
<file path=[Content_Types].xml><?xml version="1.0" encoding="utf-8"?>
<Types xmlns="http://schemas.openxmlformats.org/package/2006/content-types">
  <Default Extension="bin" ContentType="image/unknown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66" r:id="rId3"/>
    <p:sldMasterId id="2147483672" r:id="rId4"/>
    <p:sldMasterId id="2147483700" r:id="rId5"/>
  </p:sldMasterIdLst>
  <p:notesMasterIdLst>
    <p:notesMasterId r:id="rId29"/>
  </p:notesMasterIdLst>
  <p:sldIdLst>
    <p:sldId id="381" r:id="rId6"/>
    <p:sldId id="383" r:id="rId7"/>
    <p:sldId id="379" r:id="rId8"/>
    <p:sldId id="423" r:id="rId9"/>
    <p:sldId id="488" r:id="rId10"/>
    <p:sldId id="485" r:id="rId11"/>
    <p:sldId id="472" r:id="rId12"/>
    <p:sldId id="473" r:id="rId13"/>
    <p:sldId id="474" r:id="rId14"/>
    <p:sldId id="475" r:id="rId15"/>
    <p:sldId id="486" r:id="rId16"/>
    <p:sldId id="476" r:id="rId17"/>
    <p:sldId id="490" r:id="rId18"/>
    <p:sldId id="477" r:id="rId19"/>
    <p:sldId id="478" r:id="rId20"/>
    <p:sldId id="479" r:id="rId21"/>
    <p:sldId id="487" r:id="rId22"/>
    <p:sldId id="480" r:id="rId23"/>
    <p:sldId id="481" r:id="rId24"/>
    <p:sldId id="491" r:id="rId25"/>
    <p:sldId id="466" r:id="rId26"/>
    <p:sldId id="384" r:id="rId27"/>
    <p:sldId id="38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D91"/>
    <a:srgbClr val="F7931D"/>
    <a:srgbClr val="3B87CD"/>
    <a:srgbClr val="E0702A"/>
    <a:srgbClr val="AD4F0F"/>
    <a:srgbClr val="D36113"/>
    <a:srgbClr val="5DD2FF"/>
    <a:srgbClr val="00B0F0"/>
    <a:srgbClr val="1596F3"/>
    <a:srgbClr val="F794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62" d="100"/>
          <a:sy n="62" d="100"/>
        </p:scale>
        <p:origin x="992" y="56"/>
      </p:cViewPr>
      <p:guideLst>
        <p:guide orient="horz" pos="225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03071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15566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6965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26124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26620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a073618e60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Google Shape;620;ga073618e60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949750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a073618e60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a073618e60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20047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a073618e60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a073618e60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53695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227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073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2097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4032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2256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00100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3102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www.facebook.com/SlidesManiaSM/" TargetMode="External"/><Relationship Id="rId7" Type="http://schemas.openxmlformats.org/officeDocument/2006/relationships/hyperlink" Target="https://www.pinterest.com/slidesmania/" TargetMode="External"/><Relationship Id="rId2" Type="http://schemas.openxmlformats.org/officeDocument/2006/relationships/hyperlink" Target="https://slidesmania.com/questions-powerpoint-google-slides/can-i-use-these-templates/" TargetMode="External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hyperlink" Target="https://twitter.com/SlidesManiaSM/" TargetMode="Externa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hyperlink" Target="https://www.instagram.com/slidesmania/" TargetMode="Externa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001 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2266950" y="2036975"/>
            <a:ext cx="7658100" cy="2395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32800" y="5715300"/>
            <a:ext cx="113799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2650076" y="1744276"/>
            <a:ext cx="358028" cy="335921"/>
            <a:chOff x="2495301" y="1749451"/>
            <a:chExt cx="358028" cy="335921"/>
          </a:xfrm>
        </p:grpSpPr>
        <p:sp>
          <p:nvSpPr>
            <p:cNvPr id="14" name="Google Shape;14;p2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" name="Google Shape;18;p2"/>
          <p:cNvGrpSpPr/>
          <p:nvPr/>
        </p:nvGrpSpPr>
        <p:grpSpPr>
          <a:xfrm rot="3120626">
            <a:off x="2081936" y="2126765"/>
            <a:ext cx="358018" cy="335911"/>
            <a:chOff x="2495301" y="1749451"/>
            <a:chExt cx="358028" cy="335921"/>
          </a:xfrm>
        </p:grpSpPr>
        <p:sp>
          <p:nvSpPr>
            <p:cNvPr id="19" name="Google Shape;19;p2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" name="Google Shape;23;p2"/>
          <p:cNvSpPr/>
          <p:nvPr/>
        </p:nvSpPr>
        <p:spPr>
          <a:xfrm>
            <a:off x="3960651" y="4283803"/>
            <a:ext cx="4037142" cy="231756"/>
          </a:xfrm>
          <a:custGeom>
            <a:avLst/>
            <a:gdLst/>
            <a:ahLst/>
            <a:cxnLst/>
            <a:rect l="l" t="t" r="r" b="b"/>
            <a:pathLst>
              <a:path w="1666519" h="95668" extrusionOk="0">
                <a:moveTo>
                  <a:pt x="-56" y="96382"/>
                </a:moveTo>
                <a:cubicBezTo>
                  <a:pt x="416970" y="37752"/>
                  <a:pt x="839962" y="-21157"/>
                  <a:pt x="1261835" y="8764"/>
                </a:cubicBezTo>
                <a:cubicBezTo>
                  <a:pt x="1397848" y="18308"/>
                  <a:pt x="1533051" y="37211"/>
                  <a:pt x="1666464" y="65343"/>
                </a:cubicBezTo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4646636" y="4411269"/>
            <a:ext cx="2724772" cy="208413"/>
          </a:xfrm>
          <a:custGeom>
            <a:avLst/>
            <a:gdLst/>
            <a:ahLst/>
            <a:cxnLst/>
            <a:rect l="l" t="t" r="r" b="b"/>
            <a:pathLst>
              <a:path w="1124777" h="86032" extrusionOk="0">
                <a:moveTo>
                  <a:pt x="-56" y="86746"/>
                </a:moveTo>
                <a:cubicBezTo>
                  <a:pt x="369218" y="7088"/>
                  <a:pt x="748261" y="-17445"/>
                  <a:pt x="1124721" y="13948"/>
                </a:cubicBezTo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"/>
          <p:cNvSpPr/>
          <p:nvPr/>
        </p:nvSpPr>
        <p:spPr>
          <a:xfrm>
            <a:off x="-83922" y="-17300"/>
            <a:ext cx="250550" cy="788765"/>
          </a:xfrm>
          <a:custGeom>
            <a:avLst/>
            <a:gdLst/>
            <a:ahLst/>
            <a:cxnLst/>
            <a:rect l="l" t="t" r="r" b="b"/>
            <a:pathLst>
              <a:path w="149137" h="469503" extrusionOk="0">
                <a:moveTo>
                  <a:pt x="74513" y="470218"/>
                </a:moveTo>
                <a:cubicBezTo>
                  <a:pt x="33332" y="470218"/>
                  <a:pt x="-56" y="436830"/>
                  <a:pt x="-56" y="395649"/>
                </a:cubicBezTo>
                <a:lnTo>
                  <a:pt x="-56" y="75283"/>
                </a:lnTo>
                <a:cubicBezTo>
                  <a:pt x="-56" y="34102"/>
                  <a:pt x="33332" y="714"/>
                  <a:pt x="74513" y="714"/>
                </a:cubicBezTo>
                <a:cubicBezTo>
                  <a:pt x="115693" y="714"/>
                  <a:pt x="149082" y="34102"/>
                  <a:pt x="149082" y="75283"/>
                </a:cubicBezTo>
                <a:lnTo>
                  <a:pt x="149082" y="395649"/>
                </a:lnTo>
                <a:cubicBezTo>
                  <a:pt x="149082" y="436830"/>
                  <a:pt x="115693" y="470218"/>
                  <a:pt x="74513" y="47021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"/>
          <p:cNvSpPr/>
          <p:nvPr/>
        </p:nvSpPr>
        <p:spPr>
          <a:xfrm>
            <a:off x="-148981" y="-100750"/>
            <a:ext cx="648655" cy="1333364"/>
          </a:xfrm>
          <a:custGeom>
            <a:avLst/>
            <a:gdLst/>
            <a:ahLst/>
            <a:cxnLst/>
            <a:rect l="l" t="t" r="r" b="b"/>
            <a:pathLst>
              <a:path w="386104" h="793669" extrusionOk="0">
                <a:moveTo>
                  <a:pt x="131777" y="794382"/>
                </a:moveTo>
                <a:cubicBezTo>
                  <a:pt x="104616" y="794261"/>
                  <a:pt x="77631" y="789917"/>
                  <a:pt x="51802" y="781519"/>
                </a:cubicBezTo>
                <a:cubicBezTo>
                  <a:pt x="12579" y="768964"/>
                  <a:pt x="-9037" y="726991"/>
                  <a:pt x="3510" y="687768"/>
                </a:cubicBezTo>
                <a:cubicBezTo>
                  <a:pt x="3519" y="687759"/>
                  <a:pt x="3519" y="687759"/>
                  <a:pt x="3519" y="687749"/>
                </a:cubicBezTo>
                <a:cubicBezTo>
                  <a:pt x="16074" y="648563"/>
                  <a:pt x="58001" y="626957"/>
                  <a:pt x="97196" y="639466"/>
                </a:cubicBezTo>
                <a:cubicBezTo>
                  <a:pt x="117190" y="646559"/>
                  <a:pt x="138964" y="646913"/>
                  <a:pt x="159181" y="640491"/>
                </a:cubicBezTo>
                <a:cubicBezTo>
                  <a:pt x="198983" y="625857"/>
                  <a:pt x="216786" y="576362"/>
                  <a:pt x="225361" y="552593"/>
                </a:cubicBezTo>
                <a:cubicBezTo>
                  <a:pt x="241394" y="507945"/>
                  <a:pt x="237851" y="473550"/>
                  <a:pt x="231327" y="411192"/>
                </a:cubicBezTo>
                <a:cubicBezTo>
                  <a:pt x="229835" y="396278"/>
                  <a:pt x="228157" y="380525"/>
                  <a:pt x="226666" y="363375"/>
                </a:cubicBezTo>
                <a:cubicBezTo>
                  <a:pt x="218463" y="265456"/>
                  <a:pt x="218463" y="167026"/>
                  <a:pt x="226666" y="69107"/>
                </a:cubicBezTo>
                <a:cubicBezTo>
                  <a:pt x="230078" y="28085"/>
                  <a:pt x="266085" y="-2413"/>
                  <a:pt x="307107" y="970"/>
                </a:cubicBezTo>
                <a:cubicBezTo>
                  <a:pt x="348157" y="4335"/>
                  <a:pt x="378702" y="40333"/>
                  <a:pt x="375338" y="81374"/>
                </a:cubicBezTo>
                <a:cubicBezTo>
                  <a:pt x="375338" y="81393"/>
                  <a:pt x="375338" y="81402"/>
                  <a:pt x="375338" y="81411"/>
                </a:cubicBezTo>
                <a:cubicBezTo>
                  <a:pt x="367788" y="170950"/>
                  <a:pt x="367788" y="260973"/>
                  <a:pt x="375338" y="350511"/>
                </a:cubicBezTo>
                <a:cubicBezTo>
                  <a:pt x="376736" y="366730"/>
                  <a:pt x="378321" y="381644"/>
                  <a:pt x="379812" y="395719"/>
                </a:cubicBezTo>
                <a:cubicBezTo>
                  <a:pt x="387082" y="465813"/>
                  <a:pt x="393421" y="526214"/>
                  <a:pt x="365737" y="603206"/>
                </a:cubicBezTo>
                <a:cubicBezTo>
                  <a:pt x="352035" y="641050"/>
                  <a:pt x="315776" y="741718"/>
                  <a:pt x="210913" y="780307"/>
                </a:cubicBezTo>
                <a:cubicBezTo>
                  <a:pt x="185588" y="789675"/>
                  <a:pt x="158780" y="794448"/>
                  <a:pt x="131777" y="7943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"/>
          <p:cNvSpPr/>
          <p:nvPr/>
        </p:nvSpPr>
        <p:spPr>
          <a:xfrm>
            <a:off x="-149120" y="-63677"/>
            <a:ext cx="1124604" cy="1651769"/>
          </a:xfrm>
          <a:custGeom>
            <a:avLst/>
            <a:gdLst/>
            <a:ahLst/>
            <a:cxnLst/>
            <a:rect l="l" t="t" r="r" b="b"/>
            <a:pathLst>
              <a:path w="669407" h="983196" extrusionOk="0">
                <a:moveTo>
                  <a:pt x="74535" y="983910"/>
                </a:moveTo>
                <a:cubicBezTo>
                  <a:pt x="34035" y="983920"/>
                  <a:pt x="926" y="951603"/>
                  <a:pt x="-34" y="911113"/>
                </a:cubicBezTo>
                <a:cubicBezTo>
                  <a:pt x="-1022" y="869941"/>
                  <a:pt x="31546" y="835761"/>
                  <a:pt x="72717" y="834773"/>
                </a:cubicBezTo>
                <a:cubicBezTo>
                  <a:pt x="72736" y="834773"/>
                  <a:pt x="72745" y="834773"/>
                  <a:pt x="72764" y="834773"/>
                </a:cubicBezTo>
                <a:cubicBezTo>
                  <a:pt x="133071" y="833468"/>
                  <a:pt x="247907" y="818927"/>
                  <a:pt x="339907" y="737554"/>
                </a:cubicBezTo>
                <a:cubicBezTo>
                  <a:pt x="411865" y="673891"/>
                  <a:pt x="437872" y="597737"/>
                  <a:pt x="467885" y="509653"/>
                </a:cubicBezTo>
                <a:cubicBezTo>
                  <a:pt x="514090" y="372390"/>
                  <a:pt x="529992" y="226748"/>
                  <a:pt x="514491" y="82746"/>
                </a:cubicBezTo>
                <a:cubicBezTo>
                  <a:pt x="510371" y="41771"/>
                  <a:pt x="540254" y="5214"/>
                  <a:pt x="581230" y="1093"/>
                </a:cubicBezTo>
                <a:cubicBezTo>
                  <a:pt x="581230" y="1093"/>
                  <a:pt x="581230" y="1093"/>
                  <a:pt x="581230" y="1093"/>
                </a:cubicBezTo>
                <a:cubicBezTo>
                  <a:pt x="622206" y="-3027"/>
                  <a:pt x="658763" y="26857"/>
                  <a:pt x="662882" y="67832"/>
                </a:cubicBezTo>
                <a:cubicBezTo>
                  <a:pt x="662882" y="67832"/>
                  <a:pt x="662882" y="67832"/>
                  <a:pt x="662882" y="67832"/>
                </a:cubicBezTo>
                <a:cubicBezTo>
                  <a:pt x="680481" y="233152"/>
                  <a:pt x="662072" y="400316"/>
                  <a:pt x="608914" y="557843"/>
                </a:cubicBezTo>
                <a:cubicBezTo>
                  <a:pt x="576662" y="652359"/>
                  <a:pt x="540124" y="759365"/>
                  <a:pt x="438617" y="849220"/>
                </a:cubicBezTo>
                <a:cubicBezTo>
                  <a:pt x="344008" y="933110"/>
                  <a:pt x="214910" y="980741"/>
                  <a:pt x="76026" y="98391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"/>
          <p:cNvSpPr/>
          <p:nvPr/>
        </p:nvSpPr>
        <p:spPr>
          <a:xfrm>
            <a:off x="-121226" y="-91457"/>
            <a:ext cx="1548034" cy="1985839"/>
          </a:xfrm>
          <a:custGeom>
            <a:avLst/>
            <a:gdLst/>
            <a:ahLst/>
            <a:cxnLst/>
            <a:rect l="l" t="t" r="r" b="b"/>
            <a:pathLst>
              <a:path w="921449" h="1182047" extrusionOk="0">
                <a:moveTo>
                  <a:pt x="74528" y="1182762"/>
                </a:moveTo>
                <a:cubicBezTo>
                  <a:pt x="33916" y="1182771"/>
                  <a:pt x="770" y="1150287"/>
                  <a:pt x="-41" y="1109684"/>
                </a:cubicBezTo>
                <a:cubicBezTo>
                  <a:pt x="-870" y="1068531"/>
                  <a:pt x="31791" y="1034491"/>
                  <a:pt x="72944" y="1033624"/>
                </a:cubicBezTo>
                <a:cubicBezTo>
                  <a:pt x="210392" y="1031778"/>
                  <a:pt x="344075" y="988463"/>
                  <a:pt x="456507" y="909373"/>
                </a:cubicBezTo>
                <a:cubicBezTo>
                  <a:pt x="618414" y="793885"/>
                  <a:pt x="679281" y="635893"/>
                  <a:pt x="711905" y="551070"/>
                </a:cubicBezTo>
                <a:cubicBezTo>
                  <a:pt x="768102" y="402809"/>
                  <a:pt x="785654" y="242682"/>
                  <a:pt x="762891" y="85761"/>
                </a:cubicBezTo>
                <a:cubicBezTo>
                  <a:pt x="757084" y="44990"/>
                  <a:pt x="785420" y="7231"/>
                  <a:pt x="826191" y="1414"/>
                </a:cubicBezTo>
                <a:cubicBezTo>
                  <a:pt x="826219" y="1414"/>
                  <a:pt x="826247" y="1405"/>
                  <a:pt x="826275" y="1405"/>
                </a:cubicBezTo>
                <a:cubicBezTo>
                  <a:pt x="866905" y="-4131"/>
                  <a:pt x="904386" y="24186"/>
                  <a:pt x="910165" y="64789"/>
                </a:cubicBezTo>
                <a:cubicBezTo>
                  <a:pt x="936618" y="246904"/>
                  <a:pt x="916149" y="432767"/>
                  <a:pt x="850696" y="604760"/>
                </a:cubicBezTo>
                <a:cubicBezTo>
                  <a:pt x="815090" y="697039"/>
                  <a:pt x="741080" y="889240"/>
                  <a:pt x="543100" y="1030734"/>
                </a:cubicBezTo>
                <a:cubicBezTo>
                  <a:pt x="406285" y="1127320"/>
                  <a:pt x="243473" y="1180310"/>
                  <a:pt x="76019" y="11827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2"/>
          <p:cNvSpPr/>
          <p:nvPr/>
        </p:nvSpPr>
        <p:spPr>
          <a:xfrm>
            <a:off x="-177425" y="-45107"/>
            <a:ext cx="2022434" cy="2292157"/>
          </a:xfrm>
          <a:custGeom>
            <a:avLst/>
            <a:gdLst/>
            <a:ahLst/>
            <a:cxnLst/>
            <a:rect l="l" t="t" r="r" b="b"/>
            <a:pathLst>
              <a:path w="1203830" h="1364379" extrusionOk="0">
                <a:moveTo>
                  <a:pt x="74786" y="1365092"/>
                </a:moveTo>
                <a:cubicBezTo>
                  <a:pt x="35954" y="1365232"/>
                  <a:pt x="3517" y="1335554"/>
                  <a:pt x="217" y="1296862"/>
                </a:cubicBezTo>
                <a:cubicBezTo>
                  <a:pt x="-3278" y="1255830"/>
                  <a:pt x="27146" y="1219739"/>
                  <a:pt x="68168" y="1216234"/>
                </a:cubicBezTo>
                <a:cubicBezTo>
                  <a:pt x="224567" y="1203213"/>
                  <a:pt x="376464" y="1157316"/>
                  <a:pt x="513903" y="1081544"/>
                </a:cubicBezTo>
                <a:cubicBezTo>
                  <a:pt x="575702" y="1047522"/>
                  <a:pt x="763615" y="943965"/>
                  <a:pt x="901101" y="725944"/>
                </a:cubicBezTo>
                <a:cubicBezTo>
                  <a:pt x="1059560" y="474834"/>
                  <a:pt x="1062450" y="214775"/>
                  <a:pt x="1050239" y="82229"/>
                </a:cubicBezTo>
                <a:cubicBezTo>
                  <a:pt x="1046409" y="41225"/>
                  <a:pt x="1076534" y="4882"/>
                  <a:pt x="1117538" y="1042"/>
                </a:cubicBezTo>
                <a:cubicBezTo>
                  <a:pt x="1158541" y="-2789"/>
                  <a:pt x="1194884" y="27337"/>
                  <a:pt x="1198724" y="68341"/>
                </a:cubicBezTo>
                <a:cubicBezTo>
                  <a:pt x="1212799" y="219809"/>
                  <a:pt x="1209257" y="517058"/>
                  <a:pt x="1027310" y="805546"/>
                </a:cubicBezTo>
                <a:cubicBezTo>
                  <a:pt x="869410" y="1056004"/>
                  <a:pt x="656050" y="1173543"/>
                  <a:pt x="585955" y="1212226"/>
                </a:cubicBezTo>
                <a:cubicBezTo>
                  <a:pt x="430339" y="1298008"/>
                  <a:pt x="258384" y="1350001"/>
                  <a:pt x="81311" y="13648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2"/>
          <p:cNvSpPr/>
          <p:nvPr/>
        </p:nvSpPr>
        <p:spPr>
          <a:xfrm>
            <a:off x="9959871" y="5848480"/>
            <a:ext cx="1508191" cy="1160996"/>
          </a:xfrm>
          <a:custGeom>
            <a:avLst/>
            <a:gdLst/>
            <a:ahLst/>
            <a:cxnLst/>
            <a:rect l="l" t="t" r="r" b="b"/>
            <a:pathLst>
              <a:path w="1153492" h="887951" extrusionOk="0">
                <a:moveTo>
                  <a:pt x="167537" y="799761"/>
                </a:moveTo>
                <a:cubicBezTo>
                  <a:pt x="167444" y="737952"/>
                  <a:pt x="171079" y="676200"/>
                  <a:pt x="178350" y="614830"/>
                </a:cubicBezTo>
                <a:lnTo>
                  <a:pt x="175367" y="638599"/>
                </a:lnTo>
                <a:cubicBezTo>
                  <a:pt x="183476" y="571375"/>
                  <a:pt x="199788" y="505391"/>
                  <a:pt x="223837" y="442110"/>
                </a:cubicBezTo>
                <a:lnTo>
                  <a:pt x="215354" y="463455"/>
                </a:lnTo>
                <a:cubicBezTo>
                  <a:pt x="232971" y="418863"/>
                  <a:pt x="255901" y="376573"/>
                  <a:pt x="283771" y="337527"/>
                </a:cubicBezTo>
                <a:lnTo>
                  <a:pt x="270629" y="355610"/>
                </a:lnTo>
                <a:cubicBezTo>
                  <a:pt x="292999" y="324823"/>
                  <a:pt x="319098" y="296924"/>
                  <a:pt x="348273" y="272559"/>
                </a:cubicBezTo>
                <a:lnTo>
                  <a:pt x="331310" y="286541"/>
                </a:lnTo>
                <a:cubicBezTo>
                  <a:pt x="362628" y="261607"/>
                  <a:pt x="397116" y="240858"/>
                  <a:pt x="433842" y="224835"/>
                </a:cubicBezTo>
                <a:lnTo>
                  <a:pt x="413801" y="234156"/>
                </a:lnTo>
                <a:cubicBezTo>
                  <a:pt x="471311" y="208039"/>
                  <a:pt x="531992" y="189797"/>
                  <a:pt x="594351" y="179907"/>
                </a:cubicBezTo>
                <a:lnTo>
                  <a:pt x="572073" y="183170"/>
                </a:lnTo>
                <a:cubicBezTo>
                  <a:pt x="606375" y="178416"/>
                  <a:pt x="641236" y="178416"/>
                  <a:pt x="675537" y="183170"/>
                </a:cubicBezTo>
                <a:lnTo>
                  <a:pt x="653260" y="180001"/>
                </a:lnTo>
                <a:cubicBezTo>
                  <a:pt x="690079" y="185463"/>
                  <a:pt x="725871" y="195874"/>
                  <a:pt x="759894" y="210947"/>
                </a:cubicBezTo>
                <a:lnTo>
                  <a:pt x="739853" y="201625"/>
                </a:lnTo>
                <a:cubicBezTo>
                  <a:pt x="775274" y="217546"/>
                  <a:pt x="808456" y="238006"/>
                  <a:pt x="838656" y="262492"/>
                </a:cubicBezTo>
                <a:lnTo>
                  <a:pt x="821693" y="248604"/>
                </a:lnTo>
                <a:cubicBezTo>
                  <a:pt x="851240" y="272829"/>
                  <a:pt x="877526" y="300746"/>
                  <a:pt x="899990" y="331655"/>
                </a:cubicBezTo>
                <a:lnTo>
                  <a:pt x="886847" y="313572"/>
                </a:lnTo>
                <a:cubicBezTo>
                  <a:pt x="906701" y="341237"/>
                  <a:pt x="923293" y="371148"/>
                  <a:pt x="936155" y="402682"/>
                </a:cubicBezTo>
                <a:lnTo>
                  <a:pt x="927673" y="381336"/>
                </a:lnTo>
                <a:cubicBezTo>
                  <a:pt x="947247" y="433302"/>
                  <a:pt x="960297" y="487504"/>
                  <a:pt x="966542" y="542685"/>
                </a:cubicBezTo>
                <a:lnTo>
                  <a:pt x="963559" y="519009"/>
                </a:lnTo>
                <a:cubicBezTo>
                  <a:pt x="975024" y="610822"/>
                  <a:pt x="979033" y="703847"/>
                  <a:pt x="985650" y="796219"/>
                </a:cubicBezTo>
                <a:cubicBezTo>
                  <a:pt x="986117" y="819475"/>
                  <a:pt x="994878" y="841817"/>
                  <a:pt x="1010258" y="859229"/>
                </a:cubicBezTo>
                <a:cubicBezTo>
                  <a:pt x="1025638" y="875616"/>
                  <a:pt x="1047076" y="885030"/>
                  <a:pt x="1069540" y="885328"/>
                </a:cubicBezTo>
                <a:cubicBezTo>
                  <a:pt x="1092004" y="885086"/>
                  <a:pt x="1113442" y="875653"/>
                  <a:pt x="1128822" y="859229"/>
                </a:cubicBezTo>
                <a:cubicBezTo>
                  <a:pt x="1144854" y="842190"/>
                  <a:pt x="1153710" y="819615"/>
                  <a:pt x="1153430" y="796219"/>
                </a:cubicBezTo>
                <a:cubicBezTo>
                  <a:pt x="1147931" y="719599"/>
                  <a:pt x="1143549" y="642793"/>
                  <a:pt x="1136466" y="566454"/>
                </a:cubicBezTo>
                <a:cubicBezTo>
                  <a:pt x="1129102" y="487317"/>
                  <a:pt x="1118383" y="407995"/>
                  <a:pt x="1089394" y="333985"/>
                </a:cubicBezTo>
                <a:cubicBezTo>
                  <a:pt x="1064880" y="269530"/>
                  <a:pt x="1028062" y="210481"/>
                  <a:pt x="980897" y="160147"/>
                </a:cubicBezTo>
                <a:cubicBezTo>
                  <a:pt x="938858" y="115387"/>
                  <a:pt x="889084" y="78708"/>
                  <a:pt x="833809" y="51929"/>
                </a:cubicBezTo>
                <a:cubicBezTo>
                  <a:pt x="773875" y="22539"/>
                  <a:pt x="708721" y="5305"/>
                  <a:pt x="642075" y="1222"/>
                </a:cubicBezTo>
                <a:cubicBezTo>
                  <a:pt x="572353" y="-2413"/>
                  <a:pt x="502258" y="13899"/>
                  <a:pt x="435985" y="36083"/>
                </a:cubicBezTo>
                <a:cubicBezTo>
                  <a:pt x="398421" y="48583"/>
                  <a:pt x="361696" y="63748"/>
                  <a:pt x="326276" y="81477"/>
                </a:cubicBezTo>
                <a:cubicBezTo>
                  <a:pt x="291695" y="99271"/>
                  <a:pt x="259350" y="121017"/>
                  <a:pt x="229803" y="146258"/>
                </a:cubicBezTo>
                <a:cubicBezTo>
                  <a:pt x="178537" y="190189"/>
                  <a:pt x="135938" y="243216"/>
                  <a:pt x="103968" y="302666"/>
                </a:cubicBezTo>
                <a:cubicBezTo>
                  <a:pt x="21103" y="452270"/>
                  <a:pt x="969" y="628905"/>
                  <a:pt x="-56" y="799481"/>
                </a:cubicBezTo>
                <a:cubicBezTo>
                  <a:pt x="-56" y="846087"/>
                  <a:pt x="38720" y="890735"/>
                  <a:pt x="83834" y="888591"/>
                </a:cubicBezTo>
                <a:cubicBezTo>
                  <a:pt x="131185" y="886288"/>
                  <a:pt x="168284" y="846916"/>
                  <a:pt x="167724" y="79948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2"/>
          <p:cNvSpPr/>
          <p:nvPr/>
        </p:nvSpPr>
        <p:spPr>
          <a:xfrm>
            <a:off x="9603451" y="5488751"/>
            <a:ext cx="2184391" cy="1521061"/>
          </a:xfrm>
          <a:custGeom>
            <a:avLst/>
            <a:gdLst/>
            <a:ahLst/>
            <a:cxnLst/>
            <a:rect l="l" t="t" r="r" b="b"/>
            <a:pathLst>
              <a:path w="1670662" h="1163335" extrusionOk="0">
                <a:moveTo>
                  <a:pt x="174351" y="1052668"/>
                </a:moveTo>
                <a:cubicBezTo>
                  <a:pt x="173326" y="1045583"/>
                  <a:pt x="172301" y="1038500"/>
                  <a:pt x="171369" y="1031416"/>
                </a:cubicBezTo>
                <a:lnTo>
                  <a:pt x="174351" y="1054905"/>
                </a:lnTo>
                <a:cubicBezTo>
                  <a:pt x="164938" y="979105"/>
                  <a:pt x="164938" y="902430"/>
                  <a:pt x="174351" y="826631"/>
                </a:cubicBezTo>
                <a:lnTo>
                  <a:pt x="171369" y="850120"/>
                </a:lnTo>
                <a:cubicBezTo>
                  <a:pt x="181715" y="769809"/>
                  <a:pt x="202036" y="691111"/>
                  <a:pt x="231956" y="615881"/>
                </a:cubicBezTo>
                <a:lnTo>
                  <a:pt x="223567" y="637040"/>
                </a:lnTo>
                <a:cubicBezTo>
                  <a:pt x="251530" y="567206"/>
                  <a:pt x="287976" y="501110"/>
                  <a:pt x="332251" y="440271"/>
                </a:cubicBezTo>
                <a:lnTo>
                  <a:pt x="319108" y="458168"/>
                </a:lnTo>
                <a:cubicBezTo>
                  <a:pt x="358723" y="403900"/>
                  <a:pt x="405049" y="354825"/>
                  <a:pt x="456875" y="312106"/>
                </a:cubicBezTo>
                <a:lnTo>
                  <a:pt x="439817" y="325901"/>
                </a:lnTo>
                <a:cubicBezTo>
                  <a:pt x="487728" y="286967"/>
                  <a:pt x="540391" y="254408"/>
                  <a:pt x="596691" y="229055"/>
                </a:cubicBezTo>
                <a:lnTo>
                  <a:pt x="576650" y="238376"/>
                </a:lnTo>
                <a:cubicBezTo>
                  <a:pt x="637611" y="211419"/>
                  <a:pt x="701927" y="192945"/>
                  <a:pt x="767826" y="183475"/>
                </a:cubicBezTo>
                <a:lnTo>
                  <a:pt x="745829" y="185805"/>
                </a:lnTo>
                <a:cubicBezTo>
                  <a:pt x="816017" y="175925"/>
                  <a:pt x="887324" y="175925"/>
                  <a:pt x="957511" y="185805"/>
                </a:cubicBezTo>
                <a:lnTo>
                  <a:pt x="935233" y="182636"/>
                </a:lnTo>
                <a:cubicBezTo>
                  <a:pt x="1000854" y="192134"/>
                  <a:pt x="1064890" y="210543"/>
                  <a:pt x="1125570" y="237351"/>
                </a:cubicBezTo>
                <a:lnTo>
                  <a:pt x="1105530" y="228030"/>
                </a:lnTo>
                <a:cubicBezTo>
                  <a:pt x="1159219" y="252050"/>
                  <a:pt x="1209647" y="282950"/>
                  <a:pt x="1255414" y="319936"/>
                </a:cubicBezTo>
                <a:lnTo>
                  <a:pt x="1238449" y="306047"/>
                </a:lnTo>
                <a:cubicBezTo>
                  <a:pt x="1277877" y="338131"/>
                  <a:pt x="1313204" y="374912"/>
                  <a:pt x="1343684" y="415570"/>
                </a:cubicBezTo>
                <a:lnTo>
                  <a:pt x="1330541" y="397674"/>
                </a:lnTo>
                <a:cubicBezTo>
                  <a:pt x="1360928" y="439805"/>
                  <a:pt x="1386002" y="485553"/>
                  <a:pt x="1405110" y="533855"/>
                </a:cubicBezTo>
                <a:lnTo>
                  <a:pt x="1396627" y="512696"/>
                </a:lnTo>
                <a:cubicBezTo>
                  <a:pt x="1449572" y="645895"/>
                  <a:pt x="1463460" y="791397"/>
                  <a:pt x="1484526" y="932705"/>
                </a:cubicBezTo>
                <a:cubicBezTo>
                  <a:pt x="1491050" y="976141"/>
                  <a:pt x="1498134" y="1019485"/>
                  <a:pt x="1506617" y="1062548"/>
                </a:cubicBezTo>
                <a:cubicBezTo>
                  <a:pt x="1515938" y="1107849"/>
                  <a:pt x="1568602" y="1138329"/>
                  <a:pt x="1609801" y="1124254"/>
                </a:cubicBezTo>
                <a:cubicBezTo>
                  <a:pt x="1655381" y="1108688"/>
                  <a:pt x="1678032" y="1064133"/>
                  <a:pt x="1668431" y="1015477"/>
                </a:cubicBezTo>
                <a:cubicBezTo>
                  <a:pt x="1649044" y="917325"/>
                  <a:pt x="1637579" y="817776"/>
                  <a:pt x="1621826" y="718972"/>
                </a:cubicBezTo>
                <a:cubicBezTo>
                  <a:pt x="1606073" y="620169"/>
                  <a:pt x="1583889" y="524907"/>
                  <a:pt x="1545300" y="433280"/>
                </a:cubicBezTo>
                <a:cubicBezTo>
                  <a:pt x="1465138" y="242664"/>
                  <a:pt x="1298570" y="108254"/>
                  <a:pt x="1113452" y="44218"/>
                </a:cubicBezTo>
                <a:cubicBezTo>
                  <a:pt x="934674" y="-16835"/>
                  <a:pt x="740143" y="-13536"/>
                  <a:pt x="563507" y="53539"/>
                </a:cubicBezTo>
                <a:cubicBezTo>
                  <a:pt x="468899" y="90562"/>
                  <a:pt x="381933" y="144904"/>
                  <a:pt x="307177" y="213768"/>
                </a:cubicBezTo>
                <a:cubicBezTo>
                  <a:pt x="236524" y="279389"/>
                  <a:pt x="176682" y="355850"/>
                  <a:pt x="130076" y="440271"/>
                </a:cubicBezTo>
                <a:cubicBezTo>
                  <a:pt x="33044" y="614287"/>
                  <a:pt x="-11324" y="812780"/>
                  <a:pt x="2378" y="1011562"/>
                </a:cubicBezTo>
                <a:cubicBezTo>
                  <a:pt x="4615" y="1040830"/>
                  <a:pt x="8343" y="1070005"/>
                  <a:pt x="12631" y="1098994"/>
                </a:cubicBezTo>
                <a:cubicBezTo>
                  <a:pt x="15707" y="1119500"/>
                  <a:pt x="35001" y="1141871"/>
                  <a:pt x="51220" y="1151844"/>
                </a:cubicBezTo>
                <a:cubicBezTo>
                  <a:pt x="70609" y="1163757"/>
                  <a:pt x="94004" y="1167131"/>
                  <a:pt x="115909" y="1161165"/>
                </a:cubicBezTo>
                <a:cubicBezTo>
                  <a:pt x="137254" y="1154622"/>
                  <a:pt x="155151" y="1140044"/>
                  <a:pt x="165963" y="1120525"/>
                </a:cubicBezTo>
                <a:cubicBezTo>
                  <a:pt x="176216" y="1099366"/>
                  <a:pt x="179199" y="1075411"/>
                  <a:pt x="174445" y="105238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2"/>
          <p:cNvSpPr/>
          <p:nvPr/>
        </p:nvSpPr>
        <p:spPr>
          <a:xfrm>
            <a:off x="9300450" y="5125677"/>
            <a:ext cx="2844632" cy="1885168"/>
          </a:xfrm>
          <a:custGeom>
            <a:avLst/>
            <a:gdLst/>
            <a:ahLst/>
            <a:cxnLst/>
            <a:rect l="l" t="t" r="r" b="b"/>
            <a:pathLst>
              <a:path w="2175627" h="1441811" extrusionOk="0">
                <a:moveTo>
                  <a:pt x="167308" y="1358563"/>
                </a:moveTo>
                <a:cubicBezTo>
                  <a:pt x="171782" y="1239160"/>
                  <a:pt x="177561" y="1119663"/>
                  <a:pt x="193499" y="1001192"/>
                </a:cubicBezTo>
                <a:lnTo>
                  <a:pt x="190424" y="1023469"/>
                </a:lnTo>
                <a:cubicBezTo>
                  <a:pt x="206269" y="906769"/>
                  <a:pt x="232182" y="791094"/>
                  <a:pt x="277669" y="682224"/>
                </a:cubicBezTo>
                <a:lnTo>
                  <a:pt x="269280" y="702264"/>
                </a:lnTo>
                <a:cubicBezTo>
                  <a:pt x="298548" y="631974"/>
                  <a:pt x="336858" y="565775"/>
                  <a:pt x="383183" y="505309"/>
                </a:cubicBezTo>
                <a:lnTo>
                  <a:pt x="370042" y="522274"/>
                </a:lnTo>
                <a:cubicBezTo>
                  <a:pt x="416460" y="463169"/>
                  <a:pt x="470057" y="410122"/>
                  <a:pt x="529619" y="364374"/>
                </a:cubicBezTo>
                <a:lnTo>
                  <a:pt x="512560" y="377517"/>
                </a:lnTo>
                <a:cubicBezTo>
                  <a:pt x="582375" y="324312"/>
                  <a:pt x="658622" y="280121"/>
                  <a:pt x="739529" y="245997"/>
                </a:cubicBezTo>
                <a:lnTo>
                  <a:pt x="719490" y="254479"/>
                </a:lnTo>
                <a:cubicBezTo>
                  <a:pt x="811675" y="215768"/>
                  <a:pt x="908428" y="189352"/>
                  <a:pt x="1007511" y="175902"/>
                </a:cubicBezTo>
                <a:lnTo>
                  <a:pt x="985234" y="178885"/>
                </a:lnTo>
                <a:cubicBezTo>
                  <a:pt x="1082173" y="165695"/>
                  <a:pt x="1180418" y="165415"/>
                  <a:pt x="1277451" y="178046"/>
                </a:cubicBezTo>
                <a:lnTo>
                  <a:pt x="1255173" y="175063"/>
                </a:lnTo>
                <a:cubicBezTo>
                  <a:pt x="1341020" y="186500"/>
                  <a:pt x="1425003" y="209225"/>
                  <a:pt x="1504886" y="242641"/>
                </a:cubicBezTo>
                <a:lnTo>
                  <a:pt x="1484845" y="234159"/>
                </a:lnTo>
                <a:cubicBezTo>
                  <a:pt x="1554380" y="263791"/>
                  <a:pt x="1619908" y="302156"/>
                  <a:pt x="1679750" y="348342"/>
                </a:cubicBezTo>
                <a:lnTo>
                  <a:pt x="1662785" y="335293"/>
                </a:lnTo>
                <a:cubicBezTo>
                  <a:pt x="1720203" y="379689"/>
                  <a:pt x="1771934" y="431030"/>
                  <a:pt x="1816676" y="488159"/>
                </a:cubicBezTo>
                <a:lnTo>
                  <a:pt x="1803533" y="471194"/>
                </a:lnTo>
                <a:cubicBezTo>
                  <a:pt x="1845664" y="525546"/>
                  <a:pt x="1880712" y="585061"/>
                  <a:pt x="1907743" y="648295"/>
                </a:cubicBezTo>
                <a:lnTo>
                  <a:pt x="1899354" y="628255"/>
                </a:lnTo>
                <a:cubicBezTo>
                  <a:pt x="1928156" y="699505"/>
                  <a:pt x="1947358" y="774261"/>
                  <a:pt x="1956493" y="850563"/>
                </a:cubicBezTo>
                <a:lnTo>
                  <a:pt x="1953510" y="828286"/>
                </a:lnTo>
                <a:cubicBezTo>
                  <a:pt x="1973923" y="981338"/>
                  <a:pt x="1989676" y="1135230"/>
                  <a:pt x="2007479" y="1288655"/>
                </a:cubicBezTo>
                <a:cubicBezTo>
                  <a:pt x="2010182" y="1311678"/>
                  <a:pt x="2015029" y="1330973"/>
                  <a:pt x="2032086" y="1347937"/>
                </a:cubicBezTo>
                <a:cubicBezTo>
                  <a:pt x="2047933" y="1363550"/>
                  <a:pt x="2069184" y="1372377"/>
                  <a:pt x="2091369" y="1372545"/>
                </a:cubicBezTo>
                <a:cubicBezTo>
                  <a:pt x="2113553" y="1372470"/>
                  <a:pt x="2134899" y="1363634"/>
                  <a:pt x="2150651" y="1347937"/>
                </a:cubicBezTo>
                <a:cubicBezTo>
                  <a:pt x="2164726" y="1332650"/>
                  <a:pt x="2177775" y="1310653"/>
                  <a:pt x="2175259" y="1288655"/>
                </a:cubicBezTo>
                <a:cubicBezTo>
                  <a:pt x="2158667" y="1145669"/>
                  <a:pt x="2142635" y="1002590"/>
                  <a:pt x="2125298" y="859884"/>
                </a:cubicBezTo>
                <a:cubicBezTo>
                  <a:pt x="2116815" y="789976"/>
                  <a:pt x="2107401" y="720068"/>
                  <a:pt x="2086336" y="652396"/>
                </a:cubicBezTo>
                <a:cubicBezTo>
                  <a:pt x="2068532" y="595519"/>
                  <a:pt x="2044950" y="540636"/>
                  <a:pt x="2015868" y="488625"/>
                </a:cubicBezTo>
                <a:cubicBezTo>
                  <a:pt x="1898702" y="278807"/>
                  <a:pt x="1697739" y="123983"/>
                  <a:pt x="1470117" y="51279"/>
                </a:cubicBezTo>
                <a:cubicBezTo>
                  <a:pt x="1345029" y="12093"/>
                  <a:pt x="1213973" y="-4536"/>
                  <a:pt x="1083012" y="2157"/>
                </a:cubicBezTo>
                <a:cubicBezTo>
                  <a:pt x="955126" y="7740"/>
                  <a:pt x="829012" y="33662"/>
                  <a:pt x="709329" y="78962"/>
                </a:cubicBezTo>
                <a:cubicBezTo>
                  <a:pt x="593188" y="122949"/>
                  <a:pt x="484877" y="185363"/>
                  <a:pt x="388590" y="263800"/>
                </a:cubicBezTo>
                <a:cubicBezTo>
                  <a:pt x="296311" y="339543"/>
                  <a:pt x="219599" y="432558"/>
                  <a:pt x="162926" y="537654"/>
                </a:cubicBezTo>
                <a:cubicBezTo>
                  <a:pt x="42777" y="761360"/>
                  <a:pt x="15653" y="1018902"/>
                  <a:pt x="3815" y="1268521"/>
                </a:cubicBezTo>
                <a:cubicBezTo>
                  <a:pt x="2323" y="1298535"/>
                  <a:pt x="1112" y="1328549"/>
                  <a:pt x="-7" y="1358563"/>
                </a:cubicBezTo>
                <a:cubicBezTo>
                  <a:pt x="-1685" y="1402465"/>
                  <a:pt x="39794" y="1444504"/>
                  <a:pt x="83883" y="1442453"/>
                </a:cubicBezTo>
                <a:cubicBezTo>
                  <a:pt x="129837" y="1441558"/>
                  <a:pt x="166841" y="1404516"/>
                  <a:pt x="167773" y="13585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2"/>
          <p:cNvSpPr/>
          <p:nvPr/>
        </p:nvSpPr>
        <p:spPr>
          <a:xfrm rot="3560054" flipH="1">
            <a:off x="237327" y="4206068"/>
            <a:ext cx="972034" cy="718073"/>
          </a:xfrm>
          <a:custGeom>
            <a:avLst/>
            <a:gdLst/>
            <a:ahLst/>
            <a:cxnLst/>
            <a:rect l="l" t="t" r="r" b="b"/>
            <a:pathLst>
              <a:path w="535963" h="395933" extrusionOk="0">
                <a:moveTo>
                  <a:pt x="-56" y="108159"/>
                </a:moveTo>
                <a:cubicBezTo>
                  <a:pt x="7774" y="51068"/>
                  <a:pt x="53634" y="6746"/>
                  <a:pt x="110958" y="874"/>
                </a:cubicBezTo>
                <a:cubicBezTo>
                  <a:pt x="168460" y="-2025"/>
                  <a:pt x="220491" y="34793"/>
                  <a:pt x="236886" y="89983"/>
                </a:cubicBezTo>
                <a:cubicBezTo>
                  <a:pt x="242815" y="107460"/>
                  <a:pt x="240941" y="126643"/>
                  <a:pt x="231760" y="142647"/>
                </a:cubicBezTo>
                <a:cubicBezTo>
                  <a:pt x="221600" y="157654"/>
                  <a:pt x="198297" y="164366"/>
                  <a:pt x="184409" y="152621"/>
                </a:cubicBezTo>
                <a:cubicBezTo>
                  <a:pt x="170520" y="140876"/>
                  <a:pt x="173503" y="115337"/>
                  <a:pt x="184968" y="98931"/>
                </a:cubicBezTo>
                <a:cubicBezTo>
                  <a:pt x="216846" y="54749"/>
                  <a:pt x="289178" y="55775"/>
                  <a:pt x="329818" y="91941"/>
                </a:cubicBezTo>
                <a:cubicBezTo>
                  <a:pt x="370458" y="128107"/>
                  <a:pt x="382948" y="188134"/>
                  <a:pt x="375771" y="242104"/>
                </a:cubicBezTo>
                <a:cubicBezTo>
                  <a:pt x="374522" y="258313"/>
                  <a:pt x="369302" y="273967"/>
                  <a:pt x="360577" y="287684"/>
                </a:cubicBezTo>
                <a:cubicBezTo>
                  <a:pt x="351331" y="301443"/>
                  <a:pt x="335196" y="308916"/>
                  <a:pt x="318726" y="307072"/>
                </a:cubicBezTo>
                <a:cubicBezTo>
                  <a:pt x="299086" y="301835"/>
                  <a:pt x="285962" y="283346"/>
                  <a:pt x="287500" y="263076"/>
                </a:cubicBezTo>
                <a:cubicBezTo>
                  <a:pt x="289793" y="243258"/>
                  <a:pt x="300708" y="225457"/>
                  <a:pt x="317327" y="214420"/>
                </a:cubicBezTo>
                <a:cubicBezTo>
                  <a:pt x="363933" y="180491"/>
                  <a:pt x="434587" y="196337"/>
                  <a:pt x="475134" y="237630"/>
                </a:cubicBezTo>
                <a:cubicBezTo>
                  <a:pt x="515681" y="278922"/>
                  <a:pt x="531620" y="338857"/>
                  <a:pt x="535907" y="396647"/>
                </a:cubicBezTo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2"/>
          <p:cNvSpPr/>
          <p:nvPr/>
        </p:nvSpPr>
        <p:spPr>
          <a:xfrm>
            <a:off x="10611054" y="297921"/>
            <a:ext cx="1252316" cy="639993"/>
          </a:xfrm>
          <a:custGeom>
            <a:avLst/>
            <a:gdLst/>
            <a:ahLst/>
            <a:cxnLst/>
            <a:rect l="l" t="t" r="r" b="b"/>
            <a:pathLst>
              <a:path w="889745" h="454702" extrusionOk="0">
                <a:moveTo>
                  <a:pt x="353596" y="20875"/>
                </a:moveTo>
                <a:cubicBezTo>
                  <a:pt x="389557" y="-4805"/>
                  <a:pt x="437514" y="-6054"/>
                  <a:pt x="474770" y="17706"/>
                </a:cubicBezTo>
                <a:cubicBezTo>
                  <a:pt x="510871" y="42546"/>
                  <a:pt x="528422" y="86710"/>
                  <a:pt x="519232" y="129559"/>
                </a:cubicBezTo>
                <a:cubicBezTo>
                  <a:pt x="535358" y="97867"/>
                  <a:pt x="559686" y="68785"/>
                  <a:pt x="592496" y="54990"/>
                </a:cubicBezTo>
                <a:cubicBezTo>
                  <a:pt x="625306" y="41195"/>
                  <a:pt x="667065" y="46788"/>
                  <a:pt x="690181" y="74098"/>
                </a:cubicBezTo>
                <a:cubicBezTo>
                  <a:pt x="713298" y="101409"/>
                  <a:pt x="706679" y="150159"/>
                  <a:pt x="674428" y="164979"/>
                </a:cubicBezTo>
                <a:cubicBezTo>
                  <a:pt x="715161" y="145219"/>
                  <a:pt x="758318" y="124899"/>
                  <a:pt x="803619" y="128627"/>
                </a:cubicBezTo>
                <a:cubicBezTo>
                  <a:pt x="848920" y="132355"/>
                  <a:pt x="894500" y="170106"/>
                  <a:pt x="889279" y="215127"/>
                </a:cubicBezTo>
                <a:cubicBezTo>
                  <a:pt x="886017" y="243836"/>
                  <a:pt x="862901" y="267511"/>
                  <a:pt x="836056" y="278138"/>
                </a:cubicBezTo>
                <a:cubicBezTo>
                  <a:pt x="809212" y="288763"/>
                  <a:pt x="782926" y="286899"/>
                  <a:pt x="750489" y="284290"/>
                </a:cubicBezTo>
                <a:cubicBezTo>
                  <a:pt x="781248" y="292585"/>
                  <a:pt x="796535" y="302093"/>
                  <a:pt x="805669" y="324091"/>
                </a:cubicBezTo>
                <a:cubicBezTo>
                  <a:pt x="814804" y="346088"/>
                  <a:pt x="811635" y="361375"/>
                  <a:pt x="796908" y="380017"/>
                </a:cubicBezTo>
                <a:cubicBezTo>
                  <a:pt x="781360" y="398286"/>
                  <a:pt x="760826" y="411634"/>
                  <a:pt x="737812" y="418420"/>
                </a:cubicBezTo>
                <a:cubicBezTo>
                  <a:pt x="658900" y="443326"/>
                  <a:pt x="572716" y="419483"/>
                  <a:pt x="517834" y="357553"/>
                </a:cubicBezTo>
                <a:cubicBezTo>
                  <a:pt x="486328" y="388499"/>
                  <a:pt x="454078" y="419911"/>
                  <a:pt x="414370" y="439020"/>
                </a:cubicBezTo>
                <a:cubicBezTo>
                  <a:pt x="374662" y="458128"/>
                  <a:pt x="325167" y="462975"/>
                  <a:pt x="287323" y="440325"/>
                </a:cubicBezTo>
                <a:cubicBezTo>
                  <a:pt x="249480" y="417674"/>
                  <a:pt x="230837" y="362680"/>
                  <a:pt x="256190" y="326607"/>
                </a:cubicBezTo>
                <a:cubicBezTo>
                  <a:pt x="215737" y="355596"/>
                  <a:pt x="173233" y="385610"/>
                  <a:pt x="123924" y="392973"/>
                </a:cubicBezTo>
                <a:cubicBezTo>
                  <a:pt x="74616" y="400337"/>
                  <a:pt x="16918" y="377128"/>
                  <a:pt x="2750" y="329497"/>
                </a:cubicBezTo>
                <a:cubicBezTo>
                  <a:pt x="-6982" y="291821"/>
                  <a:pt x="9163" y="252225"/>
                  <a:pt x="42458" y="232091"/>
                </a:cubicBezTo>
                <a:cubicBezTo>
                  <a:pt x="74895" y="212703"/>
                  <a:pt x="111341" y="220533"/>
                  <a:pt x="150023" y="235447"/>
                </a:cubicBezTo>
                <a:cubicBezTo>
                  <a:pt x="121500" y="201984"/>
                  <a:pt x="86454" y="173461"/>
                  <a:pt x="105655" y="135618"/>
                </a:cubicBezTo>
                <a:cubicBezTo>
                  <a:pt x="124856" y="97774"/>
                  <a:pt x="172580" y="80623"/>
                  <a:pt x="214525" y="86962"/>
                </a:cubicBezTo>
                <a:cubicBezTo>
                  <a:pt x="238947" y="90690"/>
                  <a:pt x="305406" y="114925"/>
                  <a:pt x="305406" y="114925"/>
                </a:cubicBezTo>
                <a:cubicBezTo>
                  <a:pt x="305406" y="114925"/>
                  <a:pt x="314727" y="78946"/>
                  <a:pt x="319388" y="67387"/>
                </a:cubicBezTo>
                <a:cubicBezTo>
                  <a:pt x="326267" y="49015"/>
                  <a:pt x="338114" y="32918"/>
                  <a:pt x="353596" y="20875"/>
                </a:cubicBezTo>
                <a:close/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2"/>
          <p:cNvSpPr/>
          <p:nvPr/>
        </p:nvSpPr>
        <p:spPr>
          <a:xfrm rot="1147042">
            <a:off x="11267817" y="1096337"/>
            <a:ext cx="769442" cy="789377"/>
          </a:xfrm>
          <a:custGeom>
            <a:avLst/>
            <a:gdLst/>
            <a:ahLst/>
            <a:cxnLst/>
            <a:rect l="l" t="t" r="r" b="b"/>
            <a:pathLst>
              <a:path w="503991" h="491594" extrusionOk="0">
                <a:moveTo>
                  <a:pt x="128445" y="203014"/>
                </a:moveTo>
                <a:lnTo>
                  <a:pt x="92559" y="20693"/>
                </a:lnTo>
                <a:lnTo>
                  <a:pt x="236103" y="132546"/>
                </a:lnTo>
                <a:lnTo>
                  <a:pt x="352151" y="0"/>
                </a:lnTo>
                <a:lnTo>
                  <a:pt x="342457" y="190523"/>
                </a:lnTo>
                <a:lnTo>
                  <a:pt x="503992" y="287183"/>
                </a:lnTo>
                <a:lnTo>
                  <a:pt x="291378" y="303775"/>
                </a:lnTo>
                <a:lnTo>
                  <a:pt x="249992" y="491595"/>
                </a:lnTo>
                <a:lnTo>
                  <a:pt x="183626" y="305173"/>
                </a:lnTo>
                <a:lnTo>
                  <a:pt x="0" y="316172"/>
                </a:lnTo>
                <a:lnTo>
                  <a:pt x="128445" y="20301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2"/>
          <p:cNvSpPr/>
          <p:nvPr/>
        </p:nvSpPr>
        <p:spPr>
          <a:xfrm>
            <a:off x="601625" y="5404045"/>
            <a:ext cx="1292314" cy="1042826"/>
          </a:xfrm>
          <a:custGeom>
            <a:avLst/>
            <a:gdLst/>
            <a:ahLst/>
            <a:cxnLst/>
            <a:rect l="l" t="t" r="r" b="b"/>
            <a:pathLst>
              <a:path w="502846" h="405769" extrusionOk="0">
                <a:moveTo>
                  <a:pt x="37388" y="714"/>
                </a:moveTo>
                <a:cubicBezTo>
                  <a:pt x="17813" y="50395"/>
                  <a:pt x="-2041" y="101848"/>
                  <a:pt x="103" y="155258"/>
                </a:cubicBezTo>
                <a:cubicBezTo>
                  <a:pt x="2247" y="208668"/>
                  <a:pt x="31422" y="264874"/>
                  <a:pt x="82409" y="280999"/>
                </a:cubicBezTo>
                <a:cubicBezTo>
                  <a:pt x="125938" y="294794"/>
                  <a:pt x="174594" y="275966"/>
                  <a:pt x="207964" y="244740"/>
                </a:cubicBezTo>
                <a:cubicBezTo>
                  <a:pt x="241333" y="213515"/>
                  <a:pt x="262213" y="171570"/>
                  <a:pt x="281880" y="130371"/>
                </a:cubicBezTo>
                <a:cubicBezTo>
                  <a:pt x="290847" y="115009"/>
                  <a:pt x="295610" y="97550"/>
                  <a:pt x="295675" y="79757"/>
                </a:cubicBezTo>
                <a:cubicBezTo>
                  <a:pt x="294184" y="62140"/>
                  <a:pt x="279923" y="44336"/>
                  <a:pt x="262213" y="45642"/>
                </a:cubicBezTo>
                <a:cubicBezTo>
                  <a:pt x="241427" y="47319"/>
                  <a:pt x="231267" y="71647"/>
                  <a:pt x="228097" y="92247"/>
                </a:cubicBezTo>
                <a:cubicBezTo>
                  <a:pt x="216427" y="171747"/>
                  <a:pt x="239870" y="252384"/>
                  <a:pt x="292320" y="313251"/>
                </a:cubicBezTo>
                <a:cubicBezTo>
                  <a:pt x="345581" y="373446"/>
                  <a:pt x="422414" y="407477"/>
                  <a:pt x="502790" y="406462"/>
                </a:cubicBezTo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2"/>
          <p:cNvSpPr/>
          <p:nvPr/>
        </p:nvSpPr>
        <p:spPr>
          <a:xfrm flipH="1">
            <a:off x="10398319" y="1060437"/>
            <a:ext cx="648886" cy="619436"/>
          </a:xfrm>
          <a:custGeom>
            <a:avLst/>
            <a:gdLst/>
            <a:ahLst/>
            <a:cxnLst/>
            <a:rect l="l" t="t" r="r" b="b"/>
            <a:pathLst>
              <a:path w="310101" h="296027" extrusionOk="0">
                <a:moveTo>
                  <a:pt x="28953" y="164195"/>
                </a:moveTo>
                <a:cubicBezTo>
                  <a:pt x="7235" y="135672"/>
                  <a:pt x="-9636" y="96990"/>
                  <a:pt x="6116" y="64739"/>
                </a:cubicBezTo>
                <a:cubicBezTo>
                  <a:pt x="24758" y="26895"/>
                  <a:pt x="79567" y="20836"/>
                  <a:pt x="116292" y="41436"/>
                </a:cubicBezTo>
                <a:cubicBezTo>
                  <a:pt x="153017" y="62036"/>
                  <a:pt x="175481" y="100345"/>
                  <a:pt x="196267" y="136884"/>
                </a:cubicBezTo>
                <a:cubicBezTo>
                  <a:pt x="186862" y="115660"/>
                  <a:pt x="181098" y="93000"/>
                  <a:pt x="179209" y="69865"/>
                </a:cubicBezTo>
                <a:cubicBezTo>
                  <a:pt x="177558" y="46320"/>
                  <a:pt x="187859" y="23521"/>
                  <a:pt x="206613" y="9185"/>
                </a:cubicBezTo>
                <a:cubicBezTo>
                  <a:pt x="230643" y="-4760"/>
                  <a:pt x="260992" y="-1227"/>
                  <a:pt x="281182" y="17853"/>
                </a:cubicBezTo>
                <a:cubicBezTo>
                  <a:pt x="300495" y="36934"/>
                  <a:pt x="310944" y="63238"/>
                  <a:pt x="309984" y="90372"/>
                </a:cubicBezTo>
                <a:cubicBezTo>
                  <a:pt x="308838" y="117235"/>
                  <a:pt x="302937" y="143679"/>
                  <a:pt x="292554" y="168482"/>
                </a:cubicBezTo>
                <a:cubicBezTo>
                  <a:pt x="277640" y="208377"/>
                  <a:pt x="226187" y="296741"/>
                  <a:pt x="226187" y="296741"/>
                </a:cubicBezTo>
                <a:cubicBezTo>
                  <a:pt x="226187" y="296741"/>
                  <a:pt x="159821" y="264583"/>
                  <a:pt x="131951" y="250135"/>
                </a:cubicBezTo>
                <a:cubicBezTo>
                  <a:pt x="91697" y="229443"/>
                  <a:pt x="56523" y="200090"/>
                  <a:pt x="28953" y="164195"/>
                </a:cubicBezTo>
                <a:close/>
              </a:path>
            </a:pathLst>
          </a:custGeom>
          <a:solidFill>
            <a:schemeClr val="accent4"/>
          </a:solidFill>
          <a:ln w="952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2"/>
          <p:cNvSpPr/>
          <p:nvPr/>
        </p:nvSpPr>
        <p:spPr>
          <a:xfrm>
            <a:off x="10294524" y="6219701"/>
            <a:ext cx="856468" cy="717020"/>
          </a:xfrm>
          <a:custGeom>
            <a:avLst/>
            <a:gdLst/>
            <a:ahLst/>
            <a:cxnLst/>
            <a:rect l="l" t="t" r="r" b="b"/>
            <a:pathLst>
              <a:path w="1153492" h="887951" extrusionOk="0">
                <a:moveTo>
                  <a:pt x="167537" y="799761"/>
                </a:moveTo>
                <a:cubicBezTo>
                  <a:pt x="167444" y="737952"/>
                  <a:pt x="171079" y="676200"/>
                  <a:pt x="178350" y="614830"/>
                </a:cubicBezTo>
                <a:lnTo>
                  <a:pt x="175367" y="638599"/>
                </a:lnTo>
                <a:cubicBezTo>
                  <a:pt x="183476" y="571375"/>
                  <a:pt x="199788" y="505391"/>
                  <a:pt x="223837" y="442110"/>
                </a:cubicBezTo>
                <a:lnTo>
                  <a:pt x="215354" y="463455"/>
                </a:lnTo>
                <a:cubicBezTo>
                  <a:pt x="232971" y="418863"/>
                  <a:pt x="255901" y="376573"/>
                  <a:pt x="283771" y="337527"/>
                </a:cubicBezTo>
                <a:lnTo>
                  <a:pt x="270629" y="355610"/>
                </a:lnTo>
                <a:cubicBezTo>
                  <a:pt x="292999" y="324823"/>
                  <a:pt x="319098" y="296924"/>
                  <a:pt x="348273" y="272559"/>
                </a:cubicBezTo>
                <a:lnTo>
                  <a:pt x="331310" y="286541"/>
                </a:lnTo>
                <a:cubicBezTo>
                  <a:pt x="362628" y="261607"/>
                  <a:pt x="397116" y="240858"/>
                  <a:pt x="433842" y="224835"/>
                </a:cubicBezTo>
                <a:lnTo>
                  <a:pt x="413801" y="234156"/>
                </a:lnTo>
                <a:cubicBezTo>
                  <a:pt x="471311" y="208039"/>
                  <a:pt x="531992" y="189797"/>
                  <a:pt x="594351" y="179907"/>
                </a:cubicBezTo>
                <a:lnTo>
                  <a:pt x="572073" y="183170"/>
                </a:lnTo>
                <a:cubicBezTo>
                  <a:pt x="606375" y="178416"/>
                  <a:pt x="641236" y="178416"/>
                  <a:pt x="675537" y="183170"/>
                </a:cubicBezTo>
                <a:lnTo>
                  <a:pt x="653260" y="180001"/>
                </a:lnTo>
                <a:cubicBezTo>
                  <a:pt x="690079" y="185463"/>
                  <a:pt x="725871" y="195874"/>
                  <a:pt x="759894" y="210947"/>
                </a:cubicBezTo>
                <a:lnTo>
                  <a:pt x="739853" y="201625"/>
                </a:lnTo>
                <a:cubicBezTo>
                  <a:pt x="775274" y="217546"/>
                  <a:pt x="808456" y="238006"/>
                  <a:pt x="838656" y="262492"/>
                </a:cubicBezTo>
                <a:lnTo>
                  <a:pt x="821693" y="248604"/>
                </a:lnTo>
                <a:cubicBezTo>
                  <a:pt x="851240" y="272829"/>
                  <a:pt x="877526" y="300746"/>
                  <a:pt x="899990" y="331655"/>
                </a:cubicBezTo>
                <a:lnTo>
                  <a:pt x="886847" y="313572"/>
                </a:lnTo>
                <a:cubicBezTo>
                  <a:pt x="906701" y="341237"/>
                  <a:pt x="923293" y="371148"/>
                  <a:pt x="936155" y="402682"/>
                </a:cubicBezTo>
                <a:lnTo>
                  <a:pt x="927673" y="381336"/>
                </a:lnTo>
                <a:cubicBezTo>
                  <a:pt x="947247" y="433302"/>
                  <a:pt x="960297" y="487504"/>
                  <a:pt x="966542" y="542685"/>
                </a:cubicBezTo>
                <a:lnTo>
                  <a:pt x="963559" y="519009"/>
                </a:lnTo>
                <a:cubicBezTo>
                  <a:pt x="975024" y="610822"/>
                  <a:pt x="979033" y="703847"/>
                  <a:pt x="985650" y="796219"/>
                </a:cubicBezTo>
                <a:cubicBezTo>
                  <a:pt x="986117" y="819475"/>
                  <a:pt x="994878" y="841817"/>
                  <a:pt x="1010258" y="859229"/>
                </a:cubicBezTo>
                <a:cubicBezTo>
                  <a:pt x="1025638" y="875616"/>
                  <a:pt x="1047076" y="885030"/>
                  <a:pt x="1069540" y="885328"/>
                </a:cubicBezTo>
                <a:cubicBezTo>
                  <a:pt x="1092004" y="885086"/>
                  <a:pt x="1113442" y="875653"/>
                  <a:pt x="1128822" y="859229"/>
                </a:cubicBezTo>
                <a:cubicBezTo>
                  <a:pt x="1144854" y="842190"/>
                  <a:pt x="1153710" y="819615"/>
                  <a:pt x="1153430" y="796219"/>
                </a:cubicBezTo>
                <a:cubicBezTo>
                  <a:pt x="1147931" y="719599"/>
                  <a:pt x="1143549" y="642793"/>
                  <a:pt x="1136466" y="566454"/>
                </a:cubicBezTo>
                <a:cubicBezTo>
                  <a:pt x="1129102" y="487317"/>
                  <a:pt x="1118383" y="407995"/>
                  <a:pt x="1089394" y="333985"/>
                </a:cubicBezTo>
                <a:cubicBezTo>
                  <a:pt x="1064880" y="269530"/>
                  <a:pt x="1028062" y="210481"/>
                  <a:pt x="980897" y="160147"/>
                </a:cubicBezTo>
                <a:cubicBezTo>
                  <a:pt x="938858" y="115387"/>
                  <a:pt x="889084" y="78708"/>
                  <a:pt x="833809" y="51929"/>
                </a:cubicBezTo>
                <a:cubicBezTo>
                  <a:pt x="773875" y="22539"/>
                  <a:pt x="708721" y="5305"/>
                  <a:pt x="642075" y="1222"/>
                </a:cubicBezTo>
                <a:cubicBezTo>
                  <a:pt x="572353" y="-2413"/>
                  <a:pt x="502258" y="13899"/>
                  <a:pt x="435985" y="36083"/>
                </a:cubicBezTo>
                <a:cubicBezTo>
                  <a:pt x="398421" y="48583"/>
                  <a:pt x="361696" y="63748"/>
                  <a:pt x="326276" y="81477"/>
                </a:cubicBezTo>
                <a:cubicBezTo>
                  <a:pt x="291695" y="99271"/>
                  <a:pt x="259350" y="121017"/>
                  <a:pt x="229803" y="146258"/>
                </a:cubicBezTo>
                <a:cubicBezTo>
                  <a:pt x="178537" y="190189"/>
                  <a:pt x="135938" y="243216"/>
                  <a:pt x="103968" y="302666"/>
                </a:cubicBezTo>
                <a:cubicBezTo>
                  <a:pt x="21103" y="452270"/>
                  <a:pt x="969" y="628905"/>
                  <a:pt x="-56" y="799481"/>
                </a:cubicBezTo>
                <a:cubicBezTo>
                  <a:pt x="-56" y="846087"/>
                  <a:pt x="38720" y="890735"/>
                  <a:pt x="83834" y="888591"/>
                </a:cubicBezTo>
                <a:cubicBezTo>
                  <a:pt x="131185" y="886288"/>
                  <a:pt x="168284" y="846916"/>
                  <a:pt x="167724" y="799481"/>
                </a:cubicBezTo>
                <a:close/>
              </a:path>
            </a:pathLst>
          </a:custGeom>
          <a:solidFill>
            <a:schemeClr val="accent5"/>
          </a:solidFill>
          <a:ln w="762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8344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 Quote">
  <p:cSld name="007 Quote">
    <p:bg>
      <p:bgPr>
        <a:solidFill>
          <a:schemeClr val="accent4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"/>
          <p:cNvSpPr txBox="1">
            <a:spLocks noGrp="1"/>
          </p:cNvSpPr>
          <p:nvPr>
            <p:ph type="title"/>
          </p:nvPr>
        </p:nvSpPr>
        <p:spPr>
          <a:xfrm>
            <a:off x="1272900" y="1893825"/>
            <a:ext cx="9646200" cy="316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subTitle" idx="1"/>
          </p:nvPr>
        </p:nvSpPr>
        <p:spPr>
          <a:xfrm>
            <a:off x="632875" y="5919475"/>
            <a:ext cx="11379900" cy="717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9"/>
          <p:cNvSpPr/>
          <p:nvPr/>
        </p:nvSpPr>
        <p:spPr>
          <a:xfrm>
            <a:off x="511975" y="1086700"/>
            <a:ext cx="11143155" cy="4938215"/>
          </a:xfrm>
          <a:custGeom>
            <a:avLst/>
            <a:gdLst/>
            <a:ahLst/>
            <a:cxnLst/>
            <a:rect l="l" t="t" r="r" b="b"/>
            <a:pathLst>
              <a:path w="1695421" h="1144430" extrusionOk="0">
                <a:moveTo>
                  <a:pt x="1496" y="692981"/>
                </a:moveTo>
                <a:cubicBezTo>
                  <a:pt x="-4563" y="598651"/>
                  <a:pt x="6530" y="350896"/>
                  <a:pt x="45119" y="263744"/>
                </a:cubicBezTo>
                <a:cubicBezTo>
                  <a:pt x="136093" y="58680"/>
                  <a:pt x="323168" y="40038"/>
                  <a:pt x="422251" y="29878"/>
                </a:cubicBezTo>
                <a:cubicBezTo>
                  <a:pt x="790900" y="-7407"/>
                  <a:pt x="990186" y="-10576"/>
                  <a:pt x="1328914" y="29878"/>
                </a:cubicBezTo>
                <a:cubicBezTo>
                  <a:pt x="1448970" y="44232"/>
                  <a:pt x="1544884" y="147789"/>
                  <a:pt x="1601743" y="249762"/>
                </a:cubicBezTo>
                <a:cubicBezTo>
                  <a:pt x="1678642" y="387435"/>
                  <a:pt x="1702597" y="540488"/>
                  <a:pt x="1693556" y="696430"/>
                </a:cubicBezTo>
                <a:cubicBezTo>
                  <a:pt x="1687031" y="809774"/>
                  <a:pt x="1674913" y="935423"/>
                  <a:pt x="1590185" y="1011949"/>
                </a:cubicBezTo>
                <a:cubicBezTo>
                  <a:pt x="1529038" y="1067037"/>
                  <a:pt x="1442818" y="1083908"/>
                  <a:pt x="1360885" y="1095093"/>
                </a:cubicBezTo>
                <a:cubicBezTo>
                  <a:pt x="1059907" y="1136199"/>
                  <a:pt x="751938" y="1166586"/>
                  <a:pt x="450680" y="1125946"/>
                </a:cubicBezTo>
                <a:cubicBezTo>
                  <a:pt x="120060" y="1081298"/>
                  <a:pt x="11749" y="853490"/>
                  <a:pt x="1496" y="692981"/>
                </a:cubicBezTo>
                <a:close/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5" name="Google Shape;135;p9"/>
          <p:cNvGrpSpPr/>
          <p:nvPr/>
        </p:nvGrpSpPr>
        <p:grpSpPr>
          <a:xfrm>
            <a:off x="1523784" y="1086696"/>
            <a:ext cx="969047" cy="777202"/>
            <a:chOff x="9417497" y="1564911"/>
            <a:chExt cx="967692" cy="776116"/>
          </a:xfrm>
        </p:grpSpPr>
        <p:sp>
          <p:nvSpPr>
            <p:cNvPr id="136" name="Google Shape;136;p9"/>
            <p:cNvSpPr/>
            <p:nvPr/>
          </p:nvSpPr>
          <p:spPr>
            <a:xfrm>
              <a:off x="9921017" y="1988233"/>
              <a:ext cx="464172" cy="297268"/>
            </a:xfrm>
            <a:custGeom>
              <a:avLst/>
              <a:gdLst/>
              <a:ahLst/>
              <a:cxnLst/>
              <a:rect l="l" t="t" r="r" b="b"/>
              <a:pathLst>
                <a:path w="221562" h="141894" extrusionOk="0">
                  <a:moveTo>
                    <a:pt x="-56" y="35735"/>
                  </a:moveTo>
                  <a:cubicBezTo>
                    <a:pt x="19220" y="17214"/>
                    <a:pt x="43846" y="5245"/>
                    <a:pt x="70318" y="1526"/>
                  </a:cubicBezTo>
                  <a:cubicBezTo>
                    <a:pt x="101814" y="-2016"/>
                    <a:pt x="133515" y="6103"/>
                    <a:pt x="159428" y="24363"/>
                  </a:cubicBezTo>
                  <a:cubicBezTo>
                    <a:pt x="191781" y="46771"/>
                    <a:pt x="214068" y="80970"/>
                    <a:pt x="221506" y="119625"/>
                  </a:cubicBezTo>
                  <a:cubicBezTo>
                    <a:pt x="189721" y="139423"/>
                    <a:pt x="151757" y="146795"/>
                    <a:pt x="114873" y="140317"/>
                  </a:cubicBezTo>
                  <a:cubicBezTo>
                    <a:pt x="31542" y="124192"/>
                    <a:pt x="876" y="39090"/>
                    <a:pt x="-56" y="357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9417497" y="1564911"/>
              <a:ext cx="759789" cy="776116"/>
            </a:xfrm>
            <a:custGeom>
              <a:avLst/>
              <a:gdLst/>
              <a:ahLst/>
              <a:cxnLst/>
              <a:rect l="l" t="t" r="r" b="b"/>
              <a:pathLst>
                <a:path w="362668" h="370461" extrusionOk="0">
                  <a:moveTo>
                    <a:pt x="76713" y="161264"/>
                  </a:moveTo>
                  <a:cubicBezTo>
                    <a:pt x="41200" y="163222"/>
                    <a:pt x="10440" y="143834"/>
                    <a:pt x="2144" y="117082"/>
                  </a:cubicBezTo>
                  <a:cubicBezTo>
                    <a:pt x="-9228" y="80544"/>
                    <a:pt x="25913" y="46988"/>
                    <a:pt x="51825" y="34218"/>
                  </a:cubicBezTo>
                  <a:cubicBezTo>
                    <a:pt x="55647" y="32260"/>
                    <a:pt x="103185" y="9889"/>
                    <a:pt x="140190" y="39717"/>
                  </a:cubicBezTo>
                  <a:cubicBezTo>
                    <a:pt x="172440" y="65723"/>
                    <a:pt x="168153" y="108507"/>
                    <a:pt x="168153" y="111489"/>
                  </a:cubicBezTo>
                  <a:cubicBezTo>
                    <a:pt x="167500" y="106829"/>
                    <a:pt x="160789" y="57613"/>
                    <a:pt x="196116" y="25922"/>
                  </a:cubicBezTo>
                  <a:cubicBezTo>
                    <a:pt x="223147" y="1407"/>
                    <a:pt x="272642" y="-10524"/>
                    <a:pt x="298648" y="14830"/>
                  </a:cubicBezTo>
                  <a:cubicBezTo>
                    <a:pt x="317291" y="33472"/>
                    <a:pt x="317291" y="66562"/>
                    <a:pt x="306944" y="89398"/>
                  </a:cubicBezTo>
                  <a:cubicBezTo>
                    <a:pt x="297660" y="108954"/>
                    <a:pt x="280845" y="123924"/>
                    <a:pt x="260338" y="130877"/>
                  </a:cubicBezTo>
                  <a:cubicBezTo>
                    <a:pt x="279857" y="123150"/>
                    <a:pt x="301594" y="123150"/>
                    <a:pt x="321112" y="130877"/>
                  </a:cubicBezTo>
                  <a:cubicBezTo>
                    <a:pt x="329035" y="134140"/>
                    <a:pt x="358396" y="146630"/>
                    <a:pt x="362498" y="175059"/>
                  </a:cubicBezTo>
                  <a:cubicBezTo>
                    <a:pt x="363859" y="196433"/>
                    <a:pt x="353037" y="216744"/>
                    <a:pt x="334534" y="227537"/>
                  </a:cubicBezTo>
                  <a:cubicBezTo>
                    <a:pt x="317878" y="237483"/>
                    <a:pt x="297651" y="239496"/>
                    <a:pt x="279354" y="233037"/>
                  </a:cubicBezTo>
                  <a:cubicBezTo>
                    <a:pt x="283641" y="234901"/>
                    <a:pt x="312443" y="247578"/>
                    <a:pt x="317943" y="274516"/>
                  </a:cubicBezTo>
                  <a:cubicBezTo>
                    <a:pt x="323442" y="301454"/>
                    <a:pt x="301911" y="323451"/>
                    <a:pt x="287556" y="337992"/>
                  </a:cubicBezTo>
                  <a:cubicBezTo>
                    <a:pt x="274972" y="350856"/>
                    <a:pt x="255118" y="371082"/>
                    <a:pt x="224080" y="371175"/>
                  </a:cubicBezTo>
                  <a:cubicBezTo>
                    <a:pt x="200385" y="370308"/>
                    <a:pt x="178219" y="359226"/>
                    <a:pt x="163306" y="340789"/>
                  </a:cubicBezTo>
                  <a:cubicBezTo>
                    <a:pt x="144990" y="315939"/>
                    <a:pt x="141802" y="283035"/>
                    <a:pt x="155010" y="255128"/>
                  </a:cubicBezTo>
                  <a:cubicBezTo>
                    <a:pt x="148364" y="276324"/>
                    <a:pt x="140646" y="297166"/>
                    <a:pt x="131894" y="317579"/>
                  </a:cubicBezTo>
                  <a:cubicBezTo>
                    <a:pt x="115395" y="356262"/>
                    <a:pt x="109430" y="360363"/>
                    <a:pt x="104956" y="362134"/>
                  </a:cubicBezTo>
                  <a:cubicBezTo>
                    <a:pt x="80534" y="372294"/>
                    <a:pt x="43530" y="340136"/>
                    <a:pt x="25260" y="314503"/>
                  </a:cubicBezTo>
                  <a:cubicBezTo>
                    <a:pt x="15939" y="300894"/>
                    <a:pt x="-6525" y="269948"/>
                    <a:pt x="2424" y="231639"/>
                  </a:cubicBezTo>
                  <a:cubicBezTo>
                    <a:pt x="12257" y="196237"/>
                    <a:pt x="40836" y="169169"/>
                    <a:pt x="76713" y="1612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9696544" y="1861301"/>
              <a:ext cx="183168" cy="183168"/>
            </a:xfrm>
            <a:custGeom>
              <a:avLst/>
              <a:gdLst/>
              <a:ahLst/>
              <a:cxnLst/>
              <a:rect l="l" t="t" r="r" b="b"/>
              <a:pathLst>
                <a:path w="87431" h="87431" extrusionOk="0">
                  <a:moveTo>
                    <a:pt x="87432" y="43716"/>
                  </a:moveTo>
                  <a:cubicBezTo>
                    <a:pt x="87432" y="67860"/>
                    <a:pt x="67860" y="87432"/>
                    <a:pt x="43716" y="87432"/>
                  </a:cubicBezTo>
                  <a:cubicBezTo>
                    <a:pt x="19572" y="87432"/>
                    <a:pt x="0" y="67860"/>
                    <a:pt x="0" y="43716"/>
                  </a:cubicBezTo>
                  <a:cubicBezTo>
                    <a:pt x="0" y="19572"/>
                    <a:pt x="19572" y="0"/>
                    <a:pt x="43716" y="0"/>
                  </a:cubicBezTo>
                  <a:cubicBezTo>
                    <a:pt x="67860" y="0"/>
                    <a:pt x="87432" y="19572"/>
                    <a:pt x="87432" y="4371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10015296" y="2057859"/>
              <a:ext cx="318886" cy="141184"/>
            </a:xfrm>
            <a:custGeom>
              <a:avLst/>
              <a:gdLst/>
              <a:ahLst/>
              <a:cxnLst/>
              <a:rect l="l" t="t" r="r" b="b"/>
              <a:pathLst>
                <a:path w="152213" h="67391" extrusionOk="0">
                  <a:moveTo>
                    <a:pt x="-56" y="714"/>
                  </a:moveTo>
                  <a:cubicBezTo>
                    <a:pt x="23862" y="14919"/>
                    <a:pt x="48600" y="27679"/>
                    <a:pt x="74047" y="38930"/>
                  </a:cubicBezTo>
                  <a:cubicBezTo>
                    <a:pt x="99493" y="50172"/>
                    <a:pt x="125574" y="59912"/>
                    <a:pt x="152158" y="68105"/>
                  </a:cubicBezTo>
                  <a:cubicBezTo>
                    <a:pt x="124623" y="62932"/>
                    <a:pt x="97788" y="54580"/>
                    <a:pt x="72182" y="43218"/>
                  </a:cubicBezTo>
                  <a:cubicBezTo>
                    <a:pt x="46522" y="31930"/>
                    <a:pt x="22277" y="17659"/>
                    <a:pt x="-56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10118162" y="2087528"/>
              <a:ext cx="114236" cy="35248"/>
            </a:xfrm>
            <a:custGeom>
              <a:avLst/>
              <a:gdLst/>
              <a:ahLst/>
              <a:cxnLst/>
              <a:rect l="l" t="t" r="r" b="b"/>
              <a:pathLst>
                <a:path w="54528" h="16825" extrusionOk="0">
                  <a:moveTo>
                    <a:pt x="-56" y="15255"/>
                  </a:moveTo>
                  <a:cubicBezTo>
                    <a:pt x="9377" y="14910"/>
                    <a:pt x="18754" y="13568"/>
                    <a:pt x="27907" y="11247"/>
                  </a:cubicBezTo>
                  <a:cubicBezTo>
                    <a:pt x="37126" y="8739"/>
                    <a:pt x="46037" y="5207"/>
                    <a:pt x="54472" y="714"/>
                  </a:cubicBezTo>
                  <a:cubicBezTo>
                    <a:pt x="47621" y="8031"/>
                    <a:pt x="38822" y="13232"/>
                    <a:pt x="29119" y="15721"/>
                  </a:cubicBezTo>
                  <a:cubicBezTo>
                    <a:pt x="19546" y="18293"/>
                    <a:pt x="9433" y="18135"/>
                    <a:pt x="-56" y="152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10193703" y="2136914"/>
              <a:ext cx="77134" cy="21069"/>
            </a:xfrm>
            <a:custGeom>
              <a:avLst/>
              <a:gdLst/>
              <a:ahLst/>
              <a:cxnLst/>
              <a:rect l="l" t="t" r="r" b="b"/>
              <a:pathLst>
                <a:path w="36818" h="10057" extrusionOk="0">
                  <a:moveTo>
                    <a:pt x="-56" y="8450"/>
                  </a:moveTo>
                  <a:cubicBezTo>
                    <a:pt x="6469" y="7332"/>
                    <a:pt x="12434" y="6586"/>
                    <a:pt x="18586" y="5281"/>
                  </a:cubicBezTo>
                  <a:cubicBezTo>
                    <a:pt x="24738" y="3976"/>
                    <a:pt x="30424" y="2392"/>
                    <a:pt x="36762" y="714"/>
                  </a:cubicBezTo>
                  <a:cubicBezTo>
                    <a:pt x="32102" y="5505"/>
                    <a:pt x="26080" y="8758"/>
                    <a:pt x="19518" y="10035"/>
                  </a:cubicBezTo>
                  <a:cubicBezTo>
                    <a:pt x="12975" y="11405"/>
                    <a:pt x="6180" y="10855"/>
                    <a:pt x="-56" y="845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10153102" y="2136914"/>
              <a:ext cx="26579" cy="67174"/>
            </a:xfrm>
            <a:custGeom>
              <a:avLst/>
              <a:gdLst/>
              <a:ahLst/>
              <a:cxnLst/>
              <a:rect l="l" t="t" r="r" b="b"/>
              <a:pathLst>
                <a:path w="12687" h="32064" extrusionOk="0">
                  <a:moveTo>
                    <a:pt x="-56" y="714"/>
                  </a:moveTo>
                  <a:cubicBezTo>
                    <a:pt x="11278" y="7024"/>
                    <a:pt x="15800" y="21034"/>
                    <a:pt x="10291" y="32778"/>
                  </a:cubicBezTo>
                  <a:cubicBezTo>
                    <a:pt x="9787" y="27148"/>
                    <a:pt x="8697" y="21584"/>
                    <a:pt x="7028" y="16187"/>
                  </a:cubicBezTo>
                  <a:cubicBezTo>
                    <a:pt x="5173" y="10809"/>
                    <a:pt x="2796" y="5626"/>
                    <a:pt x="-56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10222981" y="2166191"/>
              <a:ext cx="33524" cy="87483"/>
            </a:xfrm>
            <a:custGeom>
              <a:avLst/>
              <a:gdLst/>
              <a:ahLst/>
              <a:cxnLst/>
              <a:rect l="l" t="t" r="r" b="b"/>
              <a:pathLst>
                <a:path w="16002" h="41758" extrusionOk="0">
                  <a:moveTo>
                    <a:pt x="-56" y="714"/>
                  </a:moveTo>
                  <a:cubicBezTo>
                    <a:pt x="6795" y="5001"/>
                    <a:pt x="11856" y="11620"/>
                    <a:pt x="14205" y="19356"/>
                  </a:cubicBezTo>
                  <a:cubicBezTo>
                    <a:pt x="16787" y="26906"/>
                    <a:pt x="16489" y="35137"/>
                    <a:pt x="13366" y="42472"/>
                  </a:cubicBezTo>
                  <a:cubicBezTo>
                    <a:pt x="13217" y="35099"/>
                    <a:pt x="12024" y="27792"/>
                    <a:pt x="9824" y="20754"/>
                  </a:cubicBezTo>
                  <a:cubicBezTo>
                    <a:pt x="7401" y="13679"/>
                    <a:pt x="4083" y="6940"/>
                    <a:pt x="-56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" name="Google Shape;144;p9"/>
          <p:cNvGrpSpPr/>
          <p:nvPr/>
        </p:nvGrpSpPr>
        <p:grpSpPr>
          <a:xfrm>
            <a:off x="709567" y="1197851"/>
            <a:ext cx="1101396" cy="960077"/>
            <a:chOff x="8316334" y="844291"/>
            <a:chExt cx="981899" cy="855912"/>
          </a:xfrm>
        </p:grpSpPr>
        <p:sp>
          <p:nvSpPr>
            <p:cNvPr id="145" name="Google Shape;145;p9"/>
            <p:cNvSpPr/>
            <p:nvPr/>
          </p:nvSpPr>
          <p:spPr>
            <a:xfrm>
              <a:off x="8316334" y="1331125"/>
              <a:ext cx="420586" cy="313823"/>
            </a:xfrm>
            <a:custGeom>
              <a:avLst/>
              <a:gdLst/>
              <a:ahLst/>
              <a:cxnLst/>
              <a:rect l="l" t="t" r="r" b="b"/>
              <a:pathLst>
                <a:path w="200757" h="149796" extrusionOk="0">
                  <a:moveTo>
                    <a:pt x="199695" y="7999"/>
                  </a:moveTo>
                  <a:cubicBezTo>
                    <a:pt x="203060" y="34536"/>
                    <a:pt x="197934" y="61455"/>
                    <a:pt x="185061" y="84898"/>
                  </a:cubicBezTo>
                  <a:cubicBezTo>
                    <a:pt x="169075" y="112274"/>
                    <a:pt x="143610" y="132836"/>
                    <a:pt x="113475" y="142689"/>
                  </a:cubicBezTo>
                  <a:cubicBezTo>
                    <a:pt x="76153" y="155179"/>
                    <a:pt x="35429" y="152634"/>
                    <a:pt x="-56" y="135605"/>
                  </a:cubicBezTo>
                  <a:cubicBezTo>
                    <a:pt x="3159" y="98283"/>
                    <a:pt x="19938" y="63431"/>
                    <a:pt x="47109" y="37640"/>
                  </a:cubicBezTo>
                  <a:cubicBezTo>
                    <a:pt x="109839" y="-19965"/>
                    <a:pt x="196060" y="6694"/>
                    <a:pt x="199695" y="79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8378405" y="1424459"/>
              <a:ext cx="302874" cy="171453"/>
            </a:xfrm>
            <a:custGeom>
              <a:avLst/>
              <a:gdLst/>
              <a:ahLst/>
              <a:cxnLst/>
              <a:rect l="l" t="t" r="r" b="b"/>
              <a:pathLst>
                <a:path w="144570" h="81839" extrusionOk="0">
                  <a:moveTo>
                    <a:pt x="144514" y="714"/>
                  </a:moveTo>
                  <a:cubicBezTo>
                    <a:pt x="118975" y="11452"/>
                    <a:pt x="94078" y="23653"/>
                    <a:pt x="69945" y="37253"/>
                  </a:cubicBezTo>
                  <a:cubicBezTo>
                    <a:pt x="45757" y="50992"/>
                    <a:pt x="22389" y="66120"/>
                    <a:pt x="-56" y="82553"/>
                  </a:cubicBezTo>
                  <a:cubicBezTo>
                    <a:pt x="20516" y="63510"/>
                    <a:pt x="43259" y="46956"/>
                    <a:pt x="67708" y="33244"/>
                  </a:cubicBezTo>
                  <a:cubicBezTo>
                    <a:pt x="91962" y="19458"/>
                    <a:pt x="117735" y="8543"/>
                    <a:pt x="144514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8526029" y="1469744"/>
              <a:ext cx="46222" cy="111113"/>
            </a:xfrm>
            <a:custGeom>
              <a:avLst/>
              <a:gdLst/>
              <a:ahLst/>
              <a:cxnLst/>
              <a:rect l="l" t="t" r="r" b="b"/>
              <a:pathLst>
                <a:path w="22063" h="53037" extrusionOk="0">
                  <a:moveTo>
                    <a:pt x="22007" y="714"/>
                  </a:moveTo>
                  <a:cubicBezTo>
                    <a:pt x="16545" y="8553"/>
                    <a:pt x="11950" y="16960"/>
                    <a:pt x="8305" y="25788"/>
                  </a:cubicBezTo>
                  <a:cubicBezTo>
                    <a:pt x="4782" y="34810"/>
                    <a:pt x="2256" y="44187"/>
                    <a:pt x="755" y="53751"/>
                  </a:cubicBezTo>
                  <a:cubicBezTo>
                    <a:pt x="-997" y="43861"/>
                    <a:pt x="103" y="33682"/>
                    <a:pt x="3924" y="24389"/>
                  </a:cubicBezTo>
                  <a:cubicBezTo>
                    <a:pt x="7541" y="14919"/>
                    <a:pt x="13823" y="6698"/>
                    <a:pt x="22007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8464322" y="1509953"/>
              <a:ext cx="33753" cy="71471"/>
            </a:xfrm>
            <a:custGeom>
              <a:avLst/>
              <a:gdLst/>
              <a:ahLst/>
              <a:cxnLst/>
              <a:rect l="l" t="t" r="r" b="b"/>
              <a:pathLst>
                <a:path w="16111" h="34115" extrusionOk="0">
                  <a:moveTo>
                    <a:pt x="16055" y="714"/>
                  </a:moveTo>
                  <a:cubicBezTo>
                    <a:pt x="13072" y="6679"/>
                    <a:pt x="10089" y="11899"/>
                    <a:pt x="7480" y="17492"/>
                  </a:cubicBezTo>
                  <a:cubicBezTo>
                    <a:pt x="4870" y="23084"/>
                    <a:pt x="2726" y="28677"/>
                    <a:pt x="302" y="34829"/>
                  </a:cubicBezTo>
                  <a:cubicBezTo>
                    <a:pt x="-676" y="28248"/>
                    <a:pt x="358" y="21518"/>
                    <a:pt x="3285" y="15534"/>
                  </a:cubicBezTo>
                  <a:cubicBezTo>
                    <a:pt x="6026" y="9466"/>
                    <a:pt x="10463" y="4321"/>
                    <a:pt x="16055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8468780" y="1463497"/>
              <a:ext cx="66784" cy="28002"/>
            </a:xfrm>
            <a:custGeom>
              <a:avLst/>
              <a:gdLst/>
              <a:ahLst/>
              <a:cxnLst/>
              <a:rect l="l" t="t" r="r" b="b"/>
              <a:pathLst>
                <a:path w="31878" h="13366" extrusionOk="0">
                  <a:moveTo>
                    <a:pt x="31822" y="11992"/>
                  </a:moveTo>
                  <a:cubicBezTo>
                    <a:pt x="19882" y="17231"/>
                    <a:pt x="5928" y="12300"/>
                    <a:pt x="-56" y="714"/>
                  </a:cubicBezTo>
                  <a:cubicBezTo>
                    <a:pt x="4744" y="3743"/>
                    <a:pt x="9871" y="6213"/>
                    <a:pt x="15231" y="8078"/>
                  </a:cubicBezTo>
                  <a:cubicBezTo>
                    <a:pt x="20609" y="9970"/>
                    <a:pt x="26164" y="11284"/>
                    <a:pt x="31822" y="1199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8384652" y="1495899"/>
              <a:ext cx="86312" cy="34710"/>
            </a:xfrm>
            <a:custGeom>
              <a:avLst/>
              <a:gdLst/>
              <a:ahLst/>
              <a:cxnLst/>
              <a:rect l="l" t="t" r="r" b="b"/>
              <a:pathLst>
                <a:path w="41199" h="16568" extrusionOk="0">
                  <a:moveTo>
                    <a:pt x="41143" y="15255"/>
                  </a:moveTo>
                  <a:cubicBezTo>
                    <a:pt x="33640" y="17958"/>
                    <a:pt x="25437" y="17958"/>
                    <a:pt x="17934" y="15255"/>
                  </a:cubicBezTo>
                  <a:cubicBezTo>
                    <a:pt x="10356" y="12784"/>
                    <a:pt x="3952" y="7611"/>
                    <a:pt x="-56" y="714"/>
                  </a:cubicBezTo>
                  <a:cubicBezTo>
                    <a:pt x="5947" y="4964"/>
                    <a:pt x="12499" y="8385"/>
                    <a:pt x="19425" y="10874"/>
                  </a:cubicBezTo>
                  <a:cubicBezTo>
                    <a:pt x="26453" y="13223"/>
                    <a:pt x="33752" y="14695"/>
                    <a:pt x="41143" y="152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8486339" y="844291"/>
              <a:ext cx="811894" cy="855912"/>
            </a:xfrm>
            <a:custGeom>
              <a:avLst/>
              <a:gdLst/>
              <a:ahLst/>
              <a:cxnLst/>
              <a:rect l="l" t="t" r="r" b="b"/>
              <a:pathLst>
                <a:path w="387539" h="408550" extrusionOk="0">
                  <a:moveTo>
                    <a:pt x="93718" y="264247"/>
                  </a:moveTo>
                  <a:cubicBezTo>
                    <a:pt x="87100" y="269094"/>
                    <a:pt x="59417" y="288482"/>
                    <a:pt x="34343" y="279440"/>
                  </a:cubicBezTo>
                  <a:cubicBezTo>
                    <a:pt x="-145" y="266857"/>
                    <a:pt x="-8348" y="207761"/>
                    <a:pt x="8151" y="168892"/>
                  </a:cubicBezTo>
                  <a:cubicBezTo>
                    <a:pt x="10481" y="163486"/>
                    <a:pt x="27818" y="122287"/>
                    <a:pt x="67526" y="117812"/>
                  </a:cubicBezTo>
                  <a:cubicBezTo>
                    <a:pt x="85217" y="116181"/>
                    <a:pt x="102890" y="121084"/>
                    <a:pt x="117207" y="131608"/>
                  </a:cubicBezTo>
                  <a:cubicBezTo>
                    <a:pt x="107756" y="123377"/>
                    <a:pt x="99805" y="113572"/>
                    <a:pt x="93718" y="102619"/>
                  </a:cubicBezTo>
                  <a:cubicBezTo>
                    <a:pt x="90922" y="97493"/>
                    <a:pt x="72373" y="64123"/>
                    <a:pt x="81321" y="40540"/>
                  </a:cubicBezTo>
                  <a:cubicBezTo>
                    <a:pt x="97074" y="-1218"/>
                    <a:pt x="199606" y="-16784"/>
                    <a:pt x="237356" y="26652"/>
                  </a:cubicBezTo>
                  <a:cubicBezTo>
                    <a:pt x="255067" y="47065"/>
                    <a:pt x="255998" y="77918"/>
                    <a:pt x="256744" y="83325"/>
                  </a:cubicBezTo>
                  <a:cubicBezTo>
                    <a:pt x="257593" y="100391"/>
                    <a:pt x="254395" y="117412"/>
                    <a:pt x="247423" y="133006"/>
                  </a:cubicBezTo>
                  <a:cubicBezTo>
                    <a:pt x="258869" y="119733"/>
                    <a:pt x="273634" y="109722"/>
                    <a:pt x="290207" y="104017"/>
                  </a:cubicBezTo>
                  <a:cubicBezTo>
                    <a:pt x="297943" y="101407"/>
                    <a:pt x="331592" y="90036"/>
                    <a:pt x="357878" y="106814"/>
                  </a:cubicBezTo>
                  <a:cubicBezTo>
                    <a:pt x="391248" y="128066"/>
                    <a:pt x="395162" y="183340"/>
                    <a:pt x="375868" y="218667"/>
                  </a:cubicBezTo>
                  <a:cubicBezTo>
                    <a:pt x="366752" y="236778"/>
                    <a:pt x="350934" y="250620"/>
                    <a:pt x="331779" y="257256"/>
                  </a:cubicBezTo>
                  <a:cubicBezTo>
                    <a:pt x="293004" y="269560"/>
                    <a:pt x="259913" y="242995"/>
                    <a:pt x="257210" y="240758"/>
                  </a:cubicBezTo>
                  <a:cubicBezTo>
                    <a:pt x="271900" y="253043"/>
                    <a:pt x="284083" y="268041"/>
                    <a:pt x="293096" y="284940"/>
                  </a:cubicBezTo>
                  <a:cubicBezTo>
                    <a:pt x="303070" y="303582"/>
                    <a:pt x="319102" y="334062"/>
                    <a:pt x="306892" y="365008"/>
                  </a:cubicBezTo>
                  <a:cubicBezTo>
                    <a:pt x="298409" y="386633"/>
                    <a:pt x="275293" y="410775"/>
                    <a:pt x="247516" y="409190"/>
                  </a:cubicBezTo>
                  <a:cubicBezTo>
                    <a:pt x="219739" y="407606"/>
                    <a:pt x="203334" y="381227"/>
                    <a:pt x="197742" y="371906"/>
                  </a:cubicBezTo>
                  <a:cubicBezTo>
                    <a:pt x="184282" y="347969"/>
                    <a:pt x="180926" y="319652"/>
                    <a:pt x="188420" y="293236"/>
                  </a:cubicBezTo>
                  <a:cubicBezTo>
                    <a:pt x="192652" y="315215"/>
                    <a:pt x="185941" y="337874"/>
                    <a:pt x="170431" y="354009"/>
                  </a:cubicBezTo>
                  <a:cubicBezTo>
                    <a:pt x="154156" y="370396"/>
                    <a:pt x="130042" y="376240"/>
                    <a:pt x="108073" y="369109"/>
                  </a:cubicBezTo>
                  <a:cubicBezTo>
                    <a:pt x="79587" y="357020"/>
                    <a:pt x="64273" y="325878"/>
                    <a:pt x="72093" y="295939"/>
                  </a:cubicBezTo>
                  <a:cubicBezTo>
                    <a:pt x="75719" y="283327"/>
                    <a:pt x="83297" y="272217"/>
                    <a:pt x="93718" y="2642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8753957" y="1161924"/>
              <a:ext cx="220272" cy="220272"/>
            </a:xfrm>
            <a:custGeom>
              <a:avLst/>
              <a:gdLst/>
              <a:ahLst/>
              <a:cxnLst/>
              <a:rect l="l" t="t" r="r" b="b"/>
              <a:pathLst>
                <a:path w="105142" h="105142" extrusionOk="0">
                  <a:moveTo>
                    <a:pt x="105142" y="52571"/>
                  </a:moveTo>
                  <a:cubicBezTo>
                    <a:pt x="105142" y="81605"/>
                    <a:pt x="81605" y="105142"/>
                    <a:pt x="52571" y="105142"/>
                  </a:cubicBezTo>
                  <a:cubicBezTo>
                    <a:pt x="23537" y="105142"/>
                    <a:pt x="0" y="81605"/>
                    <a:pt x="0" y="52571"/>
                  </a:cubicBezTo>
                  <a:cubicBezTo>
                    <a:pt x="0" y="23537"/>
                    <a:pt x="23536" y="0"/>
                    <a:pt x="52571" y="0"/>
                  </a:cubicBezTo>
                  <a:cubicBezTo>
                    <a:pt x="81605" y="0"/>
                    <a:pt x="105142" y="23537"/>
                    <a:pt x="105142" y="525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3" name="Google Shape;153;p9"/>
          <p:cNvGrpSpPr/>
          <p:nvPr/>
        </p:nvGrpSpPr>
        <p:grpSpPr>
          <a:xfrm rot="10800000">
            <a:off x="5477080" y="671351"/>
            <a:ext cx="1237846" cy="872004"/>
            <a:chOff x="621403" y="597265"/>
            <a:chExt cx="1588204" cy="1118814"/>
          </a:xfrm>
        </p:grpSpPr>
        <p:sp>
          <p:nvSpPr>
            <p:cNvPr id="154" name="Google Shape;154;p9"/>
            <p:cNvSpPr/>
            <p:nvPr/>
          </p:nvSpPr>
          <p:spPr>
            <a:xfrm>
              <a:off x="1448058" y="597265"/>
              <a:ext cx="761549" cy="1118814"/>
            </a:xfrm>
            <a:custGeom>
              <a:avLst/>
              <a:gdLst/>
              <a:ahLst/>
              <a:cxnLst/>
              <a:rect l="l" t="t" r="r" b="b"/>
              <a:pathLst>
                <a:path w="761549" h="1118814" extrusionOk="0">
                  <a:moveTo>
                    <a:pt x="-524" y="1117297"/>
                  </a:moveTo>
                  <a:lnTo>
                    <a:pt x="-524" y="996558"/>
                  </a:lnTo>
                  <a:cubicBezTo>
                    <a:pt x="160246" y="977266"/>
                    <a:pt x="278895" y="901864"/>
                    <a:pt x="338058" y="740612"/>
                  </a:cubicBezTo>
                  <a:cubicBezTo>
                    <a:pt x="312656" y="732412"/>
                    <a:pt x="292400" y="726464"/>
                    <a:pt x="272463" y="719551"/>
                  </a:cubicBezTo>
                  <a:cubicBezTo>
                    <a:pt x="93848" y="657011"/>
                    <a:pt x="-5830" y="480325"/>
                    <a:pt x="31308" y="291741"/>
                  </a:cubicBezTo>
                  <a:cubicBezTo>
                    <a:pt x="64909" y="120199"/>
                    <a:pt x="237095" y="-11311"/>
                    <a:pt x="412334" y="425"/>
                  </a:cubicBezTo>
                  <a:cubicBezTo>
                    <a:pt x="596255" y="11358"/>
                    <a:pt x="744051" y="156019"/>
                    <a:pt x="758954" y="339651"/>
                  </a:cubicBezTo>
                  <a:cubicBezTo>
                    <a:pt x="792877" y="741255"/>
                    <a:pt x="404456" y="1143502"/>
                    <a:pt x="-524" y="11172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621403" y="597265"/>
              <a:ext cx="761549" cy="1118814"/>
            </a:xfrm>
            <a:custGeom>
              <a:avLst/>
              <a:gdLst/>
              <a:ahLst/>
              <a:cxnLst/>
              <a:rect l="l" t="t" r="r" b="b"/>
              <a:pathLst>
                <a:path w="761549" h="1118814" extrusionOk="0">
                  <a:moveTo>
                    <a:pt x="-524" y="1117297"/>
                  </a:moveTo>
                  <a:lnTo>
                    <a:pt x="-524" y="996558"/>
                  </a:lnTo>
                  <a:cubicBezTo>
                    <a:pt x="160246" y="977266"/>
                    <a:pt x="278895" y="901864"/>
                    <a:pt x="338058" y="740612"/>
                  </a:cubicBezTo>
                  <a:cubicBezTo>
                    <a:pt x="312656" y="732412"/>
                    <a:pt x="292400" y="726464"/>
                    <a:pt x="272463" y="719551"/>
                  </a:cubicBezTo>
                  <a:cubicBezTo>
                    <a:pt x="93848" y="657011"/>
                    <a:pt x="-5830" y="480325"/>
                    <a:pt x="31308" y="291741"/>
                  </a:cubicBezTo>
                  <a:cubicBezTo>
                    <a:pt x="64909" y="120199"/>
                    <a:pt x="237095" y="-11311"/>
                    <a:pt x="412334" y="425"/>
                  </a:cubicBezTo>
                  <a:cubicBezTo>
                    <a:pt x="596255" y="11358"/>
                    <a:pt x="744051" y="156019"/>
                    <a:pt x="758954" y="339651"/>
                  </a:cubicBezTo>
                  <a:cubicBezTo>
                    <a:pt x="792877" y="741255"/>
                    <a:pt x="404456" y="1143502"/>
                    <a:pt x="-524" y="11172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6" name="Google Shape;156;p9"/>
          <p:cNvGrpSpPr/>
          <p:nvPr/>
        </p:nvGrpSpPr>
        <p:grpSpPr>
          <a:xfrm flipH="1">
            <a:off x="10316867" y="4890701"/>
            <a:ext cx="1101396" cy="960077"/>
            <a:chOff x="8316334" y="844291"/>
            <a:chExt cx="981899" cy="855912"/>
          </a:xfrm>
        </p:grpSpPr>
        <p:sp>
          <p:nvSpPr>
            <p:cNvPr id="157" name="Google Shape;157;p9"/>
            <p:cNvSpPr/>
            <p:nvPr/>
          </p:nvSpPr>
          <p:spPr>
            <a:xfrm>
              <a:off x="8316334" y="1331125"/>
              <a:ext cx="420586" cy="313823"/>
            </a:xfrm>
            <a:custGeom>
              <a:avLst/>
              <a:gdLst/>
              <a:ahLst/>
              <a:cxnLst/>
              <a:rect l="l" t="t" r="r" b="b"/>
              <a:pathLst>
                <a:path w="200757" h="149796" extrusionOk="0">
                  <a:moveTo>
                    <a:pt x="199695" y="7999"/>
                  </a:moveTo>
                  <a:cubicBezTo>
                    <a:pt x="203060" y="34536"/>
                    <a:pt x="197934" y="61455"/>
                    <a:pt x="185061" y="84898"/>
                  </a:cubicBezTo>
                  <a:cubicBezTo>
                    <a:pt x="169075" y="112274"/>
                    <a:pt x="143610" y="132836"/>
                    <a:pt x="113475" y="142689"/>
                  </a:cubicBezTo>
                  <a:cubicBezTo>
                    <a:pt x="76153" y="155179"/>
                    <a:pt x="35429" y="152634"/>
                    <a:pt x="-56" y="135605"/>
                  </a:cubicBezTo>
                  <a:cubicBezTo>
                    <a:pt x="3159" y="98283"/>
                    <a:pt x="19938" y="63431"/>
                    <a:pt x="47109" y="37640"/>
                  </a:cubicBezTo>
                  <a:cubicBezTo>
                    <a:pt x="109839" y="-19965"/>
                    <a:pt x="196060" y="6694"/>
                    <a:pt x="199695" y="79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8378405" y="1424459"/>
              <a:ext cx="302874" cy="171453"/>
            </a:xfrm>
            <a:custGeom>
              <a:avLst/>
              <a:gdLst/>
              <a:ahLst/>
              <a:cxnLst/>
              <a:rect l="l" t="t" r="r" b="b"/>
              <a:pathLst>
                <a:path w="144570" h="81839" extrusionOk="0">
                  <a:moveTo>
                    <a:pt x="144514" y="714"/>
                  </a:moveTo>
                  <a:cubicBezTo>
                    <a:pt x="118975" y="11452"/>
                    <a:pt x="94078" y="23653"/>
                    <a:pt x="69945" y="37253"/>
                  </a:cubicBezTo>
                  <a:cubicBezTo>
                    <a:pt x="45757" y="50992"/>
                    <a:pt x="22389" y="66120"/>
                    <a:pt x="-56" y="82553"/>
                  </a:cubicBezTo>
                  <a:cubicBezTo>
                    <a:pt x="20516" y="63510"/>
                    <a:pt x="43259" y="46956"/>
                    <a:pt x="67708" y="33244"/>
                  </a:cubicBezTo>
                  <a:cubicBezTo>
                    <a:pt x="91962" y="19458"/>
                    <a:pt x="117735" y="8543"/>
                    <a:pt x="144514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9"/>
            <p:cNvSpPr/>
            <p:nvPr/>
          </p:nvSpPr>
          <p:spPr>
            <a:xfrm>
              <a:off x="8526029" y="1469744"/>
              <a:ext cx="46222" cy="111113"/>
            </a:xfrm>
            <a:custGeom>
              <a:avLst/>
              <a:gdLst/>
              <a:ahLst/>
              <a:cxnLst/>
              <a:rect l="l" t="t" r="r" b="b"/>
              <a:pathLst>
                <a:path w="22063" h="53037" extrusionOk="0">
                  <a:moveTo>
                    <a:pt x="22007" y="714"/>
                  </a:moveTo>
                  <a:cubicBezTo>
                    <a:pt x="16545" y="8553"/>
                    <a:pt x="11950" y="16960"/>
                    <a:pt x="8305" y="25788"/>
                  </a:cubicBezTo>
                  <a:cubicBezTo>
                    <a:pt x="4782" y="34810"/>
                    <a:pt x="2256" y="44187"/>
                    <a:pt x="755" y="53751"/>
                  </a:cubicBezTo>
                  <a:cubicBezTo>
                    <a:pt x="-997" y="43861"/>
                    <a:pt x="103" y="33682"/>
                    <a:pt x="3924" y="24389"/>
                  </a:cubicBezTo>
                  <a:cubicBezTo>
                    <a:pt x="7541" y="14919"/>
                    <a:pt x="13823" y="6698"/>
                    <a:pt x="22007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9"/>
            <p:cNvSpPr/>
            <p:nvPr/>
          </p:nvSpPr>
          <p:spPr>
            <a:xfrm>
              <a:off x="8464322" y="1509953"/>
              <a:ext cx="33753" cy="71471"/>
            </a:xfrm>
            <a:custGeom>
              <a:avLst/>
              <a:gdLst/>
              <a:ahLst/>
              <a:cxnLst/>
              <a:rect l="l" t="t" r="r" b="b"/>
              <a:pathLst>
                <a:path w="16111" h="34115" extrusionOk="0">
                  <a:moveTo>
                    <a:pt x="16055" y="714"/>
                  </a:moveTo>
                  <a:cubicBezTo>
                    <a:pt x="13072" y="6679"/>
                    <a:pt x="10089" y="11899"/>
                    <a:pt x="7480" y="17492"/>
                  </a:cubicBezTo>
                  <a:cubicBezTo>
                    <a:pt x="4870" y="23084"/>
                    <a:pt x="2726" y="28677"/>
                    <a:pt x="302" y="34829"/>
                  </a:cubicBezTo>
                  <a:cubicBezTo>
                    <a:pt x="-676" y="28248"/>
                    <a:pt x="358" y="21518"/>
                    <a:pt x="3285" y="15534"/>
                  </a:cubicBezTo>
                  <a:cubicBezTo>
                    <a:pt x="6026" y="9466"/>
                    <a:pt x="10463" y="4321"/>
                    <a:pt x="16055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9"/>
            <p:cNvSpPr/>
            <p:nvPr/>
          </p:nvSpPr>
          <p:spPr>
            <a:xfrm>
              <a:off x="8468780" y="1463497"/>
              <a:ext cx="66784" cy="28002"/>
            </a:xfrm>
            <a:custGeom>
              <a:avLst/>
              <a:gdLst/>
              <a:ahLst/>
              <a:cxnLst/>
              <a:rect l="l" t="t" r="r" b="b"/>
              <a:pathLst>
                <a:path w="31878" h="13366" extrusionOk="0">
                  <a:moveTo>
                    <a:pt x="31822" y="11992"/>
                  </a:moveTo>
                  <a:cubicBezTo>
                    <a:pt x="19882" y="17231"/>
                    <a:pt x="5928" y="12300"/>
                    <a:pt x="-56" y="714"/>
                  </a:cubicBezTo>
                  <a:cubicBezTo>
                    <a:pt x="4744" y="3743"/>
                    <a:pt x="9871" y="6213"/>
                    <a:pt x="15231" y="8078"/>
                  </a:cubicBezTo>
                  <a:cubicBezTo>
                    <a:pt x="20609" y="9970"/>
                    <a:pt x="26164" y="11284"/>
                    <a:pt x="31822" y="1199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9"/>
            <p:cNvSpPr/>
            <p:nvPr/>
          </p:nvSpPr>
          <p:spPr>
            <a:xfrm>
              <a:off x="8384652" y="1495899"/>
              <a:ext cx="86312" cy="34710"/>
            </a:xfrm>
            <a:custGeom>
              <a:avLst/>
              <a:gdLst/>
              <a:ahLst/>
              <a:cxnLst/>
              <a:rect l="l" t="t" r="r" b="b"/>
              <a:pathLst>
                <a:path w="41199" h="16568" extrusionOk="0">
                  <a:moveTo>
                    <a:pt x="41143" y="15255"/>
                  </a:moveTo>
                  <a:cubicBezTo>
                    <a:pt x="33640" y="17958"/>
                    <a:pt x="25437" y="17958"/>
                    <a:pt x="17934" y="15255"/>
                  </a:cubicBezTo>
                  <a:cubicBezTo>
                    <a:pt x="10356" y="12784"/>
                    <a:pt x="3952" y="7611"/>
                    <a:pt x="-56" y="714"/>
                  </a:cubicBezTo>
                  <a:cubicBezTo>
                    <a:pt x="5947" y="4964"/>
                    <a:pt x="12499" y="8385"/>
                    <a:pt x="19425" y="10874"/>
                  </a:cubicBezTo>
                  <a:cubicBezTo>
                    <a:pt x="26453" y="13223"/>
                    <a:pt x="33752" y="14695"/>
                    <a:pt x="41143" y="152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9"/>
            <p:cNvSpPr/>
            <p:nvPr/>
          </p:nvSpPr>
          <p:spPr>
            <a:xfrm>
              <a:off x="8486339" y="844291"/>
              <a:ext cx="811894" cy="855912"/>
            </a:xfrm>
            <a:custGeom>
              <a:avLst/>
              <a:gdLst/>
              <a:ahLst/>
              <a:cxnLst/>
              <a:rect l="l" t="t" r="r" b="b"/>
              <a:pathLst>
                <a:path w="387539" h="408550" extrusionOk="0">
                  <a:moveTo>
                    <a:pt x="93718" y="264247"/>
                  </a:moveTo>
                  <a:cubicBezTo>
                    <a:pt x="87100" y="269094"/>
                    <a:pt x="59417" y="288482"/>
                    <a:pt x="34343" y="279440"/>
                  </a:cubicBezTo>
                  <a:cubicBezTo>
                    <a:pt x="-145" y="266857"/>
                    <a:pt x="-8348" y="207761"/>
                    <a:pt x="8151" y="168892"/>
                  </a:cubicBezTo>
                  <a:cubicBezTo>
                    <a:pt x="10481" y="163486"/>
                    <a:pt x="27818" y="122287"/>
                    <a:pt x="67526" y="117812"/>
                  </a:cubicBezTo>
                  <a:cubicBezTo>
                    <a:pt x="85217" y="116181"/>
                    <a:pt x="102890" y="121084"/>
                    <a:pt x="117207" y="131608"/>
                  </a:cubicBezTo>
                  <a:cubicBezTo>
                    <a:pt x="107756" y="123377"/>
                    <a:pt x="99805" y="113572"/>
                    <a:pt x="93718" y="102619"/>
                  </a:cubicBezTo>
                  <a:cubicBezTo>
                    <a:pt x="90922" y="97493"/>
                    <a:pt x="72373" y="64123"/>
                    <a:pt x="81321" y="40540"/>
                  </a:cubicBezTo>
                  <a:cubicBezTo>
                    <a:pt x="97074" y="-1218"/>
                    <a:pt x="199606" y="-16784"/>
                    <a:pt x="237356" y="26652"/>
                  </a:cubicBezTo>
                  <a:cubicBezTo>
                    <a:pt x="255067" y="47065"/>
                    <a:pt x="255998" y="77918"/>
                    <a:pt x="256744" y="83325"/>
                  </a:cubicBezTo>
                  <a:cubicBezTo>
                    <a:pt x="257593" y="100391"/>
                    <a:pt x="254395" y="117412"/>
                    <a:pt x="247423" y="133006"/>
                  </a:cubicBezTo>
                  <a:cubicBezTo>
                    <a:pt x="258869" y="119733"/>
                    <a:pt x="273634" y="109722"/>
                    <a:pt x="290207" y="104017"/>
                  </a:cubicBezTo>
                  <a:cubicBezTo>
                    <a:pt x="297943" y="101407"/>
                    <a:pt x="331592" y="90036"/>
                    <a:pt x="357878" y="106814"/>
                  </a:cubicBezTo>
                  <a:cubicBezTo>
                    <a:pt x="391248" y="128066"/>
                    <a:pt x="395162" y="183340"/>
                    <a:pt x="375868" y="218667"/>
                  </a:cubicBezTo>
                  <a:cubicBezTo>
                    <a:pt x="366752" y="236778"/>
                    <a:pt x="350934" y="250620"/>
                    <a:pt x="331779" y="257256"/>
                  </a:cubicBezTo>
                  <a:cubicBezTo>
                    <a:pt x="293004" y="269560"/>
                    <a:pt x="259913" y="242995"/>
                    <a:pt x="257210" y="240758"/>
                  </a:cubicBezTo>
                  <a:cubicBezTo>
                    <a:pt x="271900" y="253043"/>
                    <a:pt x="284083" y="268041"/>
                    <a:pt x="293096" y="284940"/>
                  </a:cubicBezTo>
                  <a:cubicBezTo>
                    <a:pt x="303070" y="303582"/>
                    <a:pt x="319102" y="334062"/>
                    <a:pt x="306892" y="365008"/>
                  </a:cubicBezTo>
                  <a:cubicBezTo>
                    <a:pt x="298409" y="386633"/>
                    <a:pt x="275293" y="410775"/>
                    <a:pt x="247516" y="409190"/>
                  </a:cubicBezTo>
                  <a:cubicBezTo>
                    <a:pt x="219739" y="407606"/>
                    <a:pt x="203334" y="381227"/>
                    <a:pt x="197742" y="371906"/>
                  </a:cubicBezTo>
                  <a:cubicBezTo>
                    <a:pt x="184282" y="347969"/>
                    <a:pt x="180926" y="319652"/>
                    <a:pt x="188420" y="293236"/>
                  </a:cubicBezTo>
                  <a:cubicBezTo>
                    <a:pt x="192652" y="315215"/>
                    <a:pt x="185941" y="337874"/>
                    <a:pt x="170431" y="354009"/>
                  </a:cubicBezTo>
                  <a:cubicBezTo>
                    <a:pt x="154156" y="370396"/>
                    <a:pt x="130042" y="376240"/>
                    <a:pt x="108073" y="369109"/>
                  </a:cubicBezTo>
                  <a:cubicBezTo>
                    <a:pt x="79587" y="357020"/>
                    <a:pt x="64273" y="325878"/>
                    <a:pt x="72093" y="295939"/>
                  </a:cubicBezTo>
                  <a:cubicBezTo>
                    <a:pt x="75719" y="283327"/>
                    <a:pt x="83297" y="272217"/>
                    <a:pt x="93718" y="2642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9"/>
            <p:cNvSpPr/>
            <p:nvPr/>
          </p:nvSpPr>
          <p:spPr>
            <a:xfrm>
              <a:off x="8753957" y="1161924"/>
              <a:ext cx="220272" cy="220272"/>
            </a:xfrm>
            <a:custGeom>
              <a:avLst/>
              <a:gdLst/>
              <a:ahLst/>
              <a:cxnLst/>
              <a:rect l="l" t="t" r="r" b="b"/>
              <a:pathLst>
                <a:path w="105142" h="105142" extrusionOk="0">
                  <a:moveTo>
                    <a:pt x="105142" y="52571"/>
                  </a:moveTo>
                  <a:cubicBezTo>
                    <a:pt x="105142" y="81605"/>
                    <a:pt x="81605" y="105142"/>
                    <a:pt x="52571" y="105142"/>
                  </a:cubicBezTo>
                  <a:cubicBezTo>
                    <a:pt x="23537" y="105142"/>
                    <a:pt x="0" y="81605"/>
                    <a:pt x="0" y="52571"/>
                  </a:cubicBezTo>
                  <a:cubicBezTo>
                    <a:pt x="0" y="23537"/>
                    <a:pt x="23536" y="0"/>
                    <a:pt x="52571" y="0"/>
                  </a:cubicBezTo>
                  <a:cubicBezTo>
                    <a:pt x="81605" y="0"/>
                    <a:pt x="105142" y="23537"/>
                    <a:pt x="105142" y="525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5" name="Google Shape;165;p9"/>
          <p:cNvGrpSpPr/>
          <p:nvPr/>
        </p:nvGrpSpPr>
        <p:grpSpPr>
          <a:xfrm flipH="1">
            <a:off x="9639159" y="5308171"/>
            <a:ext cx="969047" cy="777202"/>
            <a:chOff x="9417497" y="1564911"/>
            <a:chExt cx="967692" cy="776116"/>
          </a:xfrm>
        </p:grpSpPr>
        <p:sp>
          <p:nvSpPr>
            <p:cNvPr id="166" name="Google Shape;166;p9"/>
            <p:cNvSpPr/>
            <p:nvPr/>
          </p:nvSpPr>
          <p:spPr>
            <a:xfrm>
              <a:off x="9921017" y="1988233"/>
              <a:ext cx="464172" cy="297268"/>
            </a:xfrm>
            <a:custGeom>
              <a:avLst/>
              <a:gdLst/>
              <a:ahLst/>
              <a:cxnLst/>
              <a:rect l="l" t="t" r="r" b="b"/>
              <a:pathLst>
                <a:path w="221562" h="141894" extrusionOk="0">
                  <a:moveTo>
                    <a:pt x="-56" y="35735"/>
                  </a:moveTo>
                  <a:cubicBezTo>
                    <a:pt x="19220" y="17214"/>
                    <a:pt x="43846" y="5245"/>
                    <a:pt x="70318" y="1526"/>
                  </a:cubicBezTo>
                  <a:cubicBezTo>
                    <a:pt x="101814" y="-2016"/>
                    <a:pt x="133515" y="6103"/>
                    <a:pt x="159428" y="24363"/>
                  </a:cubicBezTo>
                  <a:cubicBezTo>
                    <a:pt x="191781" y="46771"/>
                    <a:pt x="214068" y="80970"/>
                    <a:pt x="221506" y="119625"/>
                  </a:cubicBezTo>
                  <a:cubicBezTo>
                    <a:pt x="189721" y="139423"/>
                    <a:pt x="151757" y="146795"/>
                    <a:pt x="114873" y="140317"/>
                  </a:cubicBezTo>
                  <a:cubicBezTo>
                    <a:pt x="31542" y="124192"/>
                    <a:pt x="876" y="39090"/>
                    <a:pt x="-56" y="357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9"/>
            <p:cNvSpPr/>
            <p:nvPr/>
          </p:nvSpPr>
          <p:spPr>
            <a:xfrm>
              <a:off x="9417497" y="1564911"/>
              <a:ext cx="759789" cy="776116"/>
            </a:xfrm>
            <a:custGeom>
              <a:avLst/>
              <a:gdLst/>
              <a:ahLst/>
              <a:cxnLst/>
              <a:rect l="l" t="t" r="r" b="b"/>
              <a:pathLst>
                <a:path w="362668" h="370461" extrusionOk="0">
                  <a:moveTo>
                    <a:pt x="76713" y="161264"/>
                  </a:moveTo>
                  <a:cubicBezTo>
                    <a:pt x="41200" y="163222"/>
                    <a:pt x="10440" y="143834"/>
                    <a:pt x="2144" y="117082"/>
                  </a:cubicBezTo>
                  <a:cubicBezTo>
                    <a:pt x="-9228" y="80544"/>
                    <a:pt x="25913" y="46988"/>
                    <a:pt x="51825" y="34218"/>
                  </a:cubicBezTo>
                  <a:cubicBezTo>
                    <a:pt x="55647" y="32260"/>
                    <a:pt x="103185" y="9889"/>
                    <a:pt x="140190" y="39717"/>
                  </a:cubicBezTo>
                  <a:cubicBezTo>
                    <a:pt x="172440" y="65723"/>
                    <a:pt x="168153" y="108507"/>
                    <a:pt x="168153" y="111489"/>
                  </a:cubicBezTo>
                  <a:cubicBezTo>
                    <a:pt x="167500" y="106829"/>
                    <a:pt x="160789" y="57613"/>
                    <a:pt x="196116" y="25922"/>
                  </a:cubicBezTo>
                  <a:cubicBezTo>
                    <a:pt x="223147" y="1407"/>
                    <a:pt x="272642" y="-10524"/>
                    <a:pt x="298648" y="14830"/>
                  </a:cubicBezTo>
                  <a:cubicBezTo>
                    <a:pt x="317291" y="33472"/>
                    <a:pt x="317291" y="66562"/>
                    <a:pt x="306944" y="89398"/>
                  </a:cubicBezTo>
                  <a:cubicBezTo>
                    <a:pt x="297660" y="108954"/>
                    <a:pt x="280845" y="123924"/>
                    <a:pt x="260338" y="130877"/>
                  </a:cubicBezTo>
                  <a:cubicBezTo>
                    <a:pt x="279857" y="123150"/>
                    <a:pt x="301594" y="123150"/>
                    <a:pt x="321112" y="130877"/>
                  </a:cubicBezTo>
                  <a:cubicBezTo>
                    <a:pt x="329035" y="134140"/>
                    <a:pt x="358396" y="146630"/>
                    <a:pt x="362498" y="175059"/>
                  </a:cubicBezTo>
                  <a:cubicBezTo>
                    <a:pt x="363859" y="196433"/>
                    <a:pt x="353037" y="216744"/>
                    <a:pt x="334534" y="227537"/>
                  </a:cubicBezTo>
                  <a:cubicBezTo>
                    <a:pt x="317878" y="237483"/>
                    <a:pt x="297651" y="239496"/>
                    <a:pt x="279354" y="233037"/>
                  </a:cubicBezTo>
                  <a:cubicBezTo>
                    <a:pt x="283641" y="234901"/>
                    <a:pt x="312443" y="247578"/>
                    <a:pt x="317943" y="274516"/>
                  </a:cubicBezTo>
                  <a:cubicBezTo>
                    <a:pt x="323442" y="301454"/>
                    <a:pt x="301911" y="323451"/>
                    <a:pt x="287556" y="337992"/>
                  </a:cubicBezTo>
                  <a:cubicBezTo>
                    <a:pt x="274972" y="350856"/>
                    <a:pt x="255118" y="371082"/>
                    <a:pt x="224080" y="371175"/>
                  </a:cubicBezTo>
                  <a:cubicBezTo>
                    <a:pt x="200385" y="370308"/>
                    <a:pt x="178219" y="359226"/>
                    <a:pt x="163306" y="340789"/>
                  </a:cubicBezTo>
                  <a:cubicBezTo>
                    <a:pt x="144990" y="315939"/>
                    <a:pt x="141802" y="283035"/>
                    <a:pt x="155010" y="255128"/>
                  </a:cubicBezTo>
                  <a:cubicBezTo>
                    <a:pt x="148364" y="276324"/>
                    <a:pt x="140646" y="297166"/>
                    <a:pt x="131894" y="317579"/>
                  </a:cubicBezTo>
                  <a:cubicBezTo>
                    <a:pt x="115395" y="356262"/>
                    <a:pt x="109430" y="360363"/>
                    <a:pt x="104956" y="362134"/>
                  </a:cubicBezTo>
                  <a:cubicBezTo>
                    <a:pt x="80534" y="372294"/>
                    <a:pt x="43530" y="340136"/>
                    <a:pt x="25260" y="314503"/>
                  </a:cubicBezTo>
                  <a:cubicBezTo>
                    <a:pt x="15939" y="300894"/>
                    <a:pt x="-6525" y="269948"/>
                    <a:pt x="2424" y="231639"/>
                  </a:cubicBezTo>
                  <a:cubicBezTo>
                    <a:pt x="12257" y="196237"/>
                    <a:pt x="40836" y="169169"/>
                    <a:pt x="76713" y="1612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9"/>
            <p:cNvSpPr/>
            <p:nvPr/>
          </p:nvSpPr>
          <p:spPr>
            <a:xfrm>
              <a:off x="9696544" y="1861301"/>
              <a:ext cx="183168" cy="183168"/>
            </a:xfrm>
            <a:custGeom>
              <a:avLst/>
              <a:gdLst/>
              <a:ahLst/>
              <a:cxnLst/>
              <a:rect l="l" t="t" r="r" b="b"/>
              <a:pathLst>
                <a:path w="87431" h="87431" extrusionOk="0">
                  <a:moveTo>
                    <a:pt x="87432" y="43716"/>
                  </a:moveTo>
                  <a:cubicBezTo>
                    <a:pt x="87432" y="67860"/>
                    <a:pt x="67860" y="87432"/>
                    <a:pt x="43716" y="87432"/>
                  </a:cubicBezTo>
                  <a:cubicBezTo>
                    <a:pt x="19572" y="87432"/>
                    <a:pt x="0" y="67860"/>
                    <a:pt x="0" y="43716"/>
                  </a:cubicBezTo>
                  <a:cubicBezTo>
                    <a:pt x="0" y="19572"/>
                    <a:pt x="19572" y="0"/>
                    <a:pt x="43716" y="0"/>
                  </a:cubicBezTo>
                  <a:cubicBezTo>
                    <a:pt x="67860" y="0"/>
                    <a:pt x="87432" y="19572"/>
                    <a:pt x="87432" y="4371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9"/>
            <p:cNvSpPr/>
            <p:nvPr/>
          </p:nvSpPr>
          <p:spPr>
            <a:xfrm>
              <a:off x="10015296" y="2057859"/>
              <a:ext cx="318886" cy="141184"/>
            </a:xfrm>
            <a:custGeom>
              <a:avLst/>
              <a:gdLst/>
              <a:ahLst/>
              <a:cxnLst/>
              <a:rect l="l" t="t" r="r" b="b"/>
              <a:pathLst>
                <a:path w="152213" h="67391" extrusionOk="0">
                  <a:moveTo>
                    <a:pt x="-56" y="714"/>
                  </a:moveTo>
                  <a:cubicBezTo>
                    <a:pt x="23862" y="14919"/>
                    <a:pt x="48600" y="27679"/>
                    <a:pt x="74047" y="38930"/>
                  </a:cubicBezTo>
                  <a:cubicBezTo>
                    <a:pt x="99493" y="50172"/>
                    <a:pt x="125574" y="59912"/>
                    <a:pt x="152158" y="68105"/>
                  </a:cubicBezTo>
                  <a:cubicBezTo>
                    <a:pt x="124623" y="62932"/>
                    <a:pt x="97788" y="54580"/>
                    <a:pt x="72182" y="43218"/>
                  </a:cubicBezTo>
                  <a:cubicBezTo>
                    <a:pt x="46522" y="31930"/>
                    <a:pt x="22277" y="17659"/>
                    <a:pt x="-56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9"/>
            <p:cNvSpPr/>
            <p:nvPr/>
          </p:nvSpPr>
          <p:spPr>
            <a:xfrm>
              <a:off x="10118162" y="2087528"/>
              <a:ext cx="114236" cy="35248"/>
            </a:xfrm>
            <a:custGeom>
              <a:avLst/>
              <a:gdLst/>
              <a:ahLst/>
              <a:cxnLst/>
              <a:rect l="l" t="t" r="r" b="b"/>
              <a:pathLst>
                <a:path w="54528" h="16825" extrusionOk="0">
                  <a:moveTo>
                    <a:pt x="-56" y="15255"/>
                  </a:moveTo>
                  <a:cubicBezTo>
                    <a:pt x="9377" y="14910"/>
                    <a:pt x="18754" y="13568"/>
                    <a:pt x="27907" y="11247"/>
                  </a:cubicBezTo>
                  <a:cubicBezTo>
                    <a:pt x="37126" y="8739"/>
                    <a:pt x="46037" y="5207"/>
                    <a:pt x="54472" y="714"/>
                  </a:cubicBezTo>
                  <a:cubicBezTo>
                    <a:pt x="47621" y="8031"/>
                    <a:pt x="38822" y="13232"/>
                    <a:pt x="29119" y="15721"/>
                  </a:cubicBezTo>
                  <a:cubicBezTo>
                    <a:pt x="19546" y="18293"/>
                    <a:pt x="9433" y="18135"/>
                    <a:pt x="-56" y="152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9"/>
            <p:cNvSpPr/>
            <p:nvPr/>
          </p:nvSpPr>
          <p:spPr>
            <a:xfrm>
              <a:off x="10193703" y="2136914"/>
              <a:ext cx="77134" cy="21069"/>
            </a:xfrm>
            <a:custGeom>
              <a:avLst/>
              <a:gdLst/>
              <a:ahLst/>
              <a:cxnLst/>
              <a:rect l="l" t="t" r="r" b="b"/>
              <a:pathLst>
                <a:path w="36818" h="10057" extrusionOk="0">
                  <a:moveTo>
                    <a:pt x="-56" y="8450"/>
                  </a:moveTo>
                  <a:cubicBezTo>
                    <a:pt x="6469" y="7332"/>
                    <a:pt x="12434" y="6586"/>
                    <a:pt x="18586" y="5281"/>
                  </a:cubicBezTo>
                  <a:cubicBezTo>
                    <a:pt x="24738" y="3976"/>
                    <a:pt x="30424" y="2392"/>
                    <a:pt x="36762" y="714"/>
                  </a:cubicBezTo>
                  <a:cubicBezTo>
                    <a:pt x="32102" y="5505"/>
                    <a:pt x="26080" y="8758"/>
                    <a:pt x="19518" y="10035"/>
                  </a:cubicBezTo>
                  <a:cubicBezTo>
                    <a:pt x="12975" y="11405"/>
                    <a:pt x="6180" y="10855"/>
                    <a:pt x="-56" y="845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9"/>
            <p:cNvSpPr/>
            <p:nvPr/>
          </p:nvSpPr>
          <p:spPr>
            <a:xfrm>
              <a:off x="10153102" y="2136914"/>
              <a:ext cx="26579" cy="67174"/>
            </a:xfrm>
            <a:custGeom>
              <a:avLst/>
              <a:gdLst/>
              <a:ahLst/>
              <a:cxnLst/>
              <a:rect l="l" t="t" r="r" b="b"/>
              <a:pathLst>
                <a:path w="12687" h="32064" extrusionOk="0">
                  <a:moveTo>
                    <a:pt x="-56" y="714"/>
                  </a:moveTo>
                  <a:cubicBezTo>
                    <a:pt x="11278" y="7024"/>
                    <a:pt x="15800" y="21034"/>
                    <a:pt x="10291" y="32778"/>
                  </a:cubicBezTo>
                  <a:cubicBezTo>
                    <a:pt x="9787" y="27148"/>
                    <a:pt x="8697" y="21584"/>
                    <a:pt x="7028" y="16187"/>
                  </a:cubicBezTo>
                  <a:cubicBezTo>
                    <a:pt x="5173" y="10809"/>
                    <a:pt x="2796" y="5626"/>
                    <a:pt x="-56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9"/>
            <p:cNvSpPr/>
            <p:nvPr/>
          </p:nvSpPr>
          <p:spPr>
            <a:xfrm>
              <a:off x="10222981" y="2166191"/>
              <a:ext cx="33524" cy="87483"/>
            </a:xfrm>
            <a:custGeom>
              <a:avLst/>
              <a:gdLst/>
              <a:ahLst/>
              <a:cxnLst/>
              <a:rect l="l" t="t" r="r" b="b"/>
              <a:pathLst>
                <a:path w="16002" h="41758" extrusionOk="0">
                  <a:moveTo>
                    <a:pt x="-56" y="714"/>
                  </a:moveTo>
                  <a:cubicBezTo>
                    <a:pt x="6795" y="5001"/>
                    <a:pt x="11856" y="11620"/>
                    <a:pt x="14205" y="19356"/>
                  </a:cubicBezTo>
                  <a:cubicBezTo>
                    <a:pt x="16787" y="26906"/>
                    <a:pt x="16489" y="35137"/>
                    <a:pt x="13366" y="42472"/>
                  </a:cubicBezTo>
                  <a:cubicBezTo>
                    <a:pt x="13217" y="35099"/>
                    <a:pt x="12024" y="27792"/>
                    <a:pt x="9824" y="20754"/>
                  </a:cubicBezTo>
                  <a:cubicBezTo>
                    <a:pt x="7401" y="13679"/>
                    <a:pt x="4083" y="6940"/>
                    <a:pt x="-56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4" name="Google Shape;174;p9"/>
          <p:cNvGrpSpPr/>
          <p:nvPr/>
        </p:nvGrpSpPr>
        <p:grpSpPr>
          <a:xfrm rot="10800000">
            <a:off x="5558993" y="671351"/>
            <a:ext cx="1237846" cy="872004"/>
            <a:chOff x="621403" y="597265"/>
            <a:chExt cx="1588204" cy="1118814"/>
          </a:xfrm>
        </p:grpSpPr>
        <p:sp>
          <p:nvSpPr>
            <p:cNvPr id="175" name="Google Shape;175;p9"/>
            <p:cNvSpPr/>
            <p:nvPr/>
          </p:nvSpPr>
          <p:spPr>
            <a:xfrm>
              <a:off x="1448058" y="597265"/>
              <a:ext cx="761549" cy="1118814"/>
            </a:xfrm>
            <a:custGeom>
              <a:avLst/>
              <a:gdLst/>
              <a:ahLst/>
              <a:cxnLst/>
              <a:rect l="l" t="t" r="r" b="b"/>
              <a:pathLst>
                <a:path w="761549" h="1118814" extrusionOk="0">
                  <a:moveTo>
                    <a:pt x="-524" y="1117297"/>
                  </a:moveTo>
                  <a:lnTo>
                    <a:pt x="-524" y="996558"/>
                  </a:lnTo>
                  <a:cubicBezTo>
                    <a:pt x="160246" y="977266"/>
                    <a:pt x="278895" y="901864"/>
                    <a:pt x="338058" y="740612"/>
                  </a:cubicBezTo>
                  <a:cubicBezTo>
                    <a:pt x="312656" y="732412"/>
                    <a:pt x="292400" y="726464"/>
                    <a:pt x="272463" y="719551"/>
                  </a:cubicBezTo>
                  <a:cubicBezTo>
                    <a:pt x="93848" y="657011"/>
                    <a:pt x="-5830" y="480325"/>
                    <a:pt x="31308" y="291741"/>
                  </a:cubicBezTo>
                  <a:cubicBezTo>
                    <a:pt x="64909" y="120199"/>
                    <a:pt x="237095" y="-11311"/>
                    <a:pt x="412334" y="425"/>
                  </a:cubicBezTo>
                  <a:cubicBezTo>
                    <a:pt x="596255" y="11358"/>
                    <a:pt x="744051" y="156019"/>
                    <a:pt x="758954" y="339651"/>
                  </a:cubicBezTo>
                  <a:cubicBezTo>
                    <a:pt x="792877" y="741255"/>
                    <a:pt x="404456" y="1143502"/>
                    <a:pt x="-524" y="111729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9"/>
            <p:cNvSpPr/>
            <p:nvPr/>
          </p:nvSpPr>
          <p:spPr>
            <a:xfrm>
              <a:off x="621403" y="597265"/>
              <a:ext cx="761549" cy="1118814"/>
            </a:xfrm>
            <a:custGeom>
              <a:avLst/>
              <a:gdLst/>
              <a:ahLst/>
              <a:cxnLst/>
              <a:rect l="l" t="t" r="r" b="b"/>
              <a:pathLst>
                <a:path w="761549" h="1118814" extrusionOk="0">
                  <a:moveTo>
                    <a:pt x="-524" y="1117297"/>
                  </a:moveTo>
                  <a:lnTo>
                    <a:pt x="-524" y="996558"/>
                  </a:lnTo>
                  <a:cubicBezTo>
                    <a:pt x="160246" y="977266"/>
                    <a:pt x="278895" y="901864"/>
                    <a:pt x="338058" y="740612"/>
                  </a:cubicBezTo>
                  <a:cubicBezTo>
                    <a:pt x="312656" y="732412"/>
                    <a:pt x="292400" y="726464"/>
                    <a:pt x="272463" y="719551"/>
                  </a:cubicBezTo>
                  <a:cubicBezTo>
                    <a:pt x="93848" y="657011"/>
                    <a:pt x="-5830" y="480325"/>
                    <a:pt x="31308" y="291741"/>
                  </a:cubicBezTo>
                  <a:cubicBezTo>
                    <a:pt x="64909" y="120199"/>
                    <a:pt x="237095" y="-11311"/>
                    <a:pt x="412334" y="425"/>
                  </a:cubicBezTo>
                  <a:cubicBezTo>
                    <a:pt x="596255" y="11358"/>
                    <a:pt x="744051" y="156019"/>
                    <a:pt x="758954" y="339651"/>
                  </a:cubicBezTo>
                  <a:cubicBezTo>
                    <a:pt x="792877" y="741255"/>
                    <a:pt x="404456" y="1143502"/>
                    <a:pt x="-524" y="111729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7" name="Google Shape;177;p9"/>
          <p:cNvSpPr/>
          <p:nvPr/>
        </p:nvSpPr>
        <p:spPr>
          <a:xfrm rot="7429286">
            <a:off x="82817" y="-36628"/>
            <a:ext cx="972541" cy="718447"/>
          </a:xfrm>
          <a:custGeom>
            <a:avLst/>
            <a:gdLst/>
            <a:ahLst/>
            <a:cxnLst/>
            <a:rect l="l" t="t" r="r" b="b"/>
            <a:pathLst>
              <a:path w="535963" h="395933" extrusionOk="0">
                <a:moveTo>
                  <a:pt x="-56" y="108159"/>
                </a:moveTo>
                <a:cubicBezTo>
                  <a:pt x="7774" y="51068"/>
                  <a:pt x="53634" y="6746"/>
                  <a:pt x="110958" y="874"/>
                </a:cubicBezTo>
                <a:cubicBezTo>
                  <a:pt x="168460" y="-2025"/>
                  <a:pt x="220491" y="34793"/>
                  <a:pt x="236886" y="89983"/>
                </a:cubicBezTo>
                <a:cubicBezTo>
                  <a:pt x="242815" y="107460"/>
                  <a:pt x="240941" y="126643"/>
                  <a:pt x="231760" y="142647"/>
                </a:cubicBezTo>
                <a:cubicBezTo>
                  <a:pt x="221600" y="157654"/>
                  <a:pt x="198297" y="164366"/>
                  <a:pt x="184409" y="152621"/>
                </a:cubicBezTo>
                <a:cubicBezTo>
                  <a:pt x="170520" y="140876"/>
                  <a:pt x="173503" y="115337"/>
                  <a:pt x="184968" y="98931"/>
                </a:cubicBezTo>
                <a:cubicBezTo>
                  <a:pt x="216846" y="54749"/>
                  <a:pt x="289178" y="55775"/>
                  <a:pt x="329818" y="91941"/>
                </a:cubicBezTo>
                <a:cubicBezTo>
                  <a:pt x="370458" y="128107"/>
                  <a:pt x="382948" y="188134"/>
                  <a:pt x="375771" y="242104"/>
                </a:cubicBezTo>
                <a:cubicBezTo>
                  <a:pt x="374522" y="258313"/>
                  <a:pt x="369302" y="273967"/>
                  <a:pt x="360577" y="287684"/>
                </a:cubicBezTo>
                <a:cubicBezTo>
                  <a:pt x="351331" y="301443"/>
                  <a:pt x="335196" y="308916"/>
                  <a:pt x="318726" y="307072"/>
                </a:cubicBezTo>
                <a:cubicBezTo>
                  <a:pt x="299086" y="301835"/>
                  <a:pt x="285962" y="283346"/>
                  <a:pt x="287500" y="263076"/>
                </a:cubicBezTo>
                <a:cubicBezTo>
                  <a:pt x="289793" y="243258"/>
                  <a:pt x="300708" y="225457"/>
                  <a:pt x="317327" y="214420"/>
                </a:cubicBezTo>
                <a:cubicBezTo>
                  <a:pt x="363933" y="180491"/>
                  <a:pt x="434587" y="196337"/>
                  <a:pt x="475134" y="237630"/>
                </a:cubicBezTo>
                <a:cubicBezTo>
                  <a:pt x="515681" y="278922"/>
                  <a:pt x="531620" y="338857"/>
                  <a:pt x="535907" y="396647"/>
                </a:cubicBezTo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9"/>
          <p:cNvSpPr/>
          <p:nvPr/>
        </p:nvSpPr>
        <p:spPr>
          <a:xfrm rot="9469379" flipH="1">
            <a:off x="11630998" y="51836"/>
            <a:ext cx="428598" cy="785508"/>
          </a:xfrm>
          <a:custGeom>
            <a:avLst/>
            <a:gdLst/>
            <a:ahLst/>
            <a:cxnLst/>
            <a:rect l="l" t="t" r="r" b="b"/>
            <a:pathLst>
              <a:path w="232781" h="426626" extrusionOk="0">
                <a:moveTo>
                  <a:pt x="232675" y="714"/>
                </a:moveTo>
                <a:cubicBezTo>
                  <a:pt x="233235" y="43777"/>
                  <a:pt x="229227" y="87773"/>
                  <a:pt x="211517" y="127108"/>
                </a:cubicBezTo>
                <a:cubicBezTo>
                  <a:pt x="193807" y="166443"/>
                  <a:pt x="160996" y="200465"/>
                  <a:pt x="119331" y="210998"/>
                </a:cubicBezTo>
                <a:cubicBezTo>
                  <a:pt x="77666" y="221531"/>
                  <a:pt x="28077" y="204753"/>
                  <a:pt x="8503" y="166350"/>
                </a:cubicBezTo>
                <a:cubicBezTo>
                  <a:pt x="-5246" y="138293"/>
                  <a:pt x="-2263" y="104933"/>
                  <a:pt x="16240" y="79757"/>
                </a:cubicBezTo>
                <a:cubicBezTo>
                  <a:pt x="35581" y="55242"/>
                  <a:pt x="66928" y="43507"/>
                  <a:pt x="97613" y="49277"/>
                </a:cubicBezTo>
                <a:cubicBezTo>
                  <a:pt x="145337" y="58598"/>
                  <a:pt x="173953" y="107813"/>
                  <a:pt x="190171" y="153673"/>
                </a:cubicBezTo>
                <a:cubicBezTo>
                  <a:pt x="221090" y="241422"/>
                  <a:pt x="229171" y="335602"/>
                  <a:pt x="213661" y="427341"/>
                </a:cubicBezTo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0871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 Big Title">
  <p:cSld name="009 Big Title">
    <p:bg>
      <p:bgPr>
        <a:solidFill>
          <a:schemeClr val="accent1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0"/>
          <p:cNvSpPr txBox="1">
            <a:spLocks noGrp="1"/>
          </p:cNvSpPr>
          <p:nvPr>
            <p:ph type="title"/>
          </p:nvPr>
        </p:nvSpPr>
        <p:spPr>
          <a:xfrm>
            <a:off x="1547400" y="1848600"/>
            <a:ext cx="9097200" cy="3160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81" name="Google Shape;181;p10"/>
          <p:cNvSpPr/>
          <p:nvPr/>
        </p:nvSpPr>
        <p:spPr>
          <a:xfrm>
            <a:off x="1545250" y="1738976"/>
            <a:ext cx="8803474" cy="4042699"/>
          </a:xfrm>
          <a:custGeom>
            <a:avLst/>
            <a:gdLst/>
            <a:ahLst/>
            <a:cxnLst/>
            <a:rect l="l" t="t" r="r" b="b"/>
            <a:pathLst>
              <a:path w="1695421" h="1144430" extrusionOk="0">
                <a:moveTo>
                  <a:pt x="1496" y="692981"/>
                </a:moveTo>
                <a:cubicBezTo>
                  <a:pt x="-4563" y="598651"/>
                  <a:pt x="6530" y="350896"/>
                  <a:pt x="45119" y="263744"/>
                </a:cubicBezTo>
                <a:cubicBezTo>
                  <a:pt x="136093" y="58680"/>
                  <a:pt x="323168" y="40038"/>
                  <a:pt x="422251" y="29878"/>
                </a:cubicBezTo>
                <a:cubicBezTo>
                  <a:pt x="790900" y="-7407"/>
                  <a:pt x="990186" y="-10576"/>
                  <a:pt x="1328914" y="29878"/>
                </a:cubicBezTo>
                <a:cubicBezTo>
                  <a:pt x="1448970" y="44232"/>
                  <a:pt x="1544884" y="147789"/>
                  <a:pt x="1601743" y="249762"/>
                </a:cubicBezTo>
                <a:cubicBezTo>
                  <a:pt x="1678642" y="387435"/>
                  <a:pt x="1702597" y="540488"/>
                  <a:pt x="1693556" y="696430"/>
                </a:cubicBezTo>
                <a:cubicBezTo>
                  <a:pt x="1687031" y="809774"/>
                  <a:pt x="1674913" y="935423"/>
                  <a:pt x="1590185" y="1011949"/>
                </a:cubicBezTo>
                <a:cubicBezTo>
                  <a:pt x="1529038" y="1067037"/>
                  <a:pt x="1442818" y="1083908"/>
                  <a:pt x="1360885" y="1095093"/>
                </a:cubicBezTo>
                <a:cubicBezTo>
                  <a:pt x="1059907" y="1136199"/>
                  <a:pt x="751938" y="1166586"/>
                  <a:pt x="450680" y="1125946"/>
                </a:cubicBezTo>
                <a:cubicBezTo>
                  <a:pt x="120060" y="1081298"/>
                  <a:pt x="11749" y="853490"/>
                  <a:pt x="1496" y="69298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0"/>
          <p:cNvSpPr/>
          <p:nvPr/>
        </p:nvSpPr>
        <p:spPr>
          <a:xfrm>
            <a:off x="10805711" y="842221"/>
            <a:ext cx="530511" cy="467410"/>
          </a:xfrm>
          <a:custGeom>
            <a:avLst/>
            <a:gdLst/>
            <a:ahLst/>
            <a:cxnLst/>
            <a:rect l="l" t="t" r="r" b="b"/>
            <a:pathLst>
              <a:path w="132877" h="117072" extrusionOk="0">
                <a:moveTo>
                  <a:pt x="72472" y="1140"/>
                </a:moveTo>
                <a:cubicBezTo>
                  <a:pt x="53858" y="-920"/>
                  <a:pt x="35197" y="4551"/>
                  <a:pt x="20647" y="16333"/>
                </a:cubicBezTo>
                <a:cubicBezTo>
                  <a:pt x="7234" y="27630"/>
                  <a:pt x="-372" y="44380"/>
                  <a:pt x="-46" y="61913"/>
                </a:cubicBezTo>
                <a:cubicBezTo>
                  <a:pt x="2200" y="81068"/>
                  <a:pt x="13498" y="97995"/>
                  <a:pt x="30341" y="107400"/>
                </a:cubicBezTo>
                <a:cubicBezTo>
                  <a:pt x="44108" y="116367"/>
                  <a:pt x="60793" y="119704"/>
                  <a:pt x="76946" y="116721"/>
                </a:cubicBezTo>
                <a:cubicBezTo>
                  <a:pt x="96903" y="111110"/>
                  <a:pt x="113354" y="96942"/>
                  <a:pt x="121874" y="78039"/>
                </a:cubicBezTo>
                <a:cubicBezTo>
                  <a:pt x="127187" y="67878"/>
                  <a:pt x="138465" y="46626"/>
                  <a:pt x="129424" y="27611"/>
                </a:cubicBezTo>
                <a:cubicBezTo>
                  <a:pt x="118145" y="2910"/>
                  <a:pt x="82352" y="1512"/>
                  <a:pt x="72472" y="11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10"/>
          <p:cNvSpPr/>
          <p:nvPr/>
        </p:nvSpPr>
        <p:spPr>
          <a:xfrm>
            <a:off x="10472024" y="465168"/>
            <a:ext cx="433482" cy="326008"/>
          </a:xfrm>
          <a:custGeom>
            <a:avLst/>
            <a:gdLst/>
            <a:ahLst/>
            <a:cxnLst/>
            <a:rect l="l" t="t" r="r" b="b"/>
            <a:pathLst>
              <a:path w="108574" h="81655" extrusionOk="0">
                <a:moveTo>
                  <a:pt x="51401" y="81635"/>
                </a:moveTo>
                <a:cubicBezTo>
                  <a:pt x="40775" y="82660"/>
                  <a:pt x="17193" y="84897"/>
                  <a:pt x="5821" y="69238"/>
                </a:cubicBezTo>
                <a:cubicBezTo>
                  <a:pt x="-5551" y="53579"/>
                  <a:pt x="2931" y="34843"/>
                  <a:pt x="3770" y="32606"/>
                </a:cubicBezTo>
                <a:cubicBezTo>
                  <a:pt x="13091" y="9956"/>
                  <a:pt x="38445" y="4643"/>
                  <a:pt x="44503" y="2965"/>
                </a:cubicBezTo>
                <a:cubicBezTo>
                  <a:pt x="60377" y="-1751"/>
                  <a:pt x="77538" y="1026"/>
                  <a:pt x="91109" y="10515"/>
                </a:cubicBezTo>
                <a:cubicBezTo>
                  <a:pt x="102751" y="18969"/>
                  <a:pt x="109285" y="32783"/>
                  <a:pt x="108446" y="47147"/>
                </a:cubicBezTo>
                <a:cubicBezTo>
                  <a:pt x="103226" y="76229"/>
                  <a:pt x="53825" y="81449"/>
                  <a:pt x="51401" y="8163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0"/>
          <p:cNvSpPr/>
          <p:nvPr/>
        </p:nvSpPr>
        <p:spPr>
          <a:xfrm>
            <a:off x="11234275" y="374828"/>
            <a:ext cx="544118" cy="388135"/>
          </a:xfrm>
          <a:custGeom>
            <a:avLst/>
            <a:gdLst/>
            <a:ahLst/>
            <a:cxnLst/>
            <a:rect l="l" t="t" r="r" b="b"/>
            <a:pathLst>
              <a:path w="136285" h="97216" extrusionOk="0">
                <a:moveTo>
                  <a:pt x="62115" y="97735"/>
                </a:moveTo>
                <a:cubicBezTo>
                  <a:pt x="46158" y="99003"/>
                  <a:pt x="30331" y="94063"/>
                  <a:pt x="17934" y="83940"/>
                </a:cubicBezTo>
                <a:cubicBezTo>
                  <a:pt x="7121" y="75355"/>
                  <a:pt x="559" y="62502"/>
                  <a:pt x="-56" y="48706"/>
                </a:cubicBezTo>
                <a:cubicBezTo>
                  <a:pt x="1249" y="21862"/>
                  <a:pt x="35364" y="8067"/>
                  <a:pt x="40677" y="5923"/>
                </a:cubicBezTo>
                <a:cubicBezTo>
                  <a:pt x="60130" y="-1478"/>
                  <a:pt x="81709" y="-975"/>
                  <a:pt x="100798" y="7321"/>
                </a:cubicBezTo>
                <a:cubicBezTo>
                  <a:pt x="110119" y="11422"/>
                  <a:pt x="133608" y="21302"/>
                  <a:pt x="136032" y="39758"/>
                </a:cubicBezTo>
                <a:cubicBezTo>
                  <a:pt x="138922" y="62222"/>
                  <a:pt x="109187" y="80585"/>
                  <a:pt x="101451" y="85339"/>
                </a:cubicBezTo>
                <a:cubicBezTo>
                  <a:pt x="89715" y="92982"/>
                  <a:pt x="76116" y="97270"/>
                  <a:pt x="62115" y="9773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5" name="Google Shape;185;p10"/>
          <p:cNvGrpSpPr/>
          <p:nvPr/>
        </p:nvGrpSpPr>
        <p:grpSpPr>
          <a:xfrm>
            <a:off x="1610380" y="1788431"/>
            <a:ext cx="428560" cy="402097"/>
            <a:chOff x="2495301" y="1749451"/>
            <a:chExt cx="358028" cy="335921"/>
          </a:xfrm>
        </p:grpSpPr>
        <p:sp>
          <p:nvSpPr>
            <p:cNvPr id="186" name="Google Shape;186;p10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10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10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10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0" name="Google Shape;190;p10"/>
          <p:cNvGrpSpPr/>
          <p:nvPr/>
        </p:nvGrpSpPr>
        <p:grpSpPr>
          <a:xfrm rot="3120649">
            <a:off x="1032162" y="2085662"/>
            <a:ext cx="428520" cy="402060"/>
            <a:chOff x="2495301" y="1749451"/>
            <a:chExt cx="358028" cy="335921"/>
          </a:xfrm>
        </p:grpSpPr>
        <p:sp>
          <p:nvSpPr>
            <p:cNvPr id="191" name="Google Shape;191;p10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10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10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10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5" name="Google Shape;195;p10"/>
          <p:cNvGrpSpPr/>
          <p:nvPr/>
        </p:nvGrpSpPr>
        <p:grpSpPr>
          <a:xfrm>
            <a:off x="10805705" y="5415706"/>
            <a:ext cx="428560" cy="402097"/>
            <a:chOff x="2495301" y="1749451"/>
            <a:chExt cx="358028" cy="335921"/>
          </a:xfrm>
        </p:grpSpPr>
        <p:sp>
          <p:nvSpPr>
            <p:cNvPr id="196" name="Google Shape;196;p10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10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10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10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0" name="Google Shape;200;p10"/>
          <p:cNvGrpSpPr/>
          <p:nvPr/>
        </p:nvGrpSpPr>
        <p:grpSpPr>
          <a:xfrm rot="3120649">
            <a:off x="10090612" y="2085662"/>
            <a:ext cx="428520" cy="402060"/>
            <a:chOff x="2495301" y="1749451"/>
            <a:chExt cx="358028" cy="335921"/>
          </a:xfrm>
        </p:grpSpPr>
        <p:sp>
          <p:nvSpPr>
            <p:cNvPr id="201" name="Google Shape;201;p10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10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10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10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5" name="Google Shape;205;p10"/>
          <p:cNvSpPr/>
          <p:nvPr/>
        </p:nvSpPr>
        <p:spPr>
          <a:xfrm>
            <a:off x="5585511" y="711908"/>
            <a:ext cx="1009305" cy="790276"/>
          </a:xfrm>
          <a:custGeom>
            <a:avLst/>
            <a:gdLst/>
            <a:ahLst/>
            <a:cxnLst/>
            <a:rect l="l" t="t" r="r" b="b"/>
            <a:pathLst>
              <a:path w="1153492" h="887951" extrusionOk="0">
                <a:moveTo>
                  <a:pt x="167537" y="799761"/>
                </a:moveTo>
                <a:cubicBezTo>
                  <a:pt x="167444" y="737952"/>
                  <a:pt x="171079" y="676200"/>
                  <a:pt x="178350" y="614830"/>
                </a:cubicBezTo>
                <a:lnTo>
                  <a:pt x="175367" y="638599"/>
                </a:lnTo>
                <a:cubicBezTo>
                  <a:pt x="183476" y="571375"/>
                  <a:pt x="199788" y="505391"/>
                  <a:pt x="223837" y="442110"/>
                </a:cubicBezTo>
                <a:lnTo>
                  <a:pt x="215354" y="463455"/>
                </a:lnTo>
                <a:cubicBezTo>
                  <a:pt x="232971" y="418863"/>
                  <a:pt x="255901" y="376573"/>
                  <a:pt x="283771" y="337527"/>
                </a:cubicBezTo>
                <a:lnTo>
                  <a:pt x="270629" y="355610"/>
                </a:lnTo>
                <a:cubicBezTo>
                  <a:pt x="292999" y="324823"/>
                  <a:pt x="319098" y="296924"/>
                  <a:pt x="348273" y="272559"/>
                </a:cubicBezTo>
                <a:lnTo>
                  <a:pt x="331310" y="286541"/>
                </a:lnTo>
                <a:cubicBezTo>
                  <a:pt x="362628" y="261607"/>
                  <a:pt x="397116" y="240858"/>
                  <a:pt x="433842" y="224835"/>
                </a:cubicBezTo>
                <a:lnTo>
                  <a:pt x="413801" y="234156"/>
                </a:lnTo>
                <a:cubicBezTo>
                  <a:pt x="471311" y="208039"/>
                  <a:pt x="531992" y="189797"/>
                  <a:pt x="594351" y="179907"/>
                </a:cubicBezTo>
                <a:lnTo>
                  <a:pt x="572073" y="183170"/>
                </a:lnTo>
                <a:cubicBezTo>
                  <a:pt x="606375" y="178416"/>
                  <a:pt x="641236" y="178416"/>
                  <a:pt x="675537" y="183170"/>
                </a:cubicBezTo>
                <a:lnTo>
                  <a:pt x="653260" y="180001"/>
                </a:lnTo>
                <a:cubicBezTo>
                  <a:pt x="690079" y="185463"/>
                  <a:pt x="725871" y="195874"/>
                  <a:pt x="759894" y="210947"/>
                </a:cubicBezTo>
                <a:lnTo>
                  <a:pt x="739853" y="201625"/>
                </a:lnTo>
                <a:cubicBezTo>
                  <a:pt x="775274" y="217546"/>
                  <a:pt x="808456" y="238006"/>
                  <a:pt x="838656" y="262492"/>
                </a:cubicBezTo>
                <a:lnTo>
                  <a:pt x="821693" y="248604"/>
                </a:lnTo>
                <a:cubicBezTo>
                  <a:pt x="851240" y="272829"/>
                  <a:pt x="877526" y="300746"/>
                  <a:pt x="899990" y="331655"/>
                </a:cubicBezTo>
                <a:lnTo>
                  <a:pt x="886847" y="313572"/>
                </a:lnTo>
                <a:cubicBezTo>
                  <a:pt x="906701" y="341237"/>
                  <a:pt x="923293" y="371148"/>
                  <a:pt x="936155" y="402682"/>
                </a:cubicBezTo>
                <a:lnTo>
                  <a:pt x="927673" y="381336"/>
                </a:lnTo>
                <a:cubicBezTo>
                  <a:pt x="947247" y="433302"/>
                  <a:pt x="960297" y="487504"/>
                  <a:pt x="966542" y="542685"/>
                </a:cubicBezTo>
                <a:lnTo>
                  <a:pt x="963559" y="519009"/>
                </a:lnTo>
                <a:cubicBezTo>
                  <a:pt x="975024" y="610822"/>
                  <a:pt x="979033" y="703847"/>
                  <a:pt x="985650" y="796219"/>
                </a:cubicBezTo>
                <a:cubicBezTo>
                  <a:pt x="986117" y="819475"/>
                  <a:pt x="994878" y="841817"/>
                  <a:pt x="1010258" y="859229"/>
                </a:cubicBezTo>
                <a:cubicBezTo>
                  <a:pt x="1025638" y="875616"/>
                  <a:pt x="1047076" y="885030"/>
                  <a:pt x="1069540" y="885328"/>
                </a:cubicBezTo>
                <a:cubicBezTo>
                  <a:pt x="1092004" y="885086"/>
                  <a:pt x="1113442" y="875653"/>
                  <a:pt x="1128822" y="859229"/>
                </a:cubicBezTo>
                <a:cubicBezTo>
                  <a:pt x="1144854" y="842190"/>
                  <a:pt x="1153710" y="819615"/>
                  <a:pt x="1153430" y="796219"/>
                </a:cubicBezTo>
                <a:cubicBezTo>
                  <a:pt x="1147931" y="719599"/>
                  <a:pt x="1143549" y="642793"/>
                  <a:pt x="1136466" y="566454"/>
                </a:cubicBezTo>
                <a:cubicBezTo>
                  <a:pt x="1129102" y="487317"/>
                  <a:pt x="1118383" y="407995"/>
                  <a:pt x="1089394" y="333985"/>
                </a:cubicBezTo>
                <a:cubicBezTo>
                  <a:pt x="1064880" y="269530"/>
                  <a:pt x="1028062" y="210481"/>
                  <a:pt x="980897" y="160147"/>
                </a:cubicBezTo>
                <a:cubicBezTo>
                  <a:pt x="938858" y="115387"/>
                  <a:pt x="889084" y="78708"/>
                  <a:pt x="833809" y="51929"/>
                </a:cubicBezTo>
                <a:cubicBezTo>
                  <a:pt x="773875" y="22539"/>
                  <a:pt x="708721" y="5305"/>
                  <a:pt x="642075" y="1222"/>
                </a:cubicBezTo>
                <a:cubicBezTo>
                  <a:pt x="572353" y="-2413"/>
                  <a:pt x="502258" y="13899"/>
                  <a:pt x="435985" y="36083"/>
                </a:cubicBezTo>
                <a:cubicBezTo>
                  <a:pt x="398421" y="48583"/>
                  <a:pt x="361696" y="63748"/>
                  <a:pt x="326276" y="81477"/>
                </a:cubicBezTo>
                <a:cubicBezTo>
                  <a:pt x="291695" y="99271"/>
                  <a:pt x="259350" y="121017"/>
                  <a:pt x="229803" y="146258"/>
                </a:cubicBezTo>
                <a:cubicBezTo>
                  <a:pt x="178537" y="190189"/>
                  <a:pt x="135938" y="243216"/>
                  <a:pt x="103968" y="302666"/>
                </a:cubicBezTo>
                <a:cubicBezTo>
                  <a:pt x="21103" y="452270"/>
                  <a:pt x="969" y="628905"/>
                  <a:pt x="-56" y="799481"/>
                </a:cubicBezTo>
                <a:cubicBezTo>
                  <a:pt x="-56" y="846087"/>
                  <a:pt x="38720" y="890735"/>
                  <a:pt x="83834" y="888591"/>
                </a:cubicBezTo>
                <a:cubicBezTo>
                  <a:pt x="131185" y="886288"/>
                  <a:pt x="168284" y="846916"/>
                  <a:pt x="167724" y="799481"/>
                </a:cubicBez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0"/>
          <p:cNvSpPr/>
          <p:nvPr/>
        </p:nvSpPr>
        <p:spPr>
          <a:xfrm>
            <a:off x="5346966" y="466807"/>
            <a:ext cx="1461829" cy="1035368"/>
          </a:xfrm>
          <a:custGeom>
            <a:avLst/>
            <a:gdLst/>
            <a:ahLst/>
            <a:cxnLst/>
            <a:rect l="l" t="t" r="r" b="b"/>
            <a:pathLst>
              <a:path w="1670662" h="1163335" extrusionOk="0">
                <a:moveTo>
                  <a:pt x="174351" y="1052668"/>
                </a:moveTo>
                <a:cubicBezTo>
                  <a:pt x="173326" y="1045583"/>
                  <a:pt x="172301" y="1038500"/>
                  <a:pt x="171369" y="1031416"/>
                </a:cubicBezTo>
                <a:lnTo>
                  <a:pt x="174351" y="1054905"/>
                </a:lnTo>
                <a:cubicBezTo>
                  <a:pt x="164938" y="979105"/>
                  <a:pt x="164938" y="902430"/>
                  <a:pt x="174351" y="826631"/>
                </a:cubicBezTo>
                <a:lnTo>
                  <a:pt x="171369" y="850120"/>
                </a:lnTo>
                <a:cubicBezTo>
                  <a:pt x="181715" y="769809"/>
                  <a:pt x="202036" y="691111"/>
                  <a:pt x="231956" y="615881"/>
                </a:cubicBezTo>
                <a:lnTo>
                  <a:pt x="223567" y="637040"/>
                </a:lnTo>
                <a:cubicBezTo>
                  <a:pt x="251530" y="567206"/>
                  <a:pt x="287976" y="501110"/>
                  <a:pt x="332251" y="440271"/>
                </a:cubicBezTo>
                <a:lnTo>
                  <a:pt x="319108" y="458168"/>
                </a:lnTo>
                <a:cubicBezTo>
                  <a:pt x="358723" y="403900"/>
                  <a:pt x="405049" y="354825"/>
                  <a:pt x="456875" y="312106"/>
                </a:cubicBezTo>
                <a:lnTo>
                  <a:pt x="439817" y="325901"/>
                </a:lnTo>
                <a:cubicBezTo>
                  <a:pt x="487728" y="286967"/>
                  <a:pt x="540391" y="254408"/>
                  <a:pt x="596691" y="229055"/>
                </a:cubicBezTo>
                <a:lnTo>
                  <a:pt x="576650" y="238376"/>
                </a:lnTo>
                <a:cubicBezTo>
                  <a:pt x="637611" y="211419"/>
                  <a:pt x="701927" y="192945"/>
                  <a:pt x="767826" y="183475"/>
                </a:cubicBezTo>
                <a:lnTo>
                  <a:pt x="745829" y="185805"/>
                </a:lnTo>
                <a:cubicBezTo>
                  <a:pt x="816017" y="175925"/>
                  <a:pt x="887324" y="175925"/>
                  <a:pt x="957511" y="185805"/>
                </a:cubicBezTo>
                <a:lnTo>
                  <a:pt x="935233" y="182636"/>
                </a:lnTo>
                <a:cubicBezTo>
                  <a:pt x="1000854" y="192134"/>
                  <a:pt x="1064890" y="210543"/>
                  <a:pt x="1125570" y="237351"/>
                </a:cubicBezTo>
                <a:lnTo>
                  <a:pt x="1105530" y="228030"/>
                </a:lnTo>
                <a:cubicBezTo>
                  <a:pt x="1159219" y="252050"/>
                  <a:pt x="1209647" y="282950"/>
                  <a:pt x="1255414" y="319936"/>
                </a:cubicBezTo>
                <a:lnTo>
                  <a:pt x="1238449" y="306047"/>
                </a:lnTo>
                <a:cubicBezTo>
                  <a:pt x="1277877" y="338131"/>
                  <a:pt x="1313204" y="374912"/>
                  <a:pt x="1343684" y="415570"/>
                </a:cubicBezTo>
                <a:lnTo>
                  <a:pt x="1330541" y="397674"/>
                </a:lnTo>
                <a:cubicBezTo>
                  <a:pt x="1360928" y="439805"/>
                  <a:pt x="1386002" y="485553"/>
                  <a:pt x="1405110" y="533855"/>
                </a:cubicBezTo>
                <a:lnTo>
                  <a:pt x="1396627" y="512696"/>
                </a:lnTo>
                <a:cubicBezTo>
                  <a:pt x="1449572" y="645895"/>
                  <a:pt x="1463460" y="791397"/>
                  <a:pt x="1484526" y="932705"/>
                </a:cubicBezTo>
                <a:cubicBezTo>
                  <a:pt x="1491050" y="976141"/>
                  <a:pt x="1498134" y="1019485"/>
                  <a:pt x="1506617" y="1062548"/>
                </a:cubicBezTo>
                <a:cubicBezTo>
                  <a:pt x="1515938" y="1107849"/>
                  <a:pt x="1568602" y="1138329"/>
                  <a:pt x="1609801" y="1124254"/>
                </a:cubicBezTo>
                <a:cubicBezTo>
                  <a:pt x="1655381" y="1108688"/>
                  <a:pt x="1678032" y="1064133"/>
                  <a:pt x="1668431" y="1015477"/>
                </a:cubicBezTo>
                <a:cubicBezTo>
                  <a:pt x="1649044" y="917325"/>
                  <a:pt x="1637579" y="817776"/>
                  <a:pt x="1621826" y="718972"/>
                </a:cubicBezTo>
                <a:cubicBezTo>
                  <a:pt x="1606073" y="620169"/>
                  <a:pt x="1583889" y="524907"/>
                  <a:pt x="1545300" y="433280"/>
                </a:cubicBezTo>
                <a:cubicBezTo>
                  <a:pt x="1465138" y="242664"/>
                  <a:pt x="1298570" y="108254"/>
                  <a:pt x="1113452" y="44218"/>
                </a:cubicBezTo>
                <a:cubicBezTo>
                  <a:pt x="934674" y="-16835"/>
                  <a:pt x="740143" y="-13536"/>
                  <a:pt x="563507" y="53539"/>
                </a:cubicBezTo>
                <a:cubicBezTo>
                  <a:pt x="468899" y="90562"/>
                  <a:pt x="381933" y="144904"/>
                  <a:pt x="307177" y="213768"/>
                </a:cubicBezTo>
                <a:cubicBezTo>
                  <a:pt x="236524" y="279389"/>
                  <a:pt x="176682" y="355850"/>
                  <a:pt x="130076" y="440271"/>
                </a:cubicBezTo>
                <a:cubicBezTo>
                  <a:pt x="33044" y="614287"/>
                  <a:pt x="-11324" y="812780"/>
                  <a:pt x="2378" y="1011562"/>
                </a:cubicBezTo>
                <a:cubicBezTo>
                  <a:pt x="4615" y="1040830"/>
                  <a:pt x="8343" y="1070005"/>
                  <a:pt x="12631" y="1098994"/>
                </a:cubicBezTo>
                <a:cubicBezTo>
                  <a:pt x="15707" y="1119500"/>
                  <a:pt x="35001" y="1141871"/>
                  <a:pt x="51220" y="1151844"/>
                </a:cubicBezTo>
                <a:cubicBezTo>
                  <a:pt x="70609" y="1163757"/>
                  <a:pt x="94004" y="1167131"/>
                  <a:pt x="115909" y="1161165"/>
                </a:cubicBezTo>
                <a:cubicBezTo>
                  <a:pt x="137254" y="1154622"/>
                  <a:pt x="155151" y="1140044"/>
                  <a:pt x="165963" y="1120525"/>
                </a:cubicBezTo>
                <a:cubicBezTo>
                  <a:pt x="176216" y="1099366"/>
                  <a:pt x="179199" y="1075411"/>
                  <a:pt x="174445" y="1052388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0"/>
          <p:cNvSpPr/>
          <p:nvPr/>
        </p:nvSpPr>
        <p:spPr>
          <a:xfrm>
            <a:off x="5144163" y="219425"/>
            <a:ext cx="1903674" cy="1344489"/>
          </a:xfrm>
          <a:custGeom>
            <a:avLst/>
            <a:gdLst/>
            <a:ahLst/>
            <a:cxnLst/>
            <a:rect l="l" t="t" r="r" b="b"/>
            <a:pathLst>
              <a:path w="2175627" h="1441811" extrusionOk="0">
                <a:moveTo>
                  <a:pt x="167308" y="1358563"/>
                </a:moveTo>
                <a:cubicBezTo>
                  <a:pt x="171782" y="1239160"/>
                  <a:pt x="177561" y="1119663"/>
                  <a:pt x="193499" y="1001192"/>
                </a:cubicBezTo>
                <a:lnTo>
                  <a:pt x="190424" y="1023469"/>
                </a:lnTo>
                <a:cubicBezTo>
                  <a:pt x="206269" y="906769"/>
                  <a:pt x="232182" y="791094"/>
                  <a:pt x="277669" y="682224"/>
                </a:cubicBezTo>
                <a:lnTo>
                  <a:pt x="269280" y="702264"/>
                </a:lnTo>
                <a:cubicBezTo>
                  <a:pt x="298548" y="631974"/>
                  <a:pt x="336858" y="565775"/>
                  <a:pt x="383183" y="505309"/>
                </a:cubicBezTo>
                <a:lnTo>
                  <a:pt x="370042" y="522274"/>
                </a:lnTo>
                <a:cubicBezTo>
                  <a:pt x="416460" y="463169"/>
                  <a:pt x="470057" y="410122"/>
                  <a:pt x="529619" y="364374"/>
                </a:cubicBezTo>
                <a:lnTo>
                  <a:pt x="512560" y="377517"/>
                </a:lnTo>
                <a:cubicBezTo>
                  <a:pt x="582375" y="324312"/>
                  <a:pt x="658622" y="280121"/>
                  <a:pt x="739529" y="245997"/>
                </a:cubicBezTo>
                <a:lnTo>
                  <a:pt x="719490" y="254479"/>
                </a:lnTo>
                <a:cubicBezTo>
                  <a:pt x="811675" y="215768"/>
                  <a:pt x="908428" y="189352"/>
                  <a:pt x="1007511" y="175902"/>
                </a:cubicBezTo>
                <a:lnTo>
                  <a:pt x="985234" y="178885"/>
                </a:lnTo>
                <a:cubicBezTo>
                  <a:pt x="1082173" y="165695"/>
                  <a:pt x="1180418" y="165415"/>
                  <a:pt x="1277451" y="178046"/>
                </a:cubicBezTo>
                <a:lnTo>
                  <a:pt x="1255173" y="175063"/>
                </a:lnTo>
                <a:cubicBezTo>
                  <a:pt x="1341020" y="186500"/>
                  <a:pt x="1425003" y="209225"/>
                  <a:pt x="1504886" y="242641"/>
                </a:cubicBezTo>
                <a:lnTo>
                  <a:pt x="1484845" y="234159"/>
                </a:lnTo>
                <a:cubicBezTo>
                  <a:pt x="1554380" y="263791"/>
                  <a:pt x="1619908" y="302156"/>
                  <a:pt x="1679750" y="348342"/>
                </a:cubicBezTo>
                <a:lnTo>
                  <a:pt x="1662785" y="335293"/>
                </a:lnTo>
                <a:cubicBezTo>
                  <a:pt x="1720203" y="379689"/>
                  <a:pt x="1771934" y="431030"/>
                  <a:pt x="1816676" y="488159"/>
                </a:cubicBezTo>
                <a:lnTo>
                  <a:pt x="1803533" y="471194"/>
                </a:lnTo>
                <a:cubicBezTo>
                  <a:pt x="1845664" y="525546"/>
                  <a:pt x="1880712" y="585061"/>
                  <a:pt x="1907743" y="648295"/>
                </a:cubicBezTo>
                <a:lnTo>
                  <a:pt x="1899354" y="628255"/>
                </a:lnTo>
                <a:cubicBezTo>
                  <a:pt x="1928156" y="699505"/>
                  <a:pt x="1947358" y="774261"/>
                  <a:pt x="1956493" y="850563"/>
                </a:cubicBezTo>
                <a:lnTo>
                  <a:pt x="1953510" y="828286"/>
                </a:lnTo>
                <a:cubicBezTo>
                  <a:pt x="1973923" y="981338"/>
                  <a:pt x="1989676" y="1135230"/>
                  <a:pt x="2007479" y="1288655"/>
                </a:cubicBezTo>
                <a:cubicBezTo>
                  <a:pt x="2010182" y="1311678"/>
                  <a:pt x="2015029" y="1330973"/>
                  <a:pt x="2032086" y="1347937"/>
                </a:cubicBezTo>
                <a:cubicBezTo>
                  <a:pt x="2047933" y="1363550"/>
                  <a:pt x="2069184" y="1372377"/>
                  <a:pt x="2091369" y="1372545"/>
                </a:cubicBezTo>
                <a:cubicBezTo>
                  <a:pt x="2113553" y="1372470"/>
                  <a:pt x="2134899" y="1363634"/>
                  <a:pt x="2150651" y="1347937"/>
                </a:cubicBezTo>
                <a:cubicBezTo>
                  <a:pt x="2164726" y="1332650"/>
                  <a:pt x="2177775" y="1310653"/>
                  <a:pt x="2175259" y="1288655"/>
                </a:cubicBezTo>
                <a:cubicBezTo>
                  <a:pt x="2158667" y="1145669"/>
                  <a:pt x="2142635" y="1002590"/>
                  <a:pt x="2125298" y="859884"/>
                </a:cubicBezTo>
                <a:cubicBezTo>
                  <a:pt x="2116815" y="789976"/>
                  <a:pt x="2107401" y="720068"/>
                  <a:pt x="2086336" y="652396"/>
                </a:cubicBezTo>
                <a:cubicBezTo>
                  <a:pt x="2068532" y="595519"/>
                  <a:pt x="2044950" y="540636"/>
                  <a:pt x="2015868" y="488625"/>
                </a:cubicBezTo>
                <a:cubicBezTo>
                  <a:pt x="1898702" y="278807"/>
                  <a:pt x="1697739" y="123983"/>
                  <a:pt x="1470117" y="51279"/>
                </a:cubicBezTo>
                <a:cubicBezTo>
                  <a:pt x="1345029" y="12093"/>
                  <a:pt x="1213973" y="-4536"/>
                  <a:pt x="1083012" y="2157"/>
                </a:cubicBezTo>
                <a:cubicBezTo>
                  <a:pt x="955126" y="7740"/>
                  <a:pt x="829012" y="33662"/>
                  <a:pt x="709329" y="78962"/>
                </a:cubicBezTo>
                <a:cubicBezTo>
                  <a:pt x="593188" y="122949"/>
                  <a:pt x="484877" y="185363"/>
                  <a:pt x="388590" y="263800"/>
                </a:cubicBezTo>
                <a:cubicBezTo>
                  <a:pt x="296311" y="339543"/>
                  <a:pt x="219599" y="432558"/>
                  <a:pt x="162926" y="537654"/>
                </a:cubicBezTo>
                <a:cubicBezTo>
                  <a:pt x="42777" y="761360"/>
                  <a:pt x="15653" y="1018902"/>
                  <a:pt x="3815" y="1268521"/>
                </a:cubicBezTo>
                <a:cubicBezTo>
                  <a:pt x="2323" y="1298535"/>
                  <a:pt x="1112" y="1328549"/>
                  <a:pt x="-7" y="1358563"/>
                </a:cubicBezTo>
                <a:cubicBezTo>
                  <a:pt x="-1685" y="1402465"/>
                  <a:pt x="39794" y="1444504"/>
                  <a:pt x="83883" y="1442453"/>
                </a:cubicBezTo>
                <a:cubicBezTo>
                  <a:pt x="129837" y="1441558"/>
                  <a:pt x="166841" y="1404516"/>
                  <a:pt x="167773" y="1358563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10"/>
          <p:cNvSpPr/>
          <p:nvPr/>
        </p:nvSpPr>
        <p:spPr>
          <a:xfrm rot="3560054" flipH="1">
            <a:off x="504677" y="5599743"/>
            <a:ext cx="972034" cy="718073"/>
          </a:xfrm>
          <a:custGeom>
            <a:avLst/>
            <a:gdLst/>
            <a:ahLst/>
            <a:cxnLst/>
            <a:rect l="l" t="t" r="r" b="b"/>
            <a:pathLst>
              <a:path w="535963" h="395933" extrusionOk="0">
                <a:moveTo>
                  <a:pt x="-56" y="108159"/>
                </a:moveTo>
                <a:cubicBezTo>
                  <a:pt x="7774" y="51068"/>
                  <a:pt x="53634" y="6746"/>
                  <a:pt x="110958" y="874"/>
                </a:cubicBezTo>
                <a:cubicBezTo>
                  <a:pt x="168460" y="-2025"/>
                  <a:pt x="220491" y="34793"/>
                  <a:pt x="236886" y="89983"/>
                </a:cubicBezTo>
                <a:cubicBezTo>
                  <a:pt x="242815" y="107460"/>
                  <a:pt x="240941" y="126643"/>
                  <a:pt x="231760" y="142647"/>
                </a:cubicBezTo>
                <a:cubicBezTo>
                  <a:pt x="221600" y="157654"/>
                  <a:pt x="198297" y="164366"/>
                  <a:pt x="184409" y="152621"/>
                </a:cubicBezTo>
                <a:cubicBezTo>
                  <a:pt x="170520" y="140876"/>
                  <a:pt x="173503" y="115337"/>
                  <a:pt x="184968" y="98931"/>
                </a:cubicBezTo>
                <a:cubicBezTo>
                  <a:pt x="216846" y="54749"/>
                  <a:pt x="289178" y="55775"/>
                  <a:pt x="329818" y="91941"/>
                </a:cubicBezTo>
                <a:cubicBezTo>
                  <a:pt x="370458" y="128107"/>
                  <a:pt x="382948" y="188134"/>
                  <a:pt x="375771" y="242104"/>
                </a:cubicBezTo>
                <a:cubicBezTo>
                  <a:pt x="374522" y="258313"/>
                  <a:pt x="369302" y="273967"/>
                  <a:pt x="360577" y="287684"/>
                </a:cubicBezTo>
                <a:cubicBezTo>
                  <a:pt x="351331" y="301443"/>
                  <a:pt x="335196" y="308916"/>
                  <a:pt x="318726" y="307072"/>
                </a:cubicBezTo>
                <a:cubicBezTo>
                  <a:pt x="299086" y="301835"/>
                  <a:pt x="285962" y="283346"/>
                  <a:pt x="287500" y="263076"/>
                </a:cubicBezTo>
                <a:cubicBezTo>
                  <a:pt x="289793" y="243258"/>
                  <a:pt x="300708" y="225457"/>
                  <a:pt x="317327" y="214420"/>
                </a:cubicBezTo>
                <a:cubicBezTo>
                  <a:pt x="363933" y="180491"/>
                  <a:pt x="434587" y="196337"/>
                  <a:pt x="475134" y="237630"/>
                </a:cubicBezTo>
                <a:cubicBezTo>
                  <a:pt x="515681" y="278922"/>
                  <a:pt x="531620" y="338857"/>
                  <a:pt x="535907" y="396647"/>
                </a:cubicBezTo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10"/>
          <p:cNvSpPr/>
          <p:nvPr/>
        </p:nvSpPr>
        <p:spPr>
          <a:xfrm>
            <a:off x="11545624" y="841122"/>
            <a:ext cx="428317" cy="784992"/>
          </a:xfrm>
          <a:custGeom>
            <a:avLst/>
            <a:gdLst/>
            <a:ahLst/>
            <a:cxnLst/>
            <a:rect l="l" t="t" r="r" b="b"/>
            <a:pathLst>
              <a:path w="232781" h="426626" extrusionOk="0">
                <a:moveTo>
                  <a:pt x="232675" y="714"/>
                </a:moveTo>
                <a:cubicBezTo>
                  <a:pt x="233235" y="43777"/>
                  <a:pt x="229227" y="87773"/>
                  <a:pt x="211517" y="127108"/>
                </a:cubicBezTo>
                <a:cubicBezTo>
                  <a:pt x="193807" y="166443"/>
                  <a:pt x="160996" y="200465"/>
                  <a:pt x="119331" y="210998"/>
                </a:cubicBezTo>
                <a:cubicBezTo>
                  <a:pt x="77666" y="221531"/>
                  <a:pt x="28077" y="204753"/>
                  <a:pt x="8503" y="166350"/>
                </a:cubicBezTo>
                <a:cubicBezTo>
                  <a:pt x="-5246" y="138293"/>
                  <a:pt x="-2263" y="104933"/>
                  <a:pt x="16240" y="79757"/>
                </a:cubicBezTo>
                <a:cubicBezTo>
                  <a:pt x="35581" y="55242"/>
                  <a:pt x="66928" y="43507"/>
                  <a:pt x="97613" y="49277"/>
                </a:cubicBezTo>
                <a:cubicBezTo>
                  <a:pt x="145337" y="58598"/>
                  <a:pt x="173953" y="107813"/>
                  <a:pt x="190171" y="153673"/>
                </a:cubicBezTo>
                <a:cubicBezTo>
                  <a:pt x="221090" y="241422"/>
                  <a:pt x="229171" y="335602"/>
                  <a:pt x="213661" y="427341"/>
                </a:cubicBezTo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4746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001 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2266950" y="2036975"/>
            <a:ext cx="7658100" cy="2395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32800" y="5715300"/>
            <a:ext cx="113799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2650076" y="1744276"/>
            <a:ext cx="358028" cy="335921"/>
            <a:chOff x="2495301" y="1749451"/>
            <a:chExt cx="358028" cy="335921"/>
          </a:xfrm>
        </p:grpSpPr>
        <p:sp>
          <p:nvSpPr>
            <p:cNvPr id="14" name="Google Shape;14;p2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" name="Google Shape;18;p2"/>
          <p:cNvGrpSpPr/>
          <p:nvPr/>
        </p:nvGrpSpPr>
        <p:grpSpPr>
          <a:xfrm rot="3120626">
            <a:off x="2081936" y="2126765"/>
            <a:ext cx="358018" cy="335911"/>
            <a:chOff x="2495301" y="1749451"/>
            <a:chExt cx="358028" cy="335921"/>
          </a:xfrm>
        </p:grpSpPr>
        <p:sp>
          <p:nvSpPr>
            <p:cNvPr id="19" name="Google Shape;19;p2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" name="Google Shape;23;p2"/>
          <p:cNvSpPr/>
          <p:nvPr/>
        </p:nvSpPr>
        <p:spPr>
          <a:xfrm>
            <a:off x="3960651" y="4283803"/>
            <a:ext cx="4037142" cy="231756"/>
          </a:xfrm>
          <a:custGeom>
            <a:avLst/>
            <a:gdLst/>
            <a:ahLst/>
            <a:cxnLst/>
            <a:rect l="l" t="t" r="r" b="b"/>
            <a:pathLst>
              <a:path w="1666519" h="95668" extrusionOk="0">
                <a:moveTo>
                  <a:pt x="-56" y="96382"/>
                </a:moveTo>
                <a:cubicBezTo>
                  <a:pt x="416970" y="37752"/>
                  <a:pt x="839962" y="-21157"/>
                  <a:pt x="1261835" y="8764"/>
                </a:cubicBezTo>
                <a:cubicBezTo>
                  <a:pt x="1397848" y="18308"/>
                  <a:pt x="1533051" y="37211"/>
                  <a:pt x="1666464" y="65343"/>
                </a:cubicBezTo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4646636" y="4411269"/>
            <a:ext cx="2724772" cy="208413"/>
          </a:xfrm>
          <a:custGeom>
            <a:avLst/>
            <a:gdLst/>
            <a:ahLst/>
            <a:cxnLst/>
            <a:rect l="l" t="t" r="r" b="b"/>
            <a:pathLst>
              <a:path w="1124777" h="86032" extrusionOk="0">
                <a:moveTo>
                  <a:pt x="-56" y="86746"/>
                </a:moveTo>
                <a:cubicBezTo>
                  <a:pt x="369218" y="7088"/>
                  <a:pt x="748261" y="-17445"/>
                  <a:pt x="1124721" y="13948"/>
                </a:cubicBezTo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"/>
          <p:cNvSpPr/>
          <p:nvPr/>
        </p:nvSpPr>
        <p:spPr>
          <a:xfrm>
            <a:off x="-83922" y="-17300"/>
            <a:ext cx="250550" cy="788765"/>
          </a:xfrm>
          <a:custGeom>
            <a:avLst/>
            <a:gdLst/>
            <a:ahLst/>
            <a:cxnLst/>
            <a:rect l="l" t="t" r="r" b="b"/>
            <a:pathLst>
              <a:path w="149137" h="469503" extrusionOk="0">
                <a:moveTo>
                  <a:pt x="74513" y="470218"/>
                </a:moveTo>
                <a:cubicBezTo>
                  <a:pt x="33332" y="470218"/>
                  <a:pt x="-56" y="436830"/>
                  <a:pt x="-56" y="395649"/>
                </a:cubicBezTo>
                <a:lnTo>
                  <a:pt x="-56" y="75283"/>
                </a:lnTo>
                <a:cubicBezTo>
                  <a:pt x="-56" y="34102"/>
                  <a:pt x="33332" y="714"/>
                  <a:pt x="74513" y="714"/>
                </a:cubicBezTo>
                <a:cubicBezTo>
                  <a:pt x="115693" y="714"/>
                  <a:pt x="149082" y="34102"/>
                  <a:pt x="149082" y="75283"/>
                </a:cubicBezTo>
                <a:lnTo>
                  <a:pt x="149082" y="395649"/>
                </a:lnTo>
                <a:cubicBezTo>
                  <a:pt x="149082" y="436830"/>
                  <a:pt x="115693" y="470218"/>
                  <a:pt x="74513" y="47021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"/>
          <p:cNvSpPr/>
          <p:nvPr/>
        </p:nvSpPr>
        <p:spPr>
          <a:xfrm>
            <a:off x="-148981" y="-100750"/>
            <a:ext cx="648655" cy="1333364"/>
          </a:xfrm>
          <a:custGeom>
            <a:avLst/>
            <a:gdLst/>
            <a:ahLst/>
            <a:cxnLst/>
            <a:rect l="l" t="t" r="r" b="b"/>
            <a:pathLst>
              <a:path w="386104" h="793669" extrusionOk="0">
                <a:moveTo>
                  <a:pt x="131777" y="794382"/>
                </a:moveTo>
                <a:cubicBezTo>
                  <a:pt x="104616" y="794261"/>
                  <a:pt x="77631" y="789917"/>
                  <a:pt x="51802" y="781519"/>
                </a:cubicBezTo>
                <a:cubicBezTo>
                  <a:pt x="12579" y="768964"/>
                  <a:pt x="-9037" y="726991"/>
                  <a:pt x="3510" y="687768"/>
                </a:cubicBezTo>
                <a:cubicBezTo>
                  <a:pt x="3519" y="687759"/>
                  <a:pt x="3519" y="687759"/>
                  <a:pt x="3519" y="687749"/>
                </a:cubicBezTo>
                <a:cubicBezTo>
                  <a:pt x="16074" y="648563"/>
                  <a:pt x="58001" y="626957"/>
                  <a:pt x="97196" y="639466"/>
                </a:cubicBezTo>
                <a:cubicBezTo>
                  <a:pt x="117190" y="646559"/>
                  <a:pt x="138964" y="646913"/>
                  <a:pt x="159181" y="640491"/>
                </a:cubicBezTo>
                <a:cubicBezTo>
                  <a:pt x="198983" y="625857"/>
                  <a:pt x="216786" y="576362"/>
                  <a:pt x="225361" y="552593"/>
                </a:cubicBezTo>
                <a:cubicBezTo>
                  <a:pt x="241394" y="507945"/>
                  <a:pt x="237851" y="473550"/>
                  <a:pt x="231327" y="411192"/>
                </a:cubicBezTo>
                <a:cubicBezTo>
                  <a:pt x="229835" y="396278"/>
                  <a:pt x="228157" y="380525"/>
                  <a:pt x="226666" y="363375"/>
                </a:cubicBezTo>
                <a:cubicBezTo>
                  <a:pt x="218463" y="265456"/>
                  <a:pt x="218463" y="167026"/>
                  <a:pt x="226666" y="69107"/>
                </a:cubicBezTo>
                <a:cubicBezTo>
                  <a:pt x="230078" y="28085"/>
                  <a:pt x="266085" y="-2413"/>
                  <a:pt x="307107" y="970"/>
                </a:cubicBezTo>
                <a:cubicBezTo>
                  <a:pt x="348157" y="4335"/>
                  <a:pt x="378702" y="40333"/>
                  <a:pt x="375338" y="81374"/>
                </a:cubicBezTo>
                <a:cubicBezTo>
                  <a:pt x="375338" y="81393"/>
                  <a:pt x="375338" y="81402"/>
                  <a:pt x="375338" y="81411"/>
                </a:cubicBezTo>
                <a:cubicBezTo>
                  <a:pt x="367788" y="170950"/>
                  <a:pt x="367788" y="260973"/>
                  <a:pt x="375338" y="350511"/>
                </a:cubicBezTo>
                <a:cubicBezTo>
                  <a:pt x="376736" y="366730"/>
                  <a:pt x="378321" y="381644"/>
                  <a:pt x="379812" y="395719"/>
                </a:cubicBezTo>
                <a:cubicBezTo>
                  <a:pt x="387082" y="465813"/>
                  <a:pt x="393421" y="526214"/>
                  <a:pt x="365737" y="603206"/>
                </a:cubicBezTo>
                <a:cubicBezTo>
                  <a:pt x="352035" y="641050"/>
                  <a:pt x="315776" y="741718"/>
                  <a:pt x="210913" y="780307"/>
                </a:cubicBezTo>
                <a:cubicBezTo>
                  <a:pt x="185588" y="789675"/>
                  <a:pt x="158780" y="794448"/>
                  <a:pt x="131777" y="7943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"/>
          <p:cNvSpPr/>
          <p:nvPr/>
        </p:nvSpPr>
        <p:spPr>
          <a:xfrm>
            <a:off x="-149120" y="-63677"/>
            <a:ext cx="1124604" cy="1651769"/>
          </a:xfrm>
          <a:custGeom>
            <a:avLst/>
            <a:gdLst/>
            <a:ahLst/>
            <a:cxnLst/>
            <a:rect l="l" t="t" r="r" b="b"/>
            <a:pathLst>
              <a:path w="669407" h="983196" extrusionOk="0">
                <a:moveTo>
                  <a:pt x="74535" y="983910"/>
                </a:moveTo>
                <a:cubicBezTo>
                  <a:pt x="34035" y="983920"/>
                  <a:pt x="926" y="951603"/>
                  <a:pt x="-34" y="911113"/>
                </a:cubicBezTo>
                <a:cubicBezTo>
                  <a:pt x="-1022" y="869941"/>
                  <a:pt x="31546" y="835761"/>
                  <a:pt x="72717" y="834773"/>
                </a:cubicBezTo>
                <a:cubicBezTo>
                  <a:pt x="72736" y="834773"/>
                  <a:pt x="72745" y="834773"/>
                  <a:pt x="72764" y="834773"/>
                </a:cubicBezTo>
                <a:cubicBezTo>
                  <a:pt x="133071" y="833468"/>
                  <a:pt x="247907" y="818927"/>
                  <a:pt x="339907" y="737554"/>
                </a:cubicBezTo>
                <a:cubicBezTo>
                  <a:pt x="411865" y="673891"/>
                  <a:pt x="437872" y="597737"/>
                  <a:pt x="467885" y="509653"/>
                </a:cubicBezTo>
                <a:cubicBezTo>
                  <a:pt x="514090" y="372390"/>
                  <a:pt x="529992" y="226748"/>
                  <a:pt x="514491" y="82746"/>
                </a:cubicBezTo>
                <a:cubicBezTo>
                  <a:pt x="510371" y="41771"/>
                  <a:pt x="540254" y="5214"/>
                  <a:pt x="581230" y="1093"/>
                </a:cubicBezTo>
                <a:cubicBezTo>
                  <a:pt x="581230" y="1093"/>
                  <a:pt x="581230" y="1093"/>
                  <a:pt x="581230" y="1093"/>
                </a:cubicBezTo>
                <a:cubicBezTo>
                  <a:pt x="622206" y="-3027"/>
                  <a:pt x="658763" y="26857"/>
                  <a:pt x="662882" y="67832"/>
                </a:cubicBezTo>
                <a:cubicBezTo>
                  <a:pt x="662882" y="67832"/>
                  <a:pt x="662882" y="67832"/>
                  <a:pt x="662882" y="67832"/>
                </a:cubicBezTo>
                <a:cubicBezTo>
                  <a:pt x="680481" y="233152"/>
                  <a:pt x="662072" y="400316"/>
                  <a:pt x="608914" y="557843"/>
                </a:cubicBezTo>
                <a:cubicBezTo>
                  <a:pt x="576662" y="652359"/>
                  <a:pt x="540124" y="759365"/>
                  <a:pt x="438617" y="849220"/>
                </a:cubicBezTo>
                <a:cubicBezTo>
                  <a:pt x="344008" y="933110"/>
                  <a:pt x="214910" y="980741"/>
                  <a:pt x="76026" y="98391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"/>
          <p:cNvSpPr/>
          <p:nvPr/>
        </p:nvSpPr>
        <p:spPr>
          <a:xfrm>
            <a:off x="-121226" y="-91457"/>
            <a:ext cx="1548034" cy="1985839"/>
          </a:xfrm>
          <a:custGeom>
            <a:avLst/>
            <a:gdLst/>
            <a:ahLst/>
            <a:cxnLst/>
            <a:rect l="l" t="t" r="r" b="b"/>
            <a:pathLst>
              <a:path w="921449" h="1182047" extrusionOk="0">
                <a:moveTo>
                  <a:pt x="74528" y="1182762"/>
                </a:moveTo>
                <a:cubicBezTo>
                  <a:pt x="33916" y="1182771"/>
                  <a:pt x="770" y="1150287"/>
                  <a:pt x="-41" y="1109684"/>
                </a:cubicBezTo>
                <a:cubicBezTo>
                  <a:pt x="-870" y="1068531"/>
                  <a:pt x="31791" y="1034491"/>
                  <a:pt x="72944" y="1033624"/>
                </a:cubicBezTo>
                <a:cubicBezTo>
                  <a:pt x="210392" y="1031778"/>
                  <a:pt x="344075" y="988463"/>
                  <a:pt x="456507" y="909373"/>
                </a:cubicBezTo>
                <a:cubicBezTo>
                  <a:pt x="618414" y="793885"/>
                  <a:pt x="679281" y="635893"/>
                  <a:pt x="711905" y="551070"/>
                </a:cubicBezTo>
                <a:cubicBezTo>
                  <a:pt x="768102" y="402809"/>
                  <a:pt x="785654" y="242682"/>
                  <a:pt x="762891" y="85761"/>
                </a:cubicBezTo>
                <a:cubicBezTo>
                  <a:pt x="757084" y="44990"/>
                  <a:pt x="785420" y="7231"/>
                  <a:pt x="826191" y="1414"/>
                </a:cubicBezTo>
                <a:cubicBezTo>
                  <a:pt x="826219" y="1414"/>
                  <a:pt x="826247" y="1405"/>
                  <a:pt x="826275" y="1405"/>
                </a:cubicBezTo>
                <a:cubicBezTo>
                  <a:pt x="866905" y="-4131"/>
                  <a:pt x="904386" y="24186"/>
                  <a:pt x="910165" y="64789"/>
                </a:cubicBezTo>
                <a:cubicBezTo>
                  <a:pt x="936618" y="246904"/>
                  <a:pt x="916149" y="432767"/>
                  <a:pt x="850696" y="604760"/>
                </a:cubicBezTo>
                <a:cubicBezTo>
                  <a:pt x="815090" y="697039"/>
                  <a:pt x="741080" y="889240"/>
                  <a:pt x="543100" y="1030734"/>
                </a:cubicBezTo>
                <a:cubicBezTo>
                  <a:pt x="406285" y="1127320"/>
                  <a:pt x="243473" y="1180310"/>
                  <a:pt x="76019" y="11827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2"/>
          <p:cNvSpPr/>
          <p:nvPr/>
        </p:nvSpPr>
        <p:spPr>
          <a:xfrm>
            <a:off x="-177425" y="-45107"/>
            <a:ext cx="2022434" cy="2292157"/>
          </a:xfrm>
          <a:custGeom>
            <a:avLst/>
            <a:gdLst/>
            <a:ahLst/>
            <a:cxnLst/>
            <a:rect l="l" t="t" r="r" b="b"/>
            <a:pathLst>
              <a:path w="1203830" h="1364379" extrusionOk="0">
                <a:moveTo>
                  <a:pt x="74786" y="1365092"/>
                </a:moveTo>
                <a:cubicBezTo>
                  <a:pt x="35954" y="1365232"/>
                  <a:pt x="3517" y="1335554"/>
                  <a:pt x="217" y="1296862"/>
                </a:cubicBezTo>
                <a:cubicBezTo>
                  <a:pt x="-3278" y="1255830"/>
                  <a:pt x="27146" y="1219739"/>
                  <a:pt x="68168" y="1216234"/>
                </a:cubicBezTo>
                <a:cubicBezTo>
                  <a:pt x="224567" y="1203213"/>
                  <a:pt x="376464" y="1157316"/>
                  <a:pt x="513903" y="1081544"/>
                </a:cubicBezTo>
                <a:cubicBezTo>
                  <a:pt x="575702" y="1047522"/>
                  <a:pt x="763615" y="943965"/>
                  <a:pt x="901101" y="725944"/>
                </a:cubicBezTo>
                <a:cubicBezTo>
                  <a:pt x="1059560" y="474834"/>
                  <a:pt x="1062450" y="214775"/>
                  <a:pt x="1050239" y="82229"/>
                </a:cubicBezTo>
                <a:cubicBezTo>
                  <a:pt x="1046409" y="41225"/>
                  <a:pt x="1076534" y="4882"/>
                  <a:pt x="1117538" y="1042"/>
                </a:cubicBezTo>
                <a:cubicBezTo>
                  <a:pt x="1158541" y="-2789"/>
                  <a:pt x="1194884" y="27337"/>
                  <a:pt x="1198724" y="68341"/>
                </a:cubicBezTo>
                <a:cubicBezTo>
                  <a:pt x="1212799" y="219809"/>
                  <a:pt x="1209257" y="517058"/>
                  <a:pt x="1027310" y="805546"/>
                </a:cubicBezTo>
                <a:cubicBezTo>
                  <a:pt x="869410" y="1056004"/>
                  <a:pt x="656050" y="1173543"/>
                  <a:pt x="585955" y="1212226"/>
                </a:cubicBezTo>
                <a:cubicBezTo>
                  <a:pt x="430339" y="1298008"/>
                  <a:pt x="258384" y="1350001"/>
                  <a:pt x="81311" y="13648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2"/>
          <p:cNvSpPr/>
          <p:nvPr/>
        </p:nvSpPr>
        <p:spPr>
          <a:xfrm>
            <a:off x="9959871" y="5848480"/>
            <a:ext cx="1508191" cy="1160996"/>
          </a:xfrm>
          <a:custGeom>
            <a:avLst/>
            <a:gdLst/>
            <a:ahLst/>
            <a:cxnLst/>
            <a:rect l="l" t="t" r="r" b="b"/>
            <a:pathLst>
              <a:path w="1153492" h="887951" extrusionOk="0">
                <a:moveTo>
                  <a:pt x="167537" y="799761"/>
                </a:moveTo>
                <a:cubicBezTo>
                  <a:pt x="167444" y="737952"/>
                  <a:pt x="171079" y="676200"/>
                  <a:pt x="178350" y="614830"/>
                </a:cubicBezTo>
                <a:lnTo>
                  <a:pt x="175367" y="638599"/>
                </a:lnTo>
                <a:cubicBezTo>
                  <a:pt x="183476" y="571375"/>
                  <a:pt x="199788" y="505391"/>
                  <a:pt x="223837" y="442110"/>
                </a:cubicBezTo>
                <a:lnTo>
                  <a:pt x="215354" y="463455"/>
                </a:lnTo>
                <a:cubicBezTo>
                  <a:pt x="232971" y="418863"/>
                  <a:pt x="255901" y="376573"/>
                  <a:pt x="283771" y="337527"/>
                </a:cubicBezTo>
                <a:lnTo>
                  <a:pt x="270629" y="355610"/>
                </a:lnTo>
                <a:cubicBezTo>
                  <a:pt x="292999" y="324823"/>
                  <a:pt x="319098" y="296924"/>
                  <a:pt x="348273" y="272559"/>
                </a:cubicBezTo>
                <a:lnTo>
                  <a:pt x="331310" y="286541"/>
                </a:lnTo>
                <a:cubicBezTo>
                  <a:pt x="362628" y="261607"/>
                  <a:pt x="397116" y="240858"/>
                  <a:pt x="433842" y="224835"/>
                </a:cubicBezTo>
                <a:lnTo>
                  <a:pt x="413801" y="234156"/>
                </a:lnTo>
                <a:cubicBezTo>
                  <a:pt x="471311" y="208039"/>
                  <a:pt x="531992" y="189797"/>
                  <a:pt x="594351" y="179907"/>
                </a:cubicBezTo>
                <a:lnTo>
                  <a:pt x="572073" y="183170"/>
                </a:lnTo>
                <a:cubicBezTo>
                  <a:pt x="606375" y="178416"/>
                  <a:pt x="641236" y="178416"/>
                  <a:pt x="675537" y="183170"/>
                </a:cubicBezTo>
                <a:lnTo>
                  <a:pt x="653260" y="180001"/>
                </a:lnTo>
                <a:cubicBezTo>
                  <a:pt x="690079" y="185463"/>
                  <a:pt x="725871" y="195874"/>
                  <a:pt x="759894" y="210947"/>
                </a:cubicBezTo>
                <a:lnTo>
                  <a:pt x="739853" y="201625"/>
                </a:lnTo>
                <a:cubicBezTo>
                  <a:pt x="775274" y="217546"/>
                  <a:pt x="808456" y="238006"/>
                  <a:pt x="838656" y="262492"/>
                </a:cubicBezTo>
                <a:lnTo>
                  <a:pt x="821693" y="248604"/>
                </a:lnTo>
                <a:cubicBezTo>
                  <a:pt x="851240" y="272829"/>
                  <a:pt x="877526" y="300746"/>
                  <a:pt x="899990" y="331655"/>
                </a:cubicBezTo>
                <a:lnTo>
                  <a:pt x="886847" y="313572"/>
                </a:lnTo>
                <a:cubicBezTo>
                  <a:pt x="906701" y="341237"/>
                  <a:pt x="923293" y="371148"/>
                  <a:pt x="936155" y="402682"/>
                </a:cubicBezTo>
                <a:lnTo>
                  <a:pt x="927673" y="381336"/>
                </a:lnTo>
                <a:cubicBezTo>
                  <a:pt x="947247" y="433302"/>
                  <a:pt x="960297" y="487504"/>
                  <a:pt x="966542" y="542685"/>
                </a:cubicBezTo>
                <a:lnTo>
                  <a:pt x="963559" y="519009"/>
                </a:lnTo>
                <a:cubicBezTo>
                  <a:pt x="975024" y="610822"/>
                  <a:pt x="979033" y="703847"/>
                  <a:pt x="985650" y="796219"/>
                </a:cubicBezTo>
                <a:cubicBezTo>
                  <a:pt x="986117" y="819475"/>
                  <a:pt x="994878" y="841817"/>
                  <a:pt x="1010258" y="859229"/>
                </a:cubicBezTo>
                <a:cubicBezTo>
                  <a:pt x="1025638" y="875616"/>
                  <a:pt x="1047076" y="885030"/>
                  <a:pt x="1069540" y="885328"/>
                </a:cubicBezTo>
                <a:cubicBezTo>
                  <a:pt x="1092004" y="885086"/>
                  <a:pt x="1113442" y="875653"/>
                  <a:pt x="1128822" y="859229"/>
                </a:cubicBezTo>
                <a:cubicBezTo>
                  <a:pt x="1144854" y="842190"/>
                  <a:pt x="1153710" y="819615"/>
                  <a:pt x="1153430" y="796219"/>
                </a:cubicBezTo>
                <a:cubicBezTo>
                  <a:pt x="1147931" y="719599"/>
                  <a:pt x="1143549" y="642793"/>
                  <a:pt x="1136466" y="566454"/>
                </a:cubicBezTo>
                <a:cubicBezTo>
                  <a:pt x="1129102" y="487317"/>
                  <a:pt x="1118383" y="407995"/>
                  <a:pt x="1089394" y="333985"/>
                </a:cubicBezTo>
                <a:cubicBezTo>
                  <a:pt x="1064880" y="269530"/>
                  <a:pt x="1028062" y="210481"/>
                  <a:pt x="980897" y="160147"/>
                </a:cubicBezTo>
                <a:cubicBezTo>
                  <a:pt x="938858" y="115387"/>
                  <a:pt x="889084" y="78708"/>
                  <a:pt x="833809" y="51929"/>
                </a:cubicBezTo>
                <a:cubicBezTo>
                  <a:pt x="773875" y="22539"/>
                  <a:pt x="708721" y="5305"/>
                  <a:pt x="642075" y="1222"/>
                </a:cubicBezTo>
                <a:cubicBezTo>
                  <a:pt x="572353" y="-2413"/>
                  <a:pt x="502258" y="13899"/>
                  <a:pt x="435985" y="36083"/>
                </a:cubicBezTo>
                <a:cubicBezTo>
                  <a:pt x="398421" y="48583"/>
                  <a:pt x="361696" y="63748"/>
                  <a:pt x="326276" y="81477"/>
                </a:cubicBezTo>
                <a:cubicBezTo>
                  <a:pt x="291695" y="99271"/>
                  <a:pt x="259350" y="121017"/>
                  <a:pt x="229803" y="146258"/>
                </a:cubicBezTo>
                <a:cubicBezTo>
                  <a:pt x="178537" y="190189"/>
                  <a:pt x="135938" y="243216"/>
                  <a:pt x="103968" y="302666"/>
                </a:cubicBezTo>
                <a:cubicBezTo>
                  <a:pt x="21103" y="452270"/>
                  <a:pt x="969" y="628905"/>
                  <a:pt x="-56" y="799481"/>
                </a:cubicBezTo>
                <a:cubicBezTo>
                  <a:pt x="-56" y="846087"/>
                  <a:pt x="38720" y="890735"/>
                  <a:pt x="83834" y="888591"/>
                </a:cubicBezTo>
                <a:cubicBezTo>
                  <a:pt x="131185" y="886288"/>
                  <a:pt x="168284" y="846916"/>
                  <a:pt x="167724" y="79948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2"/>
          <p:cNvSpPr/>
          <p:nvPr/>
        </p:nvSpPr>
        <p:spPr>
          <a:xfrm>
            <a:off x="9603451" y="5488751"/>
            <a:ext cx="2184391" cy="1521061"/>
          </a:xfrm>
          <a:custGeom>
            <a:avLst/>
            <a:gdLst/>
            <a:ahLst/>
            <a:cxnLst/>
            <a:rect l="l" t="t" r="r" b="b"/>
            <a:pathLst>
              <a:path w="1670662" h="1163335" extrusionOk="0">
                <a:moveTo>
                  <a:pt x="174351" y="1052668"/>
                </a:moveTo>
                <a:cubicBezTo>
                  <a:pt x="173326" y="1045583"/>
                  <a:pt x="172301" y="1038500"/>
                  <a:pt x="171369" y="1031416"/>
                </a:cubicBezTo>
                <a:lnTo>
                  <a:pt x="174351" y="1054905"/>
                </a:lnTo>
                <a:cubicBezTo>
                  <a:pt x="164938" y="979105"/>
                  <a:pt x="164938" y="902430"/>
                  <a:pt x="174351" y="826631"/>
                </a:cubicBezTo>
                <a:lnTo>
                  <a:pt x="171369" y="850120"/>
                </a:lnTo>
                <a:cubicBezTo>
                  <a:pt x="181715" y="769809"/>
                  <a:pt x="202036" y="691111"/>
                  <a:pt x="231956" y="615881"/>
                </a:cubicBezTo>
                <a:lnTo>
                  <a:pt x="223567" y="637040"/>
                </a:lnTo>
                <a:cubicBezTo>
                  <a:pt x="251530" y="567206"/>
                  <a:pt x="287976" y="501110"/>
                  <a:pt x="332251" y="440271"/>
                </a:cubicBezTo>
                <a:lnTo>
                  <a:pt x="319108" y="458168"/>
                </a:lnTo>
                <a:cubicBezTo>
                  <a:pt x="358723" y="403900"/>
                  <a:pt x="405049" y="354825"/>
                  <a:pt x="456875" y="312106"/>
                </a:cubicBezTo>
                <a:lnTo>
                  <a:pt x="439817" y="325901"/>
                </a:lnTo>
                <a:cubicBezTo>
                  <a:pt x="487728" y="286967"/>
                  <a:pt x="540391" y="254408"/>
                  <a:pt x="596691" y="229055"/>
                </a:cubicBezTo>
                <a:lnTo>
                  <a:pt x="576650" y="238376"/>
                </a:lnTo>
                <a:cubicBezTo>
                  <a:pt x="637611" y="211419"/>
                  <a:pt x="701927" y="192945"/>
                  <a:pt x="767826" y="183475"/>
                </a:cubicBezTo>
                <a:lnTo>
                  <a:pt x="745829" y="185805"/>
                </a:lnTo>
                <a:cubicBezTo>
                  <a:pt x="816017" y="175925"/>
                  <a:pt x="887324" y="175925"/>
                  <a:pt x="957511" y="185805"/>
                </a:cubicBezTo>
                <a:lnTo>
                  <a:pt x="935233" y="182636"/>
                </a:lnTo>
                <a:cubicBezTo>
                  <a:pt x="1000854" y="192134"/>
                  <a:pt x="1064890" y="210543"/>
                  <a:pt x="1125570" y="237351"/>
                </a:cubicBezTo>
                <a:lnTo>
                  <a:pt x="1105530" y="228030"/>
                </a:lnTo>
                <a:cubicBezTo>
                  <a:pt x="1159219" y="252050"/>
                  <a:pt x="1209647" y="282950"/>
                  <a:pt x="1255414" y="319936"/>
                </a:cubicBezTo>
                <a:lnTo>
                  <a:pt x="1238449" y="306047"/>
                </a:lnTo>
                <a:cubicBezTo>
                  <a:pt x="1277877" y="338131"/>
                  <a:pt x="1313204" y="374912"/>
                  <a:pt x="1343684" y="415570"/>
                </a:cubicBezTo>
                <a:lnTo>
                  <a:pt x="1330541" y="397674"/>
                </a:lnTo>
                <a:cubicBezTo>
                  <a:pt x="1360928" y="439805"/>
                  <a:pt x="1386002" y="485553"/>
                  <a:pt x="1405110" y="533855"/>
                </a:cubicBezTo>
                <a:lnTo>
                  <a:pt x="1396627" y="512696"/>
                </a:lnTo>
                <a:cubicBezTo>
                  <a:pt x="1449572" y="645895"/>
                  <a:pt x="1463460" y="791397"/>
                  <a:pt x="1484526" y="932705"/>
                </a:cubicBezTo>
                <a:cubicBezTo>
                  <a:pt x="1491050" y="976141"/>
                  <a:pt x="1498134" y="1019485"/>
                  <a:pt x="1506617" y="1062548"/>
                </a:cubicBezTo>
                <a:cubicBezTo>
                  <a:pt x="1515938" y="1107849"/>
                  <a:pt x="1568602" y="1138329"/>
                  <a:pt x="1609801" y="1124254"/>
                </a:cubicBezTo>
                <a:cubicBezTo>
                  <a:pt x="1655381" y="1108688"/>
                  <a:pt x="1678032" y="1064133"/>
                  <a:pt x="1668431" y="1015477"/>
                </a:cubicBezTo>
                <a:cubicBezTo>
                  <a:pt x="1649044" y="917325"/>
                  <a:pt x="1637579" y="817776"/>
                  <a:pt x="1621826" y="718972"/>
                </a:cubicBezTo>
                <a:cubicBezTo>
                  <a:pt x="1606073" y="620169"/>
                  <a:pt x="1583889" y="524907"/>
                  <a:pt x="1545300" y="433280"/>
                </a:cubicBezTo>
                <a:cubicBezTo>
                  <a:pt x="1465138" y="242664"/>
                  <a:pt x="1298570" y="108254"/>
                  <a:pt x="1113452" y="44218"/>
                </a:cubicBezTo>
                <a:cubicBezTo>
                  <a:pt x="934674" y="-16835"/>
                  <a:pt x="740143" y="-13536"/>
                  <a:pt x="563507" y="53539"/>
                </a:cubicBezTo>
                <a:cubicBezTo>
                  <a:pt x="468899" y="90562"/>
                  <a:pt x="381933" y="144904"/>
                  <a:pt x="307177" y="213768"/>
                </a:cubicBezTo>
                <a:cubicBezTo>
                  <a:pt x="236524" y="279389"/>
                  <a:pt x="176682" y="355850"/>
                  <a:pt x="130076" y="440271"/>
                </a:cubicBezTo>
                <a:cubicBezTo>
                  <a:pt x="33044" y="614287"/>
                  <a:pt x="-11324" y="812780"/>
                  <a:pt x="2378" y="1011562"/>
                </a:cubicBezTo>
                <a:cubicBezTo>
                  <a:pt x="4615" y="1040830"/>
                  <a:pt x="8343" y="1070005"/>
                  <a:pt x="12631" y="1098994"/>
                </a:cubicBezTo>
                <a:cubicBezTo>
                  <a:pt x="15707" y="1119500"/>
                  <a:pt x="35001" y="1141871"/>
                  <a:pt x="51220" y="1151844"/>
                </a:cubicBezTo>
                <a:cubicBezTo>
                  <a:pt x="70609" y="1163757"/>
                  <a:pt x="94004" y="1167131"/>
                  <a:pt x="115909" y="1161165"/>
                </a:cubicBezTo>
                <a:cubicBezTo>
                  <a:pt x="137254" y="1154622"/>
                  <a:pt x="155151" y="1140044"/>
                  <a:pt x="165963" y="1120525"/>
                </a:cubicBezTo>
                <a:cubicBezTo>
                  <a:pt x="176216" y="1099366"/>
                  <a:pt x="179199" y="1075411"/>
                  <a:pt x="174445" y="105238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2"/>
          <p:cNvSpPr/>
          <p:nvPr/>
        </p:nvSpPr>
        <p:spPr>
          <a:xfrm>
            <a:off x="9300450" y="5125677"/>
            <a:ext cx="2844632" cy="1885168"/>
          </a:xfrm>
          <a:custGeom>
            <a:avLst/>
            <a:gdLst/>
            <a:ahLst/>
            <a:cxnLst/>
            <a:rect l="l" t="t" r="r" b="b"/>
            <a:pathLst>
              <a:path w="2175627" h="1441811" extrusionOk="0">
                <a:moveTo>
                  <a:pt x="167308" y="1358563"/>
                </a:moveTo>
                <a:cubicBezTo>
                  <a:pt x="171782" y="1239160"/>
                  <a:pt x="177561" y="1119663"/>
                  <a:pt x="193499" y="1001192"/>
                </a:cubicBezTo>
                <a:lnTo>
                  <a:pt x="190424" y="1023469"/>
                </a:lnTo>
                <a:cubicBezTo>
                  <a:pt x="206269" y="906769"/>
                  <a:pt x="232182" y="791094"/>
                  <a:pt x="277669" y="682224"/>
                </a:cubicBezTo>
                <a:lnTo>
                  <a:pt x="269280" y="702264"/>
                </a:lnTo>
                <a:cubicBezTo>
                  <a:pt x="298548" y="631974"/>
                  <a:pt x="336858" y="565775"/>
                  <a:pt x="383183" y="505309"/>
                </a:cubicBezTo>
                <a:lnTo>
                  <a:pt x="370042" y="522274"/>
                </a:lnTo>
                <a:cubicBezTo>
                  <a:pt x="416460" y="463169"/>
                  <a:pt x="470057" y="410122"/>
                  <a:pt x="529619" y="364374"/>
                </a:cubicBezTo>
                <a:lnTo>
                  <a:pt x="512560" y="377517"/>
                </a:lnTo>
                <a:cubicBezTo>
                  <a:pt x="582375" y="324312"/>
                  <a:pt x="658622" y="280121"/>
                  <a:pt x="739529" y="245997"/>
                </a:cubicBezTo>
                <a:lnTo>
                  <a:pt x="719490" y="254479"/>
                </a:lnTo>
                <a:cubicBezTo>
                  <a:pt x="811675" y="215768"/>
                  <a:pt x="908428" y="189352"/>
                  <a:pt x="1007511" y="175902"/>
                </a:cubicBezTo>
                <a:lnTo>
                  <a:pt x="985234" y="178885"/>
                </a:lnTo>
                <a:cubicBezTo>
                  <a:pt x="1082173" y="165695"/>
                  <a:pt x="1180418" y="165415"/>
                  <a:pt x="1277451" y="178046"/>
                </a:cubicBezTo>
                <a:lnTo>
                  <a:pt x="1255173" y="175063"/>
                </a:lnTo>
                <a:cubicBezTo>
                  <a:pt x="1341020" y="186500"/>
                  <a:pt x="1425003" y="209225"/>
                  <a:pt x="1504886" y="242641"/>
                </a:cubicBezTo>
                <a:lnTo>
                  <a:pt x="1484845" y="234159"/>
                </a:lnTo>
                <a:cubicBezTo>
                  <a:pt x="1554380" y="263791"/>
                  <a:pt x="1619908" y="302156"/>
                  <a:pt x="1679750" y="348342"/>
                </a:cubicBezTo>
                <a:lnTo>
                  <a:pt x="1662785" y="335293"/>
                </a:lnTo>
                <a:cubicBezTo>
                  <a:pt x="1720203" y="379689"/>
                  <a:pt x="1771934" y="431030"/>
                  <a:pt x="1816676" y="488159"/>
                </a:cubicBezTo>
                <a:lnTo>
                  <a:pt x="1803533" y="471194"/>
                </a:lnTo>
                <a:cubicBezTo>
                  <a:pt x="1845664" y="525546"/>
                  <a:pt x="1880712" y="585061"/>
                  <a:pt x="1907743" y="648295"/>
                </a:cubicBezTo>
                <a:lnTo>
                  <a:pt x="1899354" y="628255"/>
                </a:lnTo>
                <a:cubicBezTo>
                  <a:pt x="1928156" y="699505"/>
                  <a:pt x="1947358" y="774261"/>
                  <a:pt x="1956493" y="850563"/>
                </a:cubicBezTo>
                <a:lnTo>
                  <a:pt x="1953510" y="828286"/>
                </a:lnTo>
                <a:cubicBezTo>
                  <a:pt x="1973923" y="981338"/>
                  <a:pt x="1989676" y="1135230"/>
                  <a:pt x="2007479" y="1288655"/>
                </a:cubicBezTo>
                <a:cubicBezTo>
                  <a:pt x="2010182" y="1311678"/>
                  <a:pt x="2015029" y="1330973"/>
                  <a:pt x="2032086" y="1347937"/>
                </a:cubicBezTo>
                <a:cubicBezTo>
                  <a:pt x="2047933" y="1363550"/>
                  <a:pt x="2069184" y="1372377"/>
                  <a:pt x="2091369" y="1372545"/>
                </a:cubicBezTo>
                <a:cubicBezTo>
                  <a:pt x="2113553" y="1372470"/>
                  <a:pt x="2134899" y="1363634"/>
                  <a:pt x="2150651" y="1347937"/>
                </a:cubicBezTo>
                <a:cubicBezTo>
                  <a:pt x="2164726" y="1332650"/>
                  <a:pt x="2177775" y="1310653"/>
                  <a:pt x="2175259" y="1288655"/>
                </a:cubicBezTo>
                <a:cubicBezTo>
                  <a:pt x="2158667" y="1145669"/>
                  <a:pt x="2142635" y="1002590"/>
                  <a:pt x="2125298" y="859884"/>
                </a:cubicBezTo>
                <a:cubicBezTo>
                  <a:pt x="2116815" y="789976"/>
                  <a:pt x="2107401" y="720068"/>
                  <a:pt x="2086336" y="652396"/>
                </a:cubicBezTo>
                <a:cubicBezTo>
                  <a:pt x="2068532" y="595519"/>
                  <a:pt x="2044950" y="540636"/>
                  <a:pt x="2015868" y="488625"/>
                </a:cubicBezTo>
                <a:cubicBezTo>
                  <a:pt x="1898702" y="278807"/>
                  <a:pt x="1697739" y="123983"/>
                  <a:pt x="1470117" y="51279"/>
                </a:cubicBezTo>
                <a:cubicBezTo>
                  <a:pt x="1345029" y="12093"/>
                  <a:pt x="1213973" y="-4536"/>
                  <a:pt x="1083012" y="2157"/>
                </a:cubicBezTo>
                <a:cubicBezTo>
                  <a:pt x="955126" y="7740"/>
                  <a:pt x="829012" y="33662"/>
                  <a:pt x="709329" y="78962"/>
                </a:cubicBezTo>
                <a:cubicBezTo>
                  <a:pt x="593188" y="122949"/>
                  <a:pt x="484877" y="185363"/>
                  <a:pt x="388590" y="263800"/>
                </a:cubicBezTo>
                <a:cubicBezTo>
                  <a:pt x="296311" y="339543"/>
                  <a:pt x="219599" y="432558"/>
                  <a:pt x="162926" y="537654"/>
                </a:cubicBezTo>
                <a:cubicBezTo>
                  <a:pt x="42777" y="761360"/>
                  <a:pt x="15653" y="1018902"/>
                  <a:pt x="3815" y="1268521"/>
                </a:cubicBezTo>
                <a:cubicBezTo>
                  <a:pt x="2323" y="1298535"/>
                  <a:pt x="1112" y="1328549"/>
                  <a:pt x="-7" y="1358563"/>
                </a:cubicBezTo>
                <a:cubicBezTo>
                  <a:pt x="-1685" y="1402465"/>
                  <a:pt x="39794" y="1444504"/>
                  <a:pt x="83883" y="1442453"/>
                </a:cubicBezTo>
                <a:cubicBezTo>
                  <a:pt x="129837" y="1441558"/>
                  <a:pt x="166841" y="1404516"/>
                  <a:pt x="167773" y="13585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2"/>
          <p:cNvSpPr/>
          <p:nvPr/>
        </p:nvSpPr>
        <p:spPr>
          <a:xfrm rot="3560054" flipH="1">
            <a:off x="237327" y="4206068"/>
            <a:ext cx="972034" cy="718073"/>
          </a:xfrm>
          <a:custGeom>
            <a:avLst/>
            <a:gdLst/>
            <a:ahLst/>
            <a:cxnLst/>
            <a:rect l="l" t="t" r="r" b="b"/>
            <a:pathLst>
              <a:path w="535963" h="395933" extrusionOk="0">
                <a:moveTo>
                  <a:pt x="-56" y="108159"/>
                </a:moveTo>
                <a:cubicBezTo>
                  <a:pt x="7774" y="51068"/>
                  <a:pt x="53634" y="6746"/>
                  <a:pt x="110958" y="874"/>
                </a:cubicBezTo>
                <a:cubicBezTo>
                  <a:pt x="168460" y="-2025"/>
                  <a:pt x="220491" y="34793"/>
                  <a:pt x="236886" y="89983"/>
                </a:cubicBezTo>
                <a:cubicBezTo>
                  <a:pt x="242815" y="107460"/>
                  <a:pt x="240941" y="126643"/>
                  <a:pt x="231760" y="142647"/>
                </a:cubicBezTo>
                <a:cubicBezTo>
                  <a:pt x="221600" y="157654"/>
                  <a:pt x="198297" y="164366"/>
                  <a:pt x="184409" y="152621"/>
                </a:cubicBezTo>
                <a:cubicBezTo>
                  <a:pt x="170520" y="140876"/>
                  <a:pt x="173503" y="115337"/>
                  <a:pt x="184968" y="98931"/>
                </a:cubicBezTo>
                <a:cubicBezTo>
                  <a:pt x="216846" y="54749"/>
                  <a:pt x="289178" y="55775"/>
                  <a:pt x="329818" y="91941"/>
                </a:cubicBezTo>
                <a:cubicBezTo>
                  <a:pt x="370458" y="128107"/>
                  <a:pt x="382948" y="188134"/>
                  <a:pt x="375771" y="242104"/>
                </a:cubicBezTo>
                <a:cubicBezTo>
                  <a:pt x="374522" y="258313"/>
                  <a:pt x="369302" y="273967"/>
                  <a:pt x="360577" y="287684"/>
                </a:cubicBezTo>
                <a:cubicBezTo>
                  <a:pt x="351331" y="301443"/>
                  <a:pt x="335196" y="308916"/>
                  <a:pt x="318726" y="307072"/>
                </a:cubicBezTo>
                <a:cubicBezTo>
                  <a:pt x="299086" y="301835"/>
                  <a:pt x="285962" y="283346"/>
                  <a:pt x="287500" y="263076"/>
                </a:cubicBezTo>
                <a:cubicBezTo>
                  <a:pt x="289793" y="243258"/>
                  <a:pt x="300708" y="225457"/>
                  <a:pt x="317327" y="214420"/>
                </a:cubicBezTo>
                <a:cubicBezTo>
                  <a:pt x="363933" y="180491"/>
                  <a:pt x="434587" y="196337"/>
                  <a:pt x="475134" y="237630"/>
                </a:cubicBezTo>
                <a:cubicBezTo>
                  <a:pt x="515681" y="278922"/>
                  <a:pt x="531620" y="338857"/>
                  <a:pt x="535907" y="396647"/>
                </a:cubicBezTo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2"/>
          <p:cNvSpPr/>
          <p:nvPr/>
        </p:nvSpPr>
        <p:spPr>
          <a:xfrm>
            <a:off x="10611054" y="297921"/>
            <a:ext cx="1252316" cy="639993"/>
          </a:xfrm>
          <a:custGeom>
            <a:avLst/>
            <a:gdLst/>
            <a:ahLst/>
            <a:cxnLst/>
            <a:rect l="l" t="t" r="r" b="b"/>
            <a:pathLst>
              <a:path w="889745" h="454702" extrusionOk="0">
                <a:moveTo>
                  <a:pt x="353596" y="20875"/>
                </a:moveTo>
                <a:cubicBezTo>
                  <a:pt x="389557" y="-4805"/>
                  <a:pt x="437514" y="-6054"/>
                  <a:pt x="474770" y="17706"/>
                </a:cubicBezTo>
                <a:cubicBezTo>
                  <a:pt x="510871" y="42546"/>
                  <a:pt x="528422" y="86710"/>
                  <a:pt x="519232" y="129559"/>
                </a:cubicBezTo>
                <a:cubicBezTo>
                  <a:pt x="535358" y="97867"/>
                  <a:pt x="559686" y="68785"/>
                  <a:pt x="592496" y="54990"/>
                </a:cubicBezTo>
                <a:cubicBezTo>
                  <a:pt x="625306" y="41195"/>
                  <a:pt x="667065" y="46788"/>
                  <a:pt x="690181" y="74098"/>
                </a:cubicBezTo>
                <a:cubicBezTo>
                  <a:pt x="713298" y="101409"/>
                  <a:pt x="706679" y="150159"/>
                  <a:pt x="674428" y="164979"/>
                </a:cubicBezTo>
                <a:cubicBezTo>
                  <a:pt x="715161" y="145219"/>
                  <a:pt x="758318" y="124899"/>
                  <a:pt x="803619" y="128627"/>
                </a:cubicBezTo>
                <a:cubicBezTo>
                  <a:pt x="848920" y="132355"/>
                  <a:pt x="894500" y="170106"/>
                  <a:pt x="889279" y="215127"/>
                </a:cubicBezTo>
                <a:cubicBezTo>
                  <a:pt x="886017" y="243836"/>
                  <a:pt x="862901" y="267511"/>
                  <a:pt x="836056" y="278138"/>
                </a:cubicBezTo>
                <a:cubicBezTo>
                  <a:pt x="809212" y="288763"/>
                  <a:pt x="782926" y="286899"/>
                  <a:pt x="750489" y="284290"/>
                </a:cubicBezTo>
                <a:cubicBezTo>
                  <a:pt x="781248" y="292585"/>
                  <a:pt x="796535" y="302093"/>
                  <a:pt x="805669" y="324091"/>
                </a:cubicBezTo>
                <a:cubicBezTo>
                  <a:pt x="814804" y="346088"/>
                  <a:pt x="811635" y="361375"/>
                  <a:pt x="796908" y="380017"/>
                </a:cubicBezTo>
                <a:cubicBezTo>
                  <a:pt x="781360" y="398286"/>
                  <a:pt x="760826" y="411634"/>
                  <a:pt x="737812" y="418420"/>
                </a:cubicBezTo>
                <a:cubicBezTo>
                  <a:pt x="658900" y="443326"/>
                  <a:pt x="572716" y="419483"/>
                  <a:pt x="517834" y="357553"/>
                </a:cubicBezTo>
                <a:cubicBezTo>
                  <a:pt x="486328" y="388499"/>
                  <a:pt x="454078" y="419911"/>
                  <a:pt x="414370" y="439020"/>
                </a:cubicBezTo>
                <a:cubicBezTo>
                  <a:pt x="374662" y="458128"/>
                  <a:pt x="325167" y="462975"/>
                  <a:pt x="287323" y="440325"/>
                </a:cubicBezTo>
                <a:cubicBezTo>
                  <a:pt x="249480" y="417674"/>
                  <a:pt x="230837" y="362680"/>
                  <a:pt x="256190" y="326607"/>
                </a:cubicBezTo>
                <a:cubicBezTo>
                  <a:pt x="215737" y="355596"/>
                  <a:pt x="173233" y="385610"/>
                  <a:pt x="123924" y="392973"/>
                </a:cubicBezTo>
                <a:cubicBezTo>
                  <a:pt x="74616" y="400337"/>
                  <a:pt x="16918" y="377128"/>
                  <a:pt x="2750" y="329497"/>
                </a:cubicBezTo>
                <a:cubicBezTo>
                  <a:pt x="-6982" y="291821"/>
                  <a:pt x="9163" y="252225"/>
                  <a:pt x="42458" y="232091"/>
                </a:cubicBezTo>
                <a:cubicBezTo>
                  <a:pt x="74895" y="212703"/>
                  <a:pt x="111341" y="220533"/>
                  <a:pt x="150023" y="235447"/>
                </a:cubicBezTo>
                <a:cubicBezTo>
                  <a:pt x="121500" y="201984"/>
                  <a:pt x="86454" y="173461"/>
                  <a:pt x="105655" y="135618"/>
                </a:cubicBezTo>
                <a:cubicBezTo>
                  <a:pt x="124856" y="97774"/>
                  <a:pt x="172580" y="80623"/>
                  <a:pt x="214525" y="86962"/>
                </a:cubicBezTo>
                <a:cubicBezTo>
                  <a:pt x="238947" y="90690"/>
                  <a:pt x="305406" y="114925"/>
                  <a:pt x="305406" y="114925"/>
                </a:cubicBezTo>
                <a:cubicBezTo>
                  <a:pt x="305406" y="114925"/>
                  <a:pt x="314727" y="78946"/>
                  <a:pt x="319388" y="67387"/>
                </a:cubicBezTo>
                <a:cubicBezTo>
                  <a:pt x="326267" y="49015"/>
                  <a:pt x="338114" y="32918"/>
                  <a:pt x="353596" y="20875"/>
                </a:cubicBezTo>
                <a:close/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2"/>
          <p:cNvSpPr/>
          <p:nvPr/>
        </p:nvSpPr>
        <p:spPr>
          <a:xfrm rot="1147042">
            <a:off x="11267817" y="1096337"/>
            <a:ext cx="769442" cy="789377"/>
          </a:xfrm>
          <a:custGeom>
            <a:avLst/>
            <a:gdLst/>
            <a:ahLst/>
            <a:cxnLst/>
            <a:rect l="l" t="t" r="r" b="b"/>
            <a:pathLst>
              <a:path w="503991" h="491594" extrusionOk="0">
                <a:moveTo>
                  <a:pt x="128445" y="203014"/>
                </a:moveTo>
                <a:lnTo>
                  <a:pt x="92559" y="20693"/>
                </a:lnTo>
                <a:lnTo>
                  <a:pt x="236103" y="132546"/>
                </a:lnTo>
                <a:lnTo>
                  <a:pt x="352151" y="0"/>
                </a:lnTo>
                <a:lnTo>
                  <a:pt x="342457" y="190523"/>
                </a:lnTo>
                <a:lnTo>
                  <a:pt x="503992" y="287183"/>
                </a:lnTo>
                <a:lnTo>
                  <a:pt x="291378" y="303775"/>
                </a:lnTo>
                <a:lnTo>
                  <a:pt x="249992" y="491595"/>
                </a:lnTo>
                <a:lnTo>
                  <a:pt x="183626" y="305173"/>
                </a:lnTo>
                <a:lnTo>
                  <a:pt x="0" y="316172"/>
                </a:lnTo>
                <a:lnTo>
                  <a:pt x="128445" y="20301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2"/>
          <p:cNvSpPr/>
          <p:nvPr/>
        </p:nvSpPr>
        <p:spPr>
          <a:xfrm>
            <a:off x="601625" y="5404045"/>
            <a:ext cx="1292314" cy="1042826"/>
          </a:xfrm>
          <a:custGeom>
            <a:avLst/>
            <a:gdLst/>
            <a:ahLst/>
            <a:cxnLst/>
            <a:rect l="l" t="t" r="r" b="b"/>
            <a:pathLst>
              <a:path w="502846" h="405769" extrusionOk="0">
                <a:moveTo>
                  <a:pt x="37388" y="714"/>
                </a:moveTo>
                <a:cubicBezTo>
                  <a:pt x="17813" y="50395"/>
                  <a:pt x="-2041" y="101848"/>
                  <a:pt x="103" y="155258"/>
                </a:cubicBezTo>
                <a:cubicBezTo>
                  <a:pt x="2247" y="208668"/>
                  <a:pt x="31422" y="264874"/>
                  <a:pt x="82409" y="280999"/>
                </a:cubicBezTo>
                <a:cubicBezTo>
                  <a:pt x="125938" y="294794"/>
                  <a:pt x="174594" y="275966"/>
                  <a:pt x="207964" y="244740"/>
                </a:cubicBezTo>
                <a:cubicBezTo>
                  <a:pt x="241333" y="213515"/>
                  <a:pt x="262213" y="171570"/>
                  <a:pt x="281880" y="130371"/>
                </a:cubicBezTo>
                <a:cubicBezTo>
                  <a:pt x="290847" y="115009"/>
                  <a:pt x="295610" y="97550"/>
                  <a:pt x="295675" y="79757"/>
                </a:cubicBezTo>
                <a:cubicBezTo>
                  <a:pt x="294184" y="62140"/>
                  <a:pt x="279923" y="44336"/>
                  <a:pt x="262213" y="45642"/>
                </a:cubicBezTo>
                <a:cubicBezTo>
                  <a:pt x="241427" y="47319"/>
                  <a:pt x="231267" y="71647"/>
                  <a:pt x="228097" y="92247"/>
                </a:cubicBezTo>
                <a:cubicBezTo>
                  <a:pt x="216427" y="171747"/>
                  <a:pt x="239870" y="252384"/>
                  <a:pt x="292320" y="313251"/>
                </a:cubicBezTo>
                <a:cubicBezTo>
                  <a:pt x="345581" y="373446"/>
                  <a:pt x="422414" y="407477"/>
                  <a:pt x="502790" y="406462"/>
                </a:cubicBezTo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2"/>
          <p:cNvSpPr/>
          <p:nvPr/>
        </p:nvSpPr>
        <p:spPr>
          <a:xfrm flipH="1">
            <a:off x="10398319" y="1060437"/>
            <a:ext cx="648886" cy="619436"/>
          </a:xfrm>
          <a:custGeom>
            <a:avLst/>
            <a:gdLst/>
            <a:ahLst/>
            <a:cxnLst/>
            <a:rect l="l" t="t" r="r" b="b"/>
            <a:pathLst>
              <a:path w="310101" h="296027" extrusionOk="0">
                <a:moveTo>
                  <a:pt x="28953" y="164195"/>
                </a:moveTo>
                <a:cubicBezTo>
                  <a:pt x="7235" y="135672"/>
                  <a:pt x="-9636" y="96990"/>
                  <a:pt x="6116" y="64739"/>
                </a:cubicBezTo>
                <a:cubicBezTo>
                  <a:pt x="24758" y="26895"/>
                  <a:pt x="79567" y="20836"/>
                  <a:pt x="116292" y="41436"/>
                </a:cubicBezTo>
                <a:cubicBezTo>
                  <a:pt x="153017" y="62036"/>
                  <a:pt x="175481" y="100345"/>
                  <a:pt x="196267" y="136884"/>
                </a:cubicBezTo>
                <a:cubicBezTo>
                  <a:pt x="186862" y="115660"/>
                  <a:pt x="181098" y="93000"/>
                  <a:pt x="179209" y="69865"/>
                </a:cubicBezTo>
                <a:cubicBezTo>
                  <a:pt x="177558" y="46320"/>
                  <a:pt x="187859" y="23521"/>
                  <a:pt x="206613" y="9185"/>
                </a:cubicBezTo>
                <a:cubicBezTo>
                  <a:pt x="230643" y="-4760"/>
                  <a:pt x="260992" y="-1227"/>
                  <a:pt x="281182" y="17853"/>
                </a:cubicBezTo>
                <a:cubicBezTo>
                  <a:pt x="300495" y="36934"/>
                  <a:pt x="310944" y="63238"/>
                  <a:pt x="309984" y="90372"/>
                </a:cubicBezTo>
                <a:cubicBezTo>
                  <a:pt x="308838" y="117235"/>
                  <a:pt x="302937" y="143679"/>
                  <a:pt x="292554" y="168482"/>
                </a:cubicBezTo>
                <a:cubicBezTo>
                  <a:pt x="277640" y="208377"/>
                  <a:pt x="226187" y="296741"/>
                  <a:pt x="226187" y="296741"/>
                </a:cubicBezTo>
                <a:cubicBezTo>
                  <a:pt x="226187" y="296741"/>
                  <a:pt x="159821" y="264583"/>
                  <a:pt x="131951" y="250135"/>
                </a:cubicBezTo>
                <a:cubicBezTo>
                  <a:pt x="91697" y="229443"/>
                  <a:pt x="56523" y="200090"/>
                  <a:pt x="28953" y="164195"/>
                </a:cubicBezTo>
                <a:close/>
              </a:path>
            </a:pathLst>
          </a:custGeom>
          <a:solidFill>
            <a:schemeClr val="accent4"/>
          </a:solidFill>
          <a:ln w="952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2"/>
          <p:cNvSpPr/>
          <p:nvPr/>
        </p:nvSpPr>
        <p:spPr>
          <a:xfrm>
            <a:off x="10294524" y="6219701"/>
            <a:ext cx="856468" cy="717020"/>
          </a:xfrm>
          <a:custGeom>
            <a:avLst/>
            <a:gdLst/>
            <a:ahLst/>
            <a:cxnLst/>
            <a:rect l="l" t="t" r="r" b="b"/>
            <a:pathLst>
              <a:path w="1153492" h="887951" extrusionOk="0">
                <a:moveTo>
                  <a:pt x="167537" y="799761"/>
                </a:moveTo>
                <a:cubicBezTo>
                  <a:pt x="167444" y="737952"/>
                  <a:pt x="171079" y="676200"/>
                  <a:pt x="178350" y="614830"/>
                </a:cubicBezTo>
                <a:lnTo>
                  <a:pt x="175367" y="638599"/>
                </a:lnTo>
                <a:cubicBezTo>
                  <a:pt x="183476" y="571375"/>
                  <a:pt x="199788" y="505391"/>
                  <a:pt x="223837" y="442110"/>
                </a:cubicBezTo>
                <a:lnTo>
                  <a:pt x="215354" y="463455"/>
                </a:lnTo>
                <a:cubicBezTo>
                  <a:pt x="232971" y="418863"/>
                  <a:pt x="255901" y="376573"/>
                  <a:pt x="283771" y="337527"/>
                </a:cubicBezTo>
                <a:lnTo>
                  <a:pt x="270629" y="355610"/>
                </a:lnTo>
                <a:cubicBezTo>
                  <a:pt x="292999" y="324823"/>
                  <a:pt x="319098" y="296924"/>
                  <a:pt x="348273" y="272559"/>
                </a:cubicBezTo>
                <a:lnTo>
                  <a:pt x="331310" y="286541"/>
                </a:lnTo>
                <a:cubicBezTo>
                  <a:pt x="362628" y="261607"/>
                  <a:pt x="397116" y="240858"/>
                  <a:pt x="433842" y="224835"/>
                </a:cubicBezTo>
                <a:lnTo>
                  <a:pt x="413801" y="234156"/>
                </a:lnTo>
                <a:cubicBezTo>
                  <a:pt x="471311" y="208039"/>
                  <a:pt x="531992" y="189797"/>
                  <a:pt x="594351" y="179907"/>
                </a:cubicBezTo>
                <a:lnTo>
                  <a:pt x="572073" y="183170"/>
                </a:lnTo>
                <a:cubicBezTo>
                  <a:pt x="606375" y="178416"/>
                  <a:pt x="641236" y="178416"/>
                  <a:pt x="675537" y="183170"/>
                </a:cubicBezTo>
                <a:lnTo>
                  <a:pt x="653260" y="180001"/>
                </a:lnTo>
                <a:cubicBezTo>
                  <a:pt x="690079" y="185463"/>
                  <a:pt x="725871" y="195874"/>
                  <a:pt x="759894" y="210947"/>
                </a:cubicBezTo>
                <a:lnTo>
                  <a:pt x="739853" y="201625"/>
                </a:lnTo>
                <a:cubicBezTo>
                  <a:pt x="775274" y="217546"/>
                  <a:pt x="808456" y="238006"/>
                  <a:pt x="838656" y="262492"/>
                </a:cubicBezTo>
                <a:lnTo>
                  <a:pt x="821693" y="248604"/>
                </a:lnTo>
                <a:cubicBezTo>
                  <a:pt x="851240" y="272829"/>
                  <a:pt x="877526" y="300746"/>
                  <a:pt x="899990" y="331655"/>
                </a:cubicBezTo>
                <a:lnTo>
                  <a:pt x="886847" y="313572"/>
                </a:lnTo>
                <a:cubicBezTo>
                  <a:pt x="906701" y="341237"/>
                  <a:pt x="923293" y="371148"/>
                  <a:pt x="936155" y="402682"/>
                </a:cubicBezTo>
                <a:lnTo>
                  <a:pt x="927673" y="381336"/>
                </a:lnTo>
                <a:cubicBezTo>
                  <a:pt x="947247" y="433302"/>
                  <a:pt x="960297" y="487504"/>
                  <a:pt x="966542" y="542685"/>
                </a:cubicBezTo>
                <a:lnTo>
                  <a:pt x="963559" y="519009"/>
                </a:lnTo>
                <a:cubicBezTo>
                  <a:pt x="975024" y="610822"/>
                  <a:pt x="979033" y="703847"/>
                  <a:pt x="985650" y="796219"/>
                </a:cubicBezTo>
                <a:cubicBezTo>
                  <a:pt x="986117" y="819475"/>
                  <a:pt x="994878" y="841817"/>
                  <a:pt x="1010258" y="859229"/>
                </a:cubicBezTo>
                <a:cubicBezTo>
                  <a:pt x="1025638" y="875616"/>
                  <a:pt x="1047076" y="885030"/>
                  <a:pt x="1069540" y="885328"/>
                </a:cubicBezTo>
                <a:cubicBezTo>
                  <a:pt x="1092004" y="885086"/>
                  <a:pt x="1113442" y="875653"/>
                  <a:pt x="1128822" y="859229"/>
                </a:cubicBezTo>
                <a:cubicBezTo>
                  <a:pt x="1144854" y="842190"/>
                  <a:pt x="1153710" y="819615"/>
                  <a:pt x="1153430" y="796219"/>
                </a:cubicBezTo>
                <a:cubicBezTo>
                  <a:pt x="1147931" y="719599"/>
                  <a:pt x="1143549" y="642793"/>
                  <a:pt x="1136466" y="566454"/>
                </a:cubicBezTo>
                <a:cubicBezTo>
                  <a:pt x="1129102" y="487317"/>
                  <a:pt x="1118383" y="407995"/>
                  <a:pt x="1089394" y="333985"/>
                </a:cubicBezTo>
                <a:cubicBezTo>
                  <a:pt x="1064880" y="269530"/>
                  <a:pt x="1028062" y="210481"/>
                  <a:pt x="980897" y="160147"/>
                </a:cubicBezTo>
                <a:cubicBezTo>
                  <a:pt x="938858" y="115387"/>
                  <a:pt x="889084" y="78708"/>
                  <a:pt x="833809" y="51929"/>
                </a:cubicBezTo>
                <a:cubicBezTo>
                  <a:pt x="773875" y="22539"/>
                  <a:pt x="708721" y="5305"/>
                  <a:pt x="642075" y="1222"/>
                </a:cubicBezTo>
                <a:cubicBezTo>
                  <a:pt x="572353" y="-2413"/>
                  <a:pt x="502258" y="13899"/>
                  <a:pt x="435985" y="36083"/>
                </a:cubicBezTo>
                <a:cubicBezTo>
                  <a:pt x="398421" y="48583"/>
                  <a:pt x="361696" y="63748"/>
                  <a:pt x="326276" y="81477"/>
                </a:cubicBezTo>
                <a:cubicBezTo>
                  <a:pt x="291695" y="99271"/>
                  <a:pt x="259350" y="121017"/>
                  <a:pt x="229803" y="146258"/>
                </a:cubicBezTo>
                <a:cubicBezTo>
                  <a:pt x="178537" y="190189"/>
                  <a:pt x="135938" y="243216"/>
                  <a:pt x="103968" y="302666"/>
                </a:cubicBezTo>
                <a:cubicBezTo>
                  <a:pt x="21103" y="452270"/>
                  <a:pt x="969" y="628905"/>
                  <a:pt x="-56" y="799481"/>
                </a:cubicBezTo>
                <a:cubicBezTo>
                  <a:pt x="-56" y="846087"/>
                  <a:pt x="38720" y="890735"/>
                  <a:pt x="83834" y="888591"/>
                </a:cubicBezTo>
                <a:cubicBezTo>
                  <a:pt x="131185" y="886288"/>
                  <a:pt x="168284" y="846916"/>
                  <a:pt x="167724" y="799481"/>
                </a:cubicBezTo>
                <a:close/>
              </a:path>
            </a:pathLst>
          </a:custGeom>
          <a:solidFill>
            <a:schemeClr val="accent5"/>
          </a:solidFill>
          <a:ln w="762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98740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Talking Points">
  <p:cSld name="003 Talking Point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720400" y="669575"/>
            <a:ext cx="11055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ldrich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body" idx="1"/>
          </p:nvPr>
        </p:nvSpPr>
        <p:spPr>
          <a:xfrm>
            <a:off x="720400" y="2162000"/>
            <a:ext cx="7769400" cy="336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5"/>
          <p:cNvSpPr/>
          <p:nvPr/>
        </p:nvSpPr>
        <p:spPr>
          <a:xfrm rot="1147042">
            <a:off x="10065592" y="5030037"/>
            <a:ext cx="769442" cy="789377"/>
          </a:xfrm>
          <a:custGeom>
            <a:avLst/>
            <a:gdLst/>
            <a:ahLst/>
            <a:cxnLst/>
            <a:rect l="l" t="t" r="r" b="b"/>
            <a:pathLst>
              <a:path w="503991" h="491594" extrusionOk="0">
                <a:moveTo>
                  <a:pt x="128445" y="203014"/>
                </a:moveTo>
                <a:lnTo>
                  <a:pt x="92559" y="20693"/>
                </a:lnTo>
                <a:lnTo>
                  <a:pt x="236103" y="132546"/>
                </a:lnTo>
                <a:lnTo>
                  <a:pt x="352151" y="0"/>
                </a:lnTo>
                <a:lnTo>
                  <a:pt x="342457" y="190523"/>
                </a:lnTo>
                <a:lnTo>
                  <a:pt x="503992" y="287183"/>
                </a:lnTo>
                <a:lnTo>
                  <a:pt x="291378" y="303775"/>
                </a:lnTo>
                <a:lnTo>
                  <a:pt x="249992" y="491595"/>
                </a:lnTo>
                <a:lnTo>
                  <a:pt x="183626" y="305173"/>
                </a:lnTo>
                <a:lnTo>
                  <a:pt x="0" y="316172"/>
                </a:lnTo>
                <a:lnTo>
                  <a:pt x="128445" y="20301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5"/>
          <p:cNvSpPr/>
          <p:nvPr/>
        </p:nvSpPr>
        <p:spPr>
          <a:xfrm flipH="1">
            <a:off x="11364769" y="269737"/>
            <a:ext cx="648886" cy="619436"/>
          </a:xfrm>
          <a:custGeom>
            <a:avLst/>
            <a:gdLst/>
            <a:ahLst/>
            <a:cxnLst/>
            <a:rect l="l" t="t" r="r" b="b"/>
            <a:pathLst>
              <a:path w="310101" h="296027" extrusionOk="0">
                <a:moveTo>
                  <a:pt x="28953" y="164195"/>
                </a:moveTo>
                <a:cubicBezTo>
                  <a:pt x="7235" y="135672"/>
                  <a:pt x="-9636" y="96990"/>
                  <a:pt x="6116" y="64739"/>
                </a:cubicBezTo>
                <a:cubicBezTo>
                  <a:pt x="24758" y="26895"/>
                  <a:pt x="79567" y="20836"/>
                  <a:pt x="116292" y="41436"/>
                </a:cubicBezTo>
                <a:cubicBezTo>
                  <a:pt x="153017" y="62036"/>
                  <a:pt x="175481" y="100345"/>
                  <a:pt x="196267" y="136884"/>
                </a:cubicBezTo>
                <a:cubicBezTo>
                  <a:pt x="186862" y="115660"/>
                  <a:pt x="181098" y="93000"/>
                  <a:pt x="179209" y="69865"/>
                </a:cubicBezTo>
                <a:cubicBezTo>
                  <a:pt x="177558" y="46320"/>
                  <a:pt x="187859" y="23521"/>
                  <a:pt x="206613" y="9185"/>
                </a:cubicBezTo>
                <a:cubicBezTo>
                  <a:pt x="230643" y="-4760"/>
                  <a:pt x="260992" y="-1227"/>
                  <a:pt x="281182" y="17853"/>
                </a:cubicBezTo>
                <a:cubicBezTo>
                  <a:pt x="300495" y="36934"/>
                  <a:pt x="310944" y="63238"/>
                  <a:pt x="309984" y="90372"/>
                </a:cubicBezTo>
                <a:cubicBezTo>
                  <a:pt x="308838" y="117235"/>
                  <a:pt x="302937" y="143679"/>
                  <a:pt x="292554" y="168482"/>
                </a:cubicBezTo>
                <a:cubicBezTo>
                  <a:pt x="277640" y="208377"/>
                  <a:pt x="226187" y="296741"/>
                  <a:pt x="226187" y="296741"/>
                </a:cubicBezTo>
                <a:cubicBezTo>
                  <a:pt x="226187" y="296741"/>
                  <a:pt x="159821" y="264583"/>
                  <a:pt x="131951" y="250135"/>
                </a:cubicBezTo>
                <a:cubicBezTo>
                  <a:pt x="91697" y="229443"/>
                  <a:pt x="56523" y="200090"/>
                  <a:pt x="28953" y="164195"/>
                </a:cubicBezTo>
                <a:close/>
              </a:path>
            </a:pathLst>
          </a:custGeom>
          <a:solidFill>
            <a:schemeClr val="accent4"/>
          </a:solidFill>
          <a:ln w="952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5"/>
          <p:cNvSpPr/>
          <p:nvPr/>
        </p:nvSpPr>
        <p:spPr>
          <a:xfrm rot="-3772208" flipH="1">
            <a:off x="11599428" y="4123816"/>
            <a:ext cx="972589" cy="718483"/>
          </a:xfrm>
          <a:custGeom>
            <a:avLst/>
            <a:gdLst/>
            <a:ahLst/>
            <a:cxnLst/>
            <a:rect l="l" t="t" r="r" b="b"/>
            <a:pathLst>
              <a:path w="535963" h="395933" extrusionOk="0">
                <a:moveTo>
                  <a:pt x="-56" y="108159"/>
                </a:moveTo>
                <a:cubicBezTo>
                  <a:pt x="7774" y="51068"/>
                  <a:pt x="53634" y="6746"/>
                  <a:pt x="110958" y="874"/>
                </a:cubicBezTo>
                <a:cubicBezTo>
                  <a:pt x="168460" y="-2025"/>
                  <a:pt x="220491" y="34793"/>
                  <a:pt x="236886" y="89983"/>
                </a:cubicBezTo>
                <a:cubicBezTo>
                  <a:pt x="242815" y="107460"/>
                  <a:pt x="240941" y="126643"/>
                  <a:pt x="231760" y="142647"/>
                </a:cubicBezTo>
                <a:cubicBezTo>
                  <a:pt x="221600" y="157654"/>
                  <a:pt x="198297" y="164366"/>
                  <a:pt x="184409" y="152621"/>
                </a:cubicBezTo>
                <a:cubicBezTo>
                  <a:pt x="170520" y="140876"/>
                  <a:pt x="173503" y="115337"/>
                  <a:pt x="184968" y="98931"/>
                </a:cubicBezTo>
                <a:cubicBezTo>
                  <a:pt x="216846" y="54749"/>
                  <a:pt x="289178" y="55775"/>
                  <a:pt x="329818" y="91941"/>
                </a:cubicBezTo>
                <a:cubicBezTo>
                  <a:pt x="370458" y="128107"/>
                  <a:pt x="382948" y="188134"/>
                  <a:pt x="375771" y="242104"/>
                </a:cubicBezTo>
                <a:cubicBezTo>
                  <a:pt x="374522" y="258313"/>
                  <a:pt x="369302" y="273967"/>
                  <a:pt x="360577" y="287684"/>
                </a:cubicBezTo>
                <a:cubicBezTo>
                  <a:pt x="351331" y="301443"/>
                  <a:pt x="335196" y="308916"/>
                  <a:pt x="318726" y="307072"/>
                </a:cubicBezTo>
                <a:cubicBezTo>
                  <a:pt x="299086" y="301835"/>
                  <a:pt x="285962" y="283346"/>
                  <a:pt x="287500" y="263076"/>
                </a:cubicBezTo>
                <a:cubicBezTo>
                  <a:pt x="289793" y="243258"/>
                  <a:pt x="300708" y="225457"/>
                  <a:pt x="317327" y="214420"/>
                </a:cubicBezTo>
                <a:cubicBezTo>
                  <a:pt x="363933" y="180491"/>
                  <a:pt x="434587" y="196337"/>
                  <a:pt x="475134" y="237630"/>
                </a:cubicBezTo>
                <a:cubicBezTo>
                  <a:pt x="515681" y="278922"/>
                  <a:pt x="531620" y="338857"/>
                  <a:pt x="535907" y="396647"/>
                </a:cubicBezTo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5"/>
          <p:cNvSpPr/>
          <p:nvPr/>
        </p:nvSpPr>
        <p:spPr>
          <a:xfrm rot="-9469379">
            <a:off x="132391" y="51836"/>
            <a:ext cx="428598" cy="785508"/>
          </a:xfrm>
          <a:custGeom>
            <a:avLst/>
            <a:gdLst/>
            <a:ahLst/>
            <a:cxnLst/>
            <a:rect l="l" t="t" r="r" b="b"/>
            <a:pathLst>
              <a:path w="232781" h="426626" extrusionOk="0">
                <a:moveTo>
                  <a:pt x="232675" y="714"/>
                </a:moveTo>
                <a:cubicBezTo>
                  <a:pt x="233235" y="43777"/>
                  <a:pt x="229227" y="87773"/>
                  <a:pt x="211517" y="127108"/>
                </a:cubicBezTo>
                <a:cubicBezTo>
                  <a:pt x="193807" y="166443"/>
                  <a:pt x="160996" y="200465"/>
                  <a:pt x="119331" y="210998"/>
                </a:cubicBezTo>
                <a:cubicBezTo>
                  <a:pt x="77666" y="221531"/>
                  <a:pt x="28077" y="204753"/>
                  <a:pt x="8503" y="166350"/>
                </a:cubicBezTo>
                <a:cubicBezTo>
                  <a:pt x="-5246" y="138293"/>
                  <a:pt x="-2263" y="104933"/>
                  <a:pt x="16240" y="79757"/>
                </a:cubicBezTo>
                <a:cubicBezTo>
                  <a:pt x="35581" y="55242"/>
                  <a:pt x="66928" y="43507"/>
                  <a:pt x="97613" y="49277"/>
                </a:cubicBezTo>
                <a:cubicBezTo>
                  <a:pt x="145337" y="58598"/>
                  <a:pt x="173953" y="107813"/>
                  <a:pt x="190171" y="153673"/>
                </a:cubicBezTo>
                <a:cubicBezTo>
                  <a:pt x="221090" y="241422"/>
                  <a:pt x="229171" y="335602"/>
                  <a:pt x="213661" y="427341"/>
                </a:cubicBezTo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5"/>
          <p:cNvSpPr/>
          <p:nvPr/>
        </p:nvSpPr>
        <p:spPr>
          <a:xfrm rot="1147042">
            <a:off x="10126567" y="5030037"/>
            <a:ext cx="769442" cy="789377"/>
          </a:xfrm>
          <a:custGeom>
            <a:avLst/>
            <a:gdLst/>
            <a:ahLst/>
            <a:cxnLst/>
            <a:rect l="l" t="t" r="r" b="b"/>
            <a:pathLst>
              <a:path w="503991" h="491594" extrusionOk="0">
                <a:moveTo>
                  <a:pt x="128445" y="203014"/>
                </a:moveTo>
                <a:lnTo>
                  <a:pt x="92559" y="20693"/>
                </a:lnTo>
                <a:lnTo>
                  <a:pt x="236103" y="132546"/>
                </a:lnTo>
                <a:lnTo>
                  <a:pt x="352151" y="0"/>
                </a:lnTo>
                <a:lnTo>
                  <a:pt x="342457" y="190523"/>
                </a:lnTo>
                <a:lnTo>
                  <a:pt x="503992" y="287183"/>
                </a:lnTo>
                <a:lnTo>
                  <a:pt x="291378" y="303775"/>
                </a:lnTo>
                <a:lnTo>
                  <a:pt x="249992" y="491595"/>
                </a:lnTo>
                <a:lnTo>
                  <a:pt x="183626" y="305173"/>
                </a:lnTo>
                <a:lnTo>
                  <a:pt x="0" y="316172"/>
                </a:lnTo>
                <a:lnTo>
                  <a:pt x="128445" y="203014"/>
                </a:lnTo>
                <a:close/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6" name="Google Shape;56;p5"/>
          <p:cNvGrpSpPr/>
          <p:nvPr/>
        </p:nvGrpSpPr>
        <p:grpSpPr>
          <a:xfrm rot="-8670537">
            <a:off x="481073" y="5670895"/>
            <a:ext cx="358103" cy="1075775"/>
            <a:chOff x="5847863" y="4281335"/>
            <a:chExt cx="358150" cy="1075915"/>
          </a:xfrm>
        </p:grpSpPr>
        <p:sp>
          <p:nvSpPr>
            <p:cNvPr id="57" name="Google Shape;57;p5"/>
            <p:cNvSpPr/>
            <p:nvPr/>
          </p:nvSpPr>
          <p:spPr>
            <a:xfrm>
              <a:off x="5888440" y="4281335"/>
              <a:ext cx="317573" cy="1046246"/>
            </a:xfrm>
            <a:custGeom>
              <a:avLst/>
              <a:gdLst/>
              <a:ahLst/>
              <a:cxnLst/>
              <a:rect l="l" t="t" r="r" b="b"/>
              <a:pathLst>
                <a:path w="118830" h="391486" extrusionOk="0">
                  <a:moveTo>
                    <a:pt x="35089" y="714"/>
                  </a:moveTo>
                  <a:cubicBezTo>
                    <a:pt x="15981" y="65971"/>
                    <a:pt x="8906" y="134164"/>
                    <a:pt x="14210" y="201956"/>
                  </a:cubicBezTo>
                  <a:cubicBezTo>
                    <a:pt x="16726" y="233182"/>
                    <a:pt x="25861" y="269628"/>
                    <a:pt x="55036" y="280906"/>
                  </a:cubicBezTo>
                  <a:cubicBezTo>
                    <a:pt x="84211" y="292185"/>
                    <a:pt x="121589" y="263010"/>
                    <a:pt x="118606" y="230945"/>
                  </a:cubicBezTo>
                  <a:cubicBezTo>
                    <a:pt x="115623" y="198880"/>
                    <a:pt x="77500" y="176323"/>
                    <a:pt x="47113" y="187043"/>
                  </a:cubicBezTo>
                  <a:cubicBezTo>
                    <a:pt x="9829" y="200279"/>
                    <a:pt x="-3034" y="247909"/>
                    <a:pt x="508" y="287617"/>
                  </a:cubicBezTo>
                  <a:cubicBezTo>
                    <a:pt x="3360" y="324678"/>
                    <a:pt x="14993" y="360527"/>
                    <a:pt x="34437" y="392200"/>
                  </a:cubicBez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5"/>
            <p:cNvSpPr/>
            <p:nvPr/>
          </p:nvSpPr>
          <p:spPr>
            <a:xfrm>
              <a:off x="5847863" y="5204549"/>
              <a:ext cx="145229" cy="152701"/>
            </a:xfrm>
            <a:custGeom>
              <a:avLst/>
              <a:gdLst/>
              <a:ahLst/>
              <a:cxnLst/>
              <a:rect l="l" t="t" r="r" b="b"/>
              <a:pathLst>
                <a:path w="54342" h="57138" extrusionOk="0">
                  <a:moveTo>
                    <a:pt x="7960" y="23178"/>
                  </a:moveTo>
                  <a:lnTo>
                    <a:pt x="-56" y="17212"/>
                  </a:lnTo>
                  <a:lnTo>
                    <a:pt x="54286" y="57852"/>
                  </a:lnTo>
                  <a:lnTo>
                    <a:pt x="52608" y="714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9" name="Google Shape;59;p5"/>
          <p:cNvSpPr/>
          <p:nvPr/>
        </p:nvSpPr>
        <p:spPr>
          <a:xfrm flipH="1">
            <a:off x="11407444" y="269737"/>
            <a:ext cx="648886" cy="619436"/>
          </a:xfrm>
          <a:custGeom>
            <a:avLst/>
            <a:gdLst/>
            <a:ahLst/>
            <a:cxnLst/>
            <a:rect l="l" t="t" r="r" b="b"/>
            <a:pathLst>
              <a:path w="310101" h="296027" extrusionOk="0">
                <a:moveTo>
                  <a:pt x="28953" y="164195"/>
                </a:moveTo>
                <a:cubicBezTo>
                  <a:pt x="7235" y="135672"/>
                  <a:pt x="-9636" y="96990"/>
                  <a:pt x="6116" y="64739"/>
                </a:cubicBezTo>
                <a:cubicBezTo>
                  <a:pt x="24758" y="26895"/>
                  <a:pt x="79567" y="20836"/>
                  <a:pt x="116292" y="41436"/>
                </a:cubicBezTo>
                <a:cubicBezTo>
                  <a:pt x="153017" y="62036"/>
                  <a:pt x="175481" y="100345"/>
                  <a:pt x="196267" y="136884"/>
                </a:cubicBezTo>
                <a:cubicBezTo>
                  <a:pt x="186862" y="115660"/>
                  <a:pt x="181098" y="93000"/>
                  <a:pt x="179209" y="69865"/>
                </a:cubicBezTo>
                <a:cubicBezTo>
                  <a:pt x="177558" y="46320"/>
                  <a:pt x="187859" y="23521"/>
                  <a:pt x="206613" y="9185"/>
                </a:cubicBezTo>
                <a:cubicBezTo>
                  <a:pt x="230643" y="-4760"/>
                  <a:pt x="260992" y="-1227"/>
                  <a:pt x="281182" y="17853"/>
                </a:cubicBezTo>
                <a:cubicBezTo>
                  <a:pt x="300495" y="36934"/>
                  <a:pt x="310944" y="63238"/>
                  <a:pt x="309984" y="90372"/>
                </a:cubicBezTo>
                <a:cubicBezTo>
                  <a:pt x="308838" y="117235"/>
                  <a:pt x="302937" y="143679"/>
                  <a:pt x="292554" y="168482"/>
                </a:cubicBezTo>
                <a:cubicBezTo>
                  <a:pt x="277640" y="208377"/>
                  <a:pt x="226187" y="296741"/>
                  <a:pt x="226187" y="296741"/>
                </a:cubicBezTo>
                <a:cubicBezTo>
                  <a:pt x="226187" y="296741"/>
                  <a:pt x="159821" y="264583"/>
                  <a:pt x="131951" y="250135"/>
                </a:cubicBezTo>
                <a:cubicBezTo>
                  <a:pt x="91697" y="229443"/>
                  <a:pt x="56523" y="200090"/>
                  <a:pt x="28953" y="164195"/>
                </a:cubicBezTo>
                <a:close/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5"/>
          <p:cNvSpPr/>
          <p:nvPr/>
        </p:nvSpPr>
        <p:spPr>
          <a:xfrm rot="-704196" flipH="1">
            <a:off x="10755869" y="662126"/>
            <a:ext cx="571684" cy="545738"/>
          </a:xfrm>
          <a:custGeom>
            <a:avLst/>
            <a:gdLst/>
            <a:ahLst/>
            <a:cxnLst/>
            <a:rect l="l" t="t" r="r" b="b"/>
            <a:pathLst>
              <a:path w="310101" h="296027" extrusionOk="0">
                <a:moveTo>
                  <a:pt x="28953" y="164195"/>
                </a:moveTo>
                <a:cubicBezTo>
                  <a:pt x="7235" y="135672"/>
                  <a:pt x="-9636" y="96990"/>
                  <a:pt x="6116" y="64739"/>
                </a:cubicBezTo>
                <a:cubicBezTo>
                  <a:pt x="24758" y="26895"/>
                  <a:pt x="79567" y="20836"/>
                  <a:pt x="116292" y="41436"/>
                </a:cubicBezTo>
                <a:cubicBezTo>
                  <a:pt x="153017" y="62036"/>
                  <a:pt x="175481" y="100345"/>
                  <a:pt x="196267" y="136884"/>
                </a:cubicBezTo>
                <a:cubicBezTo>
                  <a:pt x="186862" y="115660"/>
                  <a:pt x="181098" y="93000"/>
                  <a:pt x="179209" y="69865"/>
                </a:cubicBezTo>
                <a:cubicBezTo>
                  <a:pt x="177558" y="46320"/>
                  <a:pt x="187859" y="23521"/>
                  <a:pt x="206613" y="9185"/>
                </a:cubicBezTo>
                <a:cubicBezTo>
                  <a:pt x="230643" y="-4760"/>
                  <a:pt x="260992" y="-1227"/>
                  <a:pt x="281182" y="17853"/>
                </a:cubicBezTo>
                <a:cubicBezTo>
                  <a:pt x="300495" y="36934"/>
                  <a:pt x="310944" y="63238"/>
                  <a:pt x="309984" y="90372"/>
                </a:cubicBezTo>
                <a:cubicBezTo>
                  <a:pt x="308838" y="117235"/>
                  <a:pt x="302937" y="143679"/>
                  <a:pt x="292554" y="168482"/>
                </a:cubicBezTo>
                <a:cubicBezTo>
                  <a:pt x="277640" y="208377"/>
                  <a:pt x="226187" y="296741"/>
                  <a:pt x="226187" y="296741"/>
                </a:cubicBezTo>
                <a:cubicBezTo>
                  <a:pt x="226187" y="296741"/>
                  <a:pt x="159821" y="264583"/>
                  <a:pt x="131951" y="250135"/>
                </a:cubicBezTo>
                <a:cubicBezTo>
                  <a:pt x="91697" y="229443"/>
                  <a:pt x="56523" y="200090"/>
                  <a:pt x="28953" y="164195"/>
                </a:cubicBezTo>
                <a:close/>
              </a:path>
            </a:pathLst>
          </a:custGeom>
          <a:solidFill>
            <a:schemeClr val="accent4"/>
          </a:solidFill>
          <a:ln w="952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5"/>
          <p:cNvSpPr/>
          <p:nvPr/>
        </p:nvSpPr>
        <p:spPr>
          <a:xfrm rot="-704196" flipH="1">
            <a:off x="10792653" y="654475"/>
            <a:ext cx="571684" cy="545738"/>
          </a:xfrm>
          <a:custGeom>
            <a:avLst/>
            <a:gdLst/>
            <a:ahLst/>
            <a:cxnLst/>
            <a:rect l="l" t="t" r="r" b="b"/>
            <a:pathLst>
              <a:path w="310101" h="296027" extrusionOk="0">
                <a:moveTo>
                  <a:pt x="28953" y="164195"/>
                </a:moveTo>
                <a:cubicBezTo>
                  <a:pt x="7235" y="135672"/>
                  <a:pt x="-9636" y="96990"/>
                  <a:pt x="6116" y="64739"/>
                </a:cubicBezTo>
                <a:cubicBezTo>
                  <a:pt x="24758" y="26895"/>
                  <a:pt x="79567" y="20836"/>
                  <a:pt x="116292" y="41436"/>
                </a:cubicBezTo>
                <a:cubicBezTo>
                  <a:pt x="153017" y="62036"/>
                  <a:pt x="175481" y="100345"/>
                  <a:pt x="196267" y="136884"/>
                </a:cubicBezTo>
                <a:cubicBezTo>
                  <a:pt x="186862" y="115660"/>
                  <a:pt x="181098" y="93000"/>
                  <a:pt x="179209" y="69865"/>
                </a:cubicBezTo>
                <a:cubicBezTo>
                  <a:pt x="177558" y="46320"/>
                  <a:pt x="187859" y="23521"/>
                  <a:pt x="206613" y="9185"/>
                </a:cubicBezTo>
                <a:cubicBezTo>
                  <a:pt x="230643" y="-4760"/>
                  <a:pt x="260992" y="-1227"/>
                  <a:pt x="281182" y="17853"/>
                </a:cubicBezTo>
                <a:cubicBezTo>
                  <a:pt x="300495" y="36934"/>
                  <a:pt x="310944" y="63238"/>
                  <a:pt x="309984" y="90372"/>
                </a:cubicBezTo>
                <a:cubicBezTo>
                  <a:pt x="308838" y="117235"/>
                  <a:pt x="302937" y="143679"/>
                  <a:pt x="292554" y="168482"/>
                </a:cubicBezTo>
                <a:cubicBezTo>
                  <a:pt x="277640" y="208377"/>
                  <a:pt x="226187" y="296741"/>
                  <a:pt x="226187" y="296741"/>
                </a:cubicBezTo>
                <a:cubicBezTo>
                  <a:pt x="226187" y="296741"/>
                  <a:pt x="159821" y="264583"/>
                  <a:pt x="131951" y="250135"/>
                </a:cubicBezTo>
                <a:cubicBezTo>
                  <a:pt x="91697" y="229443"/>
                  <a:pt x="56523" y="200090"/>
                  <a:pt x="28953" y="164195"/>
                </a:cubicBezTo>
                <a:close/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5"/>
          <p:cNvSpPr/>
          <p:nvPr/>
        </p:nvSpPr>
        <p:spPr>
          <a:xfrm rot="2831391">
            <a:off x="10898042" y="4692610"/>
            <a:ext cx="769442" cy="789626"/>
          </a:xfrm>
          <a:custGeom>
            <a:avLst/>
            <a:gdLst/>
            <a:ahLst/>
            <a:cxnLst/>
            <a:rect l="l" t="t" r="r" b="b"/>
            <a:pathLst>
              <a:path w="503991" h="491594" extrusionOk="0">
                <a:moveTo>
                  <a:pt x="128445" y="203014"/>
                </a:moveTo>
                <a:lnTo>
                  <a:pt x="92559" y="20693"/>
                </a:lnTo>
                <a:lnTo>
                  <a:pt x="236103" y="132546"/>
                </a:lnTo>
                <a:lnTo>
                  <a:pt x="352151" y="0"/>
                </a:lnTo>
                <a:lnTo>
                  <a:pt x="342457" y="190523"/>
                </a:lnTo>
                <a:lnTo>
                  <a:pt x="503992" y="287183"/>
                </a:lnTo>
                <a:lnTo>
                  <a:pt x="291378" y="303775"/>
                </a:lnTo>
                <a:lnTo>
                  <a:pt x="249992" y="491595"/>
                </a:lnTo>
                <a:lnTo>
                  <a:pt x="183626" y="305173"/>
                </a:lnTo>
                <a:lnTo>
                  <a:pt x="0" y="316172"/>
                </a:lnTo>
                <a:lnTo>
                  <a:pt x="128445" y="20301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5"/>
          <p:cNvSpPr/>
          <p:nvPr/>
        </p:nvSpPr>
        <p:spPr>
          <a:xfrm rot="2831391">
            <a:off x="10951851" y="4721290"/>
            <a:ext cx="769442" cy="789626"/>
          </a:xfrm>
          <a:custGeom>
            <a:avLst/>
            <a:gdLst/>
            <a:ahLst/>
            <a:cxnLst/>
            <a:rect l="l" t="t" r="r" b="b"/>
            <a:pathLst>
              <a:path w="503991" h="491594" extrusionOk="0">
                <a:moveTo>
                  <a:pt x="128445" y="203014"/>
                </a:moveTo>
                <a:lnTo>
                  <a:pt x="92559" y="20693"/>
                </a:lnTo>
                <a:lnTo>
                  <a:pt x="236103" y="132546"/>
                </a:lnTo>
                <a:lnTo>
                  <a:pt x="352151" y="0"/>
                </a:lnTo>
                <a:lnTo>
                  <a:pt x="342457" y="190523"/>
                </a:lnTo>
                <a:lnTo>
                  <a:pt x="503992" y="287183"/>
                </a:lnTo>
                <a:lnTo>
                  <a:pt x="291378" y="303775"/>
                </a:lnTo>
                <a:lnTo>
                  <a:pt x="249992" y="491595"/>
                </a:lnTo>
                <a:lnTo>
                  <a:pt x="183626" y="305173"/>
                </a:lnTo>
                <a:lnTo>
                  <a:pt x="0" y="316172"/>
                </a:lnTo>
                <a:lnTo>
                  <a:pt x="128445" y="203014"/>
                </a:lnTo>
                <a:close/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5"/>
          <p:cNvSpPr/>
          <p:nvPr/>
        </p:nvSpPr>
        <p:spPr>
          <a:xfrm rot="-1146381" flipH="1">
            <a:off x="10919995" y="5584076"/>
            <a:ext cx="612046" cy="628080"/>
          </a:xfrm>
          <a:custGeom>
            <a:avLst/>
            <a:gdLst/>
            <a:ahLst/>
            <a:cxnLst/>
            <a:rect l="l" t="t" r="r" b="b"/>
            <a:pathLst>
              <a:path w="503991" h="491594" extrusionOk="0">
                <a:moveTo>
                  <a:pt x="128445" y="203014"/>
                </a:moveTo>
                <a:lnTo>
                  <a:pt x="92559" y="20693"/>
                </a:lnTo>
                <a:lnTo>
                  <a:pt x="236103" y="132546"/>
                </a:lnTo>
                <a:lnTo>
                  <a:pt x="352151" y="0"/>
                </a:lnTo>
                <a:lnTo>
                  <a:pt x="342457" y="190523"/>
                </a:lnTo>
                <a:lnTo>
                  <a:pt x="503992" y="287183"/>
                </a:lnTo>
                <a:lnTo>
                  <a:pt x="291378" y="303775"/>
                </a:lnTo>
                <a:lnTo>
                  <a:pt x="249992" y="491595"/>
                </a:lnTo>
                <a:lnTo>
                  <a:pt x="183626" y="305173"/>
                </a:lnTo>
                <a:lnTo>
                  <a:pt x="0" y="316172"/>
                </a:lnTo>
                <a:lnTo>
                  <a:pt x="128445" y="20301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5"/>
          <p:cNvSpPr/>
          <p:nvPr/>
        </p:nvSpPr>
        <p:spPr>
          <a:xfrm rot="-1146381" flipH="1">
            <a:off x="10871458" y="5584076"/>
            <a:ext cx="612046" cy="628080"/>
          </a:xfrm>
          <a:custGeom>
            <a:avLst/>
            <a:gdLst/>
            <a:ahLst/>
            <a:cxnLst/>
            <a:rect l="l" t="t" r="r" b="b"/>
            <a:pathLst>
              <a:path w="503991" h="491594" extrusionOk="0">
                <a:moveTo>
                  <a:pt x="128445" y="203014"/>
                </a:moveTo>
                <a:lnTo>
                  <a:pt x="92559" y="20693"/>
                </a:lnTo>
                <a:lnTo>
                  <a:pt x="236103" y="132546"/>
                </a:lnTo>
                <a:lnTo>
                  <a:pt x="352151" y="0"/>
                </a:lnTo>
                <a:lnTo>
                  <a:pt x="342457" y="190523"/>
                </a:lnTo>
                <a:lnTo>
                  <a:pt x="503992" y="287183"/>
                </a:lnTo>
                <a:lnTo>
                  <a:pt x="291378" y="303775"/>
                </a:lnTo>
                <a:lnTo>
                  <a:pt x="249992" y="491595"/>
                </a:lnTo>
                <a:lnTo>
                  <a:pt x="183626" y="305173"/>
                </a:lnTo>
                <a:lnTo>
                  <a:pt x="0" y="316172"/>
                </a:lnTo>
                <a:lnTo>
                  <a:pt x="128445" y="203014"/>
                </a:lnTo>
                <a:close/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1022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 Quote">
  <p:cSld name="007 Quote">
    <p:bg>
      <p:bgPr>
        <a:solidFill>
          <a:schemeClr val="accent4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"/>
          <p:cNvSpPr txBox="1">
            <a:spLocks noGrp="1"/>
          </p:cNvSpPr>
          <p:nvPr>
            <p:ph type="title"/>
          </p:nvPr>
        </p:nvSpPr>
        <p:spPr>
          <a:xfrm>
            <a:off x="1272900" y="1893825"/>
            <a:ext cx="9646200" cy="316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subTitle" idx="1"/>
          </p:nvPr>
        </p:nvSpPr>
        <p:spPr>
          <a:xfrm>
            <a:off x="632875" y="5919475"/>
            <a:ext cx="11379900" cy="717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9"/>
          <p:cNvSpPr/>
          <p:nvPr/>
        </p:nvSpPr>
        <p:spPr>
          <a:xfrm>
            <a:off x="511975" y="1086700"/>
            <a:ext cx="11143155" cy="4938215"/>
          </a:xfrm>
          <a:custGeom>
            <a:avLst/>
            <a:gdLst/>
            <a:ahLst/>
            <a:cxnLst/>
            <a:rect l="l" t="t" r="r" b="b"/>
            <a:pathLst>
              <a:path w="1695421" h="1144430" extrusionOk="0">
                <a:moveTo>
                  <a:pt x="1496" y="692981"/>
                </a:moveTo>
                <a:cubicBezTo>
                  <a:pt x="-4563" y="598651"/>
                  <a:pt x="6530" y="350896"/>
                  <a:pt x="45119" y="263744"/>
                </a:cubicBezTo>
                <a:cubicBezTo>
                  <a:pt x="136093" y="58680"/>
                  <a:pt x="323168" y="40038"/>
                  <a:pt x="422251" y="29878"/>
                </a:cubicBezTo>
                <a:cubicBezTo>
                  <a:pt x="790900" y="-7407"/>
                  <a:pt x="990186" y="-10576"/>
                  <a:pt x="1328914" y="29878"/>
                </a:cubicBezTo>
                <a:cubicBezTo>
                  <a:pt x="1448970" y="44232"/>
                  <a:pt x="1544884" y="147789"/>
                  <a:pt x="1601743" y="249762"/>
                </a:cubicBezTo>
                <a:cubicBezTo>
                  <a:pt x="1678642" y="387435"/>
                  <a:pt x="1702597" y="540488"/>
                  <a:pt x="1693556" y="696430"/>
                </a:cubicBezTo>
                <a:cubicBezTo>
                  <a:pt x="1687031" y="809774"/>
                  <a:pt x="1674913" y="935423"/>
                  <a:pt x="1590185" y="1011949"/>
                </a:cubicBezTo>
                <a:cubicBezTo>
                  <a:pt x="1529038" y="1067037"/>
                  <a:pt x="1442818" y="1083908"/>
                  <a:pt x="1360885" y="1095093"/>
                </a:cubicBezTo>
                <a:cubicBezTo>
                  <a:pt x="1059907" y="1136199"/>
                  <a:pt x="751938" y="1166586"/>
                  <a:pt x="450680" y="1125946"/>
                </a:cubicBezTo>
                <a:cubicBezTo>
                  <a:pt x="120060" y="1081298"/>
                  <a:pt x="11749" y="853490"/>
                  <a:pt x="1496" y="692981"/>
                </a:cubicBezTo>
                <a:close/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5" name="Google Shape;135;p9"/>
          <p:cNvGrpSpPr/>
          <p:nvPr/>
        </p:nvGrpSpPr>
        <p:grpSpPr>
          <a:xfrm>
            <a:off x="1523784" y="1086696"/>
            <a:ext cx="969047" cy="777202"/>
            <a:chOff x="9417497" y="1564911"/>
            <a:chExt cx="967692" cy="776116"/>
          </a:xfrm>
        </p:grpSpPr>
        <p:sp>
          <p:nvSpPr>
            <p:cNvPr id="136" name="Google Shape;136;p9"/>
            <p:cNvSpPr/>
            <p:nvPr/>
          </p:nvSpPr>
          <p:spPr>
            <a:xfrm>
              <a:off x="9921017" y="1988233"/>
              <a:ext cx="464172" cy="297268"/>
            </a:xfrm>
            <a:custGeom>
              <a:avLst/>
              <a:gdLst/>
              <a:ahLst/>
              <a:cxnLst/>
              <a:rect l="l" t="t" r="r" b="b"/>
              <a:pathLst>
                <a:path w="221562" h="141894" extrusionOk="0">
                  <a:moveTo>
                    <a:pt x="-56" y="35735"/>
                  </a:moveTo>
                  <a:cubicBezTo>
                    <a:pt x="19220" y="17214"/>
                    <a:pt x="43846" y="5245"/>
                    <a:pt x="70318" y="1526"/>
                  </a:cubicBezTo>
                  <a:cubicBezTo>
                    <a:pt x="101814" y="-2016"/>
                    <a:pt x="133515" y="6103"/>
                    <a:pt x="159428" y="24363"/>
                  </a:cubicBezTo>
                  <a:cubicBezTo>
                    <a:pt x="191781" y="46771"/>
                    <a:pt x="214068" y="80970"/>
                    <a:pt x="221506" y="119625"/>
                  </a:cubicBezTo>
                  <a:cubicBezTo>
                    <a:pt x="189721" y="139423"/>
                    <a:pt x="151757" y="146795"/>
                    <a:pt x="114873" y="140317"/>
                  </a:cubicBezTo>
                  <a:cubicBezTo>
                    <a:pt x="31542" y="124192"/>
                    <a:pt x="876" y="39090"/>
                    <a:pt x="-56" y="357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9417497" y="1564911"/>
              <a:ext cx="759789" cy="776116"/>
            </a:xfrm>
            <a:custGeom>
              <a:avLst/>
              <a:gdLst/>
              <a:ahLst/>
              <a:cxnLst/>
              <a:rect l="l" t="t" r="r" b="b"/>
              <a:pathLst>
                <a:path w="362668" h="370461" extrusionOk="0">
                  <a:moveTo>
                    <a:pt x="76713" y="161264"/>
                  </a:moveTo>
                  <a:cubicBezTo>
                    <a:pt x="41200" y="163222"/>
                    <a:pt x="10440" y="143834"/>
                    <a:pt x="2144" y="117082"/>
                  </a:cubicBezTo>
                  <a:cubicBezTo>
                    <a:pt x="-9228" y="80544"/>
                    <a:pt x="25913" y="46988"/>
                    <a:pt x="51825" y="34218"/>
                  </a:cubicBezTo>
                  <a:cubicBezTo>
                    <a:pt x="55647" y="32260"/>
                    <a:pt x="103185" y="9889"/>
                    <a:pt x="140190" y="39717"/>
                  </a:cubicBezTo>
                  <a:cubicBezTo>
                    <a:pt x="172440" y="65723"/>
                    <a:pt x="168153" y="108507"/>
                    <a:pt x="168153" y="111489"/>
                  </a:cubicBezTo>
                  <a:cubicBezTo>
                    <a:pt x="167500" y="106829"/>
                    <a:pt x="160789" y="57613"/>
                    <a:pt x="196116" y="25922"/>
                  </a:cubicBezTo>
                  <a:cubicBezTo>
                    <a:pt x="223147" y="1407"/>
                    <a:pt x="272642" y="-10524"/>
                    <a:pt x="298648" y="14830"/>
                  </a:cubicBezTo>
                  <a:cubicBezTo>
                    <a:pt x="317291" y="33472"/>
                    <a:pt x="317291" y="66562"/>
                    <a:pt x="306944" y="89398"/>
                  </a:cubicBezTo>
                  <a:cubicBezTo>
                    <a:pt x="297660" y="108954"/>
                    <a:pt x="280845" y="123924"/>
                    <a:pt x="260338" y="130877"/>
                  </a:cubicBezTo>
                  <a:cubicBezTo>
                    <a:pt x="279857" y="123150"/>
                    <a:pt x="301594" y="123150"/>
                    <a:pt x="321112" y="130877"/>
                  </a:cubicBezTo>
                  <a:cubicBezTo>
                    <a:pt x="329035" y="134140"/>
                    <a:pt x="358396" y="146630"/>
                    <a:pt x="362498" y="175059"/>
                  </a:cubicBezTo>
                  <a:cubicBezTo>
                    <a:pt x="363859" y="196433"/>
                    <a:pt x="353037" y="216744"/>
                    <a:pt x="334534" y="227537"/>
                  </a:cubicBezTo>
                  <a:cubicBezTo>
                    <a:pt x="317878" y="237483"/>
                    <a:pt x="297651" y="239496"/>
                    <a:pt x="279354" y="233037"/>
                  </a:cubicBezTo>
                  <a:cubicBezTo>
                    <a:pt x="283641" y="234901"/>
                    <a:pt x="312443" y="247578"/>
                    <a:pt x="317943" y="274516"/>
                  </a:cubicBezTo>
                  <a:cubicBezTo>
                    <a:pt x="323442" y="301454"/>
                    <a:pt x="301911" y="323451"/>
                    <a:pt x="287556" y="337992"/>
                  </a:cubicBezTo>
                  <a:cubicBezTo>
                    <a:pt x="274972" y="350856"/>
                    <a:pt x="255118" y="371082"/>
                    <a:pt x="224080" y="371175"/>
                  </a:cubicBezTo>
                  <a:cubicBezTo>
                    <a:pt x="200385" y="370308"/>
                    <a:pt x="178219" y="359226"/>
                    <a:pt x="163306" y="340789"/>
                  </a:cubicBezTo>
                  <a:cubicBezTo>
                    <a:pt x="144990" y="315939"/>
                    <a:pt x="141802" y="283035"/>
                    <a:pt x="155010" y="255128"/>
                  </a:cubicBezTo>
                  <a:cubicBezTo>
                    <a:pt x="148364" y="276324"/>
                    <a:pt x="140646" y="297166"/>
                    <a:pt x="131894" y="317579"/>
                  </a:cubicBezTo>
                  <a:cubicBezTo>
                    <a:pt x="115395" y="356262"/>
                    <a:pt x="109430" y="360363"/>
                    <a:pt x="104956" y="362134"/>
                  </a:cubicBezTo>
                  <a:cubicBezTo>
                    <a:pt x="80534" y="372294"/>
                    <a:pt x="43530" y="340136"/>
                    <a:pt x="25260" y="314503"/>
                  </a:cubicBezTo>
                  <a:cubicBezTo>
                    <a:pt x="15939" y="300894"/>
                    <a:pt x="-6525" y="269948"/>
                    <a:pt x="2424" y="231639"/>
                  </a:cubicBezTo>
                  <a:cubicBezTo>
                    <a:pt x="12257" y="196237"/>
                    <a:pt x="40836" y="169169"/>
                    <a:pt x="76713" y="1612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9696544" y="1861301"/>
              <a:ext cx="183168" cy="183168"/>
            </a:xfrm>
            <a:custGeom>
              <a:avLst/>
              <a:gdLst/>
              <a:ahLst/>
              <a:cxnLst/>
              <a:rect l="l" t="t" r="r" b="b"/>
              <a:pathLst>
                <a:path w="87431" h="87431" extrusionOk="0">
                  <a:moveTo>
                    <a:pt x="87432" y="43716"/>
                  </a:moveTo>
                  <a:cubicBezTo>
                    <a:pt x="87432" y="67860"/>
                    <a:pt x="67860" y="87432"/>
                    <a:pt x="43716" y="87432"/>
                  </a:cubicBezTo>
                  <a:cubicBezTo>
                    <a:pt x="19572" y="87432"/>
                    <a:pt x="0" y="67860"/>
                    <a:pt x="0" y="43716"/>
                  </a:cubicBezTo>
                  <a:cubicBezTo>
                    <a:pt x="0" y="19572"/>
                    <a:pt x="19572" y="0"/>
                    <a:pt x="43716" y="0"/>
                  </a:cubicBezTo>
                  <a:cubicBezTo>
                    <a:pt x="67860" y="0"/>
                    <a:pt x="87432" y="19572"/>
                    <a:pt x="87432" y="4371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10015296" y="2057859"/>
              <a:ext cx="318886" cy="141184"/>
            </a:xfrm>
            <a:custGeom>
              <a:avLst/>
              <a:gdLst/>
              <a:ahLst/>
              <a:cxnLst/>
              <a:rect l="l" t="t" r="r" b="b"/>
              <a:pathLst>
                <a:path w="152213" h="67391" extrusionOk="0">
                  <a:moveTo>
                    <a:pt x="-56" y="714"/>
                  </a:moveTo>
                  <a:cubicBezTo>
                    <a:pt x="23862" y="14919"/>
                    <a:pt x="48600" y="27679"/>
                    <a:pt x="74047" y="38930"/>
                  </a:cubicBezTo>
                  <a:cubicBezTo>
                    <a:pt x="99493" y="50172"/>
                    <a:pt x="125574" y="59912"/>
                    <a:pt x="152158" y="68105"/>
                  </a:cubicBezTo>
                  <a:cubicBezTo>
                    <a:pt x="124623" y="62932"/>
                    <a:pt x="97788" y="54580"/>
                    <a:pt x="72182" y="43218"/>
                  </a:cubicBezTo>
                  <a:cubicBezTo>
                    <a:pt x="46522" y="31930"/>
                    <a:pt x="22277" y="17659"/>
                    <a:pt x="-56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10118162" y="2087528"/>
              <a:ext cx="114236" cy="35248"/>
            </a:xfrm>
            <a:custGeom>
              <a:avLst/>
              <a:gdLst/>
              <a:ahLst/>
              <a:cxnLst/>
              <a:rect l="l" t="t" r="r" b="b"/>
              <a:pathLst>
                <a:path w="54528" h="16825" extrusionOk="0">
                  <a:moveTo>
                    <a:pt x="-56" y="15255"/>
                  </a:moveTo>
                  <a:cubicBezTo>
                    <a:pt x="9377" y="14910"/>
                    <a:pt x="18754" y="13568"/>
                    <a:pt x="27907" y="11247"/>
                  </a:cubicBezTo>
                  <a:cubicBezTo>
                    <a:pt x="37126" y="8739"/>
                    <a:pt x="46037" y="5207"/>
                    <a:pt x="54472" y="714"/>
                  </a:cubicBezTo>
                  <a:cubicBezTo>
                    <a:pt x="47621" y="8031"/>
                    <a:pt x="38822" y="13232"/>
                    <a:pt x="29119" y="15721"/>
                  </a:cubicBezTo>
                  <a:cubicBezTo>
                    <a:pt x="19546" y="18293"/>
                    <a:pt x="9433" y="18135"/>
                    <a:pt x="-56" y="152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10193703" y="2136914"/>
              <a:ext cx="77134" cy="21069"/>
            </a:xfrm>
            <a:custGeom>
              <a:avLst/>
              <a:gdLst/>
              <a:ahLst/>
              <a:cxnLst/>
              <a:rect l="l" t="t" r="r" b="b"/>
              <a:pathLst>
                <a:path w="36818" h="10057" extrusionOk="0">
                  <a:moveTo>
                    <a:pt x="-56" y="8450"/>
                  </a:moveTo>
                  <a:cubicBezTo>
                    <a:pt x="6469" y="7332"/>
                    <a:pt x="12434" y="6586"/>
                    <a:pt x="18586" y="5281"/>
                  </a:cubicBezTo>
                  <a:cubicBezTo>
                    <a:pt x="24738" y="3976"/>
                    <a:pt x="30424" y="2392"/>
                    <a:pt x="36762" y="714"/>
                  </a:cubicBezTo>
                  <a:cubicBezTo>
                    <a:pt x="32102" y="5505"/>
                    <a:pt x="26080" y="8758"/>
                    <a:pt x="19518" y="10035"/>
                  </a:cubicBezTo>
                  <a:cubicBezTo>
                    <a:pt x="12975" y="11405"/>
                    <a:pt x="6180" y="10855"/>
                    <a:pt x="-56" y="845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10153102" y="2136914"/>
              <a:ext cx="26579" cy="67174"/>
            </a:xfrm>
            <a:custGeom>
              <a:avLst/>
              <a:gdLst/>
              <a:ahLst/>
              <a:cxnLst/>
              <a:rect l="l" t="t" r="r" b="b"/>
              <a:pathLst>
                <a:path w="12687" h="32064" extrusionOk="0">
                  <a:moveTo>
                    <a:pt x="-56" y="714"/>
                  </a:moveTo>
                  <a:cubicBezTo>
                    <a:pt x="11278" y="7024"/>
                    <a:pt x="15800" y="21034"/>
                    <a:pt x="10291" y="32778"/>
                  </a:cubicBezTo>
                  <a:cubicBezTo>
                    <a:pt x="9787" y="27148"/>
                    <a:pt x="8697" y="21584"/>
                    <a:pt x="7028" y="16187"/>
                  </a:cubicBezTo>
                  <a:cubicBezTo>
                    <a:pt x="5173" y="10809"/>
                    <a:pt x="2796" y="5626"/>
                    <a:pt x="-56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10222981" y="2166191"/>
              <a:ext cx="33524" cy="87483"/>
            </a:xfrm>
            <a:custGeom>
              <a:avLst/>
              <a:gdLst/>
              <a:ahLst/>
              <a:cxnLst/>
              <a:rect l="l" t="t" r="r" b="b"/>
              <a:pathLst>
                <a:path w="16002" h="41758" extrusionOk="0">
                  <a:moveTo>
                    <a:pt x="-56" y="714"/>
                  </a:moveTo>
                  <a:cubicBezTo>
                    <a:pt x="6795" y="5001"/>
                    <a:pt x="11856" y="11620"/>
                    <a:pt x="14205" y="19356"/>
                  </a:cubicBezTo>
                  <a:cubicBezTo>
                    <a:pt x="16787" y="26906"/>
                    <a:pt x="16489" y="35137"/>
                    <a:pt x="13366" y="42472"/>
                  </a:cubicBezTo>
                  <a:cubicBezTo>
                    <a:pt x="13217" y="35099"/>
                    <a:pt x="12024" y="27792"/>
                    <a:pt x="9824" y="20754"/>
                  </a:cubicBezTo>
                  <a:cubicBezTo>
                    <a:pt x="7401" y="13679"/>
                    <a:pt x="4083" y="6940"/>
                    <a:pt x="-56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" name="Google Shape;144;p9"/>
          <p:cNvGrpSpPr/>
          <p:nvPr/>
        </p:nvGrpSpPr>
        <p:grpSpPr>
          <a:xfrm>
            <a:off x="709567" y="1197851"/>
            <a:ext cx="1101396" cy="960077"/>
            <a:chOff x="8316334" y="844291"/>
            <a:chExt cx="981899" cy="855912"/>
          </a:xfrm>
        </p:grpSpPr>
        <p:sp>
          <p:nvSpPr>
            <p:cNvPr id="145" name="Google Shape;145;p9"/>
            <p:cNvSpPr/>
            <p:nvPr/>
          </p:nvSpPr>
          <p:spPr>
            <a:xfrm>
              <a:off x="8316334" y="1331125"/>
              <a:ext cx="420586" cy="313823"/>
            </a:xfrm>
            <a:custGeom>
              <a:avLst/>
              <a:gdLst/>
              <a:ahLst/>
              <a:cxnLst/>
              <a:rect l="l" t="t" r="r" b="b"/>
              <a:pathLst>
                <a:path w="200757" h="149796" extrusionOk="0">
                  <a:moveTo>
                    <a:pt x="199695" y="7999"/>
                  </a:moveTo>
                  <a:cubicBezTo>
                    <a:pt x="203060" y="34536"/>
                    <a:pt x="197934" y="61455"/>
                    <a:pt x="185061" y="84898"/>
                  </a:cubicBezTo>
                  <a:cubicBezTo>
                    <a:pt x="169075" y="112274"/>
                    <a:pt x="143610" y="132836"/>
                    <a:pt x="113475" y="142689"/>
                  </a:cubicBezTo>
                  <a:cubicBezTo>
                    <a:pt x="76153" y="155179"/>
                    <a:pt x="35429" y="152634"/>
                    <a:pt x="-56" y="135605"/>
                  </a:cubicBezTo>
                  <a:cubicBezTo>
                    <a:pt x="3159" y="98283"/>
                    <a:pt x="19938" y="63431"/>
                    <a:pt x="47109" y="37640"/>
                  </a:cubicBezTo>
                  <a:cubicBezTo>
                    <a:pt x="109839" y="-19965"/>
                    <a:pt x="196060" y="6694"/>
                    <a:pt x="199695" y="79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8378405" y="1424459"/>
              <a:ext cx="302874" cy="171453"/>
            </a:xfrm>
            <a:custGeom>
              <a:avLst/>
              <a:gdLst/>
              <a:ahLst/>
              <a:cxnLst/>
              <a:rect l="l" t="t" r="r" b="b"/>
              <a:pathLst>
                <a:path w="144570" h="81839" extrusionOk="0">
                  <a:moveTo>
                    <a:pt x="144514" y="714"/>
                  </a:moveTo>
                  <a:cubicBezTo>
                    <a:pt x="118975" y="11452"/>
                    <a:pt x="94078" y="23653"/>
                    <a:pt x="69945" y="37253"/>
                  </a:cubicBezTo>
                  <a:cubicBezTo>
                    <a:pt x="45757" y="50992"/>
                    <a:pt x="22389" y="66120"/>
                    <a:pt x="-56" y="82553"/>
                  </a:cubicBezTo>
                  <a:cubicBezTo>
                    <a:pt x="20516" y="63510"/>
                    <a:pt x="43259" y="46956"/>
                    <a:pt x="67708" y="33244"/>
                  </a:cubicBezTo>
                  <a:cubicBezTo>
                    <a:pt x="91962" y="19458"/>
                    <a:pt x="117735" y="8543"/>
                    <a:pt x="144514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8526029" y="1469744"/>
              <a:ext cx="46222" cy="111113"/>
            </a:xfrm>
            <a:custGeom>
              <a:avLst/>
              <a:gdLst/>
              <a:ahLst/>
              <a:cxnLst/>
              <a:rect l="l" t="t" r="r" b="b"/>
              <a:pathLst>
                <a:path w="22063" h="53037" extrusionOk="0">
                  <a:moveTo>
                    <a:pt x="22007" y="714"/>
                  </a:moveTo>
                  <a:cubicBezTo>
                    <a:pt x="16545" y="8553"/>
                    <a:pt x="11950" y="16960"/>
                    <a:pt x="8305" y="25788"/>
                  </a:cubicBezTo>
                  <a:cubicBezTo>
                    <a:pt x="4782" y="34810"/>
                    <a:pt x="2256" y="44187"/>
                    <a:pt x="755" y="53751"/>
                  </a:cubicBezTo>
                  <a:cubicBezTo>
                    <a:pt x="-997" y="43861"/>
                    <a:pt x="103" y="33682"/>
                    <a:pt x="3924" y="24389"/>
                  </a:cubicBezTo>
                  <a:cubicBezTo>
                    <a:pt x="7541" y="14919"/>
                    <a:pt x="13823" y="6698"/>
                    <a:pt x="22007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8464322" y="1509953"/>
              <a:ext cx="33753" cy="71471"/>
            </a:xfrm>
            <a:custGeom>
              <a:avLst/>
              <a:gdLst/>
              <a:ahLst/>
              <a:cxnLst/>
              <a:rect l="l" t="t" r="r" b="b"/>
              <a:pathLst>
                <a:path w="16111" h="34115" extrusionOk="0">
                  <a:moveTo>
                    <a:pt x="16055" y="714"/>
                  </a:moveTo>
                  <a:cubicBezTo>
                    <a:pt x="13072" y="6679"/>
                    <a:pt x="10089" y="11899"/>
                    <a:pt x="7480" y="17492"/>
                  </a:cubicBezTo>
                  <a:cubicBezTo>
                    <a:pt x="4870" y="23084"/>
                    <a:pt x="2726" y="28677"/>
                    <a:pt x="302" y="34829"/>
                  </a:cubicBezTo>
                  <a:cubicBezTo>
                    <a:pt x="-676" y="28248"/>
                    <a:pt x="358" y="21518"/>
                    <a:pt x="3285" y="15534"/>
                  </a:cubicBezTo>
                  <a:cubicBezTo>
                    <a:pt x="6026" y="9466"/>
                    <a:pt x="10463" y="4321"/>
                    <a:pt x="16055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8468780" y="1463497"/>
              <a:ext cx="66784" cy="28002"/>
            </a:xfrm>
            <a:custGeom>
              <a:avLst/>
              <a:gdLst/>
              <a:ahLst/>
              <a:cxnLst/>
              <a:rect l="l" t="t" r="r" b="b"/>
              <a:pathLst>
                <a:path w="31878" h="13366" extrusionOk="0">
                  <a:moveTo>
                    <a:pt x="31822" y="11992"/>
                  </a:moveTo>
                  <a:cubicBezTo>
                    <a:pt x="19882" y="17231"/>
                    <a:pt x="5928" y="12300"/>
                    <a:pt x="-56" y="714"/>
                  </a:cubicBezTo>
                  <a:cubicBezTo>
                    <a:pt x="4744" y="3743"/>
                    <a:pt x="9871" y="6213"/>
                    <a:pt x="15231" y="8078"/>
                  </a:cubicBezTo>
                  <a:cubicBezTo>
                    <a:pt x="20609" y="9970"/>
                    <a:pt x="26164" y="11284"/>
                    <a:pt x="31822" y="1199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8384652" y="1495899"/>
              <a:ext cx="86312" cy="34710"/>
            </a:xfrm>
            <a:custGeom>
              <a:avLst/>
              <a:gdLst/>
              <a:ahLst/>
              <a:cxnLst/>
              <a:rect l="l" t="t" r="r" b="b"/>
              <a:pathLst>
                <a:path w="41199" h="16568" extrusionOk="0">
                  <a:moveTo>
                    <a:pt x="41143" y="15255"/>
                  </a:moveTo>
                  <a:cubicBezTo>
                    <a:pt x="33640" y="17958"/>
                    <a:pt x="25437" y="17958"/>
                    <a:pt x="17934" y="15255"/>
                  </a:cubicBezTo>
                  <a:cubicBezTo>
                    <a:pt x="10356" y="12784"/>
                    <a:pt x="3952" y="7611"/>
                    <a:pt x="-56" y="714"/>
                  </a:cubicBezTo>
                  <a:cubicBezTo>
                    <a:pt x="5947" y="4964"/>
                    <a:pt x="12499" y="8385"/>
                    <a:pt x="19425" y="10874"/>
                  </a:cubicBezTo>
                  <a:cubicBezTo>
                    <a:pt x="26453" y="13223"/>
                    <a:pt x="33752" y="14695"/>
                    <a:pt x="41143" y="152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8486339" y="844291"/>
              <a:ext cx="811894" cy="855912"/>
            </a:xfrm>
            <a:custGeom>
              <a:avLst/>
              <a:gdLst/>
              <a:ahLst/>
              <a:cxnLst/>
              <a:rect l="l" t="t" r="r" b="b"/>
              <a:pathLst>
                <a:path w="387539" h="408550" extrusionOk="0">
                  <a:moveTo>
                    <a:pt x="93718" y="264247"/>
                  </a:moveTo>
                  <a:cubicBezTo>
                    <a:pt x="87100" y="269094"/>
                    <a:pt x="59417" y="288482"/>
                    <a:pt x="34343" y="279440"/>
                  </a:cubicBezTo>
                  <a:cubicBezTo>
                    <a:pt x="-145" y="266857"/>
                    <a:pt x="-8348" y="207761"/>
                    <a:pt x="8151" y="168892"/>
                  </a:cubicBezTo>
                  <a:cubicBezTo>
                    <a:pt x="10481" y="163486"/>
                    <a:pt x="27818" y="122287"/>
                    <a:pt x="67526" y="117812"/>
                  </a:cubicBezTo>
                  <a:cubicBezTo>
                    <a:pt x="85217" y="116181"/>
                    <a:pt x="102890" y="121084"/>
                    <a:pt x="117207" y="131608"/>
                  </a:cubicBezTo>
                  <a:cubicBezTo>
                    <a:pt x="107756" y="123377"/>
                    <a:pt x="99805" y="113572"/>
                    <a:pt x="93718" y="102619"/>
                  </a:cubicBezTo>
                  <a:cubicBezTo>
                    <a:pt x="90922" y="97493"/>
                    <a:pt x="72373" y="64123"/>
                    <a:pt x="81321" y="40540"/>
                  </a:cubicBezTo>
                  <a:cubicBezTo>
                    <a:pt x="97074" y="-1218"/>
                    <a:pt x="199606" y="-16784"/>
                    <a:pt x="237356" y="26652"/>
                  </a:cubicBezTo>
                  <a:cubicBezTo>
                    <a:pt x="255067" y="47065"/>
                    <a:pt x="255998" y="77918"/>
                    <a:pt x="256744" y="83325"/>
                  </a:cubicBezTo>
                  <a:cubicBezTo>
                    <a:pt x="257593" y="100391"/>
                    <a:pt x="254395" y="117412"/>
                    <a:pt x="247423" y="133006"/>
                  </a:cubicBezTo>
                  <a:cubicBezTo>
                    <a:pt x="258869" y="119733"/>
                    <a:pt x="273634" y="109722"/>
                    <a:pt x="290207" y="104017"/>
                  </a:cubicBezTo>
                  <a:cubicBezTo>
                    <a:pt x="297943" y="101407"/>
                    <a:pt x="331592" y="90036"/>
                    <a:pt x="357878" y="106814"/>
                  </a:cubicBezTo>
                  <a:cubicBezTo>
                    <a:pt x="391248" y="128066"/>
                    <a:pt x="395162" y="183340"/>
                    <a:pt x="375868" y="218667"/>
                  </a:cubicBezTo>
                  <a:cubicBezTo>
                    <a:pt x="366752" y="236778"/>
                    <a:pt x="350934" y="250620"/>
                    <a:pt x="331779" y="257256"/>
                  </a:cubicBezTo>
                  <a:cubicBezTo>
                    <a:pt x="293004" y="269560"/>
                    <a:pt x="259913" y="242995"/>
                    <a:pt x="257210" y="240758"/>
                  </a:cubicBezTo>
                  <a:cubicBezTo>
                    <a:pt x="271900" y="253043"/>
                    <a:pt x="284083" y="268041"/>
                    <a:pt x="293096" y="284940"/>
                  </a:cubicBezTo>
                  <a:cubicBezTo>
                    <a:pt x="303070" y="303582"/>
                    <a:pt x="319102" y="334062"/>
                    <a:pt x="306892" y="365008"/>
                  </a:cubicBezTo>
                  <a:cubicBezTo>
                    <a:pt x="298409" y="386633"/>
                    <a:pt x="275293" y="410775"/>
                    <a:pt x="247516" y="409190"/>
                  </a:cubicBezTo>
                  <a:cubicBezTo>
                    <a:pt x="219739" y="407606"/>
                    <a:pt x="203334" y="381227"/>
                    <a:pt x="197742" y="371906"/>
                  </a:cubicBezTo>
                  <a:cubicBezTo>
                    <a:pt x="184282" y="347969"/>
                    <a:pt x="180926" y="319652"/>
                    <a:pt x="188420" y="293236"/>
                  </a:cubicBezTo>
                  <a:cubicBezTo>
                    <a:pt x="192652" y="315215"/>
                    <a:pt x="185941" y="337874"/>
                    <a:pt x="170431" y="354009"/>
                  </a:cubicBezTo>
                  <a:cubicBezTo>
                    <a:pt x="154156" y="370396"/>
                    <a:pt x="130042" y="376240"/>
                    <a:pt x="108073" y="369109"/>
                  </a:cubicBezTo>
                  <a:cubicBezTo>
                    <a:pt x="79587" y="357020"/>
                    <a:pt x="64273" y="325878"/>
                    <a:pt x="72093" y="295939"/>
                  </a:cubicBezTo>
                  <a:cubicBezTo>
                    <a:pt x="75719" y="283327"/>
                    <a:pt x="83297" y="272217"/>
                    <a:pt x="93718" y="2642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8753957" y="1161924"/>
              <a:ext cx="220272" cy="220272"/>
            </a:xfrm>
            <a:custGeom>
              <a:avLst/>
              <a:gdLst/>
              <a:ahLst/>
              <a:cxnLst/>
              <a:rect l="l" t="t" r="r" b="b"/>
              <a:pathLst>
                <a:path w="105142" h="105142" extrusionOk="0">
                  <a:moveTo>
                    <a:pt x="105142" y="52571"/>
                  </a:moveTo>
                  <a:cubicBezTo>
                    <a:pt x="105142" y="81605"/>
                    <a:pt x="81605" y="105142"/>
                    <a:pt x="52571" y="105142"/>
                  </a:cubicBezTo>
                  <a:cubicBezTo>
                    <a:pt x="23537" y="105142"/>
                    <a:pt x="0" y="81605"/>
                    <a:pt x="0" y="52571"/>
                  </a:cubicBezTo>
                  <a:cubicBezTo>
                    <a:pt x="0" y="23537"/>
                    <a:pt x="23536" y="0"/>
                    <a:pt x="52571" y="0"/>
                  </a:cubicBezTo>
                  <a:cubicBezTo>
                    <a:pt x="81605" y="0"/>
                    <a:pt x="105142" y="23537"/>
                    <a:pt x="105142" y="525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3" name="Google Shape;153;p9"/>
          <p:cNvGrpSpPr/>
          <p:nvPr/>
        </p:nvGrpSpPr>
        <p:grpSpPr>
          <a:xfrm rot="10800000">
            <a:off x="5477080" y="671351"/>
            <a:ext cx="1237846" cy="872004"/>
            <a:chOff x="621403" y="597265"/>
            <a:chExt cx="1588204" cy="1118814"/>
          </a:xfrm>
        </p:grpSpPr>
        <p:sp>
          <p:nvSpPr>
            <p:cNvPr id="154" name="Google Shape;154;p9"/>
            <p:cNvSpPr/>
            <p:nvPr/>
          </p:nvSpPr>
          <p:spPr>
            <a:xfrm>
              <a:off x="1448058" y="597265"/>
              <a:ext cx="761549" cy="1118814"/>
            </a:xfrm>
            <a:custGeom>
              <a:avLst/>
              <a:gdLst/>
              <a:ahLst/>
              <a:cxnLst/>
              <a:rect l="l" t="t" r="r" b="b"/>
              <a:pathLst>
                <a:path w="761549" h="1118814" extrusionOk="0">
                  <a:moveTo>
                    <a:pt x="-524" y="1117297"/>
                  </a:moveTo>
                  <a:lnTo>
                    <a:pt x="-524" y="996558"/>
                  </a:lnTo>
                  <a:cubicBezTo>
                    <a:pt x="160246" y="977266"/>
                    <a:pt x="278895" y="901864"/>
                    <a:pt x="338058" y="740612"/>
                  </a:cubicBezTo>
                  <a:cubicBezTo>
                    <a:pt x="312656" y="732412"/>
                    <a:pt x="292400" y="726464"/>
                    <a:pt x="272463" y="719551"/>
                  </a:cubicBezTo>
                  <a:cubicBezTo>
                    <a:pt x="93848" y="657011"/>
                    <a:pt x="-5830" y="480325"/>
                    <a:pt x="31308" y="291741"/>
                  </a:cubicBezTo>
                  <a:cubicBezTo>
                    <a:pt x="64909" y="120199"/>
                    <a:pt x="237095" y="-11311"/>
                    <a:pt x="412334" y="425"/>
                  </a:cubicBezTo>
                  <a:cubicBezTo>
                    <a:pt x="596255" y="11358"/>
                    <a:pt x="744051" y="156019"/>
                    <a:pt x="758954" y="339651"/>
                  </a:cubicBezTo>
                  <a:cubicBezTo>
                    <a:pt x="792877" y="741255"/>
                    <a:pt x="404456" y="1143502"/>
                    <a:pt x="-524" y="11172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621403" y="597265"/>
              <a:ext cx="761549" cy="1118814"/>
            </a:xfrm>
            <a:custGeom>
              <a:avLst/>
              <a:gdLst/>
              <a:ahLst/>
              <a:cxnLst/>
              <a:rect l="l" t="t" r="r" b="b"/>
              <a:pathLst>
                <a:path w="761549" h="1118814" extrusionOk="0">
                  <a:moveTo>
                    <a:pt x="-524" y="1117297"/>
                  </a:moveTo>
                  <a:lnTo>
                    <a:pt x="-524" y="996558"/>
                  </a:lnTo>
                  <a:cubicBezTo>
                    <a:pt x="160246" y="977266"/>
                    <a:pt x="278895" y="901864"/>
                    <a:pt x="338058" y="740612"/>
                  </a:cubicBezTo>
                  <a:cubicBezTo>
                    <a:pt x="312656" y="732412"/>
                    <a:pt x="292400" y="726464"/>
                    <a:pt x="272463" y="719551"/>
                  </a:cubicBezTo>
                  <a:cubicBezTo>
                    <a:pt x="93848" y="657011"/>
                    <a:pt x="-5830" y="480325"/>
                    <a:pt x="31308" y="291741"/>
                  </a:cubicBezTo>
                  <a:cubicBezTo>
                    <a:pt x="64909" y="120199"/>
                    <a:pt x="237095" y="-11311"/>
                    <a:pt x="412334" y="425"/>
                  </a:cubicBezTo>
                  <a:cubicBezTo>
                    <a:pt x="596255" y="11358"/>
                    <a:pt x="744051" y="156019"/>
                    <a:pt x="758954" y="339651"/>
                  </a:cubicBezTo>
                  <a:cubicBezTo>
                    <a:pt x="792877" y="741255"/>
                    <a:pt x="404456" y="1143502"/>
                    <a:pt x="-524" y="11172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6" name="Google Shape;156;p9"/>
          <p:cNvGrpSpPr/>
          <p:nvPr/>
        </p:nvGrpSpPr>
        <p:grpSpPr>
          <a:xfrm flipH="1">
            <a:off x="10316867" y="4890701"/>
            <a:ext cx="1101396" cy="960077"/>
            <a:chOff x="8316334" y="844291"/>
            <a:chExt cx="981899" cy="855912"/>
          </a:xfrm>
        </p:grpSpPr>
        <p:sp>
          <p:nvSpPr>
            <p:cNvPr id="157" name="Google Shape;157;p9"/>
            <p:cNvSpPr/>
            <p:nvPr/>
          </p:nvSpPr>
          <p:spPr>
            <a:xfrm>
              <a:off x="8316334" y="1331125"/>
              <a:ext cx="420586" cy="313823"/>
            </a:xfrm>
            <a:custGeom>
              <a:avLst/>
              <a:gdLst/>
              <a:ahLst/>
              <a:cxnLst/>
              <a:rect l="l" t="t" r="r" b="b"/>
              <a:pathLst>
                <a:path w="200757" h="149796" extrusionOk="0">
                  <a:moveTo>
                    <a:pt x="199695" y="7999"/>
                  </a:moveTo>
                  <a:cubicBezTo>
                    <a:pt x="203060" y="34536"/>
                    <a:pt x="197934" y="61455"/>
                    <a:pt x="185061" y="84898"/>
                  </a:cubicBezTo>
                  <a:cubicBezTo>
                    <a:pt x="169075" y="112274"/>
                    <a:pt x="143610" y="132836"/>
                    <a:pt x="113475" y="142689"/>
                  </a:cubicBezTo>
                  <a:cubicBezTo>
                    <a:pt x="76153" y="155179"/>
                    <a:pt x="35429" y="152634"/>
                    <a:pt x="-56" y="135605"/>
                  </a:cubicBezTo>
                  <a:cubicBezTo>
                    <a:pt x="3159" y="98283"/>
                    <a:pt x="19938" y="63431"/>
                    <a:pt x="47109" y="37640"/>
                  </a:cubicBezTo>
                  <a:cubicBezTo>
                    <a:pt x="109839" y="-19965"/>
                    <a:pt x="196060" y="6694"/>
                    <a:pt x="199695" y="79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8378405" y="1424459"/>
              <a:ext cx="302874" cy="171453"/>
            </a:xfrm>
            <a:custGeom>
              <a:avLst/>
              <a:gdLst/>
              <a:ahLst/>
              <a:cxnLst/>
              <a:rect l="l" t="t" r="r" b="b"/>
              <a:pathLst>
                <a:path w="144570" h="81839" extrusionOk="0">
                  <a:moveTo>
                    <a:pt x="144514" y="714"/>
                  </a:moveTo>
                  <a:cubicBezTo>
                    <a:pt x="118975" y="11452"/>
                    <a:pt x="94078" y="23653"/>
                    <a:pt x="69945" y="37253"/>
                  </a:cubicBezTo>
                  <a:cubicBezTo>
                    <a:pt x="45757" y="50992"/>
                    <a:pt x="22389" y="66120"/>
                    <a:pt x="-56" y="82553"/>
                  </a:cubicBezTo>
                  <a:cubicBezTo>
                    <a:pt x="20516" y="63510"/>
                    <a:pt x="43259" y="46956"/>
                    <a:pt x="67708" y="33244"/>
                  </a:cubicBezTo>
                  <a:cubicBezTo>
                    <a:pt x="91962" y="19458"/>
                    <a:pt x="117735" y="8543"/>
                    <a:pt x="144514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9"/>
            <p:cNvSpPr/>
            <p:nvPr/>
          </p:nvSpPr>
          <p:spPr>
            <a:xfrm>
              <a:off x="8526029" y="1469744"/>
              <a:ext cx="46222" cy="111113"/>
            </a:xfrm>
            <a:custGeom>
              <a:avLst/>
              <a:gdLst/>
              <a:ahLst/>
              <a:cxnLst/>
              <a:rect l="l" t="t" r="r" b="b"/>
              <a:pathLst>
                <a:path w="22063" h="53037" extrusionOk="0">
                  <a:moveTo>
                    <a:pt x="22007" y="714"/>
                  </a:moveTo>
                  <a:cubicBezTo>
                    <a:pt x="16545" y="8553"/>
                    <a:pt x="11950" y="16960"/>
                    <a:pt x="8305" y="25788"/>
                  </a:cubicBezTo>
                  <a:cubicBezTo>
                    <a:pt x="4782" y="34810"/>
                    <a:pt x="2256" y="44187"/>
                    <a:pt x="755" y="53751"/>
                  </a:cubicBezTo>
                  <a:cubicBezTo>
                    <a:pt x="-997" y="43861"/>
                    <a:pt x="103" y="33682"/>
                    <a:pt x="3924" y="24389"/>
                  </a:cubicBezTo>
                  <a:cubicBezTo>
                    <a:pt x="7541" y="14919"/>
                    <a:pt x="13823" y="6698"/>
                    <a:pt x="22007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9"/>
            <p:cNvSpPr/>
            <p:nvPr/>
          </p:nvSpPr>
          <p:spPr>
            <a:xfrm>
              <a:off x="8464322" y="1509953"/>
              <a:ext cx="33753" cy="71471"/>
            </a:xfrm>
            <a:custGeom>
              <a:avLst/>
              <a:gdLst/>
              <a:ahLst/>
              <a:cxnLst/>
              <a:rect l="l" t="t" r="r" b="b"/>
              <a:pathLst>
                <a:path w="16111" h="34115" extrusionOk="0">
                  <a:moveTo>
                    <a:pt x="16055" y="714"/>
                  </a:moveTo>
                  <a:cubicBezTo>
                    <a:pt x="13072" y="6679"/>
                    <a:pt x="10089" y="11899"/>
                    <a:pt x="7480" y="17492"/>
                  </a:cubicBezTo>
                  <a:cubicBezTo>
                    <a:pt x="4870" y="23084"/>
                    <a:pt x="2726" y="28677"/>
                    <a:pt x="302" y="34829"/>
                  </a:cubicBezTo>
                  <a:cubicBezTo>
                    <a:pt x="-676" y="28248"/>
                    <a:pt x="358" y="21518"/>
                    <a:pt x="3285" y="15534"/>
                  </a:cubicBezTo>
                  <a:cubicBezTo>
                    <a:pt x="6026" y="9466"/>
                    <a:pt x="10463" y="4321"/>
                    <a:pt x="16055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9"/>
            <p:cNvSpPr/>
            <p:nvPr/>
          </p:nvSpPr>
          <p:spPr>
            <a:xfrm>
              <a:off x="8468780" y="1463497"/>
              <a:ext cx="66784" cy="28002"/>
            </a:xfrm>
            <a:custGeom>
              <a:avLst/>
              <a:gdLst/>
              <a:ahLst/>
              <a:cxnLst/>
              <a:rect l="l" t="t" r="r" b="b"/>
              <a:pathLst>
                <a:path w="31878" h="13366" extrusionOk="0">
                  <a:moveTo>
                    <a:pt x="31822" y="11992"/>
                  </a:moveTo>
                  <a:cubicBezTo>
                    <a:pt x="19882" y="17231"/>
                    <a:pt x="5928" y="12300"/>
                    <a:pt x="-56" y="714"/>
                  </a:cubicBezTo>
                  <a:cubicBezTo>
                    <a:pt x="4744" y="3743"/>
                    <a:pt x="9871" y="6213"/>
                    <a:pt x="15231" y="8078"/>
                  </a:cubicBezTo>
                  <a:cubicBezTo>
                    <a:pt x="20609" y="9970"/>
                    <a:pt x="26164" y="11284"/>
                    <a:pt x="31822" y="1199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9"/>
            <p:cNvSpPr/>
            <p:nvPr/>
          </p:nvSpPr>
          <p:spPr>
            <a:xfrm>
              <a:off x="8384652" y="1495899"/>
              <a:ext cx="86312" cy="34710"/>
            </a:xfrm>
            <a:custGeom>
              <a:avLst/>
              <a:gdLst/>
              <a:ahLst/>
              <a:cxnLst/>
              <a:rect l="l" t="t" r="r" b="b"/>
              <a:pathLst>
                <a:path w="41199" h="16568" extrusionOk="0">
                  <a:moveTo>
                    <a:pt x="41143" y="15255"/>
                  </a:moveTo>
                  <a:cubicBezTo>
                    <a:pt x="33640" y="17958"/>
                    <a:pt x="25437" y="17958"/>
                    <a:pt x="17934" y="15255"/>
                  </a:cubicBezTo>
                  <a:cubicBezTo>
                    <a:pt x="10356" y="12784"/>
                    <a:pt x="3952" y="7611"/>
                    <a:pt x="-56" y="714"/>
                  </a:cubicBezTo>
                  <a:cubicBezTo>
                    <a:pt x="5947" y="4964"/>
                    <a:pt x="12499" y="8385"/>
                    <a:pt x="19425" y="10874"/>
                  </a:cubicBezTo>
                  <a:cubicBezTo>
                    <a:pt x="26453" y="13223"/>
                    <a:pt x="33752" y="14695"/>
                    <a:pt x="41143" y="152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9"/>
            <p:cNvSpPr/>
            <p:nvPr/>
          </p:nvSpPr>
          <p:spPr>
            <a:xfrm>
              <a:off x="8486339" y="844291"/>
              <a:ext cx="811894" cy="855912"/>
            </a:xfrm>
            <a:custGeom>
              <a:avLst/>
              <a:gdLst/>
              <a:ahLst/>
              <a:cxnLst/>
              <a:rect l="l" t="t" r="r" b="b"/>
              <a:pathLst>
                <a:path w="387539" h="408550" extrusionOk="0">
                  <a:moveTo>
                    <a:pt x="93718" y="264247"/>
                  </a:moveTo>
                  <a:cubicBezTo>
                    <a:pt x="87100" y="269094"/>
                    <a:pt x="59417" y="288482"/>
                    <a:pt x="34343" y="279440"/>
                  </a:cubicBezTo>
                  <a:cubicBezTo>
                    <a:pt x="-145" y="266857"/>
                    <a:pt x="-8348" y="207761"/>
                    <a:pt x="8151" y="168892"/>
                  </a:cubicBezTo>
                  <a:cubicBezTo>
                    <a:pt x="10481" y="163486"/>
                    <a:pt x="27818" y="122287"/>
                    <a:pt x="67526" y="117812"/>
                  </a:cubicBezTo>
                  <a:cubicBezTo>
                    <a:pt x="85217" y="116181"/>
                    <a:pt x="102890" y="121084"/>
                    <a:pt x="117207" y="131608"/>
                  </a:cubicBezTo>
                  <a:cubicBezTo>
                    <a:pt x="107756" y="123377"/>
                    <a:pt x="99805" y="113572"/>
                    <a:pt x="93718" y="102619"/>
                  </a:cubicBezTo>
                  <a:cubicBezTo>
                    <a:pt x="90922" y="97493"/>
                    <a:pt x="72373" y="64123"/>
                    <a:pt x="81321" y="40540"/>
                  </a:cubicBezTo>
                  <a:cubicBezTo>
                    <a:pt x="97074" y="-1218"/>
                    <a:pt x="199606" y="-16784"/>
                    <a:pt x="237356" y="26652"/>
                  </a:cubicBezTo>
                  <a:cubicBezTo>
                    <a:pt x="255067" y="47065"/>
                    <a:pt x="255998" y="77918"/>
                    <a:pt x="256744" y="83325"/>
                  </a:cubicBezTo>
                  <a:cubicBezTo>
                    <a:pt x="257593" y="100391"/>
                    <a:pt x="254395" y="117412"/>
                    <a:pt x="247423" y="133006"/>
                  </a:cubicBezTo>
                  <a:cubicBezTo>
                    <a:pt x="258869" y="119733"/>
                    <a:pt x="273634" y="109722"/>
                    <a:pt x="290207" y="104017"/>
                  </a:cubicBezTo>
                  <a:cubicBezTo>
                    <a:pt x="297943" y="101407"/>
                    <a:pt x="331592" y="90036"/>
                    <a:pt x="357878" y="106814"/>
                  </a:cubicBezTo>
                  <a:cubicBezTo>
                    <a:pt x="391248" y="128066"/>
                    <a:pt x="395162" y="183340"/>
                    <a:pt x="375868" y="218667"/>
                  </a:cubicBezTo>
                  <a:cubicBezTo>
                    <a:pt x="366752" y="236778"/>
                    <a:pt x="350934" y="250620"/>
                    <a:pt x="331779" y="257256"/>
                  </a:cubicBezTo>
                  <a:cubicBezTo>
                    <a:pt x="293004" y="269560"/>
                    <a:pt x="259913" y="242995"/>
                    <a:pt x="257210" y="240758"/>
                  </a:cubicBezTo>
                  <a:cubicBezTo>
                    <a:pt x="271900" y="253043"/>
                    <a:pt x="284083" y="268041"/>
                    <a:pt x="293096" y="284940"/>
                  </a:cubicBezTo>
                  <a:cubicBezTo>
                    <a:pt x="303070" y="303582"/>
                    <a:pt x="319102" y="334062"/>
                    <a:pt x="306892" y="365008"/>
                  </a:cubicBezTo>
                  <a:cubicBezTo>
                    <a:pt x="298409" y="386633"/>
                    <a:pt x="275293" y="410775"/>
                    <a:pt x="247516" y="409190"/>
                  </a:cubicBezTo>
                  <a:cubicBezTo>
                    <a:pt x="219739" y="407606"/>
                    <a:pt x="203334" y="381227"/>
                    <a:pt x="197742" y="371906"/>
                  </a:cubicBezTo>
                  <a:cubicBezTo>
                    <a:pt x="184282" y="347969"/>
                    <a:pt x="180926" y="319652"/>
                    <a:pt x="188420" y="293236"/>
                  </a:cubicBezTo>
                  <a:cubicBezTo>
                    <a:pt x="192652" y="315215"/>
                    <a:pt x="185941" y="337874"/>
                    <a:pt x="170431" y="354009"/>
                  </a:cubicBezTo>
                  <a:cubicBezTo>
                    <a:pt x="154156" y="370396"/>
                    <a:pt x="130042" y="376240"/>
                    <a:pt x="108073" y="369109"/>
                  </a:cubicBezTo>
                  <a:cubicBezTo>
                    <a:pt x="79587" y="357020"/>
                    <a:pt x="64273" y="325878"/>
                    <a:pt x="72093" y="295939"/>
                  </a:cubicBezTo>
                  <a:cubicBezTo>
                    <a:pt x="75719" y="283327"/>
                    <a:pt x="83297" y="272217"/>
                    <a:pt x="93718" y="2642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9"/>
            <p:cNvSpPr/>
            <p:nvPr/>
          </p:nvSpPr>
          <p:spPr>
            <a:xfrm>
              <a:off x="8753957" y="1161924"/>
              <a:ext cx="220272" cy="220272"/>
            </a:xfrm>
            <a:custGeom>
              <a:avLst/>
              <a:gdLst/>
              <a:ahLst/>
              <a:cxnLst/>
              <a:rect l="l" t="t" r="r" b="b"/>
              <a:pathLst>
                <a:path w="105142" h="105142" extrusionOk="0">
                  <a:moveTo>
                    <a:pt x="105142" y="52571"/>
                  </a:moveTo>
                  <a:cubicBezTo>
                    <a:pt x="105142" y="81605"/>
                    <a:pt x="81605" y="105142"/>
                    <a:pt x="52571" y="105142"/>
                  </a:cubicBezTo>
                  <a:cubicBezTo>
                    <a:pt x="23537" y="105142"/>
                    <a:pt x="0" y="81605"/>
                    <a:pt x="0" y="52571"/>
                  </a:cubicBezTo>
                  <a:cubicBezTo>
                    <a:pt x="0" y="23537"/>
                    <a:pt x="23536" y="0"/>
                    <a:pt x="52571" y="0"/>
                  </a:cubicBezTo>
                  <a:cubicBezTo>
                    <a:pt x="81605" y="0"/>
                    <a:pt x="105142" y="23537"/>
                    <a:pt x="105142" y="525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5" name="Google Shape;165;p9"/>
          <p:cNvGrpSpPr/>
          <p:nvPr/>
        </p:nvGrpSpPr>
        <p:grpSpPr>
          <a:xfrm flipH="1">
            <a:off x="9639159" y="5308171"/>
            <a:ext cx="969047" cy="777202"/>
            <a:chOff x="9417497" y="1564911"/>
            <a:chExt cx="967692" cy="776116"/>
          </a:xfrm>
        </p:grpSpPr>
        <p:sp>
          <p:nvSpPr>
            <p:cNvPr id="166" name="Google Shape;166;p9"/>
            <p:cNvSpPr/>
            <p:nvPr/>
          </p:nvSpPr>
          <p:spPr>
            <a:xfrm>
              <a:off x="9921017" y="1988233"/>
              <a:ext cx="464172" cy="297268"/>
            </a:xfrm>
            <a:custGeom>
              <a:avLst/>
              <a:gdLst/>
              <a:ahLst/>
              <a:cxnLst/>
              <a:rect l="l" t="t" r="r" b="b"/>
              <a:pathLst>
                <a:path w="221562" h="141894" extrusionOk="0">
                  <a:moveTo>
                    <a:pt x="-56" y="35735"/>
                  </a:moveTo>
                  <a:cubicBezTo>
                    <a:pt x="19220" y="17214"/>
                    <a:pt x="43846" y="5245"/>
                    <a:pt x="70318" y="1526"/>
                  </a:cubicBezTo>
                  <a:cubicBezTo>
                    <a:pt x="101814" y="-2016"/>
                    <a:pt x="133515" y="6103"/>
                    <a:pt x="159428" y="24363"/>
                  </a:cubicBezTo>
                  <a:cubicBezTo>
                    <a:pt x="191781" y="46771"/>
                    <a:pt x="214068" y="80970"/>
                    <a:pt x="221506" y="119625"/>
                  </a:cubicBezTo>
                  <a:cubicBezTo>
                    <a:pt x="189721" y="139423"/>
                    <a:pt x="151757" y="146795"/>
                    <a:pt x="114873" y="140317"/>
                  </a:cubicBezTo>
                  <a:cubicBezTo>
                    <a:pt x="31542" y="124192"/>
                    <a:pt x="876" y="39090"/>
                    <a:pt x="-56" y="357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9"/>
            <p:cNvSpPr/>
            <p:nvPr/>
          </p:nvSpPr>
          <p:spPr>
            <a:xfrm>
              <a:off x="9417497" y="1564911"/>
              <a:ext cx="759789" cy="776116"/>
            </a:xfrm>
            <a:custGeom>
              <a:avLst/>
              <a:gdLst/>
              <a:ahLst/>
              <a:cxnLst/>
              <a:rect l="l" t="t" r="r" b="b"/>
              <a:pathLst>
                <a:path w="362668" h="370461" extrusionOk="0">
                  <a:moveTo>
                    <a:pt x="76713" y="161264"/>
                  </a:moveTo>
                  <a:cubicBezTo>
                    <a:pt x="41200" y="163222"/>
                    <a:pt x="10440" y="143834"/>
                    <a:pt x="2144" y="117082"/>
                  </a:cubicBezTo>
                  <a:cubicBezTo>
                    <a:pt x="-9228" y="80544"/>
                    <a:pt x="25913" y="46988"/>
                    <a:pt x="51825" y="34218"/>
                  </a:cubicBezTo>
                  <a:cubicBezTo>
                    <a:pt x="55647" y="32260"/>
                    <a:pt x="103185" y="9889"/>
                    <a:pt x="140190" y="39717"/>
                  </a:cubicBezTo>
                  <a:cubicBezTo>
                    <a:pt x="172440" y="65723"/>
                    <a:pt x="168153" y="108507"/>
                    <a:pt x="168153" y="111489"/>
                  </a:cubicBezTo>
                  <a:cubicBezTo>
                    <a:pt x="167500" y="106829"/>
                    <a:pt x="160789" y="57613"/>
                    <a:pt x="196116" y="25922"/>
                  </a:cubicBezTo>
                  <a:cubicBezTo>
                    <a:pt x="223147" y="1407"/>
                    <a:pt x="272642" y="-10524"/>
                    <a:pt x="298648" y="14830"/>
                  </a:cubicBezTo>
                  <a:cubicBezTo>
                    <a:pt x="317291" y="33472"/>
                    <a:pt x="317291" y="66562"/>
                    <a:pt x="306944" y="89398"/>
                  </a:cubicBezTo>
                  <a:cubicBezTo>
                    <a:pt x="297660" y="108954"/>
                    <a:pt x="280845" y="123924"/>
                    <a:pt x="260338" y="130877"/>
                  </a:cubicBezTo>
                  <a:cubicBezTo>
                    <a:pt x="279857" y="123150"/>
                    <a:pt x="301594" y="123150"/>
                    <a:pt x="321112" y="130877"/>
                  </a:cubicBezTo>
                  <a:cubicBezTo>
                    <a:pt x="329035" y="134140"/>
                    <a:pt x="358396" y="146630"/>
                    <a:pt x="362498" y="175059"/>
                  </a:cubicBezTo>
                  <a:cubicBezTo>
                    <a:pt x="363859" y="196433"/>
                    <a:pt x="353037" y="216744"/>
                    <a:pt x="334534" y="227537"/>
                  </a:cubicBezTo>
                  <a:cubicBezTo>
                    <a:pt x="317878" y="237483"/>
                    <a:pt x="297651" y="239496"/>
                    <a:pt x="279354" y="233037"/>
                  </a:cubicBezTo>
                  <a:cubicBezTo>
                    <a:pt x="283641" y="234901"/>
                    <a:pt x="312443" y="247578"/>
                    <a:pt x="317943" y="274516"/>
                  </a:cubicBezTo>
                  <a:cubicBezTo>
                    <a:pt x="323442" y="301454"/>
                    <a:pt x="301911" y="323451"/>
                    <a:pt x="287556" y="337992"/>
                  </a:cubicBezTo>
                  <a:cubicBezTo>
                    <a:pt x="274972" y="350856"/>
                    <a:pt x="255118" y="371082"/>
                    <a:pt x="224080" y="371175"/>
                  </a:cubicBezTo>
                  <a:cubicBezTo>
                    <a:pt x="200385" y="370308"/>
                    <a:pt x="178219" y="359226"/>
                    <a:pt x="163306" y="340789"/>
                  </a:cubicBezTo>
                  <a:cubicBezTo>
                    <a:pt x="144990" y="315939"/>
                    <a:pt x="141802" y="283035"/>
                    <a:pt x="155010" y="255128"/>
                  </a:cubicBezTo>
                  <a:cubicBezTo>
                    <a:pt x="148364" y="276324"/>
                    <a:pt x="140646" y="297166"/>
                    <a:pt x="131894" y="317579"/>
                  </a:cubicBezTo>
                  <a:cubicBezTo>
                    <a:pt x="115395" y="356262"/>
                    <a:pt x="109430" y="360363"/>
                    <a:pt x="104956" y="362134"/>
                  </a:cubicBezTo>
                  <a:cubicBezTo>
                    <a:pt x="80534" y="372294"/>
                    <a:pt x="43530" y="340136"/>
                    <a:pt x="25260" y="314503"/>
                  </a:cubicBezTo>
                  <a:cubicBezTo>
                    <a:pt x="15939" y="300894"/>
                    <a:pt x="-6525" y="269948"/>
                    <a:pt x="2424" y="231639"/>
                  </a:cubicBezTo>
                  <a:cubicBezTo>
                    <a:pt x="12257" y="196237"/>
                    <a:pt x="40836" y="169169"/>
                    <a:pt x="76713" y="1612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9"/>
            <p:cNvSpPr/>
            <p:nvPr/>
          </p:nvSpPr>
          <p:spPr>
            <a:xfrm>
              <a:off x="9696544" y="1861301"/>
              <a:ext cx="183168" cy="183168"/>
            </a:xfrm>
            <a:custGeom>
              <a:avLst/>
              <a:gdLst/>
              <a:ahLst/>
              <a:cxnLst/>
              <a:rect l="l" t="t" r="r" b="b"/>
              <a:pathLst>
                <a:path w="87431" h="87431" extrusionOk="0">
                  <a:moveTo>
                    <a:pt x="87432" y="43716"/>
                  </a:moveTo>
                  <a:cubicBezTo>
                    <a:pt x="87432" y="67860"/>
                    <a:pt x="67860" y="87432"/>
                    <a:pt x="43716" y="87432"/>
                  </a:cubicBezTo>
                  <a:cubicBezTo>
                    <a:pt x="19572" y="87432"/>
                    <a:pt x="0" y="67860"/>
                    <a:pt x="0" y="43716"/>
                  </a:cubicBezTo>
                  <a:cubicBezTo>
                    <a:pt x="0" y="19572"/>
                    <a:pt x="19572" y="0"/>
                    <a:pt x="43716" y="0"/>
                  </a:cubicBezTo>
                  <a:cubicBezTo>
                    <a:pt x="67860" y="0"/>
                    <a:pt x="87432" y="19572"/>
                    <a:pt x="87432" y="4371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9"/>
            <p:cNvSpPr/>
            <p:nvPr/>
          </p:nvSpPr>
          <p:spPr>
            <a:xfrm>
              <a:off x="10015296" y="2057859"/>
              <a:ext cx="318886" cy="141184"/>
            </a:xfrm>
            <a:custGeom>
              <a:avLst/>
              <a:gdLst/>
              <a:ahLst/>
              <a:cxnLst/>
              <a:rect l="l" t="t" r="r" b="b"/>
              <a:pathLst>
                <a:path w="152213" h="67391" extrusionOk="0">
                  <a:moveTo>
                    <a:pt x="-56" y="714"/>
                  </a:moveTo>
                  <a:cubicBezTo>
                    <a:pt x="23862" y="14919"/>
                    <a:pt x="48600" y="27679"/>
                    <a:pt x="74047" y="38930"/>
                  </a:cubicBezTo>
                  <a:cubicBezTo>
                    <a:pt x="99493" y="50172"/>
                    <a:pt x="125574" y="59912"/>
                    <a:pt x="152158" y="68105"/>
                  </a:cubicBezTo>
                  <a:cubicBezTo>
                    <a:pt x="124623" y="62932"/>
                    <a:pt x="97788" y="54580"/>
                    <a:pt x="72182" y="43218"/>
                  </a:cubicBezTo>
                  <a:cubicBezTo>
                    <a:pt x="46522" y="31930"/>
                    <a:pt x="22277" y="17659"/>
                    <a:pt x="-56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9"/>
            <p:cNvSpPr/>
            <p:nvPr/>
          </p:nvSpPr>
          <p:spPr>
            <a:xfrm>
              <a:off x="10118162" y="2087528"/>
              <a:ext cx="114236" cy="35248"/>
            </a:xfrm>
            <a:custGeom>
              <a:avLst/>
              <a:gdLst/>
              <a:ahLst/>
              <a:cxnLst/>
              <a:rect l="l" t="t" r="r" b="b"/>
              <a:pathLst>
                <a:path w="54528" h="16825" extrusionOk="0">
                  <a:moveTo>
                    <a:pt x="-56" y="15255"/>
                  </a:moveTo>
                  <a:cubicBezTo>
                    <a:pt x="9377" y="14910"/>
                    <a:pt x="18754" y="13568"/>
                    <a:pt x="27907" y="11247"/>
                  </a:cubicBezTo>
                  <a:cubicBezTo>
                    <a:pt x="37126" y="8739"/>
                    <a:pt x="46037" y="5207"/>
                    <a:pt x="54472" y="714"/>
                  </a:cubicBezTo>
                  <a:cubicBezTo>
                    <a:pt x="47621" y="8031"/>
                    <a:pt x="38822" y="13232"/>
                    <a:pt x="29119" y="15721"/>
                  </a:cubicBezTo>
                  <a:cubicBezTo>
                    <a:pt x="19546" y="18293"/>
                    <a:pt x="9433" y="18135"/>
                    <a:pt x="-56" y="152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9"/>
            <p:cNvSpPr/>
            <p:nvPr/>
          </p:nvSpPr>
          <p:spPr>
            <a:xfrm>
              <a:off x="10193703" y="2136914"/>
              <a:ext cx="77134" cy="21069"/>
            </a:xfrm>
            <a:custGeom>
              <a:avLst/>
              <a:gdLst/>
              <a:ahLst/>
              <a:cxnLst/>
              <a:rect l="l" t="t" r="r" b="b"/>
              <a:pathLst>
                <a:path w="36818" h="10057" extrusionOk="0">
                  <a:moveTo>
                    <a:pt x="-56" y="8450"/>
                  </a:moveTo>
                  <a:cubicBezTo>
                    <a:pt x="6469" y="7332"/>
                    <a:pt x="12434" y="6586"/>
                    <a:pt x="18586" y="5281"/>
                  </a:cubicBezTo>
                  <a:cubicBezTo>
                    <a:pt x="24738" y="3976"/>
                    <a:pt x="30424" y="2392"/>
                    <a:pt x="36762" y="714"/>
                  </a:cubicBezTo>
                  <a:cubicBezTo>
                    <a:pt x="32102" y="5505"/>
                    <a:pt x="26080" y="8758"/>
                    <a:pt x="19518" y="10035"/>
                  </a:cubicBezTo>
                  <a:cubicBezTo>
                    <a:pt x="12975" y="11405"/>
                    <a:pt x="6180" y="10855"/>
                    <a:pt x="-56" y="845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9"/>
            <p:cNvSpPr/>
            <p:nvPr/>
          </p:nvSpPr>
          <p:spPr>
            <a:xfrm>
              <a:off x="10153102" y="2136914"/>
              <a:ext cx="26579" cy="67174"/>
            </a:xfrm>
            <a:custGeom>
              <a:avLst/>
              <a:gdLst/>
              <a:ahLst/>
              <a:cxnLst/>
              <a:rect l="l" t="t" r="r" b="b"/>
              <a:pathLst>
                <a:path w="12687" h="32064" extrusionOk="0">
                  <a:moveTo>
                    <a:pt x="-56" y="714"/>
                  </a:moveTo>
                  <a:cubicBezTo>
                    <a:pt x="11278" y="7024"/>
                    <a:pt x="15800" y="21034"/>
                    <a:pt x="10291" y="32778"/>
                  </a:cubicBezTo>
                  <a:cubicBezTo>
                    <a:pt x="9787" y="27148"/>
                    <a:pt x="8697" y="21584"/>
                    <a:pt x="7028" y="16187"/>
                  </a:cubicBezTo>
                  <a:cubicBezTo>
                    <a:pt x="5173" y="10809"/>
                    <a:pt x="2796" y="5626"/>
                    <a:pt x="-56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9"/>
            <p:cNvSpPr/>
            <p:nvPr/>
          </p:nvSpPr>
          <p:spPr>
            <a:xfrm>
              <a:off x="10222981" y="2166191"/>
              <a:ext cx="33524" cy="87483"/>
            </a:xfrm>
            <a:custGeom>
              <a:avLst/>
              <a:gdLst/>
              <a:ahLst/>
              <a:cxnLst/>
              <a:rect l="l" t="t" r="r" b="b"/>
              <a:pathLst>
                <a:path w="16002" h="41758" extrusionOk="0">
                  <a:moveTo>
                    <a:pt x="-56" y="714"/>
                  </a:moveTo>
                  <a:cubicBezTo>
                    <a:pt x="6795" y="5001"/>
                    <a:pt x="11856" y="11620"/>
                    <a:pt x="14205" y="19356"/>
                  </a:cubicBezTo>
                  <a:cubicBezTo>
                    <a:pt x="16787" y="26906"/>
                    <a:pt x="16489" y="35137"/>
                    <a:pt x="13366" y="42472"/>
                  </a:cubicBezTo>
                  <a:cubicBezTo>
                    <a:pt x="13217" y="35099"/>
                    <a:pt x="12024" y="27792"/>
                    <a:pt x="9824" y="20754"/>
                  </a:cubicBezTo>
                  <a:cubicBezTo>
                    <a:pt x="7401" y="13679"/>
                    <a:pt x="4083" y="6940"/>
                    <a:pt x="-56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4" name="Google Shape;174;p9"/>
          <p:cNvGrpSpPr/>
          <p:nvPr/>
        </p:nvGrpSpPr>
        <p:grpSpPr>
          <a:xfrm rot="10800000">
            <a:off x="5558993" y="671351"/>
            <a:ext cx="1237846" cy="872004"/>
            <a:chOff x="621403" y="597265"/>
            <a:chExt cx="1588204" cy="1118814"/>
          </a:xfrm>
        </p:grpSpPr>
        <p:sp>
          <p:nvSpPr>
            <p:cNvPr id="175" name="Google Shape;175;p9"/>
            <p:cNvSpPr/>
            <p:nvPr/>
          </p:nvSpPr>
          <p:spPr>
            <a:xfrm>
              <a:off x="1448058" y="597265"/>
              <a:ext cx="761549" cy="1118814"/>
            </a:xfrm>
            <a:custGeom>
              <a:avLst/>
              <a:gdLst/>
              <a:ahLst/>
              <a:cxnLst/>
              <a:rect l="l" t="t" r="r" b="b"/>
              <a:pathLst>
                <a:path w="761549" h="1118814" extrusionOk="0">
                  <a:moveTo>
                    <a:pt x="-524" y="1117297"/>
                  </a:moveTo>
                  <a:lnTo>
                    <a:pt x="-524" y="996558"/>
                  </a:lnTo>
                  <a:cubicBezTo>
                    <a:pt x="160246" y="977266"/>
                    <a:pt x="278895" y="901864"/>
                    <a:pt x="338058" y="740612"/>
                  </a:cubicBezTo>
                  <a:cubicBezTo>
                    <a:pt x="312656" y="732412"/>
                    <a:pt x="292400" y="726464"/>
                    <a:pt x="272463" y="719551"/>
                  </a:cubicBezTo>
                  <a:cubicBezTo>
                    <a:pt x="93848" y="657011"/>
                    <a:pt x="-5830" y="480325"/>
                    <a:pt x="31308" y="291741"/>
                  </a:cubicBezTo>
                  <a:cubicBezTo>
                    <a:pt x="64909" y="120199"/>
                    <a:pt x="237095" y="-11311"/>
                    <a:pt x="412334" y="425"/>
                  </a:cubicBezTo>
                  <a:cubicBezTo>
                    <a:pt x="596255" y="11358"/>
                    <a:pt x="744051" y="156019"/>
                    <a:pt x="758954" y="339651"/>
                  </a:cubicBezTo>
                  <a:cubicBezTo>
                    <a:pt x="792877" y="741255"/>
                    <a:pt x="404456" y="1143502"/>
                    <a:pt x="-524" y="111729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9"/>
            <p:cNvSpPr/>
            <p:nvPr/>
          </p:nvSpPr>
          <p:spPr>
            <a:xfrm>
              <a:off x="621403" y="597265"/>
              <a:ext cx="761549" cy="1118814"/>
            </a:xfrm>
            <a:custGeom>
              <a:avLst/>
              <a:gdLst/>
              <a:ahLst/>
              <a:cxnLst/>
              <a:rect l="l" t="t" r="r" b="b"/>
              <a:pathLst>
                <a:path w="761549" h="1118814" extrusionOk="0">
                  <a:moveTo>
                    <a:pt x="-524" y="1117297"/>
                  </a:moveTo>
                  <a:lnTo>
                    <a:pt x="-524" y="996558"/>
                  </a:lnTo>
                  <a:cubicBezTo>
                    <a:pt x="160246" y="977266"/>
                    <a:pt x="278895" y="901864"/>
                    <a:pt x="338058" y="740612"/>
                  </a:cubicBezTo>
                  <a:cubicBezTo>
                    <a:pt x="312656" y="732412"/>
                    <a:pt x="292400" y="726464"/>
                    <a:pt x="272463" y="719551"/>
                  </a:cubicBezTo>
                  <a:cubicBezTo>
                    <a:pt x="93848" y="657011"/>
                    <a:pt x="-5830" y="480325"/>
                    <a:pt x="31308" y="291741"/>
                  </a:cubicBezTo>
                  <a:cubicBezTo>
                    <a:pt x="64909" y="120199"/>
                    <a:pt x="237095" y="-11311"/>
                    <a:pt x="412334" y="425"/>
                  </a:cubicBezTo>
                  <a:cubicBezTo>
                    <a:pt x="596255" y="11358"/>
                    <a:pt x="744051" y="156019"/>
                    <a:pt x="758954" y="339651"/>
                  </a:cubicBezTo>
                  <a:cubicBezTo>
                    <a:pt x="792877" y="741255"/>
                    <a:pt x="404456" y="1143502"/>
                    <a:pt x="-524" y="111729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7" name="Google Shape;177;p9"/>
          <p:cNvSpPr/>
          <p:nvPr/>
        </p:nvSpPr>
        <p:spPr>
          <a:xfrm rot="7429286">
            <a:off x="82817" y="-36628"/>
            <a:ext cx="972541" cy="718447"/>
          </a:xfrm>
          <a:custGeom>
            <a:avLst/>
            <a:gdLst/>
            <a:ahLst/>
            <a:cxnLst/>
            <a:rect l="l" t="t" r="r" b="b"/>
            <a:pathLst>
              <a:path w="535963" h="395933" extrusionOk="0">
                <a:moveTo>
                  <a:pt x="-56" y="108159"/>
                </a:moveTo>
                <a:cubicBezTo>
                  <a:pt x="7774" y="51068"/>
                  <a:pt x="53634" y="6746"/>
                  <a:pt x="110958" y="874"/>
                </a:cubicBezTo>
                <a:cubicBezTo>
                  <a:pt x="168460" y="-2025"/>
                  <a:pt x="220491" y="34793"/>
                  <a:pt x="236886" y="89983"/>
                </a:cubicBezTo>
                <a:cubicBezTo>
                  <a:pt x="242815" y="107460"/>
                  <a:pt x="240941" y="126643"/>
                  <a:pt x="231760" y="142647"/>
                </a:cubicBezTo>
                <a:cubicBezTo>
                  <a:pt x="221600" y="157654"/>
                  <a:pt x="198297" y="164366"/>
                  <a:pt x="184409" y="152621"/>
                </a:cubicBezTo>
                <a:cubicBezTo>
                  <a:pt x="170520" y="140876"/>
                  <a:pt x="173503" y="115337"/>
                  <a:pt x="184968" y="98931"/>
                </a:cubicBezTo>
                <a:cubicBezTo>
                  <a:pt x="216846" y="54749"/>
                  <a:pt x="289178" y="55775"/>
                  <a:pt x="329818" y="91941"/>
                </a:cubicBezTo>
                <a:cubicBezTo>
                  <a:pt x="370458" y="128107"/>
                  <a:pt x="382948" y="188134"/>
                  <a:pt x="375771" y="242104"/>
                </a:cubicBezTo>
                <a:cubicBezTo>
                  <a:pt x="374522" y="258313"/>
                  <a:pt x="369302" y="273967"/>
                  <a:pt x="360577" y="287684"/>
                </a:cubicBezTo>
                <a:cubicBezTo>
                  <a:pt x="351331" y="301443"/>
                  <a:pt x="335196" y="308916"/>
                  <a:pt x="318726" y="307072"/>
                </a:cubicBezTo>
                <a:cubicBezTo>
                  <a:pt x="299086" y="301835"/>
                  <a:pt x="285962" y="283346"/>
                  <a:pt x="287500" y="263076"/>
                </a:cubicBezTo>
                <a:cubicBezTo>
                  <a:pt x="289793" y="243258"/>
                  <a:pt x="300708" y="225457"/>
                  <a:pt x="317327" y="214420"/>
                </a:cubicBezTo>
                <a:cubicBezTo>
                  <a:pt x="363933" y="180491"/>
                  <a:pt x="434587" y="196337"/>
                  <a:pt x="475134" y="237630"/>
                </a:cubicBezTo>
                <a:cubicBezTo>
                  <a:pt x="515681" y="278922"/>
                  <a:pt x="531620" y="338857"/>
                  <a:pt x="535907" y="396647"/>
                </a:cubicBezTo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9"/>
          <p:cNvSpPr/>
          <p:nvPr/>
        </p:nvSpPr>
        <p:spPr>
          <a:xfrm rot="9469379" flipH="1">
            <a:off x="11630998" y="51836"/>
            <a:ext cx="428598" cy="785508"/>
          </a:xfrm>
          <a:custGeom>
            <a:avLst/>
            <a:gdLst/>
            <a:ahLst/>
            <a:cxnLst/>
            <a:rect l="l" t="t" r="r" b="b"/>
            <a:pathLst>
              <a:path w="232781" h="426626" extrusionOk="0">
                <a:moveTo>
                  <a:pt x="232675" y="714"/>
                </a:moveTo>
                <a:cubicBezTo>
                  <a:pt x="233235" y="43777"/>
                  <a:pt x="229227" y="87773"/>
                  <a:pt x="211517" y="127108"/>
                </a:cubicBezTo>
                <a:cubicBezTo>
                  <a:pt x="193807" y="166443"/>
                  <a:pt x="160996" y="200465"/>
                  <a:pt x="119331" y="210998"/>
                </a:cubicBezTo>
                <a:cubicBezTo>
                  <a:pt x="77666" y="221531"/>
                  <a:pt x="28077" y="204753"/>
                  <a:pt x="8503" y="166350"/>
                </a:cubicBezTo>
                <a:cubicBezTo>
                  <a:pt x="-5246" y="138293"/>
                  <a:pt x="-2263" y="104933"/>
                  <a:pt x="16240" y="79757"/>
                </a:cubicBezTo>
                <a:cubicBezTo>
                  <a:pt x="35581" y="55242"/>
                  <a:pt x="66928" y="43507"/>
                  <a:pt x="97613" y="49277"/>
                </a:cubicBezTo>
                <a:cubicBezTo>
                  <a:pt x="145337" y="58598"/>
                  <a:pt x="173953" y="107813"/>
                  <a:pt x="190171" y="153673"/>
                </a:cubicBezTo>
                <a:cubicBezTo>
                  <a:pt x="221090" y="241422"/>
                  <a:pt x="229171" y="335602"/>
                  <a:pt x="213661" y="427341"/>
                </a:cubicBezTo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5414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 Big Title">
  <p:cSld name="009 Big Title">
    <p:bg>
      <p:bgPr>
        <a:solidFill>
          <a:schemeClr val="accent1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0"/>
          <p:cNvSpPr txBox="1">
            <a:spLocks noGrp="1"/>
          </p:cNvSpPr>
          <p:nvPr>
            <p:ph type="title"/>
          </p:nvPr>
        </p:nvSpPr>
        <p:spPr>
          <a:xfrm>
            <a:off x="1547400" y="1848600"/>
            <a:ext cx="9097200" cy="3160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81" name="Google Shape;181;p10"/>
          <p:cNvSpPr/>
          <p:nvPr/>
        </p:nvSpPr>
        <p:spPr>
          <a:xfrm>
            <a:off x="1545250" y="1738976"/>
            <a:ext cx="8803474" cy="4042699"/>
          </a:xfrm>
          <a:custGeom>
            <a:avLst/>
            <a:gdLst/>
            <a:ahLst/>
            <a:cxnLst/>
            <a:rect l="l" t="t" r="r" b="b"/>
            <a:pathLst>
              <a:path w="1695421" h="1144430" extrusionOk="0">
                <a:moveTo>
                  <a:pt x="1496" y="692981"/>
                </a:moveTo>
                <a:cubicBezTo>
                  <a:pt x="-4563" y="598651"/>
                  <a:pt x="6530" y="350896"/>
                  <a:pt x="45119" y="263744"/>
                </a:cubicBezTo>
                <a:cubicBezTo>
                  <a:pt x="136093" y="58680"/>
                  <a:pt x="323168" y="40038"/>
                  <a:pt x="422251" y="29878"/>
                </a:cubicBezTo>
                <a:cubicBezTo>
                  <a:pt x="790900" y="-7407"/>
                  <a:pt x="990186" y="-10576"/>
                  <a:pt x="1328914" y="29878"/>
                </a:cubicBezTo>
                <a:cubicBezTo>
                  <a:pt x="1448970" y="44232"/>
                  <a:pt x="1544884" y="147789"/>
                  <a:pt x="1601743" y="249762"/>
                </a:cubicBezTo>
                <a:cubicBezTo>
                  <a:pt x="1678642" y="387435"/>
                  <a:pt x="1702597" y="540488"/>
                  <a:pt x="1693556" y="696430"/>
                </a:cubicBezTo>
                <a:cubicBezTo>
                  <a:pt x="1687031" y="809774"/>
                  <a:pt x="1674913" y="935423"/>
                  <a:pt x="1590185" y="1011949"/>
                </a:cubicBezTo>
                <a:cubicBezTo>
                  <a:pt x="1529038" y="1067037"/>
                  <a:pt x="1442818" y="1083908"/>
                  <a:pt x="1360885" y="1095093"/>
                </a:cubicBezTo>
                <a:cubicBezTo>
                  <a:pt x="1059907" y="1136199"/>
                  <a:pt x="751938" y="1166586"/>
                  <a:pt x="450680" y="1125946"/>
                </a:cubicBezTo>
                <a:cubicBezTo>
                  <a:pt x="120060" y="1081298"/>
                  <a:pt x="11749" y="853490"/>
                  <a:pt x="1496" y="69298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0"/>
          <p:cNvSpPr/>
          <p:nvPr/>
        </p:nvSpPr>
        <p:spPr>
          <a:xfrm>
            <a:off x="10805711" y="842221"/>
            <a:ext cx="530511" cy="467410"/>
          </a:xfrm>
          <a:custGeom>
            <a:avLst/>
            <a:gdLst/>
            <a:ahLst/>
            <a:cxnLst/>
            <a:rect l="l" t="t" r="r" b="b"/>
            <a:pathLst>
              <a:path w="132877" h="117072" extrusionOk="0">
                <a:moveTo>
                  <a:pt x="72472" y="1140"/>
                </a:moveTo>
                <a:cubicBezTo>
                  <a:pt x="53858" y="-920"/>
                  <a:pt x="35197" y="4551"/>
                  <a:pt x="20647" y="16333"/>
                </a:cubicBezTo>
                <a:cubicBezTo>
                  <a:pt x="7234" y="27630"/>
                  <a:pt x="-372" y="44380"/>
                  <a:pt x="-46" y="61913"/>
                </a:cubicBezTo>
                <a:cubicBezTo>
                  <a:pt x="2200" y="81068"/>
                  <a:pt x="13498" y="97995"/>
                  <a:pt x="30341" y="107400"/>
                </a:cubicBezTo>
                <a:cubicBezTo>
                  <a:pt x="44108" y="116367"/>
                  <a:pt x="60793" y="119704"/>
                  <a:pt x="76946" y="116721"/>
                </a:cubicBezTo>
                <a:cubicBezTo>
                  <a:pt x="96903" y="111110"/>
                  <a:pt x="113354" y="96942"/>
                  <a:pt x="121874" y="78039"/>
                </a:cubicBezTo>
                <a:cubicBezTo>
                  <a:pt x="127187" y="67878"/>
                  <a:pt x="138465" y="46626"/>
                  <a:pt x="129424" y="27611"/>
                </a:cubicBezTo>
                <a:cubicBezTo>
                  <a:pt x="118145" y="2910"/>
                  <a:pt x="82352" y="1512"/>
                  <a:pt x="72472" y="11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10"/>
          <p:cNvSpPr/>
          <p:nvPr/>
        </p:nvSpPr>
        <p:spPr>
          <a:xfrm>
            <a:off x="10472024" y="465168"/>
            <a:ext cx="433482" cy="326008"/>
          </a:xfrm>
          <a:custGeom>
            <a:avLst/>
            <a:gdLst/>
            <a:ahLst/>
            <a:cxnLst/>
            <a:rect l="l" t="t" r="r" b="b"/>
            <a:pathLst>
              <a:path w="108574" h="81655" extrusionOk="0">
                <a:moveTo>
                  <a:pt x="51401" y="81635"/>
                </a:moveTo>
                <a:cubicBezTo>
                  <a:pt x="40775" y="82660"/>
                  <a:pt x="17193" y="84897"/>
                  <a:pt x="5821" y="69238"/>
                </a:cubicBezTo>
                <a:cubicBezTo>
                  <a:pt x="-5551" y="53579"/>
                  <a:pt x="2931" y="34843"/>
                  <a:pt x="3770" y="32606"/>
                </a:cubicBezTo>
                <a:cubicBezTo>
                  <a:pt x="13091" y="9956"/>
                  <a:pt x="38445" y="4643"/>
                  <a:pt x="44503" y="2965"/>
                </a:cubicBezTo>
                <a:cubicBezTo>
                  <a:pt x="60377" y="-1751"/>
                  <a:pt x="77538" y="1026"/>
                  <a:pt x="91109" y="10515"/>
                </a:cubicBezTo>
                <a:cubicBezTo>
                  <a:pt x="102751" y="18969"/>
                  <a:pt x="109285" y="32783"/>
                  <a:pt x="108446" y="47147"/>
                </a:cubicBezTo>
                <a:cubicBezTo>
                  <a:pt x="103226" y="76229"/>
                  <a:pt x="53825" y="81449"/>
                  <a:pt x="51401" y="8163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0"/>
          <p:cNvSpPr/>
          <p:nvPr/>
        </p:nvSpPr>
        <p:spPr>
          <a:xfrm>
            <a:off x="11234275" y="374828"/>
            <a:ext cx="544118" cy="388135"/>
          </a:xfrm>
          <a:custGeom>
            <a:avLst/>
            <a:gdLst/>
            <a:ahLst/>
            <a:cxnLst/>
            <a:rect l="l" t="t" r="r" b="b"/>
            <a:pathLst>
              <a:path w="136285" h="97216" extrusionOk="0">
                <a:moveTo>
                  <a:pt x="62115" y="97735"/>
                </a:moveTo>
                <a:cubicBezTo>
                  <a:pt x="46158" y="99003"/>
                  <a:pt x="30331" y="94063"/>
                  <a:pt x="17934" y="83940"/>
                </a:cubicBezTo>
                <a:cubicBezTo>
                  <a:pt x="7121" y="75355"/>
                  <a:pt x="559" y="62502"/>
                  <a:pt x="-56" y="48706"/>
                </a:cubicBezTo>
                <a:cubicBezTo>
                  <a:pt x="1249" y="21862"/>
                  <a:pt x="35364" y="8067"/>
                  <a:pt x="40677" y="5923"/>
                </a:cubicBezTo>
                <a:cubicBezTo>
                  <a:pt x="60130" y="-1478"/>
                  <a:pt x="81709" y="-975"/>
                  <a:pt x="100798" y="7321"/>
                </a:cubicBezTo>
                <a:cubicBezTo>
                  <a:pt x="110119" y="11422"/>
                  <a:pt x="133608" y="21302"/>
                  <a:pt x="136032" y="39758"/>
                </a:cubicBezTo>
                <a:cubicBezTo>
                  <a:pt x="138922" y="62222"/>
                  <a:pt x="109187" y="80585"/>
                  <a:pt x="101451" y="85339"/>
                </a:cubicBezTo>
                <a:cubicBezTo>
                  <a:pt x="89715" y="92982"/>
                  <a:pt x="76116" y="97270"/>
                  <a:pt x="62115" y="9773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5" name="Google Shape;185;p10"/>
          <p:cNvGrpSpPr/>
          <p:nvPr/>
        </p:nvGrpSpPr>
        <p:grpSpPr>
          <a:xfrm>
            <a:off x="1610380" y="1788431"/>
            <a:ext cx="428560" cy="402097"/>
            <a:chOff x="2495301" y="1749451"/>
            <a:chExt cx="358028" cy="335921"/>
          </a:xfrm>
        </p:grpSpPr>
        <p:sp>
          <p:nvSpPr>
            <p:cNvPr id="186" name="Google Shape;186;p10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10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10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10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0" name="Google Shape;190;p10"/>
          <p:cNvGrpSpPr/>
          <p:nvPr/>
        </p:nvGrpSpPr>
        <p:grpSpPr>
          <a:xfrm rot="3120649">
            <a:off x="1032162" y="2085662"/>
            <a:ext cx="428520" cy="402060"/>
            <a:chOff x="2495301" y="1749451"/>
            <a:chExt cx="358028" cy="335921"/>
          </a:xfrm>
        </p:grpSpPr>
        <p:sp>
          <p:nvSpPr>
            <p:cNvPr id="191" name="Google Shape;191;p10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10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10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10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5" name="Google Shape;195;p10"/>
          <p:cNvGrpSpPr/>
          <p:nvPr/>
        </p:nvGrpSpPr>
        <p:grpSpPr>
          <a:xfrm>
            <a:off x="10805705" y="5415706"/>
            <a:ext cx="428560" cy="402097"/>
            <a:chOff x="2495301" y="1749451"/>
            <a:chExt cx="358028" cy="335921"/>
          </a:xfrm>
        </p:grpSpPr>
        <p:sp>
          <p:nvSpPr>
            <p:cNvPr id="196" name="Google Shape;196;p10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10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10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10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0" name="Google Shape;200;p10"/>
          <p:cNvGrpSpPr/>
          <p:nvPr/>
        </p:nvGrpSpPr>
        <p:grpSpPr>
          <a:xfrm rot="3120649">
            <a:off x="10090612" y="2085662"/>
            <a:ext cx="428520" cy="402060"/>
            <a:chOff x="2495301" y="1749451"/>
            <a:chExt cx="358028" cy="335921"/>
          </a:xfrm>
        </p:grpSpPr>
        <p:sp>
          <p:nvSpPr>
            <p:cNvPr id="201" name="Google Shape;201;p10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10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10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10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5" name="Google Shape;205;p10"/>
          <p:cNvSpPr/>
          <p:nvPr/>
        </p:nvSpPr>
        <p:spPr>
          <a:xfrm>
            <a:off x="5585511" y="711908"/>
            <a:ext cx="1009305" cy="790276"/>
          </a:xfrm>
          <a:custGeom>
            <a:avLst/>
            <a:gdLst/>
            <a:ahLst/>
            <a:cxnLst/>
            <a:rect l="l" t="t" r="r" b="b"/>
            <a:pathLst>
              <a:path w="1153492" h="887951" extrusionOk="0">
                <a:moveTo>
                  <a:pt x="167537" y="799761"/>
                </a:moveTo>
                <a:cubicBezTo>
                  <a:pt x="167444" y="737952"/>
                  <a:pt x="171079" y="676200"/>
                  <a:pt x="178350" y="614830"/>
                </a:cubicBezTo>
                <a:lnTo>
                  <a:pt x="175367" y="638599"/>
                </a:lnTo>
                <a:cubicBezTo>
                  <a:pt x="183476" y="571375"/>
                  <a:pt x="199788" y="505391"/>
                  <a:pt x="223837" y="442110"/>
                </a:cubicBezTo>
                <a:lnTo>
                  <a:pt x="215354" y="463455"/>
                </a:lnTo>
                <a:cubicBezTo>
                  <a:pt x="232971" y="418863"/>
                  <a:pt x="255901" y="376573"/>
                  <a:pt x="283771" y="337527"/>
                </a:cubicBezTo>
                <a:lnTo>
                  <a:pt x="270629" y="355610"/>
                </a:lnTo>
                <a:cubicBezTo>
                  <a:pt x="292999" y="324823"/>
                  <a:pt x="319098" y="296924"/>
                  <a:pt x="348273" y="272559"/>
                </a:cubicBezTo>
                <a:lnTo>
                  <a:pt x="331310" y="286541"/>
                </a:lnTo>
                <a:cubicBezTo>
                  <a:pt x="362628" y="261607"/>
                  <a:pt x="397116" y="240858"/>
                  <a:pt x="433842" y="224835"/>
                </a:cubicBezTo>
                <a:lnTo>
                  <a:pt x="413801" y="234156"/>
                </a:lnTo>
                <a:cubicBezTo>
                  <a:pt x="471311" y="208039"/>
                  <a:pt x="531992" y="189797"/>
                  <a:pt x="594351" y="179907"/>
                </a:cubicBezTo>
                <a:lnTo>
                  <a:pt x="572073" y="183170"/>
                </a:lnTo>
                <a:cubicBezTo>
                  <a:pt x="606375" y="178416"/>
                  <a:pt x="641236" y="178416"/>
                  <a:pt x="675537" y="183170"/>
                </a:cubicBezTo>
                <a:lnTo>
                  <a:pt x="653260" y="180001"/>
                </a:lnTo>
                <a:cubicBezTo>
                  <a:pt x="690079" y="185463"/>
                  <a:pt x="725871" y="195874"/>
                  <a:pt x="759894" y="210947"/>
                </a:cubicBezTo>
                <a:lnTo>
                  <a:pt x="739853" y="201625"/>
                </a:lnTo>
                <a:cubicBezTo>
                  <a:pt x="775274" y="217546"/>
                  <a:pt x="808456" y="238006"/>
                  <a:pt x="838656" y="262492"/>
                </a:cubicBezTo>
                <a:lnTo>
                  <a:pt x="821693" y="248604"/>
                </a:lnTo>
                <a:cubicBezTo>
                  <a:pt x="851240" y="272829"/>
                  <a:pt x="877526" y="300746"/>
                  <a:pt x="899990" y="331655"/>
                </a:cubicBezTo>
                <a:lnTo>
                  <a:pt x="886847" y="313572"/>
                </a:lnTo>
                <a:cubicBezTo>
                  <a:pt x="906701" y="341237"/>
                  <a:pt x="923293" y="371148"/>
                  <a:pt x="936155" y="402682"/>
                </a:cubicBezTo>
                <a:lnTo>
                  <a:pt x="927673" y="381336"/>
                </a:lnTo>
                <a:cubicBezTo>
                  <a:pt x="947247" y="433302"/>
                  <a:pt x="960297" y="487504"/>
                  <a:pt x="966542" y="542685"/>
                </a:cubicBezTo>
                <a:lnTo>
                  <a:pt x="963559" y="519009"/>
                </a:lnTo>
                <a:cubicBezTo>
                  <a:pt x="975024" y="610822"/>
                  <a:pt x="979033" y="703847"/>
                  <a:pt x="985650" y="796219"/>
                </a:cubicBezTo>
                <a:cubicBezTo>
                  <a:pt x="986117" y="819475"/>
                  <a:pt x="994878" y="841817"/>
                  <a:pt x="1010258" y="859229"/>
                </a:cubicBezTo>
                <a:cubicBezTo>
                  <a:pt x="1025638" y="875616"/>
                  <a:pt x="1047076" y="885030"/>
                  <a:pt x="1069540" y="885328"/>
                </a:cubicBezTo>
                <a:cubicBezTo>
                  <a:pt x="1092004" y="885086"/>
                  <a:pt x="1113442" y="875653"/>
                  <a:pt x="1128822" y="859229"/>
                </a:cubicBezTo>
                <a:cubicBezTo>
                  <a:pt x="1144854" y="842190"/>
                  <a:pt x="1153710" y="819615"/>
                  <a:pt x="1153430" y="796219"/>
                </a:cubicBezTo>
                <a:cubicBezTo>
                  <a:pt x="1147931" y="719599"/>
                  <a:pt x="1143549" y="642793"/>
                  <a:pt x="1136466" y="566454"/>
                </a:cubicBezTo>
                <a:cubicBezTo>
                  <a:pt x="1129102" y="487317"/>
                  <a:pt x="1118383" y="407995"/>
                  <a:pt x="1089394" y="333985"/>
                </a:cubicBezTo>
                <a:cubicBezTo>
                  <a:pt x="1064880" y="269530"/>
                  <a:pt x="1028062" y="210481"/>
                  <a:pt x="980897" y="160147"/>
                </a:cubicBezTo>
                <a:cubicBezTo>
                  <a:pt x="938858" y="115387"/>
                  <a:pt x="889084" y="78708"/>
                  <a:pt x="833809" y="51929"/>
                </a:cubicBezTo>
                <a:cubicBezTo>
                  <a:pt x="773875" y="22539"/>
                  <a:pt x="708721" y="5305"/>
                  <a:pt x="642075" y="1222"/>
                </a:cubicBezTo>
                <a:cubicBezTo>
                  <a:pt x="572353" y="-2413"/>
                  <a:pt x="502258" y="13899"/>
                  <a:pt x="435985" y="36083"/>
                </a:cubicBezTo>
                <a:cubicBezTo>
                  <a:pt x="398421" y="48583"/>
                  <a:pt x="361696" y="63748"/>
                  <a:pt x="326276" y="81477"/>
                </a:cubicBezTo>
                <a:cubicBezTo>
                  <a:pt x="291695" y="99271"/>
                  <a:pt x="259350" y="121017"/>
                  <a:pt x="229803" y="146258"/>
                </a:cubicBezTo>
                <a:cubicBezTo>
                  <a:pt x="178537" y="190189"/>
                  <a:pt x="135938" y="243216"/>
                  <a:pt x="103968" y="302666"/>
                </a:cubicBezTo>
                <a:cubicBezTo>
                  <a:pt x="21103" y="452270"/>
                  <a:pt x="969" y="628905"/>
                  <a:pt x="-56" y="799481"/>
                </a:cubicBezTo>
                <a:cubicBezTo>
                  <a:pt x="-56" y="846087"/>
                  <a:pt x="38720" y="890735"/>
                  <a:pt x="83834" y="888591"/>
                </a:cubicBezTo>
                <a:cubicBezTo>
                  <a:pt x="131185" y="886288"/>
                  <a:pt x="168284" y="846916"/>
                  <a:pt x="167724" y="799481"/>
                </a:cubicBez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0"/>
          <p:cNvSpPr/>
          <p:nvPr/>
        </p:nvSpPr>
        <p:spPr>
          <a:xfrm>
            <a:off x="5346966" y="466807"/>
            <a:ext cx="1461829" cy="1035368"/>
          </a:xfrm>
          <a:custGeom>
            <a:avLst/>
            <a:gdLst/>
            <a:ahLst/>
            <a:cxnLst/>
            <a:rect l="l" t="t" r="r" b="b"/>
            <a:pathLst>
              <a:path w="1670662" h="1163335" extrusionOk="0">
                <a:moveTo>
                  <a:pt x="174351" y="1052668"/>
                </a:moveTo>
                <a:cubicBezTo>
                  <a:pt x="173326" y="1045583"/>
                  <a:pt x="172301" y="1038500"/>
                  <a:pt x="171369" y="1031416"/>
                </a:cubicBezTo>
                <a:lnTo>
                  <a:pt x="174351" y="1054905"/>
                </a:lnTo>
                <a:cubicBezTo>
                  <a:pt x="164938" y="979105"/>
                  <a:pt x="164938" y="902430"/>
                  <a:pt x="174351" y="826631"/>
                </a:cubicBezTo>
                <a:lnTo>
                  <a:pt x="171369" y="850120"/>
                </a:lnTo>
                <a:cubicBezTo>
                  <a:pt x="181715" y="769809"/>
                  <a:pt x="202036" y="691111"/>
                  <a:pt x="231956" y="615881"/>
                </a:cubicBezTo>
                <a:lnTo>
                  <a:pt x="223567" y="637040"/>
                </a:lnTo>
                <a:cubicBezTo>
                  <a:pt x="251530" y="567206"/>
                  <a:pt x="287976" y="501110"/>
                  <a:pt x="332251" y="440271"/>
                </a:cubicBezTo>
                <a:lnTo>
                  <a:pt x="319108" y="458168"/>
                </a:lnTo>
                <a:cubicBezTo>
                  <a:pt x="358723" y="403900"/>
                  <a:pt x="405049" y="354825"/>
                  <a:pt x="456875" y="312106"/>
                </a:cubicBezTo>
                <a:lnTo>
                  <a:pt x="439817" y="325901"/>
                </a:lnTo>
                <a:cubicBezTo>
                  <a:pt x="487728" y="286967"/>
                  <a:pt x="540391" y="254408"/>
                  <a:pt x="596691" y="229055"/>
                </a:cubicBezTo>
                <a:lnTo>
                  <a:pt x="576650" y="238376"/>
                </a:lnTo>
                <a:cubicBezTo>
                  <a:pt x="637611" y="211419"/>
                  <a:pt x="701927" y="192945"/>
                  <a:pt x="767826" y="183475"/>
                </a:cubicBezTo>
                <a:lnTo>
                  <a:pt x="745829" y="185805"/>
                </a:lnTo>
                <a:cubicBezTo>
                  <a:pt x="816017" y="175925"/>
                  <a:pt x="887324" y="175925"/>
                  <a:pt x="957511" y="185805"/>
                </a:cubicBezTo>
                <a:lnTo>
                  <a:pt x="935233" y="182636"/>
                </a:lnTo>
                <a:cubicBezTo>
                  <a:pt x="1000854" y="192134"/>
                  <a:pt x="1064890" y="210543"/>
                  <a:pt x="1125570" y="237351"/>
                </a:cubicBezTo>
                <a:lnTo>
                  <a:pt x="1105530" y="228030"/>
                </a:lnTo>
                <a:cubicBezTo>
                  <a:pt x="1159219" y="252050"/>
                  <a:pt x="1209647" y="282950"/>
                  <a:pt x="1255414" y="319936"/>
                </a:cubicBezTo>
                <a:lnTo>
                  <a:pt x="1238449" y="306047"/>
                </a:lnTo>
                <a:cubicBezTo>
                  <a:pt x="1277877" y="338131"/>
                  <a:pt x="1313204" y="374912"/>
                  <a:pt x="1343684" y="415570"/>
                </a:cubicBezTo>
                <a:lnTo>
                  <a:pt x="1330541" y="397674"/>
                </a:lnTo>
                <a:cubicBezTo>
                  <a:pt x="1360928" y="439805"/>
                  <a:pt x="1386002" y="485553"/>
                  <a:pt x="1405110" y="533855"/>
                </a:cubicBezTo>
                <a:lnTo>
                  <a:pt x="1396627" y="512696"/>
                </a:lnTo>
                <a:cubicBezTo>
                  <a:pt x="1449572" y="645895"/>
                  <a:pt x="1463460" y="791397"/>
                  <a:pt x="1484526" y="932705"/>
                </a:cubicBezTo>
                <a:cubicBezTo>
                  <a:pt x="1491050" y="976141"/>
                  <a:pt x="1498134" y="1019485"/>
                  <a:pt x="1506617" y="1062548"/>
                </a:cubicBezTo>
                <a:cubicBezTo>
                  <a:pt x="1515938" y="1107849"/>
                  <a:pt x="1568602" y="1138329"/>
                  <a:pt x="1609801" y="1124254"/>
                </a:cubicBezTo>
                <a:cubicBezTo>
                  <a:pt x="1655381" y="1108688"/>
                  <a:pt x="1678032" y="1064133"/>
                  <a:pt x="1668431" y="1015477"/>
                </a:cubicBezTo>
                <a:cubicBezTo>
                  <a:pt x="1649044" y="917325"/>
                  <a:pt x="1637579" y="817776"/>
                  <a:pt x="1621826" y="718972"/>
                </a:cubicBezTo>
                <a:cubicBezTo>
                  <a:pt x="1606073" y="620169"/>
                  <a:pt x="1583889" y="524907"/>
                  <a:pt x="1545300" y="433280"/>
                </a:cubicBezTo>
                <a:cubicBezTo>
                  <a:pt x="1465138" y="242664"/>
                  <a:pt x="1298570" y="108254"/>
                  <a:pt x="1113452" y="44218"/>
                </a:cubicBezTo>
                <a:cubicBezTo>
                  <a:pt x="934674" y="-16835"/>
                  <a:pt x="740143" y="-13536"/>
                  <a:pt x="563507" y="53539"/>
                </a:cubicBezTo>
                <a:cubicBezTo>
                  <a:pt x="468899" y="90562"/>
                  <a:pt x="381933" y="144904"/>
                  <a:pt x="307177" y="213768"/>
                </a:cubicBezTo>
                <a:cubicBezTo>
                  <a:pt x="236524" y="279389"/>
                  <a:pt x="176682" y="355850"/>
                  <a:pt x="130076" y="440271"/>
                </a:cubicBezTo>
                <a:cubicBezTo>
                  <a:pt x="33044" y="614287"/>
                  <a:pt x="-11324" y="812780"/>
                  <a:pt x="2378" y="1011562"/>
                </a:cubicBezTo>
                <a:cubicBezTo>
                  <a:pt x="4615" y="1040830"/>
                  <a:pt x="8343" y="1070005"/>
                  <a:pt x="12631" y="1098994"/>
                </a:cubicBezTo>
                <a:cubicBezTo>
                  <a:pt x="15707" y="1119500"/>
                  <a:pt x="35001" y="1141871"/>
                  <a:pt x="51220" y="1151844"/>
                </a:cubicBezTo>
                <a:cubicBezTo>
                  <a:pt x="70609" y="1163757"/>
                  <a:pt x="94004" y="1167131"/>
                  <a:pt x="115909" y="1161165"/>
                </a:cubicBezTo>
                <a:cubicBezTo>
                  <a:pt x="137254" y="1154622"/>
                  <a:pt x="155151" y="1140044"/>
                  <a:pt x="165963" y="1120525"/>
                </a:cubicBezTo>
                <a:cubicBezTo>
                  <a:pt x="176216" y="1099366"/>
                  <a:pt x="179199" y="1075411"/>
                  <a:pt x="174445" y="1052388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0"/>
          <p:cNvSpPr/>
          <p:nvPr/>
        </p:nvSpPr>
        <p:spPr>
          <a:xfrm>
            <a:off x="5144163" y="219425"/>
            <a:ext cx="1903674" cy="1344489"/>
          </a:xfrm>
          <a:custGeom>
            <a:avLst/>
            <a:gdLst/>
            <a:ahLst/>
            <a:cxnLst/>
            <a:rect l="l" t="t" r="r" b="b"/>
            <a:pathLst>
              <a:path w="2175627" h="1441811" extrusionOk="0">
                <a:moveTo>
                  <a:pt x="167308" y="1358563"/>
                </a:moveTo>
                <a:cubicBezTo>
                  <a:pt x="171782" y="1239160"/>
                  <a:pt x="177561" y="1119663"/>
                  <a:pt x="193499" y="1001192"/>
                </a:cubicBezTo>
                <a:lnTo>
                  <a:pt x="190424" y="1023469"/>
                </a:lnTo>
                <a:cubicBezTo>
                  <a:pt x="206269" y="906769"/>
                  <a:pt x="232182" y="791094"/>
                  <a:pt x="277669" y="682224"/>
                </a:cubicBezTo>
                <a:lnTo>
                  <a:pt x="269280" y="702264"/>
                </a:lnTo>
                <a:cubicBezTo>
                  <a:pt x="298548" y="631974"/>
                  <a:pt x="336858" y="565775"/>
                  <a:pt x="383183" y="505309"/>
                </a:cubicBezTo>
                <a:lnTo>
                  <a:pt x="370042" y="522274"/>
                </a:lnTo>
                <a:cubicBezTo>
                  <a:pt x="416460" y="463169"/>
                  <a:pt x="470057" y="410122"/>
                  <a:pt x="529619" y="364374"/>
                </a:cubicBezTo>
                <a:lnTo>
                  <a:pt x="512560" y="377517"/>
                </a:lnTo>
                <a:cubicBezTo>
                  <a:pt x="582375" y="324312"/>
                  <a:pt x="658622" y="280121"/>
                  <a:pt x="739529" y="245997"/>
                </a:cubicBezTo>
                <a:lnTo>
                  <a:pt x="719490" y="254479"/>
                </a:lnTo>
                <a:cubicBezTo>
                  <a:pt x="811675" y="215768"/>
                  <a:pt x="908428" y="189352"/>
                  <a:pt x="1007511" y="175902"/>
                </a:cubicBezTo>
                <a:lnTo>
                  <a:pt x="985234" y="178885"/>
                </a:lnTo>
                <a:cubicBezTo>
                  <a:pt x="1082173" y="165695"/>
                  <a:pt x="1180418" y="165415"/>
                  <a:pt x="1277451" y="178046"/>
                </a:cubicBezTo>
                <a:lnTo>
                  <a:pt x="1255173" y="175063"/>
                </a:lnTo>
                <a:cubicBezTo>
                  <a:pt x="1341020" y="186500"/>
                  <a:pt x="1425003" y="209225"/>
                  <a:pt x="1504886" y="242641"/>
                </a:cubicBezTo>
                <a:lnTo>
                  <a:pt x="1484845" y="234159"/>
                </a:lnTo>
                <a:cubicBezTo>
                  <a:pt x="1554380" y="263791"/>
                  <a:pt x="1619908" y="302156"/>
                  <a:pt x="1679750" y="348342"/>
                </a:cubicBezTo>
                <a:lnTo>
                  <a:pt x="1662785" y="335293"/>
                </a:lnTo>
                <a:cubicBezTo>
                  <a:pt x="1720203" y="379689"/>
                  <a:pt x="1771934" y="431030"/>
                  <a:pt x="1816676" y="488159"/>
                </a:cubicBezTo>
                <a:lnTo>
                  <a:pt x="1803533" y="471194"/>
                </a:lnTo>
                <a:cubicBezTo>
                  <a:pt x="1845664" y="525546"/>
                  <a:pt x="1880712" y="585061"/>
                  <a:pt x="1907743" y="648295"/>
                </a:cubicBezTo>
                <a:lnTo>
                  <a:pt x="1899354" y="628255"/>
                </a:lnTo>
                <a:cubicBezTo>
                  <a:pt x="1928156" y="699505"/>
                  <a:pt x="1947358" y="774261"/>
                  <a:pt x="1956493" y="850563"/>
                </a:cubicBezTo>
                <a:lnTo>
                  <a:pt x="1953510" y="828286"/>
                </a:lnTo>
                <a:cubicBezTo>
                  <a:pt x="1973923" y="981338"/>
                  <a:pt x="1989676" y="1135230"/>
                  <a:pt x="2007479" y="1288655"/>
                </a:cubicBezTo>
                <a:cubicBezTo>
                  <a:pt x="2010182" y="1311678"/>
                  <a:pt x="2015029" y="1330973"/>
                  <a:pt x="2032086" y="1347937"/>
                </a:cubicBezTo>
                <a:cubicBezTo>
                  <a:pt x="2047933" y="1363550"/>
                  <a:pt x="2069184" y="1372377"/>
                  <a:pt x="2091369" y="1372545"/>
                </a:cubicBezTo>
                <a:cubicBezTo>
                  <a:pt x="2113553" y="1372470"/>
                  <a:pt x="2134899" y="1363634"/>
                  <a:pt x="2150651" y="1347937"/>
                </a:cubicBezTo>
                <a:cubicBezTo>
                  <a:pt x="2164726" y="1332650"/>
                  <a:pt x="2177775" y="1310653"/>
                  <a:pt x="2175259" y="1288655"/>
                </a:cubicBezTo>
                <a:cubicBezTo>
                  <a:pt x="2158667" y="1145669"/>
                  <a:pt x="2142635" y="1002590"/>
                  <a:pt x="2125298" y="859884"/>
                </a:cubicBezTo>
                <a:cubicBezTo>
                  <a:pt x="2116815" y="789976"/>
                  <a:pt x="2107401" y="720068"/>
                  <a:pt x="2086336" y="652396"/>
                </a:cubicBezTo>
                <a:cubicBezTo>
                  <a:pt x="2068532" y="595519"/>
                  <a:pt x="2044950" y="540636"/>
                  <a:pt x="2015868" y="488625"/>
                </a:cubicBezTo>
                <a:cubicBezTo>
                  <a:pt x="1898702" y="278807"/>
                  <a:pt x="1697739" y="123983"/>
                  <a:pt x="1470117" y="51279"/>
                </a:cubicBezTo>
                <a:cubicBezTo>
                  <a:pt x="1345029" y="12093"/>
                  <a:pt x="1213973" y="-4536"/>
                  <a:pt x="1083012" y="2157"/>
                </a:cubicBezTo>
                <a:cubicBezTo>
                  <a:pt x="955126" y="7740"/>
                  <a:pt x="829012" y="33662"/>
                  <a:pt x="709329" y="78962"/>
                </a:cubicBezTo>
                <a:cubicBezTo>
                  <a:pt x="593188" y="122949"/>
                  <a:pt x="484877" y="185363"/>
                  <a:pt x="388590" y="263800"/>
                </a:cubicBezTo>
                <a:cubicBezTo>
                  <a:pt x="296311" y="339543"/>
                  <a:pt x="219599" y="432558"/>
                  <a:pt x="162926" y="537654"/>
                </a:cubicBezTo>
                <a:cubicBezTo>
                  <a:pt x="42777" y="761360"/>
                  <a:pt x="15653" y="1018902"/>
                  <a:pt x="3815" y="1268521"/>
                </a:cubicBezTo>
                <a:cubicBezTo>
                  <a:pt x="2323" y="1298535"/>
                  <a:pt x="1112" y="1328549"/>
                  <a:pt x="-7" y="1358563"/>
                </a:cubicBezTo>
                <a:cubicBezTo>
                  <a:pt x="-1685" y="1402465"/>
                  <a:pt x="39794" y="1444504"/>
                  <a:pt x="83883" y="1442453"/>
                </a:cubicBezTo>
                <a:cubicBezTo>
                  <a:pt x="129837" y="1441558"/>
                  <a:pt x="166841" y="1404516"/>
                  <a:pt x="167773" y="1358563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10"/>
          <p:cNvSpPr/>
          <p:nvPr/>
        </p:nvSpPr>
        <p:spPr>
          <a:xfrm rot="3560054" flipH="1">
            <a:off x="504677" y="5599743"/>
            <a:ext cx="972034" cy="718073"/>
          </a:xfrm>
          <a:custGeom>
            <a:avLst/>
            <a:gdLst/>
            <a:ahLst/>
            <a:cxnLst/>
            <a:rect l="l" t="t" r="r" b="b"/>
            <a:pathLst>
              <a:path w="535963" h="395933" extrusionOk="0">
                <a:moveTo>
                  <a:pt x="-56" y="108159"/>
                </a:moveTo>
                <a:cubicBezTo>
                  <a:pt x="7774" y="51068"/>
                  <a:pt x="53634" y="6746"/>
                  <a:pt x="110958" y="874"/>
                </a:cubicBezTo>
                <a:cubicBezTo>
                  <a:pt x="168460" y="-2025"/>
                  <a:pt x="220491" y="34793"/>
                  <a:pt x="236886" y="89983"/>
                </a:cubicBezTo>
                <a:cubicBezTo>
                  <a:pt x="242815" y="107460"/>
                  <a:pt x="240941" y="126643"/>
                  <a:pt x="231760" y="142647"/>
                </a:cubicBezTo>
                <a:cubicBezTo>
                  <a:pt x="221600" y="157654"/>
                  <a:pt x="198297" y="164366"/>
                  <a:pt x="184409" y="152621"/>
                </a:cubicBezTo>
                <a:cubicBezTo>
                  <a:pt x="170520" y="140876"/>
                  <a:pt x="173503" y="115337"/>
                  <a:pt x="184968" y="98931"/>
                </a:cubicBezTo>
                <a:cubicBezTo>
                  <a:pt x="216846" y="54749"/>
                  <a:pt x="289178" y="55775"/>
                  <a:pt x="329818" y="91941"/>
                </a:cubicBezTo>
                <a:cubicBezTo>
                  <a:pt x="370458" y="128107"/>
                  <a:pt x="382948" y="188134"/>
                  <a:pt x="375771" y="242104"/>
                </a:cubicBezTo>
                <a:cubicBezTo>
                  <a:pt x="374522" y="258313"/>
                  <a:pt x="369302" y="273967"/>
                  <a:pt x="360577" y="287684"/>
                </a:cubicBezTo>
                <a:cubicBezTo>
                  <a:pt x="351331" y="301443"/>
                  <a:pt x="335196" y="308916"/>
                  <a:pt x="318726" y="307072"/>
                </a:cubicBezTo>
                <a:cubicBezTo>
                  <a:pt x="299086" y="301835"/>
                  <a:pt x="285962" y="283346"/>
                  <a:pt x="287500" y="263076"/>
                </a:cubicBezTo>
                <a:cubicBezTo>
                  <a:pt x="289793" y="243258"/>
                  <a:pt x="300708" y="225457"/>
                  <a:pt x="317327" y="214420"/>
                </a:cubicBezTo>
                <a:cubicBezTo>
                  <a:pt x="363933" y="180491"/>
                  <a:pt x="434587" y="196337"/>
                  <a:pt x="475134" y="237630"/>
                </a:cubicBezTo>
                <a:cubicBezTo>
                  <a:pt x="515681" y="278922"/>
                  <a:pt x="531620" y="338857"/>
                  <a:pt x="535907" y="396647"/>
                </a:cubicBezTo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10"/>
          <p:cNvSpPr/>
          <p:nvPr/>
        </p:nvSpPr>
        <p:spPr>
          <a:xfrm>
            <a:off x="11545624" y="841122"/>
            <a:ext cx="428317" cy="784992"/>
          </a:xfrm>
          <a:custGeom>
            <a:avLst/>
            <a:gdLst/>
            <a:ahLst/>
            <a:cxnLst/>
            <a:rect l="l" t="t" r="r" b="b"/>
            <a:pathLst>
              <a:path w="232781" h="426626" extrusionOk="0">
                <a:moveTo>
                  <a:pt x="232675" y="714"/>
                </a:moveTo>
                <a:cubicBezTo>
                  <a:pt x="233235" y="43777"/>
                  <a:pt x="229227" y="87773"/>
                  <a:pt x="211517" y="127108"/>
                </a:cubicBezTo>
                <a:cubicBezTo>
                  <a:pt x="193807" y="166443"/>
                  <a:pt x="160996" y="200465"/>
                  <a:pt x="119331" y="210998"/>
                </a:cubicBezTo>
                <a:cubicBezTo>
                  <a:pt x="77666" y="221531"/>
                  <a:pt x="28077" y="204753"/>
                  <a:pt x="8503" y="166350"/>
                </a:cubicBezTo>
                <a:cubicBezTo>
                  <a:pt x="-5246" y="138293"/>
                  <a:pt x="-2263" y="104933"/>
                  <a:pt x="16240" y="79757"/>
                </a:cubicBezTo>
                <a:cubicBezTo>
                  <a:pt x="35581" y="55242"/>
                  <a:pt x="66928" y="43507"/>
                  <a:pt x="97613" y="49277"/>
                </a:cubicBezTo>
                <a:cubicBezTo>
                  <a:pt x="145337" y="58598"/>
                  <a:pt x="173953" y="107813"/>
                  <a:pt x="190171" y="153673"/>
                </a:cubicBezTo>
                <a:cubicBezTo>
                  <a:pt x="221090" y="241422"/>
                  <a:pt x="229171" y="335602"/>
                  <a:pt x="213661" y="427341"/>
                </a:cubicBezTo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23413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2 Percentages">
  <p:cSld name="012 Percentages">
    <p:bg>
      <p:bgPr>
        <a:solidFill>
          <a:schemeClr val="accent4"/>
        </a:soli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5"/>
          <p:cNvSpPr txBox="1">
            <a:spLocks noGrp="1"/>
          </p:cNvSpPr>
          <p:nvPr>
            <p:ph type="title" hasCustomPrompt="1"/>
          </p:nvPr>
        </p:nvSpPr>
        <p:spPr>
          <a:xfrm>
            <a:off x="715025" y="2378150"/>
            <a:ext cx="2948400" cy="1188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265" name="Google Shape;265;p15"/>
          <p:cNvSpPr txBox="1">
            <a:spLocks noGrp="1"/>
          </p:cNvSpPr>
          <p:nvPr>
            <p:ph type="title" idx="2"/>
          </p:nvPr>
        </p:nvSpPr>
        <p:spPr>
          <a:xfrm>
            <a:off x="715025" y="898175"/>
            <a:ext cx="107148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9pPr>
          </a:lstStyle>
          <a:p>
            <a:endParaRPr/>
          </a:p>
        </p:txBody>
      </p:sp>
      <p:sp>
        <p:nvSpPr>
          <p:cNvPr id="266" name="Google Shape;266;p15"/>
          <p:cNvSpPr txBox="1">
            <a:spLocks noGrp="1"/>
          </p:cNvSpPr>
          <p:nvPr>
            <p:ph type="title" idx="3" hasCustomPrompt="1"/>
          </p:nvPr>
        </p:nvSpPr>
        <p:spPr>
          <a:xfrm>
            <a:off x="4516336" y="2378150"/>
            <a:ext cx="2948400" cy="1188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267" name="Google Shape;267;p15"/>
          <p:cNvSpPr txBox="1">
            <a:spLocks noGrp="1"/>
          </p:cNvSpPr>
          <p:nvPr>
            <p:ph type="title" idx="4" hasCustomPrompt="1"/>
          </p:nvPr>
        </p:nvSpPr>
        <p:spPr>
          <a:xfrm>
            <a:off x="8481454" y="2378150"/>
            <a:ext cx="2948400" cy="1188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268" name="Google Shape;268;p15"/>
          <p:cNvSpPr txBox="1">
            <a:spLocks noGrp="1"/>
          </p:cNvSpPr>
          <p:nvPr>
            <p:ph type="body" idx="1"/>
          </p:nvPr>
        </p:nvSpPr>
        <p:spPr>
          <a:xfrm>
            <a:off x="8481446" y="3619725"/>
            <a:ext cx="2948400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269" name="Google Shape;269;p15"/>
          <p:cNvSpPr txBox="1">
            <a:spLocks noGrp="1"/>
          </p:cNvSpPr>
          <p:nvPr>
            <p:ph type="body" idx="5"/>
          </p:nvPr>
        </p:nvSpPr>
        <p:spPr>
          <a:xfrm>
            <a:off x="4516345" y="3608575"/>
            <a:ext cx="2948400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270" name="Google Shape;270;p15"/>
          <p:cNvSpPr txBox="1">
            <a:spLocks noGrp="1"/>
          </p:cNvSpPr>
          <p:nvPr>
            <p:ph type="body" idx="6"/>
          </p:nvPr>
        </p:nvSpPr>
        <p:spPr>
          <a:xfrm>
            <a:off x="715025" y="3608575"/>
            <a:ext cx="2948400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271" name="Google Shape;271;p15"/>
          <p:cNvSpPr/>
          <p:nvPr/>
        </p:nvSpPr>
        <p:spPr>
          <a:xfrm rot="-7429286" flipH="1">
            <a:off x="11136629" y="-36628"/>
            <a:ext cx="972541" cy="718447"/>
          </a:xfrm>
          <a:custGeom>
            <a:avLst/>
            <a:gdLst/>
            <a:ahLst/>
            <a:cxnLst/>
            <a:rect l="l" t="t" r="r" b="b"/>
            <a:pathLst>
              <a:path w="535963" h="395933" extrusionOk="0">
                <a:moveTo>
                  <a:pt x="-56" y="108159"/>
                </a:moveTo>
                <a:cubicBezTo>
                  <a:pt x="7774" y="51068"/>
                  <a:pt x="53634" y="6746"/>
                  <a:pt x="110958" y="874"/>
                </a:cubicBezTo>
                <a:cubicBezTo>
                  <a:pt x="168460" y="-2025"/>
                  <a:pt x="220491" y="34793"/>
                  <a:pt x="236886" y="89983"/>
                </a:cubicBezTo>
                <a:cubicBezTo>
                  <a:pt x="242815" y="107460"/>
                  <a:pt x="240941" y="126643"/>
                  <a:pt x="231760" y="142647"/>
                </a:cubicBezTo>
                <a:cubicBezTo>
                  <a:pt x="221600" y="157654"/>
                  <a:pt x="198297" y="164366"/>
                  <a:pt x="184409" y="152621"/>
                </a:cubicBezTo>
                <a:cubicBezTo>
                  <a:pt x="170520" y="140876"/>
                  <a:pt x="173503" y="115337"/>
                  <a:pt x="184968" y="98931"/>
                </a:cubicBezTo>
                <a:cubicBezTo>
                  <a:pt x="216846" y="54749"/>
                  <a:pt x="289178" y="55775"/>
                  <a:pt x="329818" y="91941"/>
                </a:cubicBezTo>
                <a:cubicBezTo>
                  <a:pt x="370458" y="128107"/>
                  <a:pt x="382948" y="188134"/>
                  <a:pt x="375771" y="242104"/>
                </a:cubicBezTo>
                <a:cubicBezTo>
                  <a:pt x="374522" y="258313"/>
                  <a:pt x="369302" y="273967"/>
                  <a:pt x="360577" y="287684"/>
                </a:cubicBezTo>
                <a:cubicBezTo>
                  <a:pt x="351331" y="301443"/>
                  <a:pt x="335196" y="308916"/>
                  <a:pt x="318726" y="307072"/>
                </a:cubicBezTo>
                <a:cubicBezTo>
                  <a:pt x="299086" y="301835"/>
                  <a:pt x="285962" y="283346"/>
                  <a:pt x="287500" y="263076"/>
                </a:cubicBezTo>
                <a:cubicBezTo>
                  <a:pt x="289793" y="243258"/>
                  <a:pt x="300708" y="225457"/>
                  <a:pt x="317327" y="214420"/>
                </a:cubicBezTo>
                <a:cubicBezTo>
                  <a:pt x="363933" y="180491"/>
                  <a:pt x="434587" y="196337"/>
                  <a:pt x="475134" y="237630"/>
                </a:cubicBezTo>
                <a:cubicBezTo>
                  <a:pt x="515681" y="278922"/>
                  <a:pt x="531620" y="338857"/>
                  <a:pt x="535907" y="396647"/>
                </a:cubicBezTo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5"/>
          <p:cNvSpPr/>
          <p:nvPr/>
        </p:nvSpPr>
        <p:spPr>
          <a:xfrm>
            <a:off x="4216676" y="6210778"/>
            <a:ext cx="4037142" cy="231756"/>
          </a:xfrm>
          <a:custGeom>
            <a:avLst/>
            <a:gdLst/>
            <a:ahLst/>
            <a:cxnLst/>
            <a:rect l="l" t="t" r="r" b="b"/>
            <a:pathLst>
              <a:path w="1666519" h="95668" extrusionOk="0">
                <a:moveTo>
                  <a:pt x="-56" y="96382"/>
                </a:moveTo>
                <a:cubicBezTo>
                  <a:pt x="416970" y="37752"/>
                  <a:pt x="839962" y="-21157"/>
                  <a:pt x="1261835" y="8764"/>
                </a:cubicBezTo>
                <a:cubicBezTo>
                  <a:pt x="1397848" y="18308"/>
                  <a:pt x="1533051" y="37211"/>
                  <a:pt x="1666464" y="65343"/>
                </a:cubicBezTo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5"/>
          <p:cNvSpPr/>
          <p:nvPr/>
        </p:nvSpPr>
        <p:spPr>
          <a:xfrm>
            <a:off x="4902661" y="6338244"/>
            <a:ext cx="2724772" cy="208413"/>
          </a:xfrm>
          <a:custGeom>
            <a:avLst/>
            <a:gdLst/>
            <a:ahLst/>
            <a:cxnLst/>
            <a:rect l="l" t="t" r="r" b="b"/>
            <a:pathLst>
              <a:path w="1124777" h="86032" extrusionOk="0">
                <a:moveTo>
                  <a:pt x="-56" y="86746"/>
                </a:moveTo>
                <a:cubicBezTo>
                  <a:pt x="369218" y="7088"/>
                  <a:pt x="748261" y="-17445"/>
                  <a:pt x="1124721" y="13948"/>
                </a:cubicBezTo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5"/>
          <p:cNvSpPr/>
          <p:nvPr/>
        </p:nvSpPr>
        <p:spPr>
          <a:xfrm rot="-9469379">
            <a:off x="132391" y="51836"/>
            <a:ext cx="428598" cy="785508"/>
          </a:xfrm>
          <a:custGeom>
            <a:avLst/>
            <a:gdLst/>
            <a:ahLst/>
            <a:cxnLst/>
            <a:rect l="l" t="t" r="r" b="b"/>
            <a:pathLst>
              <a:path w="232781" h="426626" extrusionOk="0">
                <a:moveTo>
                  <a:pt x="232675" y="714"/>
                </a:moveTo>
                <a:cubicBezTo>
                  <a:pt x="233235" y="43777"/>
                  <a:pt x="229227" y="87773"/>
                  <a:pt x="211517" y="127108"/>
                </a:cubicBezTo>
                <a:cubicBezTo>
                  <a:pt x="193807" y="166443"/>
                  <a:pt x="160996" y="200465"/>
                  <a:pt x="119331" y="210998"/>
                </a:cubicBezTo>
                <a:cubicBezTo>
                  <a:pt x="77666" y="221531"/>
                  <a:pt x="28077" y="204753"/>
                  <a:pt x="8503" y="166350"/>
                </a:cubicBezTo>
                <a:cubicBezTo>
                  <a:pt x="-5246" y="138293"/>
                  <a:pt x="-2263" y="104933"/>
                  <a:pt x="16240" y="79757"/>
                </a:cubicBezTo>
                <a:cubicBezTo>
                  <a:pt x="35581" y="55242"/>
                  <a:pt x="66928" y="43507"/>
                  <a:pt x="97613" y="49277"/>
                </a:cubicBezTo>
                <a:cubicBezTo>
                  <a:pt x="145337" y="58598"/>
                  <a:pt x="173953" y="107813"/>
                  <a:pt x="190171" y="153673"/>
                </a:cubicBezTo>
                <a:cubicBezTo>
                  <a:pt x="221090" y="241422"/>
                  <a:pt x="229171" y="335602"/>
                  <a:pt x="213661" y="427341"/>
                </a:cubicBezTo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8560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001 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2266950" y="2036975"/>
            <a:ext cx="7658100" cy="2395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32800" y="5715300"/>
            <a:ext cx="113799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2650076" y="1744276"/>
            <a:ext cx="358028" cy="335921"/>
            <a:chOff x="2495301" y="1749451"/>
            <a:chExt cx="358028" cy="335921"/>
          </a:xfrm>
        </p:grpSpPr>
        <p:sp>
          <p:nvSpPr>
            <p:cNvPr id="14" name="Google Shape;14;p2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" name="Google Shape;18;p2"/>
          <p:cNvGrpSpPr/>
          <p:nvPr/>
        </p:nvGrpSpPr>
        <p:grpSpPr>
          <a:xfrm rot="3120626">
            <a:off x="2081936" y="2126765"/>
            <a:ext cx="358018" cy="335911"/>
            <a:chOff x="2495301" y="1749451"/>
            <a:chExt cx="358028" cy="335921"/>
          </a:xfrm>
        </p:grpSpPr>
        <p:sp>
          <p:nvSpPr>
            <p:cNvPr id="19" name="Google Shape;19;p2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" name="Google Shape;23;p2"/>
          <p:cNvSpPr/>
          <p:nvPr/>
        </p:nvSpPr>
        <p:spPr>
          <a:xfrm>
            <a:off x="3960651" y="4283803"/>
            <a:ext cx="4037142" cy="231756"/>
          </a:xfrm>
          <a:custGeom>
            <a:avLst/>
            <a:gdLst/>
            <a:ahLst/>
            <a:cxnLst/>
            <a:rect l="l" t="t" r="r" b="b"/>
            <a:pathLst>
              <a:path w="1666519" h="95668" extrusionOk="0">
                <a:moveTo>
                  <a:pt x="-56" y="96382"/>
                </a:moveTo>
                <a:cubicBezTo>
                  <a:pt x="416970" y="37752"/>
                  <a:pt x="839962" y="-21157"/>
                  <a:pt x="1261835" y="8764"/>
                </a:cubicBezTo>
                <a:cubicBezTo>
                  <a:pt x="1397848" y="18308"/>
                  <a:pt x="1533051" y="37211"/>
                  <a:pt x="1666464" y="65343"/>
                </a:cubicBezTo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4646636" y="4411269"/>
            <a:ext cx="2724772" cy="208413"/>
          </a:xfrm>
          <a:custGeom>
            <a:avLst/>
            <a:gdLst/>
            <a:ahLst/>
            <a:cxnLst/>
            <a:rect l="l" t="t" r="r" b="b"/>
            <a:pathLst>
              <a:path w="1124777" h="86032" extrusionOk="0">
                <a:moveTo>
                  <a:pt x="-56" y="86746"/>
                </a:moveTo>
                <a:cubicBezTo>
                  <a:pt x="369218" y="7088"/>
                  <a:pt x="748261" y="-17445"/>
                  <a:pt x="1124721" y="13948"/>
                </a:cubicBezTo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"/>
          <p:cNvSpPr/>
          <p:nvPr/>
        </p:nvSpPr>
        <p:spPr>
          <a:xfrm>
            <a:off x="-83922" y="-17300"/>
            <a:ext cx="250550" cy="788765"/>
          </a:xfrm>
          <a:custGeom>
            <a:avLst/>
            <a:gdLst/>
            <a:ahLst/>
            <a:cxnLst/>
            <a:rect l="l" t="t" r="r" b="b"/>
            <a:pathLst>
              <a:path w="149137" h="469503" extrusionOk="0">
                <a:moveTo>
                  <a:pt x="74513" y="470218"/>
                </a:moveTo>
                <a:cubicBezTo>
                  <a:pt x="33332" y="470218"/>
                  <a:pt x="-56" y="436830"/>
                  <a:pt x="-56" y="395649"/>
                </a:cubicBezTo>
                <a:lnTo>
                  <a:pt x="-56" y="75283"/>
                </a:lnTo>
                <a:cubicBezTo>
                  <a:pt x="-56" y="34102"/>
                  <a:pt x="33332" y="714"/>
                  <a:pt x="74513" y="714"/>
                </a:cubicBezTo>
                <a:cubicBezTo>
                  <a:pt x="115693" y="714"/>
                  <a:pt x="149082" y="34102"/>
                  <a:pt x="149082" y="75283"/>
                </a:cubicBezTo>
                <a:lnTo>
                  <a:pt x="149082" y="395649"/>
                </a:lnTo>
                <a:cubicBezTo>
                  <a:pt x="149082" y="436830"/>
                  <a:pt x="115693" y="470218"/>
                  <a:pt x="74513" y="47021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"/>
          <p:cNvSpPr/>
          <p:nvPr/>
        </p:nvSpPr>
        <p:spPr>
          <a:xfrm>
            <a:off x="-148981" y="-100750"/>
            <a:ext cx="648655" cy="1333364"/>
          </a:xfrm>
          <a:custGeom>
            <a:avLst/>
            <a:gdLst/>
            <a:ahLst/>
            <a:cxnLst/>
            <a:rect l="l" t="t" r="r" b="b"/>
            <a:pathLst>
              <a:path w="386104" h="793669" extrusionOk="0">
                <a:moveTo>
                  <a:pt x="131777" y="794382"/>
                </a:moveTo>
                <a:cubicBezTo>
                  <a:pt x="104616" y="794261"/>
                  <a:pt x="77631" y="789917"/>
                  <a:pt x="51802" y="781519"/>
                </a:cubicBezTo>
                <a:cubicBezTo>
                  <a:pt x="12579" y="768964"/>
                  <a:pt x="-9037" y="726991"/>
                  <a:pt x="3510" y="687768"/>
                </a:cubicBezTo>
                <a:cubicBezTo>
                  <a:pt x="3519" y="687759"/>
                  <a:pt x="3519" y="687759"/>
                  <a:pt x="3519" y="687749"/>
                </a:cubicBezTo>
                <a:cubicBezTo>
                  <a:pt x="16074" y="648563"/>
                  <a:pt x="58001" y="626957"/>
                  <a:pt x="97196" y="639466"/>
                </a:cubicBezTo>
                <a:cubicBezTo>
                  <a:pt x="117190" y="646559"/>
                  <a:pt x="138964" y="646913"/>
                  <a:pt x="159181" y="640491"/>
                </a:cubicBezTo>
                <a:cubicBezTo>
                  <a:pt x="198983" y="625857"/>
                  <a:pt x="216786" y="576362"/>
                  <a:pt x="225361" y="552593"/>
                </a:cubicBezTo>
                <a:cubicBezTo>
                  <a:pt x="241394" y="507945"/>
                  <a:pt x="237851" y="473550"/>
                  <a:pt x="231327" y="411192"/>
                </a:cubicBezTo>
                <a:cubicBezTo>
                  <a:pt x="229835" y="396278"/>
                  <a:pt x="228157" y="380525"/>
                  <a:pt x="226666" y="363375"/>
                </a:cubicBezTo>
                <a:cubicBezTo>
                  <a:pt x="218463" y="265456"/>
                  <a:pt x="218463" y="167026"/>
                  <a:pt x="226666" y="69107"/>
                </a:cubicBezTo>
                <a:cubicBezTo>
                  <a:pt x="230078" y="28085"/>
                  <a:pt x="266085" y="-2413"/>
                  <a:pt x="307107" y="970"/>
                </a:cubicBezTo>
                <a:cubicBezTo>
                  <a:pt x="348157" y="4335"/>
                  <a:pt x="378702" y="40333"/>
                  <a:pt x="375338" y="81374"/>
                </a:cubicBezTo>
                <a:cubicBezTo>
                  <a:pt x="375338" y="81393"/>
                  <a:pt x="375338" y="81402"/>
                  <a:pt x="375338" y="81411"/>
                </a:cubicBezTo>
                <a:cubicBezTo>
                  <a:pt x="367788" y="170950"/>
                  <a:pt x="367788" y="260973"/>
                  <a:pt x="375338" y="350511"/>
                </a:cubicBezTo>
                <a:cubicBezTo>
                  <a:pt x="376736" y="366730"/>
                  <a:pt x="378321" y="381644"/>
                  <a:pt x="379812" y="395719"/>
                </a:cubicBezTo>
                <a:cubicBezTo>
                  <a:pt x="387082" y="465813"/>
                  <a:pt x="393421" y="526214"/>
                  <a:pt x="365737" y="603206"/>
                </a:cubicBezTo>
                <a:cubicBezTo>
                  <a:pt x="352035" y="641050"/>
                  <a:pt x="315776" y="741718"/>
                  <a:pt x="210913" y="780307"/>
                </a:cubicBezTo>
                <a:cubicBezTo>
                  <a:pt x="185588" y="789675"/>
                  <a:pt x="158780" y="794448"/>
                  <a:pt x="131777" y="7943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"/>
          <p:cNvSpPr/>
          <p:nvPr/>
        </p:nvSpPr>
        <p:spPr>
          <a:xfrm>
            <a:off x="-149120" y="-63677"/>
            <a:ext cx="1124604" cy="1651769"/>
          </a:xfrm>
          <a:custGeom>
            <a:avLst/>
            <a:gdLst/>
            <a:ahLst/>
            <a:cxnLst/>
            <a:rect l="l" t="t" r="r" b="b"/>
            <a:pathLst>
              <a:path w="669407" h="983196" extrusionOk="0">
                <a:moveTo>
                  <a:pt x="74535" y="983910"/>
                </a:moveTo>
                <a:cubicBezTo>
                  <a:pt x="34035" y="983920"/>
                  <a:pt x="926" y="951603"/>
                  <a:pt x="-34" y="911113"/>
                </a:cubicBezTo>
                <a:cubicBezTo>
                  <a:pt x="-1022" y="869941"/>
                  <a:pt x="31546" y="835761"/>
                  <a:pt x="72717" y="834773"/>
                </a:cubicBezTo>
                <a:cubicBezTo>
                  <a:pt x="72736" y="834773"/>
                  <a:pt x="72745" y="834773"/>
                  <a:pt x="72764" y="834773"/>
                </a:cubicBezTo>
                <a:cubicBezTo>
                  <a:pt x="133071" y="833468"/>
                  <a:pt x="247907" y="818927"/>
                  <a:pt x="339907" y="737554"/>
                </a:cubicBezTo>
                <a:cubicBezTo>
                  <a:pt x="411865" y="673891"/>
                  <a:pt x="437872" y="597737"/>
                  <a:pt x="467885" y="509653"/>
                </a:cubicBezTo>
                <a:cubicBezTo>
                  <a:pt x="514090" y="372390"/>
                  <a:pt x="529992" y="226748"/>
                  <a:pt x="514491" y="82746"/>
                </a:cubicBezTo>
                <a:cubicBezTo>
                  <a:pt x="510371" y="41771"/>
                  <a:pt x="540254" y="5214"/>
                  <a:pt x="581230" y="1093"/>
                </a:cubicBezTo>
                <a:cubicBezTo>
                  <a:pt x="581230" y="1093"/>
                  <a:pt x="581230" y="1093"/>
                  <a:pt x="581230" y="1093"/>
                </a:cubicBezTo>
                <a:cubicBezTo>
                  <a:pt x="622206" y="-3027"/>
                  <a:pt x="658763" y="26857"/>
                  <a:pt x="662882" y="67832"/>
                </a:cubicBezTo>
                <a:cubicBezTo>
                  <a:pt x="662882" y="67832"/>
                  <a:pt x="662882" y="67832"/>
                  <a:pt x="662882" y="67832"/>
                </a:cubicBezTo>
                <a:cubicBezTo>
                  <a:pt x="680481" y="233152"/>
                  <a:pt x="662072" y="400316"/>
                  <a:pt x="608914" y="557843"/>
                </a:cubicBezTo>
                <a:cubicBezTo>
                  <a:pt x="576662" y="652359"/>
                  <a:pt x="540124" y="759365"/>
                  <a:pt x="438617" y="849220"/>
                </a:cubicBezTo>
                <a:cubicBezTo>
                  <a:pt x="344008" y="933110"/>
                  <a:pt x="214910" y="980741"/>
                  <a:pt x="76026" y="98391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"/>
          <p:cNvSpPr/>
          <p:nvPr/>
        </p:nvSpPr>
        <p:spPr>
          <a:xfrm>
            <a:off x="-121226" y="-91457"/>
            <a:ext cx="1548034" cy="1985839"/>
          </a:xfrm>
          <a:custGeom>
            <a:avLst/>
            <a:gdLst/>
            <a:ahLst/>
            <a:cxnLst/>
            <a:rect l="l" t="t" r="r" b="b"/>
            <a:pathLst>
              <a:path w="921449" h="1182047" extrusionOk="0">
                <a:moveTo>
                  <a:pt x="74528" y="1182762"/>
                </a:moveTo>
                <a:cubicBezTo>
                  <a:pt x="33916" y="1182771"/>
                  <a:pt x="770" y="1150287"/>
                  <a:pt x="-41" y="1109684"/>
                </a:cubicBezTo>
                <a:cubicBezTo>
                  <a:pt x="-870" y="1068531"/>
                  <a:pt x="31791" y="1034491"/>
                  <a:pt x="72944" y="1033624"/>
                </a:cubicBezTo>
                <a:cubicBezTo>
                  <a:pt x="210392" y="1031778"/>
                  <a:pt x="344075" y="988463"/>
                  <a:pt x="456507" y="909373"/>
                </a:cubicBezTo>
                <a:cubicBezTo>
                  <a:pt x="618414" y="793885"/>
                  <a:pt x="679281" y="635893"/>
                  <a:pt x="711905" y="551070"/>
                </a:cubicBezTo>
                <a:cubicBezTo>
                  <a:pt x="768102" y="402809"/>
                  <a:pt x="785654" y="242682"/>
                  <a:pt x="762891" y="85761"/>
                </a:cubicBezTo>
                <a:cubicBezTo>
                  <a:pt x="757084" y="44990"/>
                  <a:pt x="785420" y="7231"/>
                  <a:pt x="826191" y="1414"/>
                </a:cubicBezTo>
                <a:cubicBezTo>
                  <a:pt x="826219" y="1414"/>
                  <a:pt x="826247" y="1405"/>
                  <a:pt x="826275" y="1405"/>
                </a:cubicBezTo>
                <a:cubicBezTo>
                  <a:pt x="866905" y="-4131"/>
                  <a:pt x="904386" y="24186"/>
                  <a:pt x="910165" y="64789"/>
                </a:cubicBezTo>
                <a:cubicBezTo>
                  <a:pt x="936618" y="246904"/>
                  <a:pt x="916149" y="432767"/>
                  <a:pt x="850696" y="604760"/>
                </a:cubicBezTo>
                <a:cubicBezTo>
                  <a:pt x="815090" y="697039"/>
                  <a:pt x="741080" y="889240"/>
                  <a:pt x="543100" y="1030734"/>
                </a:cubicBezTo>
                <a:cubicBezTo>
                  <a:pt x="406285" y="1127320"/>
                  <a:pt x="243473" y="1180310"/>
                  <a:pt x="76019" y="11827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2"/>
          <p:cNvSpPr/>
          <p:nvPr/>
        </p:nvSpPr>
        <p:spPr>
          <a:xfrm>
            <a:off x="-177425" y="-45107"/>
            <a:ext cx="2022434" cy="2292157"/>
          </a:xfrm>
          <a:custGeom>
            <a:avLst/>
            <a:gdLst/>
            <a:ahLst/>
            <a:cxnLst/>
            <a:rect l="l" t="t" r="r" b="b"/>
            <a:pathLst>
              <a:path w="1203830" h="1364379" extrusionOk="0">
                <a:moveTo>
                  <a:pt x="74786" y="1365092"/>
                </a:moveTo>
                <a:cubicBezTo>
                  <a:pt x="35954" y="1365232"/>
                  <a:pt x="3517" y="1335554"/>
                  <a:pt x="217" y="1296862"/>
                </a:cubicBezTo>
                <a:cubicBezTo>
                  <a:pt x="-3278" y="1255830"/>
                  <a:pt x="27146" y="1219739"/>
                  <a:pt x="68168" y="1216234"/>
                </a:cubicBezTo>
                <a:cubicBezTo>
                  <a:pt x="224567" y="1203213"/>
                  <a:pt x="376464" y="1157316"/>
                  <a:pt x="513903" y="1081544"/>
                </a:cubicBezTo>
                <a:cubicBezTo>
                  <a:pt x="575702" y="1047522"/>
                  <a:pt x="763615" y="943965"/>
                  <a:pt x="901101" y="725944"/>
                </a:cubicBezTo>
                <a:cubicBezTo>
                  <a:pt x="1059560" y="474834"/>
                  <a:pt x="1062450" y="214775"/>
                  <a:pt x="1050239" y="82229"/>
                </a:cubicBezTo>
                <a:cubicBezTo>
                  <a:pt x="1046409" y="41225"/>
                  <a:pt x="1076534" y="4882"/>
                  <a:pt x="1117538" y="1042"/>
                </a:cubicBezTo>
                <a:cubicBezTo>
                  <a:pt x="1158541" y="-2789"/>
                  <a:pt x="1194884" y="27337"/>
                  <a:pt x="1198724" y="68341"/>
                </a:cubicBezTo>
                <a:cubicBezTo>
                  <a:pt x="1212799" y="219809"/>
                  <a:pt x="1209257" y="517058"/>
                  <a:pt x="1027310" y="805546"/>
                </a:cubicBezTo>
                <a:cubicBezTo>
                  <a:pt x="869410" y="1056004"/>
                  <a:pt x="656050" y="1173543"/>
                  <a:pt x="585955" y="1212226"/>
                </a:cubicBezTo>
                <a:cubicBezTo>
                  <a:pt x="430339" y="1298008"/>
                  <a:pt x="258384" y="1350001"/>
                  <a:pt x="81311" y="13648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2"/>
          <p:cNvSpPr/>
          <p:nvPr/>
        </p:nvSpPr>
        <p:spPr>
          <a:xfrm>
            <a:off x="9959871" y="5848480"/>
            <a:ext cx="1508191" cy="1160996"/>
          </a:xfrm>
          <a:custGeom>
            <a:avLst/>
            <a:gdLst/>
            <a:ahLst/>
            <a:cxnLst/>
            <a:rect l="l" t="t" r="r" b="b"/>
            <a:pathLst>
              <a:path w="1153492" h="887951" extrusionOk="0">
                <a:moveTo>
                  <a:pt x="167537" y="799761"/>
                </a:moveTo>
                <a:cubicBezTo>
                  <a:pt x="167444" y="737952"/>
                  <a:pt x="171079" y="676200"/>
                  <a:pt x="178350" y="614830"/>
                </a:cubicBezTo>
                <a:lnTo>
                  <a:pt x="175367" y="638599"/>
                </a:lnTo>
                <a:cubicBezTo>
                  <a:pt x="183476" y="571375"/>
                  <a:pt x="199788" y="505391"/>
                  <a:pt x="223837" y="442110"/>
                </a:cubicBezTo>
                <a:lnTo>
                  <a:pt x="215354" y="463455"/>
                </a:lnTo>
                <a:cubicBezTo>
                  <a:pt x="232971" y="418863"/>
                  <a:pt x="255901" y="376573"/>
                  <a:pt x="283771" y="337527"/>
                </a:cubicBezTo>
                <a:lnTo>
                  <a:pt x="270629" y="355610"/>
                </a:lnTo>
                <a:cubicBezTo>
                  <a:pt x="292999" y="324823"/>
                  <a:pt x="319098" y="296924"/>
                  <a:pt x="348273" y="272559"/>
                </a:cubicBezTo>
                <a:lnTo>
                  <a:pt x="331310" y="286541"/>
                </a:lnTo>
                <a:cubicBezTo>
                  <a:pt x="362628" y="261607"/>
                  <a:pt x="397116" y="240858"/>
                  <a:pt x="433842" y="224835"/>
                </a:cubicBezTo>
                <a:lnTo>
                  <a:pt x="413801" y="234156"/>
                </a:lnTo>
                <a:cubicBezTo>
                  <a:pt x="471311" y="208039"/>
                  <a:pt x="531992" y="189797"/>
                  <a:pt x="594351" y="179907"/>
                </a:cubicBezTo>
                <a:lnTo>
                  <a:pt x="572073" y="183170"/>
                </a:lnTo>
                <a:cubicBezTo>
                  <a:pt x="606375" y="178416"/>
                  <a:pt x="641236" y="178416"/>
                  <a:pt x="675537" y="183170"/>
                </a:cubicBezTo>
                <a:lnTo>
                  <a:pt x="653260" y="180001"/>
                </a:lnTo>
                <a:cubicBezTo>
                  <a:pt x="690079" y="185463"/>
                  <a:pt x="725871" y="195874"/>
                  <a:pt x="759894" y="210947"/>
                </a:cubicBezTo>
                <a:lnTo>
                  <a:pt x="739853" y="201625"/>
                </a:lnTo>
                <a:cubicBezTo>
                  <a:pt x="775274" y="217546"/>
                  <a:pt x="808456" y="238006"/>
                  <a:pt x="838656" y="262492"/>
                </a:cubicBezTo>
                <a:lnTo>
                  <a:pt x="821693" y="248604"/>
                </a:lnTo>
                <a:cubicBezTo>
                  <a:pt x="851240" y="272829"/>
                  <a:pt x="877526" y="300746"/>
                  <a:pt x="899990" y="331655"/>
                </a:cubicBezTo>
                <a:lnTo>
                  <a:pt x="886847" y="313572"/>
                </a:lnTo>
                <a:cubicBezTo>
                  <a:pt x="906701" y="341237"/>
                  <a:pt x="923293" y="371148"/>
                  <a:pt x="936155" y="402682"/>
                </a:cubicBezTo>
                <a:lnTo>
                  <a:pt x="927673" y="381336"/>
                </a:lnTo>
                <a:cubicBezTo>
                  <a:pt x="947247" y="433302"/>
                  <a:pt x="960297" y="487504"/>
                  <a:pt x="966542" y="542685"/>
                </a:cubicBezTo>
                <a:lnTo>
                  <a:pt x="963559" y="519009"/>
                </a:lnTo>
                <a:cubicBezTo>
                  <a:pt x="975024" y="610822"/>
                  <a:pt x="979033" y="703847"/>
                  <a:pt x="985650" y="796219"/>
                </a:cubicBezTo>
                <a:cubicBezTo>
                  <a:pt x="986117" y="819475"/>
                  <a:pt x="994878" y="841817"/>
                  <a:pt x="1010258" y="859229"/>
                </a:cubicBezTo>
                <a:cubicBezTo>
                  <a:pt x="1025638" y="875616"/>
                  <a:pt x="1047076" y="885030"/>
                  <a:pt x="1069540" y="885328"/>
                </a:cubicBezTo>
                <a:cubicBezTo>
                  <a:pt x="1092004" y="885086"/>
                  <a:pt x="1113442" y="875653"/>
                  <a:pt x="1128822" y="859229"/>
                </a:cubicBezTo>
                <a:cubicBezTo>
                  <a:pt x="1144854" y="842190"/>
                  <a:pt x="1153710" y="819615"/>
                  <a:pt x="1153430" y="796219"/>
                </a:cubicBezTo>
                <a:cubicBezTo>
                  <a:pt x="1147931" y="719599"/>
                  <a:pt x="1143549" y="642793"/>
                  <a:pt x="1136466" y="566454"/>
                </a:cubicBezTo>
                <a:cubicBezTo>
                  <a:pt x="1129102" y="487317"/>
                  <a:pt x="1118383" y="407995"/>
                  <a:pt x="1089394" y="333985"/>
                </a:cubicBezTo>
                <a:cubicBezTo>
                  <a:pt x="1064880" y="269530"/>
                  <a:pt x="1028062" y="210481"/>
                  <a:pt x="980897" y="160147"/>
                </a:cubicBezTo>
                <a:cubicBezTo>
                  <a:pt x="938858" y="115387"/>
                  <a:pt x="889084" y="78708"/>
                  <a:pt x="833809" y="51929"/>
                </a:cubicBezTo>
                <a:cubicBezTo>
                  <a:pt x="773875" y="22539"/>
                  <a:pt x="708721" y="5305"/>
                  <a:pt x="642075" y="1222"/>
                </a:cubicBezTo>
                <a:cubicBezTo>
                  <a:pt x="572353" y="-2413"/>
                  <a:pt x="502258" y="13899"/>
                  <a:pt x="435985" y="36083"/>
                </a:cubicBezTo>
                <a:cubicBezTo>
                  <a:pt x="398421" y="48583"/>
                  <a:pt x="361696" y="63748"/>
                  <a:pt x="326276" y="81477"/>
                </a:cubicBezTo>
                <a:cubicBezTo>
                  <a:pt x="291695" y="99271"/>
                  <a:pt x="259350" y="121017"/>
                  <a:pt x="229803" y="146258"/>
                </a:cubicBezTo>
                <a:cubicBezTo>
                  <a:pt x="178537" y="190189"/>
                  <a:pt x="135938" y="243216"/>
                  <a:pt x="103968" y="302666"/>
                </a:cubicBezTo>
                <a:cubicBezTo>
                  <a:pt x="21103" y="452270"/>
                  <a:pt x="969" y="628905"/>
                  <a:pt x="-56" y="799481"/>
                </a:cubicBezTo>
                <a:cubicBezTo>
                  <a:pt x="-56" y="846087"/>
                  <a:pt x="38720" y="890735"/>
                  <a:pt x="83834" y="888591"/>
                </a:cubicBezTo>
                <a:cubicBezTo>
                  <a:pt x="131185" y="886288"/>
                  <a:pt x="168284" y="846916"/>
                  <a:pt x="167724" y="79948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2"/>
          <p:cNvSpPr/>
          <p:nvPr/>
        </p:nvSpPr>
        <p:spPr>
          <a:xfrm>
            <a:off x="9603451" y="5488751"/>
            <a:ext cx="2184391" cy="1521061"/>
          </a:xfrm>
          <a:custGeom>
            <a:avLst/>
            <a:gdLst/>
            <a:ahLst/>
            <a:cxnLst/>
            <a:rect l="l" t="t" r="r" b="b"/>
            <a:pathLst>
              <a:path w="1670662" h="1163335" extrusionOk="0">
                <a:moveTo>
                  <a:pt x="174351" y="1052668"/>
                </a:moveTo>
                <a:cubicBezTo>
                  <a:pt x="173326" y="1045583"/>
                  <a:pt x="172301" y="1038500"/>
                  <a:pt x="171369" y="1031416"/>
                </a:cubicBezTo>
                <a:lnTo>
                  <a:pt x="174351" y="1054905"/>
                </a:lnTo>
                <a:cubicBezTo>
                  <a:pt x="164938" y="979105"/>
                  <a:pt x="164938" y="902430"/>
                  <a:pt x="174351" y="826631"/>
                </a:cubicBezTo>
                <a:lnTo>
                  <a:pt x="171369" y="850120"/>
                </a:lnTo>
                <a:cubicBezTo>
                  <a:pt x="181715" y="769809"/>
                  <a:pt x="202036" y="691111"/>
                  <a:pt x="231956" y="615881"/>
                </a:cubicBezTo>
                <a:lnTo>
                  <a:pt x="223567" y="637040"/>
                </a:lnTo>
                <a:cubicBezTo>
                  <a:pt x="251530" y="567206"/>
                  <a:pt x="287976" y="501110"/>
                  <a:pt x="332251" y="440271"/>
                </a:cubicBezTo>
                <a:lnTo>
                  <a:pt x="319108" y="458168"/>
                </a:lnTo>
                <a:cubicBezTo>
                  <a:pt x="358723" y="403900"/>
                  <a:pt x="405049" y="354825"/>
                  <a:pt x="456875" y="312106"/>
                </a:cubicBezTo>
                <a:lnTo>
                  <a:pt x="439817" y="325901"/>
                </a:lnTo>
                <a:cubicBezTo>
                  <a:pt x="487728" y="286967"/>
                  <a:pt x="540391" y="254408"/>
                  <a:pt x="596691" y="229055"/>
                </a:cubicBezTo>
                <a:lnTo>
                  <a:pt x="576650" y="238376"/>
                </a:lnTo>
                <a:cubicBezTo>
                  <a:pt x="637611" y="211419"/>
                  <a:pt x="701927" y="192945"/>
                  <a:pt x="767826" y="183475"/>
                </a:cubicBezTo>
                <a:lnTo>
                  <a:pt x="745829" y="185805"/>
                </a:lnTo>
                <a:cubicBezTo>
                  <a:pt x="816017" y="175925"/>
                  <a:pt x="887324" y="175925"/>
                  <a:pt x="957511" y="185805"/>
                </a:cubicBezTo>
                <a:lnTo>
                  <a:pt x="935233" y="182636"/>
                </a:lnTo>
                <a:cubicBezTo>
                  <a:pt x="1000854" y="192134"/>
                  <a:pt x="1064890" y="210543"/>
                  <a:pt x="1125570" y="237351"/>
                </a:cubicBezTo>
                <a:lnTo>
                  <a:pt x="1105530" y="228030"/>
                </a:lnTo>
                <a:cubicBezTo>
                  <a:pt x="1159219" y="252050"/>
                  <a:pt x="1209647" y="282950"/>
                  <a:pt x="1255414" y="319936"/>
                </a:cubicBezTo>
                <a:lnTo>
                  <a:pt x="1238449" y="306047"/>
                </a:lnTo>
                <a:cubicBezTo>
                  <a:pt x="1277877" y="338131"/>
                  <a:pt x="1313204" y="374912"/>
                  <a:pt x="1343684" y="415570"/>
                </a:cubicBezTo>
                <a:lnTo>
                  <a:pt x="1330541" y="397674"/>
                </a:lnTo>
                <a:cubicBezTo>
                  <a:pt x="1360928" y="439805"/>
                  <a:pt x="1386002" y="485553"/>
                  <a:pt x="1405110" y="533855"/>
                </a:cubicBezTo>
                <a:lnTo>
                  <a:pt x="1396627" y="512696"/>
                </a:lnTo>
                <a:cubicBezTo>
                  <a:pt x="1449572" y="645895"/>
                  <a:pt x="1463460" y="791397"/>
                  <a:pt x="1484526" y="932705"/>
                </a:cubicBezTo>
                <a:cubicBezTo>
                  <a:pt x="1491050" y="976141"/>
                  <a:pt x="1498134" y="1019485"/>
                  <a:pt x="1506617" y="1062548"/>
                </a:cubicBezTo>
                <a:cubicBezTo>
                  <a:pt x="1515938" y="1107849"/>
                  <a:pt x="1568602" y="1138329"/>
                  <a:pt x="1609801" y="1124254"/>
                </a:cubicBezTo>
                <a:cubicBezTo>
                  <a:pt x="1655381" y="1108688"/>
                  <a:pt x="1678032" y="1064133"/>
                  <a:pt x="1668431" y="1015477"/>
                </a:cubicBezTo>
                <a:cubicBezTo>
                  <a:pt x="1649044" y="917325"/>
                  <a:pt x="1637579" y="817776"/>
                  <a:pt x="1621826" y="718972"/>
                </a:cubicBezTo>
                <a:cubicBezTo>
                  <a:pt x="1606073" y="620169"/>
                  <a:pt x="1583889" y="524907"/>
                  <a:pt x="1545300" y="433280"/>
                </a:cubicBezTo>
                <a:cubicBezTo>
                  <a:pt x="1465138" y="242664"/>
                  <a:pt x="1298570" y="108254"/>
                  <a:pt x="1113452" y="44218"/>
                </a:cubicBezTo>
                <a:cubicBezTo>
                  <a:pt x="934674" y="-16835"/>
                  <a:pt x="740143" y="-13536"/>
                  <a:pt x="563507" y="53539"/>
                </a:cubicBezTo>
                <a:cubicBezTo>
                  <a:pt x="468899" y="90562"/>
                  <a:pt x="381933" y="144904"/>
                  <a:pt x="307177" y="213768"/>
                </a:cubicBezTo>
                <a:cubicBezTo>
                  <a:pt x="236524" y="279389"/>
                  <a:pt x="176682" y="355850"/>
                  <a:pt x="130076" y="440271"/>
                </a:cubicBezTo>
                <a:cubicBezTo>
                  <a:pt x="33044" y="614287"/>
                  <a:pt x="-11324" y="812780"/>
                  <a:pt x="2378" y="1011562"/>
                </a:cubicBezTo>
                <a:cubicBezTo>
                  <a:pt x="4615" y="1040830"/>
                  <a:pt x="8343" y="1070005"/>
                  <a:pt x="12631" y="1098994"/>
                </a:cubicBezTo>
                <a:cubicBezTo>
                  <a:pt x="15707" y="1119500"/>
                  <a:pt x="35001" y="1141871"/>
                  <a:pt x="51220" y="1151844"/>
                </a:cubicBezTo>
                <a:cubicBezTo>
                  <a:pt x="70609" y="1163757"/>
                  <a:pt x="94004" y="1167131"/>
                  <a:pt x="115909" y="1161165"/>
                </a:cubicBezTo>
                <a:cubicBezTo>
                  <a:pt x="137254" y="1154622"/>
                  <a:pt x="155151" y="1140044"/>
                  <a:pt x="165963" y="1120525"/>
                </a:cubicBezTo>
                <a:cubicBezTo>
                  <a:pt x="176216" y="1099366"/>
                  <a:pt x="179199" y="1075411"/>
                  <a:pt x="174445" y="105238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2"/>
          <p:cNvSpPr/>
          <p:nvPr/>
        </p:nvSpPr>
        <p:spPr>
          <a:xfrm>
            <a:off x="9300450" y="5125677"/>
            <a:ext cx="2844632" cy="1885168"/>
          </a:xfrm>
          <a:custGeom>
            <a:avLst/>
            <a:gdLst/>
            <a:ahLst/>
            <a:cxnLst/>
            <a:rect l="l" t="t" r="r" b="b"/>
            <a:pathLst>
              <a:path w="2175627" h="1441811" extrusionOk="0">
                <a:moveTo>
                  <a:pt x="167308" y="1358563"/>
                </a:moveTo>
                <a:cubicBezTo>
                  <a:pt x="171782" y="1239160"/>
                  <a:pt x="177561" y="1119663"/>
                  <a:pt x="193499" y="1001192"/>
                </a:cubicBezTo>
                <a:lnTo>
                  <a:pt x="190424" y="1023469"/>
                </a:lnTo>
                <a:cubicBezTo>
                  <a:pt x="206269" y="906769"/>
                  <a:pt x="232182" y="791094"/>
                  <a:pt x="277669" y="682224"/>
                </a:cubicBezTo>
                <a:lnTo>
                  <a:pt x="269280" y="702264"/>
                </a:lnTo>
                <a:cubicBezTo>
                  <a:pt x="298548" y="631974"/>
                  <a:pt x="336858" y="565775"/>
                  <a:pt x="383183" y="505309"/>
                </a:cubicBezTo>
                <a:lnTo>
                  <a:pt x="370042" y="522274"/>
                </a:lnTo>
                <a:cubicBezTo>
                  <a:pt x="416460" y="463169"/>
                  <a:pt x="470057" y="410122"/>
                  <a:pt x="529619" y="364374"/>
                </a:cubicBezTo>
                <a:lnTo>
                  <a:pt x="512560" y="377517"/>
                </a:lnTo>
                <a:cubicBezTo>
                  <a:pt x="582375" y="324312"/>
                  <a:pt x="658622" y="280121"/>
                  <a:pt x="739529" y="245997"/>
                </a:cubicBezTo>
                <a:lnTo>
                  <a:pt x="719490" y="254479"/>
                </a:lnTo>
                <a:cubicBezTo>
                  <a:pt x="811675" y="215768"/>
                  <a:pt x="908428" y="189352"/>
                  <a:pt x="1007511" y="175902"/>
                </a:cubicBezTo>
                <a:lnTo>
                  <a:pt x="985234" y="178885"/>
                </a:lnTo>
                <a:cubicBezTo>
                  <a:pt x="1082173" y="165695"/>
                  <a:pt x="1180418" y="165415"/>
                  <a:pt x="1277451" y="178046"/>
                </a:cubicBezTo>
                <a:lnTo>
                  <a:pt x="1255173" y="175063"/>
                </a:lnTo>
                <a:cubicBezTo>
                  <a:pt x="1341020" y="186500"/>
                  <a:pt x="1425003" y="209225"/>
                  <a:pt x="1504886" y="242641"/>
                </a:cubicBezTo>
                <a:lnTo>
                  <a:pt x="1484845" y="234159"/>
                </a:lnTo>
                <a:cubicBezTo>
                  <a:pt x="1554380" y="263791"/>
                  <a:pt x="1619908" y="302156"/>
                  <a:pt x="1679750" y="348342"/>
                </a:cubicBezTo>
                <a:lnTo>
                  <a:pt x="1662785" y="335293"/>
                </a:lnTo>
                <a:cubicBezTo>
                  <a:pt x="1720203" y="379689"/>
                  <a:pt x="1771934" y="431030"/>
                  <a:pt x="1816676" y="488159"/>
                </a:cubicBezTo>
                <a:lnTo>
                  <a:pt x="1803533" y="471194"/>
                </a:lnTo>
                <a:cubicBezTo>
                  <a:pt x="1845664" y="525546"/>
                  <a:pt x="1880712" y="585061"/>
                  <a:pt x="1907743" y="648295"/>
                </a:cubicBezTo>
                <a:lnTo>
                  <a:pt x="1899354" y="628255"/>
                </a:lnTo>
                <a:cubicBezTo>
                  <a:pt x="1928156" y="699505"/>
                  <a:pt x="1947358" y="774261"/>
                  <a:pt x="1956493" y="850563"/>
                </a:cubicBezTo>
                <a:lnTo>
                  <a:pt x="1953510" y="828286"/>
                </a:lnTo>
                <a:cubicBezTo>
                  <a:pt x="1973923" y="981338"/>
                  <a:pt x="1989676" y="1135230"/>
                  <a:pt x="2007479" y="1288655"/>
                </a:cubicBezTo>
                <a:cubicBezTo>
                  <a:pt x="2010182" y="1311678"/>
                  <a:pt x="2015029" y="1330973"/>
                  <a:pt x="2032086" y="1347937"/>
                </a:cubicBezTo>
                <a:cubicBezTo>
                  <a:pt x="2047933" y="1363550"/>
                  <a:pt x="2069184" y="1372377"/>
                  <a:pt x="2091369" y="1372545"/>
                </a:cubicBezTo>
                <a:cubicBezTo>
                  <a:pt x="2113553" y="1372470"/>
                  <a:pt x="2134899" y="1363634"/>
                  <a:pt x="2150651" y="1347937"/>
                </a:cubicBezTo>
                <a:cubicBezTo>
                  <a:pt x="2164726" y="1332650"/>
                  <a:pt x="2177775" y="1310653"/>
                  <a:pt x="2175259" y="1288655"/>
                </a:cubicBezTo>
                <a:cubicBezTo>
                  <a:pt x="2158667" y="1145669"/>
                  <a:pt x="2142635" y="1002590"/>
                  <a:pt x="2125298" y="859884"/>
                </a:cubicBezTo>
                <a:cubicBezTo>
                  <a:pt x="2116815" y="789976"/>
                  <a:pt x="2107401" y="720068"/>
                  <a:pt x="2086336" y="652396"/>
                </a:cubicBezTo>
                <a:cubicBezTo>
                  <a:pt x="2068532" y="595519"/>
                  <a:pt x="2044950" y="540636"/>
                  <a:pt x="2015868" y="488625"/>
                </a:cubicBezTo>
                <a:cubicBezTo>
                  <a:pt x="1898702" y="278807"/>
                  <a:pt x="1697739" y="123983"/>
                  <a:pt x="1470117" y="51279"/>
                </a:cubicBezTo>
                <a:cubicBezTo>
                  <a:pt x="1345029" y="12093"/>
                  <a:pt x="1213973" y="-4536"/>
                  <a:pt x="1083012" y="2157"/>
                </a:cubicBezTo>
                <a:cubicBezTo>
                  <a:pt x="955126" y="7740"/>
                  <a:pt x="829012" y="33662"/>
                  <a:pt x="709329" y="78962"/>
                </a:cubicBezTo>
                <a:cubicBezTo>
                  <a:pt x="593188" y="122949"/>
                  <a:pt x="484877" y="185363"/>
                  <a:pt x="388590" y="263800"/>
                </a:cubicBezTo>
                <a:cubicBezTo>
                  <a:pt x="296311" y="339543"/>
                  <a:pt x="219599" y="432558"/>
                  <a:pt x="162926" y="537654"/>
                </a:cubicBezTo>
                <a:cubicBezTo>
                  <a:pt x="42777" y="761360"/>
                  <a:pt x="15653" y="1018902"/>
                  <a:pt x="3815" y="1268521"/>
                </a:cubicBezTo>
                <a:cubicBezTo>
                  <a:pt x="2323" y="1298535"/>
                  <a:pt x="1112" y="1328549"/>
                  <a:pt x="-7" y="1358563"/>
                </a:cubicBezTo>
                <a:cubicBezTo>
                  <a:pt x="-1685" y="1402465"/>
                  <a:pt x="39794" y="1444504"/>
                  <a:pt x="83883" y="1442453"/>
                </a:cubicBezTo>
                <a:cubicBezTo>
                  <a:pt x="129837" y="1441558"/>
                  <a:pt x="166841" y="1404516"/>
                  <a:pt x="167773" y="13585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2"/>
          <p:cNvSpPr/>
          <p:nvPr/>
        </p:nvSpPr>
        <p:spPr>
          <a:xfrm rot="3560054" flipH="1">
            <a:off x="237327" y="4206068"/>
            <a:ext cx="972034" cy="718073"/>
          </a:xfrm>
          <a:custGeom>
            <a:avLst/>
            <a:gdLst/>
            <a:ahLst/>
            <a:cxnLst/>
            <a:rect l="l" t="t" r="r" b="b"/>
            <a:pathLst>
              <a:path w="535963" h="395933" extrusionOk="0">
                <a:moveTo>
                  <a:pt x="-56" y="108159"/>
                </a:moveTo>
                <a:cubicBezTo>
                  <a:pt x="7774" y="51068"/>
                  <a:pt x="53634" y="6746"/>
                  <a:pt x="110958" y="874"/>
                </a:cubicBezTo>
                <a:cubicBezTo>
                  <a:pt x="168460" y="-2025"/>
                  <a:pt x="220491" y="34793"/>
                  <a:pt x="236886" y="89983"/>
                </a:cubicBezTo>
                <a:cubicBezTo>
                  <a:pt x="242815" y="107460"/>
                  <a:pt x="240941" y="126643"/>
                  <a:pt x="231760" y="142647"/>
                </a:cubicBezTo>
                <a:cubicBezTo>
                  <a:pt x="221600" y="157654"/>
                  <a:pt x="198297" y="164366"/>
                  <a:pt x="184409" y="152621"/>
                </a:cubicBezTo>
                <a:cubicBezTo>
                  <a:pt x="170520" y="140876"/>
                  <a:pt x="173503" y="115337"/>
                  <a:pt x="184968" y="98931"/>
                </a:cubicBezTo>
                <a:cubicBezTo>
                  <a:pt x="216846" y="54749"/>
                  <a:pt x="289178" y="55775"/>
                  <a:pt x="329818" y="91941"/>
                </a:cubicBezTo>
                <a:cubicBezTo>
                  <a:pt x="370458" y="128107"/>
                  <a:pt x="382948" y="188134"/>
                  <a:pt x="375771" y="242104"/>
                </a:cubicBezTo>
                <a:cubicBezTo>
                  <a:pt x="374522" y="258313"/>
                  <a:pt x="369302" y="273967"/>
                  <a:pt x="360577" y="287684"/>
                </a:cubicBezTo>
                <a:cubicBezTo>
                  <a:pt x="351331" y="301443"/>
                  <a:pt x="335196" y="308916"/>
                  <a:pt x="318726" y="307072"/>
                </a:cubicBezTo>
                <a:cubicBezTo>
                  <a:pt x="299086" y="301835"/>
                  <a:pt x="285962" y="283346"/>
                  <a:pt x="287500" y="263076"/>
                </a:cubicBezTo>
                <a:cubicBezTo>
                  <a:pt x="289793" y="243258"/>
                  <a:pt x="300708" y="225457"/>
                  <a:pt x="317327" y="214420"/>
                </a:cubicBezTo>
                <a:cubicBezTo>
                  <a:pt x="363933" y="180491"/>
                  <a:pt x="434587" y="196337"/>
                  <a:pt x="475134" y="237630"/>
                </a:cubicBezTo>
                <a:cubicBezTo>
                  <a:pt x="515681" y="278922"/>
                  <a:pt x="531620" y="338857"/>
                  <a:pt x="535907" y="396647"/>
                </a:cubicBezTo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2"/>
          <p:cNvSpPr/>
          <p:nvPr/>
        </p:nvSpPr>
        <p:spPr>
          <a:xfrm>
            <a:off x="10611054" y="297921"/>
            <a:ext cx="1252316" cy="639993"/>
          </a:xfrm>
          <a:custGeom>
            <a:avLst/>
            <a:gdLst/>
            <a:ahLst/>
            <a:cxnLst/>
            <a:rect l="l" t="t" r="r" b="b"/>
            <a:pathLst>
              <a:path w="889745" h="454702" extrusionOk="0">
                <a:moveTo>
                  <a:pt x="353596" y="20875"/>
                </a:moveTo>
                <a:cubicBezTo>
                  <a:pt x="389557" y="-4805"/>
                  <a:pt x="437514" y="-6054"/>
                  <a:pt x="474770" y="17706"/>
                </a:cubicBezTo>
                <a:cubicBezTo>
                  <a:pt x="510871" y="42546"/>
                  <a:pt x="528422" y="86710"/>
                  <a:pt x="519232" y="129559"/>
                </a:cubicBezTo>
                <a:cubicBezTo>
                  <a:pt x="535358" y="97867"/>
                  <a:pt x="559686" y="68785"/>
                  <a:pt x="592496" y="54990"/>
                </a:cubicBezTo>
                <a:cubicBezTo>
                  <a:pt x="625306" y="41195"/>
                  <a:pt x="667065" y="46788"/>
                  <a:pt x="690181" y="74098"/>
                </a:cubicBezTo>
                <a:cubicBezTo>
                  <a:pt x="713298" y="101409"/>
                  <a:pt x="706679" y="150159"/>
                  <a:pt x="674428" y="164979"/>
                </a:cubicBezTo>
                <a:cubicBezTo>
                  <a:pt x="715161" y="145219"/>
                  <a:pt x="758318" y="124899"/>
                  <a:pt x="803619" y="128627"/>
                </a:cubicBezTo>
                <a:cubicBezTo>
                  <a:pt x="848920" y="132355"/>
                  <a:pt x="894500" y="170106"/>
                  <a:pt x="889279" y="215127"/>
                </a:cubicBezTo>
                <a:cubicBezTo>
                  <a:pt x="886017" y="243836"/>
                  <a:pt x="862901" y="267511"/>
                  <a:pt x="836056" y="278138"/>
                </a:cubicBezTo>
                <a:cubicBezTo>
                  <a:pt x="809212" y="288763"/>
                  <a:pt x="782926" y="286899"/>
                  <a:pt x="750489" y="284290"/>
                </a:cubicBezTo>
                <a:cubicBezTo>
                  <a:pt x="781248" y="292585"/>
                  <a:pt x="796535" y="302093"/>
                  <a:pt x="805669" y="324091"/>
                </a:cubicBezTo>
                <a:cubicBezTo>
                  <a:pt x="814804" y="346088"/>
                  <a:pt x="811635" y="361375"/>
                  <a:pt x="796908" y="380017"/>
                </a:cubicBezTo>
                <a:cubicBezTo>
                  <a:pt x="781360" y="398286"/>
                  <a:pt x="760826" y="411634"/>
                  <a:pt x="737812" y="418420"/>
                </a:cubicBezTo>
                <a:cubicBezTo>
                  <a:pt x="658900" y="443326"/>
                  <a:pt x="572716" y="419483"/>
                  <a:pt x="517834" y="357553"/>
                </a:cubicBezTo>
                <a:cubicBezTo>
                  <a:pt x="486328" y="388499"/>
                  <a:pt x="454078" y="419911"/>
                  <a:pt x="414370" y="439020"/>
                </a:cubicBezTo>
                <a:cubicBezTo>
                  <a:pt x="374662" y="458128"/>
                  <a:pt x="325167" y="462975"/>
                  <a:pt x="287323" y="440325"/>
                </a:cubicBezTo>
                <a:cubicBezTo>
                  <a:pt x="249480" y="417674"/>
                  <a:pt x="230837" y="362680"/>
                  <a:pt x="256190" y="326607"/>
                </a:cubicBezTo>
                <a:cubicBezTo>
                  <a:pt x="215737" y="355596"/>
                  <a:pt x="173233" y="385610"/>
                  <a:pt x="123924" y="392973"/>
                </a:cubicBezTo>
                <a:cubicBezTo>
                  <a:pt x="74616" y="400337"/>
                  <a:pt x="16918" y="377128"/>
                  <a:pt x="2750" y="329497"/>
                </a:cubicBezTo>
                <a:cubicBezTo>
                  <a:pt x="-6982" y="291821"/>
                  <a:pt x="9163" y="252225"/>
                  <a:pt x="42458" y="232091"/>
                </a:cubicBezTo>
                <a:cubicBezTo>
                  <a:pt x="74895" y="212703"/>
                  <a:pt x="111341" y="220533"/>
                  <a:pt x="150023" y="235447"/>
                </a:cubicBezTo>
                <a:cubicBezTo>
                  <a:pt x="121500" y="201984"/>
                  <a:pt x="86454" y="173461"/>
                  <a:pt x="105655" y="135618"/>
                </a:cubicBezTo>
                <a:cubicBezTo>
                  <a:pt x="124856" y="97774"/>
                  <a:pt x="172580" y="80623"/>
                  <a:pt x="214525" y="86962"/>
                </a:cubicBezTo>
                <a:cubicBezTo>
                  <a:pt x="238947" y="90690"/>
                  <a:pt x="305406" y="114925"/>
                  <a:pt x="305406" y="114925"/>
                </a:cubicBezTo>
                <a:cubicBezTo>
                  <a:pt x="305406" y="114925"/>
                  <a:pt x="314727" y="78946"/>
                  <a:pt x="319388" y="67387"/>
                </a:cubicBezTo>
                <a:cubicBezTo>
                  <a:pt x="326267" y="49015"/>
                  <a:pt x="338114" y="32918"/>
                  <a:pt x="353596" y="20875"/>
                </a:cubicBezTo>
                <a:close/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2"/>
          <p:cNvSpPr/>
          <p:nvPr/>
        </p:nvSpPr>
        <p:spPr>
          <a:xfrm rot="1147042">
            <a:off x="11267817" y="1096337"/>
            <a:ext cx="769442" cy="789377"/>
          </a:xfrm>
          <a:custGeom>
            <a:avLst/>
            <a:gdLst/>
            <a:ahLst/>
            <a:cxnLst/>
            <a:rect l="l" t="t" r="r" b="b"/>
            <a:pathLst>
              <a:path w="503991" h="491594" extrusionOk="0">
                <a:moveTo>
                  <a:pt x="128445" y="203014"/>
                </a:moveTo>
                <a:lnTo>
                  <a:pt x="92559" y="20693"/>
                </a:lnTo>
                <a:lnTo>
                  <a:pt x="236103" y="132546"/>
                </a:lnTo>
                <a:lnTo>
                  <a:pt x="352151" y="0"/>
                </a:lnTo>
                <a:lnTo>
                  <a:pt x="342457" y="190523"/>
                </a:lnTo>
                <a:lnTo>
                  <a:pt x="503992" y="287183"/>
                </a:lnTo>
                <a:lnTo>
                  <a:pt x="291378" y="303775"/>
                </a:lnTo>
                <a:lnTo>
                  <a:pt x="249992" y="491595"/>
                </a:lnTo>
                <a:lnTo>
                  <a:pt x="183626" y="305173"/>
                </a:lnTo>
                <a:lnTo>
                  <a:pt x="0" y="316172"/>
                </a:lnTo>
                <a:lnTo>
                  <a:pt x="128445" y="20301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2"/>
          <p:cNvSpPr/>
          <p:nvPr/>
        </p:nvSpPr>
        <p:spPr>
          <a:xfrm>
            <a:off x="601625" y="5404045"/>
            <a:ext cx="1292314" cy="1042826"/>
          </a:xfrm>
          <a:custGeom>
            <a:avLst/>
            <a:gdLst/>
            <a:ahLst/>
            <a:cxnLst/>
            <a:rect l="l" t="t" r="r" b="b"/>
            <a:pathLst>
              <a:path w="502846" h="405769" extrusionOk="0">
                <a:moveTo>
                  <a:pt x="37388" y="714"/>
                </a:moveTo>
                <a:cubicBezTo>
                  <a:pt x="17813" y="50395"/>
                  <a:pt x="-2041" y="101848"/>
                  <a:pt x="103" y="155258"/>
                </a:cubicBezTo>
                <a:cubicBezTo>
                  <a:pt x="2247" y="208668"/>
                  <a:pt x="31422" y="264874"/>
                  <a:pt x="82409" y="280999"/>
                </a:cubicBezTo>
                <a:cubicBezTo>
                  <a:pt x="125938" y="294794"/>
                  <a:pt x="174594" y="275966"/>
                  <a:pt x="207964" y="244740"/>
                </a:cubicBezTo>
                <a:cubicBezTo>
                  <a:pt x="241333" y="213515"/>
                  <a:pt x="262213" y="171570"/>
                  <a:pt x="281880" y="130371"/>
                </a:cubicBezTo>
                <a:cubicBezTo>
                  <a:pt x="290847" y="115009"/>
                  <a:pt x="295610" y="97550"/>
                  <a:pt x="295675" y="79757"/>
                </a:cubicBezTo>
                <a:cubicBezTo>
                  <a:pt x="294184" y="62140"/>
                  <a:pt x="279923" y="44336"/>
                  <a:pt x="262213" y="45642"/>
                </a:cubicBezTo>
                <a:cubicBezTo>
                  <a:pt x="241427" y="47319"/>
                  <a:pt x="231267" y="71647"/>
                  <a:pt x="228097" y="92247"/>
                </a:cubicBezTo>
                <a:cubicBezTo>
                  <a:pt x="216427" y="171747"/>
                  <a:pt x="239870" y="252384"/>
                  <a:pt x="292320" y="313251"/>
                </a:cubicBezTo>
                <a:cubicBezTo>
                  <a:pt x="345581" y="373446"/>
                  <a:pt x="422414" y="407477"/>
                  <a:pt x="502790" y="406462"/>
                </a:cubicBezTo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2"/>
          <p:cNvSpPr/>
          <p:nvPr/>
        </p:nvSpPr>
        <p:spPr>
          <a:xfrm flipH="1">
            <a:off x="10398319" y="1060437"/>
            <a:ext cx="648886" cy="619436"/>
          </a:xfrm>
          <a:custGeom>
            <a:avLst/>
            <a:gdLst/>
            <a:ahLst/>
            <a:cxnLst/>
            <a:rect l="l" t="t" r="r" b="b"/>
            <a:pathLst>
              <a:path w="310101" h="296027" extrusionOk="0">
                <a:moveTo>
                  <a:pt x="28953" y="164195"/>
                </a:moveTo>
                <a:cubicBezTo>
                  <a:pt x="7235" y="135672"/>
                  <a:pt x="-9636" y="96990"/>
                  <a:pt x="6116" y="64739"/>
                </a:cubicBezTo>
                <a:cubicBezTo>
                  <a:pt x="24758" y="26895"/>
                  <a:pt x="79567" y="20836"/>
                  <a:pt x="116292" y="41436"/>
                </a:cubicBezTo>
                <a:cubicBezTo>
                  <a:pt x="153017" y="62036"/>
                  <a:pt x="175481" y="100345"/>
                  <a:pt x="196267" y="136884"/>
                </a:cubicBezTo>
                <a:cubicBezTo>
                  <a:pt x="186862" y="115660"/>
                  <a:pt x="181098" y="93000"/>
                  <a:pt x="179209" y="69865"/>
                </a:cubicBezTo>
                <a:cubicBezTo>
                  <a:pt x="177558" y="46320"/>
                  <a:pt x="187859" y="23521"/>
                  <a:pt x="206613" y="9185"/>
                </a:cubicBezTo>
                <a:cubicBezTo>
                  <a:pt x="230643" y="-4760"/>
                  <a:pt x="260992" y="-1227"/>
                  <a:pt x="281182" y="17853"/>
                </a:cubicBezTo>
                <a:cubicBezTo>
                  <a:pt x="300495" y="36934"/>
                  <a:pt x="310944" y="63238"/>
                  <a:pt x="309984" y="90372"/>
                </a:cubicBezTo>
                <a:cubicBezTo>
                  <a:pt x="308838" y="117235"/>
                  <a:pt x="302937" y="143679"/>
                  <a:pt x="292554" y="168482"/>
                </a:cubicBezTo>
                <a:cubicBezTo>
                  <a:pt x="277640" y="208377"/>
                  <a:pt x="226187" y="296741"/>
                  <a:pt x="226187" y="296741"/>
                </a:cubicBezTo>
                <a:cubicBezTo>
                  <a:pt x="226187" y="296741"/>
                  <a:pt x="159821" y="264583"/>
                  <a:pt x="131951" y="250135"/>
                </a:cubicBezTo>
                <a:cubicBezTo>
                  <a:pt x="91697" y="229443"/>
                  <a:pt x="56523" y="200090"/>
                  <a:pt x="28953" y="164195"/>
                </a:cubicBezTo>
                <a:close/>
              </a:path>
            </a:pathLst>
          </a:custGeom>
          <a:solidFill>
            <a:schemeClr val="accent4"/>
          </a:solidFill>
          <a:ln w="952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2"/>
          <p:cNvSpPr/>
          <p:nvPr/>
        </p:nvSpPr>
        <p:spPr>
          <a:xfrm>
            <a:off x="10294524" y="6219701"/>
            <a:ext cx="856468" cy="717020"/>
          </a:xfrm>
          <a:custGeom>
            <a:avLst/>
            <a:gdLst/>
            <a:ahLst/>
            <a:cxnLst/>
            <a:rect l="l" t="t" r="r" b="b"/>
            <a:pathLst>
              <a:path w="1153492" h="887951" extrusionOk="0">
                <a:moveTo>
                  <a:pt x="167537" y="799761"/>
                </a:moveTo>
                <a:cubicBezTo>
                  <a:pt x="167444" y="737952"/>
                  <a:pt x="171079" y="676200"/>
                  <a:pt x="178350" y="614830"/>
                </a:cubicBezTo>
                <a:lnTo>
                  <a:pt x="175367" y="638599"/>
                </a:lnTo>
                <a:cubicBezTo>
                  <a:pt x="183476" y="571375"/>
                  <a:pt x="199788" y="505391"/>
                  <a:pt x="223837" y="442110"/>
                </a:cubicBezTo>
                <a:lnTo>
                  <a:pt x="215354" y="463455"/>
                </a:lnTo>
                <a:cubicBezTo>
                  <a:pt x="232971" y="418863"/>
                  <a:pt x="255901" y="376573"/>
                  <a:pt x="283771" y="337527"/>
                </a:cubicBezTo>
                <a:lnTo>
                  <a:pt x="270629" y="355610"/>
                </a:lnTo>
                <a:cubicBezTo>
                  <a:pt x="292999" y="324823"/>
                  <a:pt x="319098" y="296924"/>
                  <a:pt x="348273" y="272559"/>
                </a:cubicBezTo>
                <a:lnTo>
                  <a:pt x="331310" y="286541"/>
                </a:lnTo>
                <a:cubicBezTo>
                  <a:pt x="362628" y="261607"/>
                  <a:pt x="397116" y="240858"/>
                  <a:pt x="433842" y="224835"/>
                </a:cubicBezTo>
                <a:lnTo>
                  <a:pt x="413801" y="234156"/>
                </a:lnTo>
                <a:cubicBezTo>
                  <a:pt x="471311" y="208039"/>
                  <a:pt x="531992" y="189797"/>
                  <a:pt x="594351" y="179907"/>
                </a:cubicBezTo>
                <a:lnTo>
                  <a:pt x="572073" y="183170"/>
                </a:lnTo>
                <a:cubicBezTo>
                  <a:pt x="606375" y="178416"/>
                  <a:pt x="641236" y="178416"/>
                  <a:pt x="675537" y="183170"/>
                </a:cubicBezTo>
                <a:lnTo>
                  <a:pt x="653260" y="180001"/>
                </a:lnTo>
                <a:cubicBezTo>
                  <a:pt x="690079" y="185463"/>
                  <a:pt x="725871" y="195874"/>
                  <a:pt x="759894" y="210947"/>
                </a:cubicBezTo>
                <a:lnTo>
                  <a:pt x="739853" y="201625"/>
                </a:lnTo>
                <a:cubicBezTo>
                  <a:pt x="775274" y="217546"/>
                  <a:pt x="808456" y="238006"/>
                  <a:pt x="838656" y="262492"/>
                </a:cubicBezTo>
                <a:lnTo>
                  <a:pt x="821693" y="248604"/>
                </a:lnTo>
                <a:cubicBezTo>
                  <a:pt x="851240" y="272829"/>
                  <a:pt x="877526" y="300746"/>
                  <a:pt x="899990" y="331655"/>
                </a:cubicBezTo>
                <a:lnTo>
                  <a:pt x="886847" y="313572"/>
                </a:lnTo>
                <a:cubicBezTo>
                  <a:pt x="906701" y="341237"/>
                  <a:pt x="923293" y="371148"/>
                  <a:pt x="936155" y="402682"/>
                </a:cubicBezTo>
                <a:lnTo>
                  <a:pt x="927673" y="381336"/>
                </a:lnTo>
                <a:cubicBezTo>
                  <a:pt x="947247" y="433302"/>
                  <a:pt x="960297" y="487504"/>
                  <a:pt x="966542" y="542685"/>
                </a:cubicBezTo>
                <a:lnTo>
                  <a:pt x="963559" y="519009"/>
                </a:lnTo>
                <a:cubicBezTo>
                  <a:pt x="975024" y="610822"/>
                  <a:pt x="979033" y="703847"/>
                  <a:pt x="985650" y="796219"/>
                </a:cubicBezTo>
                <a:cubicBezTo>
                  <a:pt x="986117" y="819475"/>
                  <a:pt x="994878" y="841817"/>
                  <a:pt x="1010258" y="859229"/>
                </a:cubicBezTo>
                <a:cubicBezTo>
                  <a:pt x="1025638" y="875616"/>
                  <a:pt x="1047076" y="885030"/>
                  <a:pt x="1069540" y="885328"/>
                </a:cubicBezTo>
                <a:cubicBezTo>
                  <a:pt x="1092004" y="885086"/>
                  <a:pt x="1113442" y="875653"/>
                  <a:pt x="1128822" y="859229"/>
                </a:cubicBezTo>
                <a:cubicBezTo>
                  <a:pt x="1144854" y="842190"/>
                  <a:pt x="1153710" y="819615"/>
                  <a:pt x="1153430" y="796219"/>
                </a:cubicBezTo>
                <a:cubicBezTo>
                  <a:pt x="1147931" y="719599"/>
                  <a:pt x="1143549" y="642793"/>
                  <a:pt x="1136466" y="566454"/>
                </a:cubicBezTo>
                <a:cubicBezTo>
                  <a:pt x="1129102" y="487317"/>
                  <a:pt x="1118383" y="407995"/>
                  <a:pt x="1089394" y="333985"/>
                </a:cubicBezTo>
                <a:cubicBezTo>
                  <a:pt x="1064880" y="269530"/>
                  <a:pt x="1028062" y="210481"/>
                  <a:pt x="980897" y="160147"/>
                </a:cubicBezTo>
                <a:cubicBezTo>
                  <a:pt x="938858" y="115387"/>
                  <a:pt x="889084" y="78708"/>
                  <a:pt x="833809" y="51929"/>
                </a:cubicBezTo>
                <a:cubicBezTo>
                  <a:pt x="773875" y="22539"/>
                  <a:pt x="708721" y="5305"/>
                  <a:pt x="642075" y="1222"/>
                </a:cubicBezTo>
                <a:cubicBezTo>
                  <a:pt x="572353" y="-2413"/>
                  <a:pt x="502258" y="13899"/>
                  <a:pt x="435985" y="36083"/>
                </a:cubicBezTo>
                <a:cubicBezTo>
                  <a:pt x="398421" y="48583"/>
                  <a:pt x="361696" y="63748"/>
                  <a:pt x="326276" y="81477"/>
                </a:cubicBezTo>
                <a:cubicBezTo>
                  <a:pt x="291695" y="99271"/>
                  <a:pt x="259350" y="121017"/>
                  <a:pt x="229803" y="146258"/>
                </a:cubicBezTo>
                <a:cubicBezTo>
                  <a:pt x="178537" y="190189"/>
                  <a:pt x="135938" y="243216"/>
                  <a:pt x="103968" y="302666"/>
                </a:cubicBezTo>
                <a:cubicBezTo>
                  <a:pt x="21103" y="452270"/>
                  <a:pt x="969" y="628905"/>
                  <a:pt x="-56" y="799481"/>
                </a:cubicBezTo>
                <a:cubicBezTo>
                  <a:pt x="-56" y="846087"/>
                  <a:pt x="38720" y="890735"/>
                  <a:pt x="83834" y="888591"/>
                </a:cubicBezTo>
                <a:cubicBezTo>
                  <a:pt x="131185" y="886288"/>
                  <a:pt x="168284" y="846916"/>
                  <a:pt x="167724" y="799481"/>
                </a:cubicBezTo>
                <a:close/>
              </a:path>
            </a:pathLst>
          </a:custGeom>
          <a:solidFill>
            <a:schemeClr val="accent5"/>
          </a:solidFill>
          <a:ln w="762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26975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ust title">
  <p:cSld name="Just titl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"/>
          <p:cNvSpPr txBox="1">
            <a:spLocks noGrp="1"/>
          </p:cNvSpPr>
          <p:nvPr>
            <p:ph type="title"/>
          </p:nvPr>
        </p:nvSpPr>
        <p:spPr>
          <a:xfrm>
            <a:off x="415650" y="421105"/>
            <a:ext cx="11360700" cy="123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57515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004 Section Title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6"/>
          <p:cNvSpPr txBox="1">
            <a:spLocks noGrp="1"/>
          </p:cNvSpPr>
          <p:nvPr>
            <p:ph type="body" idx="1"/>
          </p:nvPr>
        </p:nvSpPr>
        <p:spPr>
          <a:xfrm>
            <a:off x="2401350" y="3844150"/>
            <a:ext cx="7389300" cy="207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2401350" y="2919700"/>
            <a:ext cx="73893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69" name="Google Shape;69;p6"/>
          <p:cNvSpPr/>
          <p:nvPr/>
        </p:nvSpPr>
        <p:spPr>
          <a:xfrm>
            <a:off x="5024675" y="676525"/>
            <a:ext cx="2398379" cy="2386671"/>
          </a:xfrm>
          <a:custGeom>
            <a:avLst/>
            <a:gdLst/>
            <a:ahLst/>
            <a:cxnLst/>
            <a:rect l="l" t="t" r="r" b="b"/>
            <a:pathLst>
              <a:path w="340075" h="287032" extrusionOk="0">
                <a:moveTo>
                  <a:pt x="1492" y="164986"/>
                </a:moveTo>
                <a:cubicBezTo>
                  <a:pt x="-8948" y="99738"/>
                  <a:pt x="35048" y="41015"/>
                  <a:pt x="84356" y="15848"/>
                </a:cubicBezTo>
                <a:cubicBezTo>
                  <a:pt x="155663" y="-20597"/>
                  <a:pt x="227342" y="18458"/>
                  <a:pt x="252882" y="32347"/>
                </a:cubicBezTo>
                <a:cubicBezTo>
                  <a:pt x="280286" y="47353"/>
                  <a:pt x="328942" y="73825"/>
                  <a:pt x="338450" y="126303"/>
                </a:cubicBezTo>
                <a:cubicBezTo>
                  <a:pt x="349355" y="186517"/>
                  <a:pt x="300140" y="233962"/>
                  <a:pt x="291844" y="242258"/>
                </a:cubicBezTo>
                <a:cubicBezTo>
                  <a:pt x="245239" y="286999"/>
                  <a:pt x="177567" y="296134"/>
                  <a:pt x="123319" y="280940"/>
                </a:cubicBezTo>
                <a:cubicBezTo>
                  <a:pt x="105888" y="276093"/>
                  <a:pt x="14821" y="247850"/>
                  <a:pt x="1492" y="164986"/>
                </a:cubicBezTo>
                <a:close/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0" name="Google Shape;70;p6"/>
          <p:cNvGrpSpPr/>
          <p:nvPr/>
        </p:nvGrpSpPr>
        <p:grpSpPr>
          <a:xfrm>
            <a:off x="7091509" y="1931988"/>
            <a:ext cx="836860" cy="671185"/>
            <a:chOff x="9417497" y="1564911"/>
            <a:chExt cx="967692" cy="776116"/>
          </a:xfrm>
        </p:grpSpPr>
        <p:sp>
          <p:nvSpPr>
            <p:cNvPr id="71" name="Google Shape;71;p6"/>
            <p:cNvSpPr/>
            <p:nvPr/>
          </p:nvSpPr>
          <p:spPr>
            <a:xfrm>
              <a:off x="9921017" y="1988233"/>
              <a:ext cx="464172" cy="297268"/>
            </a:xfrm>
            <a:custGeom>
              <a:avLst/>
              <a:gdLst/>
              <a:ahLst/>
              <a:cxnLst/>
              <a:rect l="l" t="t" r="r" b="b"/>
              <a:pathLst>
                <a:path w="221562" h="141894" extrusionOk="0">
                  <a:moveTo>
                    <a:pt x="-56" y="35735"/>
                  </a:moveTo>
                  <a:cubicBezTo>
                    <a:pt x="19220" y="17214"/>
                    <a:pt x="43846" y="5245"/>
                    <a:pt x="70318" y="1526"/>
                  </a:cubicBezTo>
                  <a:cubicBezTo>
                    <a:pt x="101814" y="-2016"/>
                    <a:pt x="133515" y="6103"/>
                    <a:pt x="159428" y="24363"/>
                  </a:cubicBezTo>
                  <a:cubicBezTo>
                    <a:pt x="191781" y="46771"/>
                    <a:pt x="214068" y="80970"/>
                    <a:pt x="221506" y="119625"/>
                  </a:cubicBezTo>
                  <a:cubicBezTo>
                    <a:pt x="189721" y="139423"/>
                    <a:pt x="151757" y="146795"/>
                    <a:pt x="114873" y="140317"/>
                  </a:cubicBezTo>
                  <a:cubicBezTo>
                    <a:pt x="31542" y="124192"/>
                    <a:pt x="876" y="39090"/>
                    <a:pt x="-56" y="3573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6"/>
            <p:cNvSpPr/>
            <p:nvPr/>
          </p:nvSpPr>
          <p:spPr>
            <a:xfrm>
              <a:off x="9417497" y="1564911"/>
              <a:ext cx="759789" cy="776116"/>
            </a:xfrm>
            <a:custGeom>
              <a:avLst/>
              <a:gdLst/>
              <a:ahLst/>
              <a:cxnLst/>
              <a:rect l="l" t="t" r="r" b="b"/>
              <a:pathLst>
                <a:path w="362668" h="370461" extrusionOk="0">
                  <a:moveTo>
                    <a:pt x="76713" y="161264"/>
                  </a:moveTo>
                  <a:cubicBezTo>
                    <a:pt x="41200" y="163222"/>
                    <a:pt x="10440" y="143834"/>
                    <a:pt x="2144" y="117082"/>
                  </a:cubicBezTo>
                  <a:cubicBezTo>
                    <a:pt x="-9228" y="80544"/>
                    <a:pt x="25913" y="46988"/>
                    <a:pt x="51825" y="34218"/>
                  </a:cubicBezTo>
                  <a:cubicBezTo>
                    <a:pt x="55647" y="32260"/>
                    <a:pt x="103185" y="9889"/>
                    <a:pt x="140190" y="39717"/>
                  </a:cubicBezTo>
                  <a:cubicBezTo>
                    <a:pt x="172440" y="65723"/>
                    <a:pt x="168153" y="108507"/>
                    <a:pt x="168153" y="111489"/>
                  </a:cubicBezTo>
                  <a:cubicBezTo>
                    <a:pt x="167500" y="106829"/>
                    <a:pt x="160789" y="57613"/>
                    <a:pt x="196116" y="25922"/>
                  </a:cubicBezTo>
                  <a:cubicBezTo>
                    <a:pt x="223147" y="1407"/>
                    <a:pt x="272642" y="-10524"/>
                    <a:pt x="298648" y="14830"/>
                  </a:cubicBezTo>
                  <a:cubicBezTo>
                    <a:pt x="317291" y="33472"/>
                    <a:pt x="317291" y="66562"/>
                    <a:pt x="306944" y="89398"/>
                  </a:cubicBezTo>
                  <a:cubicBezTo>
                    <a:pt x="297660" y="108954"/>
                    <a:pt x="280845" y="123924"/>
                    <a:pt x="260338" y="130877"/>
                  </a:cubicBezTo>
                  <a:cubicBezTo>
                    <a:pt x="279857" y="123150"/>
                    <a:pt x="301594" y="123150"/>
                    <a:pt x="321112" y="130877"/>
                  </a:cubicBezTo>
                  <a:cubicBezTo>
                    <a:pt x="329035" y="134140"/>
                    <a:pt x="358396" y="146630"/>
                    <a:pt x="362498" y="175059"/>
                  </a:cubicBezTo>
                  <a:cubicBezTo>
                    <a:pt x="363859" y="196433"/>
                    <a:pt x="353037" y="216744"/>
                    <a:pt x="334534" y="227537"/>
                  </a:cubicBezTo>
                  <a:cubicBezTo>
                    <a:pt x="317878" y="237483"/>
                    <a:pt x="297651" y="239496"/>
                    <a:pt x="279354" y="233037"/>
                  </a:cubicBezTo>
                  <a:cubicBezTo>
                    <a:pt x="283641" y="234901"/>
                    <a:pt x="312443" y="247578"/>
                    <a:pt x="317943" y="274516"/>
                  </a:cubicBezTo>
                  <a:cubicBezTo>
                    <a:pt x="323442" y="301454"/>
                    <a:pt x="301911" y="323451"/>
                    <a:pt x="287556" y="337992"/>
                  </a:cubicBezTo>
                  <a:cubicBezTo>
                    <a:pt x="274972" y="350856"/>
                    <a:pt x="255118" y="371082"/>
                    <a:pt x="224080" y="371175"/>
                  </a:cubicBezTo>
                  <a:cubicBezTo>
                    <a:pt x="200385" y="370308"/>
                    <a:pt x="178219" y="359226"/>
                    <a:pt x="163306" y="340789"/>
                  </a:cubicBezTo>
                  <a:cubicBezTo>
                    <a:pt x="144990" y="315939"/>
                    <a:pt x="141802" y="283035"/>
                    <a:pt x="155010" y="255128"/>
                  </a:cubicBezTo>
                  <a:cubicBezTo>
                    <a:pt x="148364" y="276324"/>
                    <a:pt x="140646" y="297166"/>
                    <a:pt x="131894" y="317579"/>
                  </a:cubicBezTo>
                  <a:cubicBezTo>
                    <a:pt x="115395" y="356262"/>
                    <a:pt x="109430" y="360363"/>
                    <a:pt x="104956" y="362134"/>
                  </a:cubicBezTo>
                  <a:cubicBezTo>
                    <a:pt x="80534" y="372294"/>
                    <a:pt x="43530" y="340136"/>
                    <a:pt x="25260" y="314503"/>
                  </a:cubicBezTo>
                  <a:cubicBezTo>
                    <a:pt x="15939" y="300894"/>
                    <a:pt x="-6525" y="269948"/>
                    <a:pt x="2424" y="231639"/>
                  </a:cubicBezTo>
                  <a:cubicBezTo>
                    <a:pt x="12257" y="196237"/>
                    <a:pt x="40836" y="169169"/>
                    <a:pt x="76713" y="1612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6"/>
            <p:cNvSpPr/>
            <p:nvPr/>
          </p:nvSpPr>
          <p:spPr>
            <a:xfrm>
              <a:off x="9696544" y="1861301"/>
              <a:ext cx="183168" cy="183168"/>
            </a:xfrm>
            <a:custGeom>
              <a:avLst/>
              <a:gdLst/>
              <a:ahLst/>
              <a:cxnLst/>
              <a:rect l="l" t="t" r="r" b="b"/>
              <a:pathLst>
                <a:path w="87431" h="87431" extrusionOk="0">
                  <a:moveTo>
                    <a:pt x="87432" y="43716"/>
                  </a:moveTo>
                  <a:cubicBezTo>
                    <a:pt x="87432" y="67860"/>
                    <a:pt x="67860" y="87432"/>
                    <a:pt x="43716" y="87432"/>
                  </a:cubicBezTo>
                  <a:cubicBezTo>
                    <a:pt x="19572" y="87432"/>
                    <a:pt x="0" y="67860"/>
                    <a:pt x="0" y="43716"/>
                  </a:cubicBezTo>
                  <a:cubicBezTo>
                    <a:pt x="0" y="19572"/>
                    <a:pt x="19572" y="0"/>
                    <a:pt x="43716" y="0"/>
                  </a:cubicBezTo>
                  <a:cubicBezTo>
                    <a:pt x="67860" y="0"/>
                    <a:pt x="87432" y="19572"/>
                    <a:pt x="87432" y="4371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6"/>
            <p:cNvSpPr/>
            <p:nvPr/>
          </p:nvSpPr>
          <p:spPr>
            <a:xfrm>
              <a:off x="10015296" y="2057859"/>
              <a:ext cx="318886" cy="141184"/>
            </a:xfrm>
            <a:custGeom>
              <a:avLst/>
              <a:gdLst/>
              <a:ahLst/>
              <a:cxnLst/>
              <a:rect l="l" t="t" r="r" b="b"/>
              <a:pathLst>
                <a:path w="152213" h="67391" extrusionOk="0">
                  <a:moveTo>
                    <a:pt x="-56" y="714"/>
                  </a:moveTo>
                  <a:cubicBezTo>
                    <a:pt x="23862" y="14919"/>
                    <a:pt x="48600" y="27679"/>
                    <a:pt x="74047" y="38930"/>
                  </a:cubicBezTo>
                  <a:cubicBezTo>
                    <a:pt x="99493" y="50172"/>
                    <a:pt x="125574" y="59912"/>
                    <a:pt x="152158" y="68105"/>
                  </a:cubicBezTo>
                  <a:cubicBezTo>
                    <a:pt x="124623" y="62932"/>
                    <a:pt x="97788" y="54580"/>
                    <a:pt x="72182" y="43218"/>
                  </a:cubicBezTo>
                  <a:cubicBezTo>
                    <a:pt x="46522" y="31930"/>
                    <a:pt x="22277" y="17659"/>
                    <a:pt x="-56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6"/>
            <p:cNvSpPr/>
            <p:nvPr/>
          </p:nvSpPr>
          <p:spPr>
            <a:xfrm>
              <a:off x="10118162" y="2087528"/>
              <a:ext cx="114236" cy="35248"/>
            </a:xfrm>
            <a:custGeom>
              <a:avLst/>
              <a:gdLst/>
              <a:ahLst/>
              <a:cxnLst/>
              <a:rect l="l" t="t" r="r" b="b"/>
              <a:pathLst>
                <a:path w="54528" h="16825" extrusionOk="0">
                  <a:moveTo>
                    <a:pt x="-56" y="15255"/>
                  </a:moveTo>
                  <a:cubicBezTo>
                    <a:pt x="9377" y="14910"/>
                    <a:pt x="18754" y="13568"/>
                    <a:pt x="27907" y="11247"/>
                  </a:cubicBezTo>
                  <a:cubicBezTo>
                    <a:pt x="37126" y="8739"/>
                    <a:pt x="46037" y="5207"/>
                    <a:pt x="54472" y="714"/>
                  </a:cubicBezTo>
                  <a:cubicBezTo>
                    <a:pt x="47621" y="8031"/>
                    <a:pt x="38822" y="13232"/>
                    <a:pt x="29119" y="15721"/>
                  </a:cubicBezTo>
                  <a:cubicBezTo>
                    <a:pt x="19546" y="18293"/>
                    <a:pt x="9433" y="18135"/>
                    <a:pt x="-56" y="152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6"/>
            <p:cNvSpPr/>
            <p:nvPr/>
          </p:nvSpPr>
          <p:spPr>
            <a:xfrm>
              <a:off x="10193703" y="2136914"/>
              <a:ext cx="77134" cy="21069"/>
            </a:xfrm>
            <a:custGeom>
              <a:avLst/>
              <a:gdLst/>
              <a:ahLst/>
              <a:cxnLst/>
              <a:rect l="l" t="t" r="r" b="b"/>
              <a:pathLst>
                <a:path w="36818" h="10057" extrusionOk="0">
                  <a:moveTo>
                    <a:pt x="-56" y="8450"/>
                  </a:moveTo>
                  <a:cubicBezTo>
                    <a:pt x="6469" y="7332"/>
                    <a:pt x="12434" y="6586"/>
                    <a:pt x="18586" y="5281"/>
                  </a:cubicBezTo>
                  <a:cubicBezTo>
                    <a:pt x="24738" y="3976"/>
                    <a:pt x="30424" y="2392"/>
                    <a:pt x="36762" y="714"/>
                  </a:cubicBezTo>
                  <a:cubicBezTo>
                    <a:pt x="32102" y="5505"/>
                    <a:pt x="26080" y="8758"/>
                    <a:pt x="19518" y="10035"/>
                  </a:cubicBezTo>
                  <a:cubicBezTo>
                    <a:pt x="12975" y="11405"/>
                    <a:pt x="6180" y="10855"/>
                    <a:pt x="-56" y="845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6"/>
            <p:cNvSpPr/>
            <p:nvPr/>
          </p:nvSpPr>
          <p:spPr>
            <a:xfrm>
              <a:off x="10153102" y="2136914"/>
              <a:ext cx="26579" cy="67174"/>
            </a:xfrm>
            <a:custGeom>
              <a:avLst/>
              <a:gdLst/>
              <a:ahLst/>
              <a:cxnLst/>
              <a:rect l="l" t="t" r="r" b="b"/>
              <a:pathLst>
                <a:path w="12687" h="32064" extrusionOk="0">
                  <a:moveTo>
                    <a:pt x="-56" y="714"/>
                  </a:moveTo>
                  <a:cubicBezTo>
                    <a:pt x="11278" y="7024"/>
                    <a:pt x="15800" y="21034"/>
                    <a:pt x="10291" y="32778"/>
                  </a:cubicBezTo>
                  <a:cubicBezTo>
                    <a:pt x="9787" y="27148"/>
                    <a:pt x="8697" y="21584"/>
                    <a:pt x="7028" y="16187"/>
                  </a:cubicBezTo>
                  <a:cubicBezTo>
                    <a:pt x="5173" y="10809"/>
                    <a:pt x="2796" y="5626"/>
                    <a:pt x="-56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6"/>
            <p:cNvSpPr/>
            <p:nvPr/>
          </p:nvSpPr>
          <p:spPr>
            <a:xfrm>
              <a:off x="10222981" y="2166191"/>
              <a:ext cx="33524" cy="87483"/>
            </a:xfrm>
            <a:custGeom>
              <a:avLst/>
              <a:gdLst/>
              <a:ahLst/>
              <a:cxnLst/>
              <a:rect l="l" t="t" r="r" b="b"/>
              <a:pathLst>
                <a:path w="16002" h="41758" extrusionOk="0">
                  <a:moveTo>
                    <a:pt x="-56" y="714"/>
                  </a:moveTo>
                  <a:cubicBezTo>
                    <a:pt x="6795" y="5001"/>
                    <a:pt x="11856" y="11620"/>
                    <a:pt x="14205" y="19356"/>
                  </a:cubicBezTo>
                  <a:cubicBezTo>
                    <a:pt x="16787" y="26906"/>
                    <a:pt x="16489" y="35137"/>
                    <a:pt x="13366" y="42472"/>
                  </a:cubicBezTo>
                  <a:cubicBezTo>
                    <a:pt x="13217" y="35099"/>
                    <a:pt x="12024" y="27792"/>
                    <a:pt x="9824" y="20754"/>
                  </a:cubicBezTo>
                  <a:cubicBezTo>
                    <a:pt x="7401" y="13679"/>
                    <a:pt x="4083" y="6940"/>
                    <a:pt x="-56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" name="Google Shape;79;p6"/>
          <p:cNvGrpSpPr/>
          <p:nvPr/>
        </p:nvGrpSpPr>
        <p:grpSpPr>
          <a:xfrm>
            <a:off x="4823578" y="833455"/>
            <a:ext cx="849146" cy="740193"/>
            <a:chOff x="8316334" y="844291"/>
            <a:chExt cx="981899" cy="855912"/>
          </a:xfrm>
        </p:grpSpPr>
        <p:sp>
          <p:nvSpPr>
            <p:cNvPr id="80" name="Google Shape;80;p6"/>
            <p:cNvSpPr/>
            <p:nvPr/>
          </p:nvSpPr>
          <p:spPr>
            <a:xfrm>
              <a:off x="8316334" y="1331125"/>
              <a:ext cx="420586" cy="313823"/>
            </a:xfrm>
            <a:custGeom>
              <a:avLst/>
              <a:gdLst/>
              <a:ahLst/>
              <a:cxnLst/>
              <a:rect l="l" t="t" r="r" b="b"/>
              <a:pathLst>
                <a:path w="200757" h="149796" extrusionOk="0">
                  <a:moveTo>
                    <a:pt x="199695" y="7999"/>
                  </a:moveTo>
                  <a:cubicBezTo>
                    <a:pt x="203060" y="34536"/>
                    <a:pt x="197934" y="61455"/>
                    <a:pt x="185061" y="84898"/>
                  </a:cubicBezTo>
                  <a:cubicBezTo>
                    <a:pt x="169075" y="112274"/>
                    <a:pt x="143610" y="132836"/>
                    <a:pt x="113475" y="142689"/>
                  </a:cubicBezTo>
                  <a:cubicBezTo>
                    <a:pt x="76153" y="155179"/>
                    <a:pt x="35429" y="152634"/>
                    <a:pt x="-56" y="135605"/>
                  </a:cubicBezTo>
                  <a:cubicBezTo>
                    <a:pt x="3159" y="98283"/>
                    <a:pt x="19938" y="63431"/>
                    <a:pt x="47109" y="37640"/>
                  </a:cubicBezTo>
                  <a:cubicBezTo>
                    <a:pt x="109839" y="-19965"/>
                    <a:pt x="196060" y="6694"/>
                    <a:pt x="199695" y="799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6"/>
            <p:cNvSpPr/>
            <p:nvPr/>
          </p:nvSpPr>
          <p:spPr>
            <a:xfrm>
              <a:off x="8378405" y="1424459"/>
              <a:ext cx="302874" cy="171453"/>
            </a:xfrm>
            <a:custGeom>
              <a:avLst/>
              <a:gdLst/>
              <a:ahLst/>
              <a:cxnLst/>
              <a:rect l="l" t="t" r="r" b="b"/>
              <a:pathLst>
                <a:path w="144570" h="81839" extrusionOk="0">
                  <a:moveTo>
                    <a:pt x="144514" y="714"/>
                  </a:moveTo>
                  <a:cubicBezTo>
                    <a:pt x="118975" y="11452"/>
                    <a:pt x="94078" y="23653"/>
                    <a:pt x="69945" y="37253"/>
                  </a:cubicBezTo>
                  <a:cubicBezTo>
                    <a:pt x="45757" y="50992"/>
                    <a:pt x="22389" y="66120"/>
                    <a:pt x="-56" y="82553"/>
                  </a:cubicBezTo>
                  <a:cubicBezTo>
                    <a:pt x="20516" y="63510"/>
                    <a:pt x="43259" y="46956"/>
                    <a:pt x="67708" y="33244"/>
                  </a:cubicBezTo>
                  <a:cubicBezTo>
                    <a:pt x="91962" y="19458"/>
                    <a:pt x="117735" y="8543"/>
                    <a:pt x="144514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6"/>
            <p:cNvSpPr/>
            <p:nvPr/>
          </p:nvSpPr>
          <p:spPr>
            <a:xfrm>
              <a:off x="8526029" y="1469744"/>
              <a:ext cx="46222" cy="111113"/>
            </a:xfrm>
            <a:custGeom>
              <a:avLst/>
              <a:gdLst/>
              <a:ahLst/>
              <a:cxnLst/>
              <a:rect l="l" t="t" r="r" b="b"/>
              <a:pathLst>
                <a:path w="22063" h="53037" extrusionOk="0">
                  <a:moveTo>
                    <a:pt x="22007" y="714"/>
                  </a:moveTo>
                  <a:cubicBezTo>
                    <a:pt x="16545" y="8553"/>
                    <a:pt x="11950" y="16960"/>
                    <a:pt x="8305" y="25788"/>
                  </a:cubicBezTo>
                  <a:cubicBezTo>
                    <a:pt x="4782" y="34810"/>
                    <a:pt x="2256" y="44187"/>
                    <a:pt x="755" y="53751"/>
                  </a:cubicBezTo>
                  <a:cubicBezTo>
                    <a:pt x="-997" y="43861"/>
                    <a:pt x="103" y="33682"/>
                    <a:pt x="3924" y="24389"/>
                  </a:cubicBezTo>
                  <a:cubicBezTo>
                    <a:pt x="7541" y="14919"/>
                    <a:pt x="13823" y="6698"/>
                    <a:pt x="22007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6"/>
            <p:cNvSpPr/>
            <p:nvPr/>
          </p:nvSpPr>
          <p:spPr>
            <a:xfrm>
              <a:off x="8464322" y="1509953"/>
              <a:ext cx="33753" cy="71471"/>
            </a:xfrm>
            <a:custGeom>
              <a:avLst/>
              <a:gdLst/>
              <a:ahLst/>
              <a:cxnLst/>
              <a:rect l="l" t="t" r="r" b="b"/>
              <a:pathLst>
                <a:path w="16111" h="34115" extrusionOk="0">
                  <a:moveTo>
                    <a:pt x="16055" y="714"/>
                  </a:moveTo>
                  <a:cubicBezTo>
                    <a:pt x="13072" y="6679"/>
                    <a:pt x="10089" y="11899"/>
                    <a:pt x="7480" y="17492"/>
                  </a:cubicBezTo>
                  <a:cubicBezTo>
                    <a:pt x="4870" y="23084"/>
                    <a:pt x="2726" y="28677"/>
                    <a:pt x="302" y="34829"/>
                  </a:cubicBezTo>
                  <a:cubicBezTo>
                    <a:pt x="-676" y="28248"/>
                    <a:pt x="358" y="21518"/>
                    <a:pt x="3285" y="15534"/>
                  </a:cubicBezTo>
                  <a:cubicBezTo>
                    <a:pt x="6026" y="9466"/>
                    <a:pt x="10463" y="4321"/>
                    <a:pt x="16055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6"/>
            <p:cNvSpPr/>
            <p:nvPr/>
          </p:nvSpPr>
          <p:spPr>
            <a:xfrm>
              <a:off x="8468780" y="1463497"/>
              <a:ext cx="66784" cy="28002"/>
            </a:xfrm>
            <a:custGeom>
              <a:avLst/>
              <a:gdLst/>
              <a:ahLst/>
              <a:cxnLst/>
              <a:rect l="l" t="t" r="r" b="b"/>
              <a:pathLst>
                <a:path w="31878" h="13366" extrusionOk="0">
                  <a:moveTo>
                    <a:pt x="31822" y="11992"/>
                  </a:moveTo>
                  <a:cubicBezTo>
                    <a:pt x="19882" y="17231"/>
                    <a:pt x="5928" y="12300"/>
                    <a:pt x="-56" y="714"/>
                  </a:cubicBezTo>
                  <a:cubicBezTo>
                    <a:pt x="4744" y="3743"/>
                    <a:pt x="9871" y="6213"/>
                    <a:pt x="15231" y="8078"/>
                  </a:cubicBezTo>
                  <a:cubicBezTo>
                    <a:pt x="20609" y="9970"/>
                    <a:pt x="26164" y="11284"/>
                    <a:pt x="31822" y="1199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6"/>
            <p:cNvSpPr/>
            <p:nvPr/>
          </p:nvSpPr>
          <p:spPr>
            <a:xfrm>
              <a:off x="8384652" y="1495899"/>
              <a:ext cx="86312" cy="34710"/>
            </a:xfrm>
            <a:custGeom>
              <a:avLst/>
              <a:gdLst/>
              <a:ahLst/>
              <a:cxnLst/>
              <a:rect l="l" t="t" r="r" b="b"/>
              <a:pathLst>
                <a:path w="41199" h="16568" extrusionOk="0">
                  <a:moveTo>
                    <a:pt x="41143" y="15255"/>
                  </a:moveTo>
                  <a:cubicBezTo>
                    <a:pt x="33640" y="17958"/>
                    <a:pt x="25437" y="17958"/>
                    <a:pt x="17934" y="15255"/>
                  </a:cubicBezTo>
                  <a:cubicBezTo>
                    <a:pt x="10356" y="12784"/>
                    <a:pt x="3952" y="7611"/>
                    <a:pt x="-56" y="714"/>
                  </a:cubicBezTo>
                  <a:cubicBezTo>
                    <a:pt x="5947" y="4964"/>
                    <a:pt x="12499" y="8385"/>
                    <a:pt x="19425" y="10874"/>
                  </a:cubicBezTo>
                  <a:cubicBezTo>
                    <a:pt x="26453" y="13223"/>
                    <a:pt x="33752" y="14695"/>
                    <a:pt x="41143" y="152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6"/>
            <p:cNvSpPr/>
            <p:nvPr/>
          </p:nvSpPr>
          <p:spPr>
            <a:xfrm>
              <a:off x="8486339" y="844291"/>
              <a:ext cx="811894" cy="855912"/>
            </a:xfrm>
            <a:custGeom>
              <a:avLst/>
              <a:gdLst/>
              <a:ahLst/>
              <a:cxnLst/>
              <a:rect l="l" t="t" r="r" b="b"/>
              <a:pathLst>
                <a:path w="387539" h="408550" extrusionOk="0">
                  <a:moveTo>
                    <a:pt x="93718" y="264247"/>
                  </a:moveTo>
                  <a:cubicBezTo>
                    <a:pt x="87100" y="269094"/>
                    <a:pt x="59417" y="288482"/>
                    <a:pt x="34343" y="279440"/>
                  </a:cubicBezTo>
                  <a:cubicBezTo>
                    <a:pt x="-145" y="266857"/>
                    <a:pt x="-8348" y="207761"/>
                    <a:pt x="8151" y="168892"/>
                  </a:cubicBezTo>
                  <a:cubicBezTo>
                    <a:pt x="10481" y="163486"/>
                    <a:pt x="27818" y="122287"/>
                    <a:pt x="67526" y="117812"/>
                  </a:cubicBezTo>
                  <a:cubicBezTo>
                    <a:pt x="85217" y="116181"/>
                    <a:pt x="102890" y="121084"/>
                    <a:pt x="117207" y="131608"/>
                  </a:cubicBezTo>
                  <a:cubicBezTo>
                    <a:pt x="107756" y="123377"/>
                    <a:pt x="99805" y="113572"/>
                    <a:pt x="93718" y="102619"/>
                  </a:cubicBezTo>
                  <a:cubicBezTo>
                    <a:pt x="90922" y="97493"/>
                    <a:pt x="72373" y="64123"/>
                    <a:pt x="81321" y="40540"/>
                  </a:cubicBezTo>
                  <a:cubicBezTo>
                    <a:pt x="97074" y="-1218"/>
                    <a:pt x="199606" y="-16784"/>
                    <a:pt x="237356" y="26652"/>
                  </a:cubicBezTo>
                  <a:cubicBezTo>
                    <a:pt x="255067" y="47065"/>
                    <a:pt x="255998" y="77918"/>
                    <a:pt x="256744" y="83325"/>
                  </a:cubicBezTo>
                  <a:cubicBezTo>
                    <a:pt x="257593" y="100391"/>
                    <a:pt x="254395" y="117412"/>
                    <a:pt x="247423" y="133006"/>
                  </a:cubicBezTo>
                  <a:cubicBezTo>
                    <a:pt x="258869" y="119733"/>
                    <a:pt x="273634" y="109722"/>
                    <a:pt x="290207" y="104017"/>
                  </a:cubicBezTo>
                  <a:cubicBezTo>
                    <a:pt x="297943" y="101407"/>
                    <a:pt x="331592" y="90036"/>
                    <a:pt x="357878" y="106814"/>
                  </a:cubicBezTo>
                  <a:cubicBezTo>
                    <a:pt x="391248" y="128066"/>
                    <a:pt x="395162" y="183340"/>
                    <a:pt x="375868" y="218667"/>
                  </a:cubicBezTo>
                  <a:cubicBezTo>
                    <a:pt x="366752" y="236778"/>
                    <a:pt x="350934" y="250620"/>
                    <a:pt x="331779" y="257256"/>
                  </a:cubicBezTo>
                  <a:cubicBezTo>
                    <a:pt x="293004" y="269560"/>
                    <a:pt x="259913" y="242995"/>
                    <a:pt x="257210" y="240758"/>
                  </a:cubicBezTo>
                  <a:cubicBezTo>
                    <a:pt x="271900" y="253043"/>
                    <a:pt x="284083" y="268041"/>
                    <a:pt x="293096" y="284940"/>
                  </a:cubicBezTo>
                  <a:cubicBezTo>
                    <a:pt x="303070" y="303582"/>
                    <a:pt x="319102" y="334062"/>
                    <a:pt x="306892" y="365008"/>
                  </a:cubicBezTo>
                  <a:cubicBezTo>
                    <a:pt x="298409" y="386633"/>
                    <a:pt x="275293" y="410775"/>
                    <a:pt x="247516" y="409190"/>
                  </a:cubicBezTo>
                  <a:cubicBezTo>
                    <a:pt x="219739" y="407606"/>
                    <a:pt x="203334" y="381227"/>
                    <a:pt x="197742" y="371906"/>
                  </a:cubicBezTo>
                  <a:cubicBezTo>
                    <a:pt x="184282" y="347969"/>
                    <a:pt x="180926" y="319652"/>
                    <a:pt x="188420" y="293236"/>
                  </a:cubicBezTo>
                  <a:cubicBezTo>
                    <a:pt x="192652" y="315215"/>
                    <a:pt x="185941" y="337874"/>
                    <a:pt x="170431" y="354009"/>
                  </a:cubicBezTo>
                  <a:cubicBezTo>
                    <a:pt x="154156" y="370396"/>
                    <a:pt x="130042" y="376240"/>
                    <a:pt x="108073" y="369109"/>
                  </a:cubicBezTo>
                  <a:cubicBezTo>
                    <a:pt x="79587" y="357020"/>
                    <a:pt x="64273" y="325878"/>
                    <a:pt x="72093" y="295939"/>
                  </a:cubicBezTo>
                  <a:cubicBezTo>
                    <a:pt x="75719" y="283327"/>
                    <a:pt x="83297" y="272217"/>
                    <a:pt x="93718" y="2642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6"/>
            <p:cNvSpPr/>
            <p:nvPr/>
          </p:nvSpPr>
          <p:spPr>
            <a:xfrm>
              <a:off x="8753957" y="1161924"/>
              <a:ext cx="220272" cy="220272"/>
            </a:xfrm>
            <a:custGeom>
              <a:avLst/>
              <a:gdLst/>
              <a:ahLst/>
              <a:cxnLst/>
              <a:rect l="l" t="t" r="r" b="b"/>
              <a:pathLst>
                <a:path w="105142" h="105142" extrusionOk="0">
                  <a:moveTo>
                    <a:pt x="105142" y="52571"/>
                  </a:moveTo>
                  <a:cubicBezTo>
                    <a:pt x="105142" y="81605"/>
                    <a:pt x="81605" y="105142"/>
                    <a:pt x="52571" y="105142"/>
                  </a:cubicBezTo>
                  <a:cubicBezTo>
                    <a:pt x="23537" y="105142"/>
                    <a:pt x="0" y="81605"/>
                    <a:pt x="0" y="52571"/>
                  </a:cubicBezTo>
                  <a:cubicBezTo>
                    <a:pt x="0" y="23537"/>
                    <a:pt x="23536" y="0"/>
                    <a:pt x="52571" y="0"/>
                  </a:cubicBezTo>
                  <a:cubicBezTo>
                    <a:pt x="81605" y="0"/>
                    <a:pt x="105142" y="23537"/>
                    <a:pt x="105142" y="525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8" name="Google Shape;88;p6"/>
          <p:cNvSpPr/>
          <p:nvPr/>
        </p:nvSpPr>
        <p:spPr>
          <a:xfrm rot="6383532">
            <a:off x="-7400" y="89794"/>
            <a:ext cx="1628528" cy="1203046"/>
          </a:xfrm>
          <a:custGeom>
            <a:avLst/>
            <a:gdLst/>
            <a:ahLst/>
            <a:cxnLst/>
            <a:rect l="l" t="t" r="r" b="b"/>
            <a:pathLst>
              <a:path w="535963" h="395933" extrusionOk="0">
                <a:moveTo>
                  <a:pt x="-56" y="108159"/>
                </a:moveTo>
                <a:cubicBezTo>
                  <a:pt x="7774" y="51068"/>
                  <a:pt x="53634" y="6746"/>
                  <a:pt x="110958" y="874"/>
                </a:cubicBezTo>
                <a:cubicBezTo>
                  <a:pt x="168460" y="-2025"/>
                  <a:pt x="220491" y="34793"/>
                  <a:pt x="236886" y="89983"/>
                </a:cubicBezTo>
                <a:cubicBezTo>
                  <a:pt x="242815" y="107460"/>
                  <a:pt x="240941" y="126643"/>
                  <a:pt x="231760" y="142647"/>
                </a:cubicBezTo>
                <a:cubicBezTo>
                  <a:pt x="221600" y="157654"/>
                  <a:pt x="198297" y="164366"/>
                  <a:pt x="184409" y="152621"/>
                </a:cubicBezTo>
                <a:cubicBezTo>
                  <a:pt x="170520" y="140876"/>
                  <a:pt x="173503" y="115337"/>
                  <a:pt x="184968" y="98931"/>
                </a:cubicBezTo>
                <a:cubicBezTo>
                  <a:pt x="216846" y="54749"/>
                  <a:pt x="289178" y="55775"/>
                  <a:pt x="329818" y="91941"/>
                </a:cubicBezTo>
                <a:cubicBezTo>
                  <a:pt x="370458" y="128107"/>
                  <a:pt x="382948" y="188134"/>
                  <a:pt x="375771" y="242104"/>
                </a:cubicBezTo>
                <a:cubicBezTo>
                  <a:pt x="374522" y="258313"/>
                  <a:pt x="369302" y="273967"/>
                  <a:pt x="360577" y="287684"/>
                </a:cubicBezTo>
                <a:cubicBezTo>
                  <a:pt x="351331" y="301443"/>
                  <a:pt x="335196" y="308916"/>
                  <a:pt x="318726" y="307072"/>
                </a:cubicBezTo>
                <a:cubicBezTo>
                  <a:pt x="299086" y="301835"/>
                  <a:pt x="285962" y="283346"/>
                  <a:pt x="287500" y="263076"/>
                </a:cubicBezTo>
                <a:cubicBezTo>
                  <a:pt x="289793" y="243258"/>
                  <a:pt x="300708" y="225457"/>
                  <a:pt x="317327" y="214420"/>
                </a:cubicBezTo>
                <a:cubicBezTo>
                  <a:pt x="363933" y="180491"/>
                  <a:pt x="434587" y="196337"/>
                  <a:pt x="475134" y="237630"/>
                </a:cubicBezTo>
                <a:cubicBezTo>
                  <a:pt x="515681" y="278922"/>
                  <a:pt x="531620" y="338857"/>
                  <a:pt x="535907" y="396647"/>
                </a:cubicBezTo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6"/>
          <p:cNvSpPr/>
          <p:nvPr/>
        </p:nvSpPr>
        <p:spPr>
          <a:xfrm>
            <a:off x="10899675" y="-5"/>
            <a:ext cx="1292314" cy="1042826"/>
          </a:xfrm>
          <a:custGeom>
            <a:avLst/>
            <a:gdLst/>
            <a:ahLst/>
            <a:cxnLst/>
            <a:rect l="l" t="t" r="r" b="b"/>
            <a:pathLst>
              <a:path w="502846" h="405769" extrusionOk="0">
                <a:moveTo>
                  <a:pt x="37388" y="714"/>
                </a:moveTo>
                <a:cubicBezTo>
                  <a:pt x="17813" y="50395"/>
                  <a:pt x="-2041" y="101848"/>
                  <a:pt x="103" y="155258"/>
                </a:cubicBezTo>
                <a:cubicBezTo>
                  <a:pt x="2247" y="208668"/>
                  <a:pt x="31422" y="264874"/>
                  <a:pt x="82409" y="280999"/>
                </a:cubicBezTo>
                <a:cubicBezTo>
                  <a:pt x="125938" y="294794"/>
                  <a:pt x="174594" y="275966"/>
                  <a:pt x="207964" y="244740"/>
                </a:cubicBezTo>
                <a:cubicBezTo>
                  <a:pt x="241333" y="213515"/>
                  <a:pt x="262213" y="171570"/>
                  <a:pt x="281880" y="130371"/>
                </a:cubicBezTo>
                <a:cubicBezTo>
                  <a:pt x="290847" y="115009"/>
                  <a:pt x="295610" y="97550"/>
                  <a:pt x="295675" y="79757"/>
                </a:cubicBezTo>
                <a:cubicBezTo>
                  <a:pt x="294184" y="62140"/>
                  <a:pt x="279923" y="44336"/>
                  <a:pt x="262213" y="45642"/>
                </a:cubicBezTo>
                <a:cubicBezTo>
                  <a:pt x="241427" y="47319"/>
                  <a:pt x="231267" y="71647"/>
                  <a:pt x="228097" y="92247"/>
                </a:cubicBezTo>
                <a:cubicBezTo>
                  <a:pt x="216427" y="171747"/>
                  <a:pt x="239870" y="252384"/>
                  <a:pt x="292320" y="313251"/>
                </a:cubicBezTo>
                <a:cubicBezTo>
                  <a:pt x="345581" y="373446"/>
                  <a:pt x="422414" y="407477"/>
                  <a:pt x="502790" y="406462"/>
                </a:cubicBezTo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6"/>
          <p:cNvSpPr/>
          <p:nvPr/>
        </p:nvSpPr>
        <p:spPr>
          <a:xfrm>
            <a:off x="10390625" y="5391976"/>
            <a:ext cx="1867607" cy="1566062"/>
          </a:xfrm>
          <a:custGeom>
            <a:avLst/>
            <a:gdLst/>
            <a:ahLst/>
            <a:cxnLst/>
            <a:rect l="l" t="t" r="r" b="b"/>
            <a:pathLst>
              <a:path w="1331627" h="1116622" extrusionOk="0">
                <a:moveTo>
                  <a:pt x="74564" y="1117335"/>
                </a:moveTo>
                <a:lnTo>
                  <a:pt x="71768" y="1117335"/>
                </a:lnTo>
                <a:cubicBezTo>
                  <a:pt x="30616" y="1115816"/>
                  <a:pt x="-1523" y="1081225"/>
                  <a:pt x="-4" y="1040072"/>
                </a:cubicBezTo>
                <a:cubicBezTo>
                  <a:pt x="-4" y="1040072"/>
                  <a:pt x="-4" y="1040063"/>
                  <a:pt x="-4" y="1040063"/>
                </a:cubicBezTo>
                <a:cubicBezTo>
                  <a:pt x="5682" y="887104"/>
                  <a:pt x="43432" y="661906"/>
                  <a:pt x="190892" y="457774"/>
                </a:cubicBezTo>
                <a:cubicBezTo>
                  <a:pt x="472110" y="68618"/>
                  <a:pt x="962213" y="9150"/>
                  <a:pt x="1160287" y="1692"/>
                </a:cubicBezTo>
                <a:cubicBezTo>
                  <a:pt x="1193469" y="388"/>
                  <a:pt x="1226933" y="388"/>
                  <a:pt x="1259835" y="1692"/>
                </a:cubicBezTo>
                <a:cubicBezTo>
                  <a:pt x="1300942" y="3258"/>
                  <a:pt x="1333100" y="37886"/>
                  <a:pt x="1331515" y="79039"/>
                </a:cubicBezTo>
                <a:cubicBezTo>
                  <a:pt x="1331515" y="79048"/>
                  <a:pt x="1331515" y="79048"/>
                  <a:pt x="1331515" y="79058"/>
                </a:cubicBezTo>
                <a:cubicBezTo>
                  <a:pt x="1329930" y="120182"/>
                  <a:pt x="1295256" y="152219"/>
                  <a:pt x="1254150" y="150644"/>
                </a:cubicBezTo>
                <a:cubicBezTo>
                  <a:pt x="1224975" y="149618"/>
                  <a:pt x="1195334" y="149618"/>
                  <a:pt x="1165879" y="150644"/>
                </a:cubicBezTo>
                <a:cubicBezTo>
                  <a:pt x="990083" y="157355"/>
                  <a:pt x="554880" y="209180"/>
                  <a:pt x="312160" y="545113"/>
                </a:cubicBezTo>
                <a:cubicBezTo>
                  <a:pt x="186604" y="718951"/>
                  <a:pt x="154353" y="913203"/>
                  <a:pt x="149413" y="1045563"/>
                </a:cubicBezTo>
                <a:cubicBezTo>
                  <a:pt x="147903" y="1085755"/>
                  <a:pt x="114785" y="1117512"/>
                  <a:pt x="74564" y="111733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6"/>
          <p:cNvSpPr/>
          <p:nvPr/>
        </p:nvSpPr>
        <p:spPr>
          <a:xfrm>
            <a:off x="10661813" y="5737317"/>
            <a:ext cx="1634661" cy="1228568"/>
          </a:xfrm>
          <a:custGeom>
            <a:avLst/>
            <a:gdLst/>
            <a:ahLst/>
            <a:cxnLst/>
            <a:rect l="l" t="t" r="r" b="b"/>
            <a:pathLst>
              <a:path w="1165534" h="875984" extrusionOk="0">
                <a:moveTo>
                  <a:pt x="74617" y="876698"/>
                </a:moveTo>
                <a:lnTo>
                  <a:pt x="70609" y="876698"/>
                </a:lnTo>
                <a:cubicBezTo>
                  <a:pt x="29484" y="874545"/>
                  <a:pt x="-2105" y="839451"/>
                  <a:pt x="48" y="798326"/>
                </a:cubicBezTo>
                <a:cubicBezTo>
                  <a:pt x="48" y="798317"/>
                  <a:pt x="48" y="798317"/>
                  <a:pt x="48" y="798308"/>
                </a:cubicBezTo>
                <a:cubicBezTo>
                  <a:pt x="6368" y="661520"/>
                  <a:pt x="48611" y="528807"/>
                  <a:pt x="122527" y="413533"/>
                </a:cubicBezTo>
                <a:cubicBezTo>
                  <a:pt x="245938" y="223755"/>
                  <a:pt x="417261" y="148534"/>
                  <a:pt x="530605" y="98666"/>
                </a:cubicBezTo>
                <a:cubicBezTo>
                  <a:pt x="708731" y="21748"/>
                  <a:pt x="902890" y="-10652"/>
                  <a:pt x="1096303" y="4243"/>
                </a:cubicBezTo>
                <a:cubicBezTo>
                  <a:pt x="1137409" y="7226"/>
                  <a:pt x="1168262" y="42935"/>
                  <a:pt x="1165279" y="84013"/>
                </a:cubicBezTo>
                <a:cubicBezTo>
                  <a:pt x="1165279" y="84022"/>
                  <a:pt x="1165279" y="84022"/>
                  <a:pt x="1165279" y="84031"/>
                </a:cubicBezTo>
                <a:cubicBezTo>
                  <a:pt x="1162296" y="125110"/>
                  <a:pt x="1126596" y="155991"/>
                  <a:pt x="1085490" y="153017"/>
                </a:cubicBezTo>
                <a:cubicBezTo>
                  <a:pt x="1085490" y="153017"/>
                  <a:pt x="1085397" y="153008"/>
                  <a:pt x="1085397" y="153008"/>
                </a:cubicBezTo>
                <a:cubicBezTo>
                  <a:pt x="916219" y="139865"/>
                  <a:pt x="746482" y="168080"/>
                  <a:pt x="590633" y="235220"/>
                </a:cubicBezTo>
                <a:cubicBezTo>
                  <a:pt x="488101" y="280427"/>
                  <a:pt x="346700" y="342413"/>
                  <a:pt x="247523" y="494812"/>
                </a:cubicBezTo>
                <a:cubicBezTo>
                  <a:pt x="187961" y="588108"/>
                  <a:pt x="153939" y="695449"/>
                  <a:pt x="148999" y="806044"/>
                </a:cubicBezTo>
                <a:cubicBezTo>
                  <a:pt x="146948" y="845622"/>
                  <a:pt x="114231" y="876652"/>
                  <a:pt x="74617" y="87669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6"/>
          <p:cNvSpPr/>
          <p:nvPr/>
        </p:nvSpPr>
        <p:spPr>
          <a:xfrm>
            <a:off x="10925161" y="6147179"/>
            <a:ext cx="1379017" cy="803153"/>
          </a:xfrm>
          <a:custGeom>
            <a:avLst/>
            <a:gdLst/>
            <a:ahLst/>
            <a:cxnLst/>
            <a:rect l="l" t="t" r="r" b="b"/>
            <a:pathLst>
              <a:path w="983256" h="572658" extrusionOk="0">
                <a:moveTo>
                  <a:pt x="74573" y="573372"/>
                </a:moveTo>
                <a:cubicBezTo>
                  <a:pt x="68608" y="573372"/>
                  <a:pt x="62736" y="572692"/>
                  <a:pt x="56956" y="571322"/>
                </a:cubicBezTo>
                <a:cubicBezTo>
                  <a:pt x="16969" y="561628"/>
                  <a:pt x="-7639" y="521324"/>
                  <a:pt x="2056" y="481299"/>
                </a:cubicBezTo>
                <a:cubicBezTo>
                  <a:pt x="2056" y="481261"/>
                  <a:pt x="2056" y="481224"/>
                  <a:pt x="2056" y="481187"/>
                </a:cubicBezTo>
                <a:cubicBezTo>
                  <a:pt x="27782" y="369157"/>
                  <a:pt x="84734" y="266708"/>
                  <a:pt x="166293" y="185708"/>
                </a:cubicBezTo>
                <a:cubicBezTo>
                  <a:pt x="305271" y="50832"/>
                  <a:pt x="472491" y="27249"/>
                  <a:pt x="594597" y="10658"/>
                </a:cubicBezTo>
                <a:cubicBezTo>
                  <a:pt x="703188" y="-4368"/>
                  <a:pt x="813457" y="-2354"/>
                  <a:pt x="921489" y="16623"/>
                </a:cubicBezTo>
                <a:cubicBezTo>
                  <a:pt x="962036" y="23726"/>
                  <a:pt x="989160" y="62371"/>
                  <a:pt x="982076" y="102936"/>
                </a:cubicBezTo>
                <a:cubicBezTo>
                  <a:pt x="974992" y="143502"/>
                  <a:pt x="936309" y="170626"/>
                  <a:pt x="895763" y="163524"/>
                </a:cubicBezTo>
                <a:cubicBezTo>
                  <a:pt x="803017" y="147249"/>
                  <a:pt x="708316" y="145515"/>
                  <a:pt x="615105" y="158397"/>
                </a:cubicBezTo>
                <a:cubicBezTo>
                  <a:pt x="502133" y="174056"/>
                  <a:pt x="374061" y="191860"/>
                  <a:pt x="270224" y="292714"/>
                </a:cubicBezTo>
                <a:cubicBezTo>
                  <a:pt x="229117" y="332515"/>
                  <a:pt x="174496" y="403635"/>
                  <a:pt x="147091" y="516421"/>
                </a:cubicBezTo>
                <a:cubicBezTo>
                  <a:pt x="138982" y="549865"/>
                  <a:pt x="108968" y="573401"/>
                  <a:pt x="74573" y="57337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6"/>
          <p:cNvSpPr/>
          <p:nvPr/>
        </p:nvSpPr>
        <p:spPr>
          <a:xfrm>
            <a:off x="11258278" y="6532367"/>
            <a:ext cx="1038466" cy="456667"/>
          </a:xfrm>
          <a:custGeom>
            <a:avLst/>
            <a:gdLst/>
            <a:ahLst/>
            <a:cxnLst/>
            <a:rect l="l" t="t" r="r" b="b"/>
            <a:pathLst>
              <a:path w="740439" h="325609" extrusionOk="0">
                <a:moveTo>
                  <a:pt x="74652" y="326323"/>
                </a:moveTo>
                <a:lnTo>
                  <a:pt x="67662" y="326323"/>
                </a:lnTo>
                <a:cubicBezTo>
                  <a:pt x="26648" y="322538"/>
                  <a:pt x="-3552" y="286223"/>
                  <a:pt x="270" y="245220"/>
                </a:cubicBezTo>
                <a:cubicBezTo>
                  <a:pt x="270" y="245192"/>
                  <a:pt x="270" y="245164"/>
                  <a:pt x="270" y="245136"/>
                </a:cubicBezTo>
                <a:cubicBezTo>
                  <a:pt x="7913" y="163483"/>
                  <a:pt x="36901" y="100379"/>
                  <a:pt x="86583" y="57502"/>
                </a:cubicBezTo>
                <a:cubicBezTo>
                  <a:pt x="152763" y="457"/>
                  <a:pt x="225560" y="2041"/>
                  <a:pt x="346176" y="4838"/>
                </a:cubicBezTo>
                <a:cubicBezTo>
                  <a:pt x="370691" y="5397"/>
                  <a:pt x="398001" y="6049"/>
                  <a:pt x="428668" y="6236"/>
                </a:cubicBezTo>
                <a:cubicBezTo>
                  <a:pt x="505380" y="6889"/>
                  <a:pt x="583678" y="5118"/>
                  <a:pt x="661695" y="830"/>
                </a:cubicBezTo>
                <a:cubicBezTo>
                  <a:pt x="702802" y="-1445"/>
                  <a:pt x="738034" y="30042"/>
                  <a:pt x="740271" y="71167"/>
                </a:cubicBezTo>
                <a:cubicBezTo>
                  <a:pt x="740271" y="71176"/>
                  <a:pt x="740271" y="71195"/>
                  <a:pt x="740271" y="71204"/>
                </a:cubicBezTo>
                <a:cubicBezTo>
                  <a:pt x="742508" y="112328"/>
                  <a:pt x="711096" y="147497"/>
                  <a:pt x="669898" y="149772"/>
                </a:cubicBezTo>
                <a:cubicBezTo>
                  <a:pt x="669898" y="149772"/>
                  <a:pt x="669804" y="149781"/>
                  <a:pt x="669804" y="149781"/>
                </a:cubicBezTo>
                <a:cubicBezTo>
                  <a:pt x="588897" y="154162"/>
                  <a:pt x="507337" y="156120"/>
                  <a:pt x="427456" y="155374"/>
                </a:cubicBezTo>
                <a:cubicBezTo>
                  <a:pt x="395950" y="155374"/>
                  <a:pt x="367894" y="154535"/>
                  <a:pt x="342727" y="153882"/>
                </a:cubicBezTo>
                <a:cubicBezTo>
                  <a:pt x="241686" y="151645"/>
                  <a:pt x="205613" y="151738"/>
                  <a:pt x="184269" y="170381"/>
                </a:cubicBezTo>
                <a:cubicBezTo>
                  <a:pt x="164787" y="187252"/>
                  <a:pt x="152857" y="216986"/>
                  <a:pt x="149035" y="259024"/>
                </a:cubicBezTo>
                <a:cubicBezTo>
                  <a:pt x="145306" y="297269"/>
                  <a:pt x="113055" y="326407"/>
                  <a:pt x="74652" y="32632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6"/>
          <p:cNvSpPr/>
          <p:nvPr/>
        </p:nvSpPr>
        <p:spPr>
          <a:xfrm>
            <a:off x="11576010" y="6779871"/>
            <a:ext cx="720443" cy="209165"/>
          </a:xfrm>
          <a:custGeom>
            <a:avLst/>
            <a:gdLst/>
            <a:ahLst/>
            <a:cxnLst/>
            <a:rect l="l" t="t" r="r" b="b"/>
            <a:pathLst>
              <a:path w="513685" h="149137" extrusionOk="0">
                <a:moveTo>
                  <a:pt x="439061" y="149852"/>
                </a:moveTo>
                <a:lnTo>
                  <a:pt x="74513" y="149852"/>
                </a:lnTo>
                <a:cubicBezTo>
                  <a:pt x="33314" y="149852"/>
                  <a:pt x="-56" y="116463"/>
                  <a:pt x="-56" y="75283"/>
                </a:cubicBezTo>
                <a:cubicBezTo>
                  <a:pt x="-56" y="34102"/>
                  <a:pt x="33314" y="714"/>
                  <a:pt x="74513" y="714"/>
                </a:cubicBezTo>
                <a:lnTo>
                  <a:pt x="439061" y="714"/>
                </a:lnTo>
                <a:cubicBezTo>
                  <a:pt x="480261" y="714"/>
                  <a:pt x="513630" y="34102"/>
                  <a:pt x="513630" y="75283"/>
                </a:cubicBezTo>
                <a:cubicBezTo>
                  <a:pt x="513630" y="116463"/>
                  <a:pt x="480261" y="149852"/>
                  <a:pt x="439061" y="14985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98454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006 Two column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"/>
          <p:cNvSpPr txBox="1">
            <a:spLocks noGrp="1"/>
          </p:cNvSpPr>
          <p:nvPr>
            <p:ph type="title"/>
          </p:nvPr>
        </p:nvSpPr>
        <p:spPr>
          <a:xfrm>
            <a:off x="873350" y="836300"/>
            <a:ext cx="10551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ldrich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97" name="Google Shape;97;p7"/>
          <p:cNvSpPr txBox="1">
            <a:spLocks noGrp="1"/>
          </p:cNvSpPr>
          <p:nvPr>
            <p:ph type="body" idx="1"/>
          </p:nvPr>
        </p:nvSpPr>
        <p:spPr>
          <a:xfrm>
            <a:off x="873350" y="2446000"/>
            <a:ext cx="4960800" cy="3118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7"/>
          <p:cNvSpPr txBox="1">
            <a:spLocks noGrp="1"/>
          </p:cNvSpPr>
          <p:nvPr>
            <p:ph type="body" idx="2"/>
          </p:nvPr>
        </p:nvSpPr>
        <p:spPr>
          <a:xfrm>
            <a:off x="6464146" y="2434250"/>
            <a:ext cx="4961100" cy="3118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grpSp>
        <p:nvGrpSpPr>
          <p:cNvPr id="99" name="Google Shape;99;p7"/>
          <p:cNvGrpSpPr/>
          <p:nvPr/>
        </p:nvGrpSpPr>
        <p:grpSpPr>
          <a:xfrm rot="-7155270">
            <a:off x="11499448" y="5857274"/>
            <a:ext cx="428588" cy="402124"/>
            <a:chOff x="2495301" y="1749451"/>
            <a:chExt cx="358028" cy="335921"/>
          </a:xfrm>
        </p:grpSpPr>
        <p:sp>
          <p:nvSpPr>
            <p:cNvPr id="100" name="Google Shape;100;p7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7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7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7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" name="Google Shape;104;p7"/>
          <p:cNvGrpSpPr/>
          <p:nvPr/>
        </p:nvGrpSpPr>
        <p:grpSpPr>
          <a:xfrm rot="3120649">
            <a:off x="10976087" y="6095762"/>
            <a:ext cx="428520" cy="402060"/>
            <a:chOff x="2495301" y="1749451"/>
            <a:chExt cx="358028" cy="335921"/>
          </a:xfrm>
        </p:grpSpPr>
        <p:sp>
          <p:nvSpPr>
            <p:cNvPr id="105" name="Google Shape;105;p7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7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7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7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9" name="Google Shape;109;p7"/>
          <p:cNvSpPr/>
          <p:nvPr/>
        </p:nvSpPr>
        <p:spPr>
          <a:xfrm rot="7429286">
            <a:off x="82817" y="-36628"/>
            <a:ext cx="972541" cy="718447"/>
          </a:xfrm>
          <a:custGeom>
            <a:avLst/>
            <a:gdLst/>
            <a:ahLst/>
            <a:cxnLst/>
            <a:rect l="l" t="t" r="r" b="b"/>
            <a:pathLst>
              <a:path w="535963" h="395933" extrusionOk="0">
                <a:moveTo>
                  <a:pt x="-56" y="108159"/>
                </a:moveTo>
                <a:cubicBezTo>
                  <a:pt x="7774" y="51068"/>
                  <a:pt x="53634" y="6746"/>
                  <a:pt x="110958" y="874"/>
                </a:cubicBezTo>
                <a:cubicBezTo>
                  <a:pt x="168460" y="-2025"/>
                  <a:pt x="220491" y="34793"/>
                  <a:pt x="236886" y="89983"/>
                </a:cubicBezTo>
                <a:cubicBezTo>
                  <a:pt x="242815" y="107460"/>
                  <a:pt x="240941" y="126643"/>
                  <a:pt x="231760" y="142647"/>
                </a:cubicBezTo>
                <a:cubicBezTo>
                  <a:pt x="221600" y="157654"/>
                  <a:pt x="198297" y="164366"/>
                  <a:pt x="184409" y="152621"/>
                </a:cubicBezTo>
                <a:cubicBezTo>
                  <a:pt x="170520" y="140876"/>
                  <a:pt x="173503" y="115337"/>
                  <a:pt x="184968" y="98931"/>
                </a:cubicBezTo>
                <a:cubicBezTo>
                  <a:pt x="216846" y="54749"/>
                  <a:pt x="289178" y="55775"/>
                  <a:pt x="329818" y="91941"/>
                </a:cubicBezTo>
                <a:cubicBezTo>
                  <a:pt x="370458" y="128107"/>
                  <a:pt x="382948" y="188134"/>
                  <a:pt x="375771" y="242104"/>
                </a:cubicBezTo>
                <a:cubicBezTo>
                  <a:pt x="374522" y="258313"/>
                  <a:pt x="369302" y="273967"/>
                  <a:pt x="360577" y="287684"/>
                </a:cubicBezTo>
                <a:cubicBezTo>
                  <a:pt x="351331" y="301443"/>
                  <a:pt x="335196" y="308916"/>
                  <a:pt x="318726" y="307072"/>
                </a:cubicBezTo>
                <a:cubicBezTo>
                  <a:pt x="299086" y="301835"/>
                  <a:pt x="285962" y="283346"/>
                  <a:pt x="287500" y="263076"/>
                </a:cubicBezTo>
                <a:cubicBezTo>
                  <a:pt x="289793" y="243258"/>
                  <a:pt x="300708" y="225457"/>
                  <a:pt x="317327" y="214420"/>
                </a:cubicBezTo>
                <a:cubicBezTo>
                  <a:pt x="363933" y="180491"/>
                  <a:pt x="434587" y="196337"/>
                  <a:pt x="475134" y="237630"/>
                </a:cubicBezTo>
                <a:cubicBezTo>
                  <a:pt x="515681" y="278922"/>
                  <a:pt x="531620" y="338857"/>
                  <a:pt x="535907" y="396647"/>
                </a:cubicBezTo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7"/>
          <p:cNvSpPr/>
          <p:nvPr/>
        </p:nvSpPr>
        <p:spPr>
          <a:xfrm rot="9469379" flipH="1">
            <a:off x="11630998" y="51836"/>
            <a:ext cx="428598" cy="785508"/>
          </a:xfrm>
          <a:custGeom>
            <a:avLst/>
            <a:gdLst/>
            <a:ahLst/>
            <a:cxnLst/>
            <a:rect l="l" t="t" r="r" b="b"/>
            <a:pathLst>
              <a:path w="232781" h="426626" extrusionOk="0">
                <a:moveTo>
                  <a:pt x="232675" y="714"/>
                </a:moveTo>
                <a:cubicBezTo>
                  <a:pt x="233235" y="43777"/>
                  <a:pt x="229227" y="87773"/>
                  <a:pt x="211517" y="127108"/>
                </a:cubicBezTo>
                <a:cubicBezTo>
                  <a:pt x="193807" y="166443"/>
                  <a:pt x="160996" y="200465"/>
                  <a:pt x="119331" y="210998"/>
                </a:cubicBezTo>
                <a:cubicBezTo>
                  <a:pt x="77666" y="221531"/>
                  <a:pt x="28077" y="204753"/>
                  <a:pt x="8503" y="166350"/>
                </a:cubicBezTo>
                <a:cubicBezTo>
                  <a:pt x="-5246" y="138293"/>
                  <a:pt x="-2263" y="104933"/>
                  <a:pt x="16240" y="79757"/>
                </a:cubicBezTo>
                <a:cubicBezTo>
                  <a:pt x="35581" y="55242"/>
                  <a:pt x="66928" y="43507"/>
                  <a:pt x="97613" y="49277"/>
                </a:cubicBezTo>
                <a:cubicBezTo>
                  <a:pt x="145337" y="58598"/>
                  <a:pt x="173953" y="107813"/>
                  <a:pt x="190171" y="153673"/>
                </a:cubicBezTo>
                <a:cubicBezTo>
                  <a:pt x="221090" y="241422"/>
                  <a:pt x="229171" y="335602"/>
                  <a:pt x="213661" y="427341"/>
                </a:cubicBezTo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7"/>
          <p:cNvSpPr/>
          <p:nvPr/>
        </p:nvSpPr>
        <p:spPr>
          <a:xfrm rot="3560054" flipH="1">
            <a:off x="356202" y="5941093"/>
            <a:ext cx="972034" cy="718073"/>
          </a:xfrm>
          <a:custGeom>
            <a:avLst/>
            <a:gdLst/>
            <a:ahLst/>
            <a:cxnLst/>
            <a:rect l="l" t="t" r="r" b="b"/>
            <a:pathLst>
              <a:path w="535963" h="395933" extrusionOk="0">
                <a:moveTo>
                  <a:pt x="-56" y="108159"/>
                </a:moveTo>
                <a:cubicBezTo>
                  <a:pt x="7774" y="51068"/>
                  <a:pt x="53634" y="6746"/>
                  <a:pt x="110958" y="874"/>
                </a:cubicBezTo>
                <a:cubicBezTo>
                  <a:pt x="168460" y="-2025"/>
                  <a:pt x="220491" y="34793"/>
                  <a:pt x="236886" y="89983"/>
                </a:cubicBezTo>
                <a:cubicBezTo>
                  <a:pt x="242815" y="107460"/>
                  <a:pt x="240941" y="126643"/>
                  <a:pt x="231760" y="142647"/>
                </a:cubicBezTo>
                <a:cubicBezTo>
                  <a:pt x="221600" y="157654"/>
                  <a:pt x="198297" y="164366"/>
                  <a:pt x="184409" y="152621"/>
                </a:cubicBezTo>
                <a:cubicBezTo>
                  <a:pt x="170520" y="140876"/>
                  <a:pt x="173503" y="115337"/>
                  <a:pt x="184968" y="98931"/>
                </a:cubicBezTo>
                <a:cubicBezTo>
                  <a:pt x="216846" y="54749"/>
                  <a:pt x="289178" y="55775"/>
                  <a:pt x="329818" y="91941"/>
                </a:cubicBezTo>
                <a:cubicBezTo>
                  <a:pt x="370458" y="128107"/>
                  <a:pt x="382948" y="188134"/>
                  <a:pt x="375771" y="242104"/>
                </a:cubicBezTo>
                <a:cubicBezTo>
                  <a:pt x="374522" y="258313"/>
                  <a:pt x="369302" y="273967"/>
                  <a:pt x="360577" y="287684"/>
                </a:cubicBezTo>
                <a:cubicBezTo>
                  <a:pt x="351331" y="301443"/>
                  <a:pt x="335196" y="308916"/>
                  <a:pt x="318726" y="307072"/>
                </a:cubicBezTo>
                <a:cubicBezTo>
                  <a:pt x="299086" y="301835"/>
                  <a:pt x="285962" y="283346"/>
                  <a:pt x="287500" y="263076"/>
                </a:cubicBezTo>
                <a:cubicBezTo>
                  <a:pt x="289793" y="243258"/>
                  <a:pt x="300708" y="225457"/>
                  <a:pt x="317327" y="214420"/>
                </a:cubicBezTo>
                <a:cubicBezTo>
                  <a:pt x="363933" y="180491"/>
                  <a:pt x="434587" y="196337"/>
                  <a:pt x="475134" y="237630"/>
                </a:cubicBezTo>
                <a:cubicBezTo>
                  <a:pt x="515681" y="278922"/>
                  <a:pt x="531620" y="338857"/>
                  <a:pt x="535907" y="396647"/>
                </a:cubicBezTo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7"/>
          <p:cNvSpPr/>
          <p:nvPr/>
        </p:nvSpPr>
        <p:spPr>
          <a:xfrm>
            <a:off x="5333108" y="6359168"/>
            <a:ext cx="1508191" cy="1160996"/>
          </a:xfrm>
          <a:custGeom>
            <a:avLst/>
            <a:gdLst/>
            <a:ahLst/>
            <a:cxnLst/>
            <a:rect l="l" t="t" r="r" b="b"/>
            <a:pathLst>
              <a:path w="1153492" h="887951" extrusionOk="0">
                <a:moveTo>
                  <a:pt x="167537" y="799761"/>
                </a:moveTo>
                <a:cubicBezTo>
                  <a:pt x="167444" y="737952"/>
                  <a:pt x="171079" y="676200"/>
                  <a:pt x="178350" y="614830"/>
                </a:cubicBezTo>
                <a:lnTo>
                  <a:pt x="175367" y="638599"/>
                </a:lnTo>
                <a:cubicBezTo>
                  <a:pt x="183476" y="571375"/>
                  <a:pt x="199788" y="505391"/>
                  <a:pt x="223837" y="442110"/>
                </a:cubicBezTo>
                <a:lnTo>
                  <a:pt x="215354" y="463455"/>
                </a:lnTo>
                <a:cubicBezTo>
                  <a:pt x="232971" y="418863"/>
                  <a:pt x="255901" y="376573"/>
                  <a:pt x="283771" y="337527"/>
                </a:cubicBezTo>
                <a:lnTo>
                  <a:pt x="270629" y="355610"/>
                </a:lnTo>
                <a:cubicBezTo>
                  <a:pt x="292999" y="324823"/>
                  <a:pt x="319098" y="296924"/>
                  <a:pt x="348273" y="272559"/>
                </a:cubicBezTo>
                <a:lnTo>
                  <a:pt x="331310" y="286541"/>
                </a:lnTo>
                <a:cubicBezTo>
                  <a:pt x="362628" y="261607"/>
                  <a:pt x="397116" y="240858"/>
                  <a:pt x="433842" y="224835"/>
                </a:cubicBezTo>
                <a:lnTo>
                  <a:pt x="413801" y="234156"/>
                </a:lnTo>
                <a:cubicBezTo>
                  <a:pt x="471311" y="208039"/>
                  <a:pt x="531992" y="189797"/>
                  <a:pt x="594351" y="179907"/>
                </a:cubicBezTo>
                <a:lnTo>
                  <a:pt x="572073" y="183170"/>
                </a:lnTo>
                <a:cubicBezTo>
                  <a:pt x="606375" y="178416"/>
                  <a:pt x="641236" y="178416"/>
                  <a:pt x="675537" y="183170"/>
                </a:cubicBezTo>
                <a:lnTo>
                  <a:pt x="653260" y="180001"/>
                </a:lnTo>
                <a:cubicBezTo>
                  <a:pt x="690079" y="185463"/>
                  <a:pt x="725871" y="195874"/>
                  <a:pt x="759894" y="210947"/>
                </a:cubicBezTo>
                <a:lnTo>
                  <a:pt x="739853" y="201625"/>
                </a:lnTo>
                <a:cubicBezTo>
                  <a:pt x="775274" y="217546"/>
                  <a:pt x="808456" y="238006"/>
                  <a:pt x="838656" y="262492"/>
                </a:cubicBezTo>
                <a:lnTo>
                  <a:pt x="821693" y="248604"/>
                </a:lnTo>
                <a:cubicBezTo>
                  <a:pt x="851240" y="272829"/>
                  <a:pt x="877526" y="300746"/>
                  <a:pt x="899990" y="331655"/>
                </a:cubicBezTo>
                <a:lnTo>
                  <a:pt x="886847" y="313572"/>
                </a:lnTo>
                <a:cubicBezTo>
                  <a:pt x="906701" y="341237"/>
                  <a:pt x="923293" y="371148"/>
                  <a:pt x="936155" y="402682"/>
                </a:cubicBezTo>
                <a:lnTo>
                  <a:pt x="927673" y="381336"/>
                </a:lnTo>
                <a:cubicBezTo>
                  <a:pt x="947247" y="433302"/>
                  <a:pt x="960297" y="487504"/>
                  <a:pt x="966542" y="542685"/>
                </a:cubicBezTo>
                <a:lnTo>
                  <a:pt x="963559" y="519009"/>
                </a:lnTo>
                <a:cubicBezTo>
                  <a:pt x="975024" y="610822"/>
                  <a:pt x="979033" y="703847"/>
                  <a:pt x="985650" y="796219"/>
                </a:cubicBezTo>
                <a:cubicBezTo>
                  <a:pt x="986117" y="819475"/>
                  <a:pt x="994878" y="841817"/>
                  <a:pt x="1010258" y="859229"/>
                </a:cubicBezTo>
                <a:cubicBezTo>
                  <a:pt x="1025638" y="875616"/>
                  <a:pt x="1047076" y="885030"/>
                  <a:pt x="1069540" y="885328"/>
                </a:cubicBezTo>
                <a:cubicBezTo>
                  <a:pt x="1092004" y="885086"/>
                  <a:pt x="1113442" y="875653"/>
                  <a:pt x="1128822" y="859229"/>
                </a:cubicBezTo>
                <a:cubicBezTo>
                  <a:pt x="1144854" y="842190"/>
                  <a:pt x="1153710" y="819615"/>
                  <a:pt x="1153430" y="796219"/>
                </a:cubicBezTo>
                <a:cubicBezTo>
                  <a:pt x="1147931" y="719599"/>
                  <a:pt x="1143549" y="642793"/>
                  <a:pt x="1136466" y="566454"/>
                </a:cubicBezTo>
                <a:cubicBezTo>
                  <a:pt x="1129102" y="487317"/>
                  <a:pt x="1118383" y="407995"/>
                  <a:pt x="1089394" y="333985"/>
                </a:cubicBezTo>
                <a:cubicBezTo>
                  <a:pt x="1064880" y="269530"/>
                  <a:pt x="1028062" y="210481"/>
                  <a:pt x="980897" y="160147"/>
                </a:cubicBezTo>
                <a:cubicBezTo>
                  <a:pt x="938858" y="115387"/>
                  <a:pt x="889084" y="78708"/>
                  <a:pt x="833809" y="51929"/>
                </a:cubicBezTo>
                <a:cubicBezTo>
                  <a:pt x="773875" y="22539"/>
                  <a:pt x="708721" y="5305"/>
                  <a:pt x="642075" y="1222"/>
                </a:cubicBezTo>
                <a:cubicBezTo>
                  <a:pt x="572353" y="-2413"/>
                  <a:pt x="502258" y="13899"/>
                  <a:pt x="435985" y="36083"/>
                </a:cubicBezTo>
                <a:cubicBezTo>
                  <a:pt x="398421" y="48583"/>
                  <a:pt x="361696" y="63748"/>
                  <a:pt x="326276" y="81477"/>
                </a:cubicBezTo>
                <a:cubicBezTo>
                  <a:pt x="291695" y="99271"/>
                  <a:pt x="259350" y="121017"/>
                  <a:pt x="229803" y="146258"/>
                </a:cubicBezTo>
                <a:cubicBezTo>
                  <a:pt x="178537" y="190189"/>
                  <a:pt x="135938" y="243216"/>
                  <a:pt x="103968" y="302666"/>
                </a:cubicBezTo>
                <a:cubicBezTo>
                  <a:pt x="21103" y="452270"/>
                  <a:pt x="969" y="628905"/>
                  <a:pt x="-56" y="799481"/>
                </a:cubicBezTo>
                <a:cubicBezTo>
                  <a:pt x="-56" y="846087"/>
                  <a:pt x="38720" y="890735"/>
                  <a:pt x="83834" y="888591"/>
                </a:cubicBezTo>
                <a:cubicBezTo>
                  <a:pt x="131185" y="886288"/>
                  <a:pt x="168284" y="846916"/>
                  <a:pt x="167724" y="79948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7"/>
          <p:cNvSpPr/>
          <p:nvPr/>
        </p:nvSpPr>
        <p:spPr>
          <a:xfrm>
            <a:off x="4976689" y="5999439"/>
            <a:ext cx="2184391" cy="1521061"/>
          </a:xfrm>
          <a:custGeom>
            <a:avLst/>
            <a:gdLst/>
            <a:ahLst/>
            <a:cxnLst/>
            <a:rect l="l" t="t" r="r" b="b"/>
            <a:pathLst>
              <a:path w="1670662" h="1163335" extrusionOk="0">
                <a:moveTo>
                  <a:pt x="174351" y="1052668"/>
                </a:moveTo>
                <a:cubicBezTo>
                  <a:pt x="173326" y="1045583"/>
                  <a:pt x="172301" y="1038500"/>
                  <a:pt x="171369" y="1031416"/>
                </a:cubicBezTo>
                <a:lnTo>
                  <a:pt x="174351" y="1054905"/>
                </a:lnTo>
                <a:cubicBezTo>
                  <a:pt x="164938" y="979105"/>
                  <a:pt x="164938" y="902430"/>
                  <a:pt x="174351" y="826631"/>
                </a:cubicBezTo>
                <a:lnTo>
                  <a:pt x="171369" y="850120"/>
                </a:lnTo>
                <a:cubicBezTo>
                  <a:pt x="181715" y="769809"/>
                  <a:pt x="202036" y="691111"/>
                  <a:pt x="231956" y="615881"/>
                </a:cubicBezTo>
                <a:lnTo>
                  <a:pt x="223567" y="637040"/>
                </a:lnTo>
                <a:cubicBezTo>
                  <a:pt x="251530" y="567206"/>
                  <a:pt x="287976" y="501110"/>
                  <a:pt x="332251" y="440271"/>
                </a:cubicBezTo>
                <a:lnTo>
                  <a:pt x="319108" y="458168"/>
                </a:lnTo>
                <a:cubicBezTo>
                  <a:pt x="358723" y="403900"/>
                  <a:pt x="405049" y="354825"/>
                  <a:pt x="456875" y="312106"/>
                </a:cubicBezTo>
                <a:lnTo>
                  <a:pt x="439817" y="325901"/>
                </a:lnTo>
                <a:cubicBezTo>
                  <a:pt x="487728" y="286967"/>
                  <a:pt x="540391" y="254408"/>
                  <a:pt x="596691" y="229055"/>
                </a:cubicBezTo>
                <a:lnTo>
                  <a:pt x="576650" y="238376"/>
                </a:lnTo>
                <a:cubicBezTo>
                  <a:pt x="637611" y="211419"/>
                  <a:pt x="701927" y="192945"/>
                  <a:pt x="767826" y="183475"/>
                </a:cubicBezTo>
                <a:lnTo>
                  <a:pt x="745829" y="185805"/>
                </a:lnTo>
                <a:cubicBezTo>
                  <a:pt x="816017" y="175925"/>
                  <a:pt x="887324" y="175925"/>
                  <a:pt x="957511" y="185805"/>
                </a:cubicBezTo>
                <a:lnTo>
                  <a:pt x="935233" y="182636"/>
                </a:lnTo>
                <a:cubicBezTo>
                  <a:pt x="1000854" y="192134"/>
                  <a:pt x="1064890" y="210543"/>
                  <a:pt x="1125570" y="237351"/>
                </a:cubicBezTo>
                <a:lnTo>
                  <a:pt x="1105530" y="228030"/>
                </a:lnTo>
                <a:cubicBezTo>
                  <a:pt x="1159219" y="252050"/>
                  <a:pt x="1209647" y="282950"/>
                  <a:pt x="1255414" y="319936"/>
                </a:cubicBezTo>
                <a:lnTo>
                  <a:pt x="1238449" y="306047"/>
                </a:lnTo>
                <a:cubicBezTo>
                  <a:pt x="1277877" y="338131"/>
                  <a:pt x="1313204" y="374912"/>
                  <a:pt x="1343684" y="415570"/>
                </a:cubicBezTo>
                <a:lnTo>
                  <a:pt x="1330541" y="397674"/>
                </a:lnTo>
                <a:cubicBezTo>
                  <a:pt x="1360928" y="439805"/>
                  <a:pt x="1386002" y="485553"/>
                  <a:pt x="1405110" y="533855"/>
                </a:cubicBezTo>
                <a:lnTo>
                  <a:pt x="1396627" y="512696"/>
                </a:lnTo>
                <a:cubicBezTo>
                  <a:pt x="1449572" y="645895"/>
                  <a:pt x="1463460" y="791397"/>
                  <a:pt x="1484526" y="932705"/>
                </a:cubicBezTo>
                <a:cubicBezTo>
                  <a:pt x="1491050" y="976141"/>
                  <a:pt x="1498134" y="1019485"/>
                  <a:pt x="1506617" y="1062548"/>
                </a:cubicBezTo>
                <a:cubicBezTo>
                  <a:pt x="1515938" y="1107849"/>
                  <a:pt x="1568602" y="1138329"/>
                  <a:pt x="1609801" y="1124254"/>
                </a:cubicBezTo>
                <a:cubicBezTo>
                  <a:pt x="1655381" y="1108688"/>
                  <a:pt x="1678032" y="1064133"/>
                  <a:pt x="1668431" y="1015477"/>
                </a:cubicBezTo>
                <a:cubicBezTo>
                  <a:pt x="1649044" y="917325"/>
                  <a:pt x="1637579" y="817776"/>
                  <a:pt x="1621826" y="718972"/>
                </a:cubicBezTo>
                <a:cubicBezTo>
                  <a:pt x="1606073" y="620169"/>
                  <a:pt x="1583889" y="524907"/>
                  <a:pt x="1545300" y="433280"/>
                </a:cubicBezTo>
                <a:cubicBezTo>
                  <a:pt x="1465138" y="242664"/>
                  <a:pt x="1298570" y="108254"/>
                  <a:pt x="1113452" y="44218"/>
                </a:cubicBezTo>
                <a:cubicBezTo>
                  <a:pt x="934674" y="-16835"/>
                  <a:pt x="740143" y="-13536"/>
                  <a:pt x="563507" y="53539"/>
                </a:cubicBezTo>
                <a:cubicBezTo>
                  <a:pt x="468899" y="90562"/>
                  <a:pt x="381933" y="144904"/>
                  <a:pt x="307177" y="213768"/>
                </a:cubicBezTo>
                <a:cubicBezTo>
                  <a:pt x="236524" y="279389"/>
                  <a:pt x="176682" y="355850"/>
                  <a:pt x="130076" y="440271"/>
                </a:cubicBezTo>
                <a:cubicBezTo>
                  <a:pt x="33044" y="614287"/>
                  <a:pt x="-11324" y="812780"/>
                  <a:pt x="2378" y="1011562"/>
                </a:cubicBezTo>
                <a:cubicBezTo>
                  <a:pt x="4615" y="1040830"/>
                  <a:pt x="8343" y="1070005"/>
                  <a:pt x="12631" y="1098994"/>
                </a:cubicBezTo>
                <a:cubicBezTo>
                  <a:pt x="15707" y="1119500"/>
                  <a:pt x="35001" y="1141871"/>
                  <a:pt x="51220" y="1151844"/>
                </a:cubicBezTo>
                <a:cubicBezTo>
                  <a:pt x="70609" y="1163757"/>
                  <a:pt x="94004" y="1167131"/>
                  <a:pt x="115909" y="1161165"/>
                </a:cubicBezTo>
                <a:cubicBezTo>
                  <a:pt x="137254" y="1154622"/>
                  <a:pt x="155151" y="1140044"/>
                  <a:pt x="165963" y="1120525"/>
                </a:cubicBezTo>
                <a:cubicBezTo>
                  <a:pt x="176216" y="1099366"/>
                  <a:pt x="179199" y="1075411"/>
                  <a:pt x="174445" y="105238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7"/>
          <p:cNvSpPr/>
          <p:nvPr/>
        </p:nvSpPr>
        <p:spPr>
          <a:xfrm>
            <a:off x="4673687" y="5636364"/>
            <a:ext cx="2844632" cy="1885168"/>
          </a:xfrm>
          <a:custGeom>
            <a:avLst/>
            <a:gdLst/>
            <a:ahLst/>
            <a:cxnLst/>
            <a:rect l="l" t="t" r="r" b="b"/>
            <a:pathLst>
              <a:path w="2175627" h="1441811" extrusionOk="0">
                <a:moveTo>
                  <a:pt x="167308" y="1358563"/>
                </a:moveTo>
                <a:cubicBezTo>
                  <a:pt x="171782" y="1239160"/>
                  <a:pt x="177561" y="1119663"/>
                  <a:pt x="193499" y="1001192"/>
                </a:cubicBezTo>
                <a:lnTo>
                  <a:pt x="190424" y="1023469"/>
                </a:lnTo>
                <a:cubicBezTo>
                  <a:pt x="206269" y="906769"/>
                  <a:pt x="232182" y="791094"/>
                  <a:pt x="277669" y="682224"/>
                </a:cubicBezTo>
                <a:lnTo>
                  <a:pt x="269280" y="702264"/>
                </a:lnTo>
                <a:cubicBezTo>
                  <a:pt x="298548" y="631974"/>
                  <a:pt x="336858" y="565775"/>
                  <a:pt x="383183" y="505309"/>
                </a:cubicBezTo>
                <a:lnTo>
                  <a:pt x="370042" y="522274"/>
                </a:lnTo>
                <a:cubicBezTo>
                  <a:pt x="416460" y="463169"/>
                  <a:pt x="470057" y="410122"/>
                  <a:pt x="529619" y="364374"/>
                </a:cubicBezTo>
                <a:lnTo>
                  <a:pt x="512560" y="377517"/>
                </a:lnTo>
                <a:cubicBezTo>
                  <a:pt x="582375" y="324312"/>
                  <a:pt x="658622" y="280121"/>
                  <a:pt x="739529" y="245997"/>
                </a:cubicBezTo>
                <a:lnTo>
                  <a:pt x="719490" y="254479"/>
                </a:lnTo>
                <a:cubicBezTo>
                  <a:pt x="811675" y="215768"/>
                  <a:pt x="908428" y="189352"/>
                  <a:pt x="1007511" y="175902"/>
                </a:cubicBezTo>
                <a:lnTo>
                  <a:pt x="985234" y="178885"/>
                </a:lnTo>
                <a:cubicBezTo>
                  <a:pt x="1082173" y="165695"/>
                  <a:pt x="1180418" y="165415"/>
                  <a:pt x="1277451" y="178046"/>
                </a:cubicBezTo>
                <a:lnTo>
                  <a:pt x="1255173" y="175063"/>
                </a:lnTo>
                <a:cubicBezTo>
                  <a:pt x="1341020" y="186500"/>
                  <a:pt x="1425003" y="209225"/>
                  <a:pt x="1504886" y="242641"/>
                </a:cubicBezTo>
                <a:lnTo>
                  <a:pt x="1484845" y="234159"/>
                </a:lnTo>
                <a:cubicBezTo>
                  <a:pt x="1554380" y="263791"/>
                  <a:pt x="1619908" y="302156"/>
                  <a:pt x="1679750" y="348342"/>
                </a:cubicBezTo>
                <a:lnTo>
                  <a:pt x="1662785" y="335293"/>
                </a:lnTo>
                <a:cubicBezTo>
                  <a:pt x="1720203" y="379689"/>
                  <a:pt x="1771934" y="431030"/>
                  <a:pt x="1816676" y="488159"/>
                </a:cubicBezTo>
                <a:lnTo>
                  <a:pt x="1803533" y="471194"/>
                </a:lnTo>
                <a:cubicBezTo>
                  <a:pt x="1845664" y="525546"/>
                  <a:pt x="1880712" y="585061"/>
                  <a:pt x="1907743" y="648295"/>
                </a:cubicBezTo>
                <a:lnTo>
                  <a:pt x="1899354" y="628255"/>
                </a:lnTo>
                <a:cubicBezTo>
                  <a:pt x="1928156" y="699505"/>
                  <a:pt x="1947358" y="774261"/>
                  <a:pt x="1956493" y="850563"/>
                </a:cubicBezTo>
                <a:lnTo>
                  <a:pt x="1953510" y="828286"/>
                </a:lnTo>
                <a:cubicBezTo>
                  <a:pt x="1973923" y="981338"/>
                  <a:pt x="1989676" y="1135230"/>
                  <a:pt x="2007479" y="1288655"/>
                </a:cubicBezTo>
                <a:cubicBezTo>
                  <a:pt x="2010182" y="1311678"/>
                  <a:pt x="2015029" y="1330973"/>
                  <a:pt x="2032086" y="1347937"/>
                </a:cubicBezTo>
                <a:cubicBezTo>
                  <a:pt x="2047933" y="1363550"/>
                  <a:pt x="2069184" y="1372377"/>
                  <a:pt x="2091369" y="1372545"/>
                </a:cubicBezTo>
                <a:cubicBezTo>
                  <a:pt x="2113553" y="1372470"/>
                  <a:pt x="2134899" y="1363634"/>
                  <a:pt x="2150651" y="1347937"/>
                </a:cubicBezTo>
                <a:cubicBezTo>
                  <a:pt x="2164726" y="1332650"/>
                  <a:pt x="2177775" y="1310653"/>
                  <a:pt x="2175259" y="1288655"/>
                </a:cubicBezTo>
                <a:cubicBezTo>
                  <a:pt x="2158667" y="1145669"/>
                  <a:pt x="2142635" y="1002590"/>
                  <a:pt x="2125298" y="859884"/>
                </a:cubicBezTo>
                <a:cubicBezTo>
                  <a:pt x="2116815" y="789976"/>
                  <a:pt x="2107401" y="720068"/>
                  <a:pt x="2086336" y="652396"/>
                </a:cubicBezTo>
                <a:cubicBezTo>
                  <a:pt x="2068532" y="595519"/>
                  <a:pt x="2044950" y="540636"/>
                  <a:pt x="2015868" y="488625"/>
                </a:cubicBezTo>
                <a:cubicBezTo>
                  <a:pt x="1898702" y="278807"/>
                  <a:pt x="1697739" y="123983"/>
                  <a:pt x="1470117" y="51279"/>
                </a:cubicBezTo>
                <a:cubicBezTo>
                  <a:pt x="1345029" y="12093"/>
                  <a:pt x="1213973" y="-4536"/>
                  <a:pt x="1083012" y="2157"/>
                </a:cubicBezTo>
                <a:cubicBezTo>
                  <a:pt x="955126" y="7740"/>
                  <a:pt x="829012" y="33662"/>
                  <a:pt x="709329" y="78962"/>
                </a:cubicBezTo>
                <a:cubicBezTo>
                  <a:pt x="593188" y="122949"/>
                  <a:pt x="484877" y="185363"/>
                  <a:pt x="388590" y="263800"/>
                </a:cubicBezTo>
                <a:cubicBezTo>
                  <a:pt x="296311" y="339543"/>
                  <a:pt x="219599" y="432558"/>
                  <a:pt x="162926" y="537654"/>
                </a:cubicBezTo>
                <a:cubicBezTo>
                  <a:pt x="42777" y="761360"/>
                  <a:pt x="15653" y="1018902"/>
                  <a:pt x="3815" y="1268521"/>
                </a:cubicBezTo>
                <a:cubicBezTo>
                  <a:pt x="2323" y="1298535"/>
                  <a:pt x="1112" y="1328549"/>
                  <a:pt x="-7" y="1358563"/>
                </a:cubicBezTo>
                <a:cubicBezTo>
                  <a:pt x="-1685" y="1402465"/>
                  <a:pt x="39794" y="1444504"/>
                  <a:pt x="83883" y="1442453"/>
                </a:cubicBezTo>
                <a:cubicBezTo>
                  <a:pt x="129837" y="1441558"/>
                  <a:pt x="166841" y="1404516"/>
                  <a:pt x="167773" y="13585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334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005 One colum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"/>
          <p:cNvSpPr txBox="1">
            <a:spLocks noGrp="1"/>
          </p:cNvSpPr>
          <p:nvPr>
            <p:ph type="body" idx="1"/>
          </p:nvPr>
        </p:nvSpPr>
        <p:spPr>
          <a:xfrm>
            <a:off x="2128586" y="2582425"/>
            <a:ext cx="7989000" cy="3436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17" name="Google Shape;117;p8"/>
          <p:cNvSpPr txBox="1">
            <a:spLocks noGrp="1"/>
          </p:cNvSpPr>
          <p:nvPr>
            <p:ph type="title"/>
          </p:nvPr>
        </p:nvSpPr>
        <p:spPr>
          <a:xfrm>
            <a:off x="2074413" y="1177250"/>
            <a:ext cx="79890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18" name="Google Shape;118;p8"/>
          <p:cNvSpPr/>
          <p:nvPr/>
        </p:nvSpPr>
        <p:spPr>
          <a:xfrm rot="8961081" flipH="1">
            <a:off x="-193496" y="246316"/>
            <a:ext cx="1211713" cy="895131"/>
          </a:xfrm>
          <a:custGeom>
            <a:avLst/>
            <a:gdLst/>
            <a:ahLst/>
            <a:cxnLst/>
            <a:rect l="l" t="t" r="r" b="b"/>
            <a:pathLst>
              <a:path w="535963" h="395933" extrusionOk="0">
                <a:moveTo>
                  <a:pt x="-56" y="108159"/>
                </a:moveTo>
                <a:cubicBezTo>
                  <a:pt x="7774" y="51068"/>
                  <a:pt x="53634" y="6746"/>
                  <a:pt x="110958" y="874"/>
                </a:cubicBezTo>
                <a:cubicBezTo>
                  <a:pt x="168460" y="-2025"/>
                  <a:pt x="220491" y="34793"/>
                  <a:pt x="236886" y="89983"/>
                </a:cubicBezTo>
                <a:cubicBezTo>
                  <a:pt x="242815" y="107460"/>
                  <a:pt x="240941" y="126643"/>
                  <a:pt x="231760" y="142647"/>
                </a:cubicBezTo>
                <a:cubicBezTo>
                  <a:pt x="221600" y="157654"/>
                  <a:pt x="198297" y="164366"/>
                  <a:pt x="184409" y="152621"/>
                </a:cubicBezTo>
                <a:cubicBezTo>
                  <a:pt x="170520" y="140876"/>
                  <a:pt x="173503" y="115337"/>
                  <a:pt x="184968" y="98931"/>
                </a:cubicBezTo>
                <a:cubicBezTo>
                  <a:pt x="216846" y="54749"/>
                  <a:pt x="289178" y="55775"/>
                  <a:pt x="329818" y="91941"/>
                </a:cubicBezTo>
                <a:cubicBezTo>
                  <a:pt x="370458" y="128107"/>
                  <a:pt x="382948" y="188134"/>
                  <a:pt x="375771" y="242104"/>
                </a:cubicBezTo>
                <a:cubicBezTo>
                  <a:pt x="374522" y="258313"/>
                  <a:pt x="369302" y="273967"/>
                  <a:pt x="360577" y="287684"/>
                </a:cubicBezTo>
                <a:cubicBezTo>
                  <a:pt x="351331" y="301443"/>
                  <a:pt x="335196" y="308916"/>
                  <a:pt x="318726" y="307072"/>
                </a:cubicBezTo>
                <a:cubicBezTo>
                  <a:pt x="299086" y="301835"/>
                  <a:pt x="285962" y="283346"/>
                  <a:pt x="287500" y="263076"/>
                </a:cubicBezTo>
                <a:cubicBezTo>
                  <a:pt x="289793" y="243258"/>
                  <a:pt x="300708" y="225457"/>
                  <a:pt x="317327" y="214420"/>
                </a:cubicBezTo>
                <a:cubicBezTo>
                  <a:pt x="363933" y="180491"/>
                  <a:pt x="434587" y="196337"/>
                  <a:pt x="475134" y="237630"/>
                </a:cubicBezTo>
                <a:cubicBezTo>
                  <a:pt x="515681" y="278922"/>
                  <a:pt x="531620" y="338857"/>
                  <a:pt x="535907" y="396647"/>
                </a:cubicBezTo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8"/>
          <p:cNvSpPr/>
          <p:nvPr/>
        </p:nvSpPr>
        <p:spPr>
          <a:xfrm>
            <a:off x="10611054" y="297921"/>
            <a:ext cx="1252316" cy="639993"/>
          </a:xfrm>
          <a:custGeom>
            <a:avLst/>
            <a:gdLst/>
            <a:ahLst/>
            <a:cxnLst/>
            <a:rect l="l" t="t" r="r" b="b"/>
            <a:pathLst>
              <a:path w="889745" h="454702" extrusionOk="0">
                <a:moveTo>
                  <a:pt x="353596" y="20875"/>
                </a:moveTo>
                <a:cubicBezTo>
                  <a:pt x="389557" y="-4805"/>
                  <a:pt x="437514" y="-6054"/>
                  <a:pt x="474770" y="17706"/>
                </a:cubicBezTo>
                <a:cubicBezTo>
                  <a:pt x="510871" y="42546"/>
                  <a:pt x="528422" y="86710"/>
                  <a:pt x="519232" y="129559"/>
                </a:cubicBezTo>
                <a:cubicBezTo>
                  <a:pt x="535358" y="97867"/>
                  <a:pt x="559686" y="68785"/>
                  <a:pt x="592496" y="54990"/>
                </a:cubicBezTo>
                <a:cubicBezTo>
                  <a:pt x="625306" y="41195"/>
                  <a:pt x="667065" y="46788"/>
                  <a:pt x="690181" y="74098"/>
                </a:cubicBezTo>
                <a:cubicBezTo>
                  <a:pt x="713298" y="101409"/>
                  <a:pt x="706679" y="150159"/>
                  <a:pt x="674428" y="164979"/>
                </a:cubicBezTo>
                <a:cubicBezTo>
                  <a:pt x="715161" y="145219"/>
                  <a:pt x="758318" y="124899"/>
                  <a:pt x="803619" y="128627"/>
                </a:cubicBezTo>
                <a:cubicBezTo>
                  <a:pt x="848920" y="132355"/>
                  <a:pt x="894500" y="170106"/>
                  <a:pt x="889279" y="215127"/>
                </a:cubicBezTo>
                <a:cubicBezTo>
                  <a:pt x="886017" y="243836"/>
                  <a:pt x="862901" y="267511"/>
                  <a:pt x="836056" y="278138"/>
                </a:cubicBezTo>
                <a:cubicBezTo>
                  <a:pt x="809212" y="288763"/>
                  <a:pt x="782926" y="286899"/>
                  <a:pt x="750489" y="284290"/>
                </a:cubicBezTo>
                <a:cubicBezTo>
                  <a:pt x="781248" y="292585"/>
                  <a:pt x="796535" y="302093"/>
                  <a:pt x="805669" y="324091"/>
                </a:cubicBezTo>
                <a:cubicBezTo>
                  <a:pt x="814804" y="346088"/>
                  <a:pt x="811635" y="361375"/>
                  <a:pt x="796908" y="380017"/>
                </a:cubicBezTo>
                <a:cubicBezTo>
                  <a:pt x="781360" y="398286"/>
                  <a:pt x="760826" y="411634"/>
                  <a:pt x="737812" y="418420"/>
                </a:cubicBezTo>
                <a:cubicBezTo>
                  <a:pt x="658900" y="443326"/>
                  <a:pt x="572716" y="419483"/>
                  <a:pt x="517834" y="357553"/>
                </a:cubicBezTo>
                <a:cubicBezTo>
                  <a:pt x="486328" y="388499"/>
                  <a:pt x="454078" y="419911"/>
                  <a:pt x="414370" y="439020"/>
                </a:cubicBezTo>
                <a:cubicBezTo>
                  <a:pt x="374662" y="458128"/>
                  <a:pt x="325167" y="462975"/>
                  <a:pt x="287323" y="440325"/>
                </a:cubicBezTo>
                <a:cubicBezTo>
                  <a:pt x="249480" y="417674"/>
                  <a:pt x="230837" y="362680"/>
                  <a:pt x="256190" y="326607"/>
                </a:cubicBezTo>
                <a:cubicBezTo>
                  <a:pt x="215737" y="355596"/>
                  <a:pt x="173233" y="385610"/>
                  <a:pt x="123924" y="392973"/>
                </a:cubicBezTo>
                <a:cubicBezTo>
                  <a:pt x="74616" y="400337"/>
                  <a:pt x="16918" y="377128"/>
                  <a:pt x="2750" y="329497"/>
                </a:cubicBezTo>
                <a:cubicBezTo>
                  <a:pt x="-6982" y="291821"/>
                  <a:pt x="9163" y="252225"/>
                  <a:pt x="42458" y="232091"/>
                </a:cubicBezTo>
                <a:cubicBezTo>
                  <a:pt x="74895" y="212703"/>
                  <a:pt x="111341" y="220533"/>
                  <a:pt x="150023" y="235447"/>
                </a:cubicBezTo>
                <a:cubicBezTo>
                  <a:pt x="121500" y="201984"/>
                  <a:pt x="86454" y="173461"/>
                  <a:pt x="105655" y="135618"/>
                </a:cubicBezTo>
                <a:cubicBezTo>
                  <a:pt x="124856" y="97774"/>
                  <a:pt x="172580" y="80623"/>
                  <a:pt x="214525" y="86962"/>
                </a:cubicBezTo>
                <a:cubicBezTo>
                  <a:pt x="238947" y="90690"/>
                  <a:pt x="305406" y="114925"/>
                  <a:pt x="305406" y="114925"/>
                </a:cubicBezTo>
                <a:cubicBezTo>
                  <a:pt x="305406" y="114925"/>
                  <a:pt x="314727" y="78946"/>
                  <a:pt x="319388" y="67387"/>
                </a:cubicBezTo>
                <a:cubicBezTo>
                  <a:pt x="326267" y="49015"/>
                  <a:pt x="338114" y="32918"/>
                  <a:pt x="353596" y="20875"/>
                </a:cubicBezTo>
                <a:close/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8"/>
          <p:cNvSpPr/>
          <p:nvPr/>
        </p:nvSpPr>
        <p:spPr>
          <a:xfrm rot="5400000">
            <a:off x="11024425" y="5690420"/>
            <a:ext cx="1292314" cy="1042826"/>
          </a:xfrm>
          <a:custGeom>
            <a:avLst/>
            <a:gdLst/>
            <a:ahLst/>
            <a:cxnLst/>
            <a:rect l="l" t="t" r="r" b="b"/>
            <a:pathLst>
              <a:path w="502846" h="405769" extrusionOk="0">
                <a:moveTo>
                  <a:pt x="37388" y="714"/>
                </a:moveTo>
                <a:cubicBezTo>
                  <a:pt x="17813" y="50395"/>
                  <a:pt x="-2041" y="101848"/>
                  <a:pt x="103" y="155258"/>
                </a:cubicBezTo>
                <a:cubicBezTo>
                  <a:pt x="2247" y="208668"/>
                  <a:pt x="31422" y="264874"/>
                  <a:pt x="82409" y="280999"/>
                </a:cubicBezTo>
                <a:cubicBezTo>
                  <a:pt x="125938" y="294794"/>
                  <a:pt x="174594" y="275966"/>
                  <a:pt x="207964" y="244740"/>
                </a:cubicBezTo>
                <a:cubicBezTo>
                  <a:pt x="241333" y="213515"/>
                  <a:pt x="262213" y="171570"/>
                  <a:pt x="281880" y="130371"/>
                </a:cubicBezTo>
                <a:cubicBezTo>
                  <a:pt x="290847" y="115009"/>
                  <a:pt x="295610" y="97550"/>
                  <a:pt x="295675" y="79757"/>
                </a:cubicBezTo>
                <a:cubicBezTo>
                  <a:pt x="294184" y="62140"/>
                  <a:pt x="279923" y="44336"/>
                  <a:pt x="262213" y="45642"/>
                </a:cubicBezTo>
                <a:cubicBezTo>
                  <a:pt x="241427" y="47319"/>
                  <a:pt x="231267" y="71647"/>
                  <a:pt x="228097" y="92247"/>
                </a:cubicBezTo>
                <a:cubicBezTo>
                  <a:pt x="216427" y="171747"/>
                  <a:pt x="239870" y="252384"/>
                  <a:pt x="292320" y="313251"/>
                </a:cubicBezTo>
                <a:cubicBezTo>
                  <a:pt x="345581" y="373446"/>
                  <a:pt x="422414" y="407477"/>
                  <a:pt x="502790" y="406462"/>
                </a:cubicBezTo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8"/>
          <p:cNvGrpSpPr/>
          <p:nvPr/>
        </p:nvGrpSpPr>
        <p:grpSpPr>
          <a:xfrm>
            <a:off x="2392126" y="937931"/>
            <a:ext cx="625046" cy="586451"/>
            <a:chOff x="2495301" y="1749451"/>
            <a:chExt cx="358028" cy="335921"/>
          </a:xfrm>
        </p:grpSpPr>
        <p:sp>
          <p:nvSpPr>
            <p:cNvPr id="122" name="Google Shape;122;p8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" name="Google Shape;126;p8"/>
          <p:cNvGrpSpPr/>
          <p:nvPr/>
        </p:nvGrpSpPr>
        <p:grpSpPr>
          <a:xfrm rot="3120576">
            <a:off x="1903325" y="1358938"/>
            <a:ext cx="625051" cy="586455"/>
            <a:chOff x="2495301" y="1749451"/>
            <a:chExt cx="358028" cy="335921"/>
          </a:xfrm>
        </p:grpSpPr>
        <p:sp>
          <p:nvSpPr>
            <p:cNvPr id="127" name="Google Shape;127;p8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8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03105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 Quote">
  <p:cSld name="007 Quote">
    <p:bg>
      <p:bgPr>
        <a:solidFill>
          <a:schemeClr val="accent4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"/>
          <p:cNvSpPr txBox="1">
            <a:spLocks noGrp="1"/>
          </p:cNvSpPr>
          <p:nvPr>
            <p:ph type="title"/>
          </p:nvPr>
        </p:nvSpPr>
        <p:spPr>
          <a:xfrm>
            <a:off x="1272900" y="1893825"/>
            <a:ext cx="9646200" cy="316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subTitle" idx="1"/>
          </p:nvPr>
        </p:nvSpPr>
        <p:spPr>
          <a:xfrm>
            <a:off x="632875" y="5919475"/>
            <a:ext cx="11379900" cy="717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9"/>
          <p:cNvSpPr/>
          <p:nvPr/>
        </p:nvSpPr>
        <p:spPr>
          <a:xfrm>
            <a:off x="511975" y="1086700"/>
            <a:ext cx="11143155" cy="4938215"/>
          </a:xfrm>
          <a:custGeom>
            <a:avLst/>
            <a:gdLst/>
            <a:ahLst/>
            <a:cxnLst/>
            <a:rect l="l" t="t" r="r" b="b"/>
            <a:pathLst>
              <a:path w="1695421" h="1144430" extrusionOk="0">
                <a:moveTo>
                  <a:pt x="1496" y="692981"/>
                </a:moveTo>
                <a:cubicBezTo>
                  <a:pt x="-4563" y="598651"/>
                  <a:pt x="6530" y="350896"/>
                  <a:pt x="45119" y="263744"/>
                </a:cubicBezTo>
                <a:cubicBezTo>
                  <a:pt x="136093" y="58680"/>
                  <a:pt x="323168" y="40038"/>
                  <a:pt x="422251" y="29878"/>
                </a:cubicBezTo>
                <a:cubicBezTo>
                  <a:pt x="790900" y="-7407"/>
                  <a:pt x="990186" y="-10576"/>
                  <a:pt x="1328914" y="29878"/>
                </a:cubicBezTo>
                <a:cubicBezTo>
                  <a:pt x="1448970" y="44232"/>
                  <a:pt x="1544884" y="147789"/>
                  <a:pt x="1601743" y="249762"/>
                </a:cubicBezTo>
                <a:cubicBezTo>
                  <a:pt x="1678642" y="387435"/>
                  <a:pt x="1702597" y="540488"/>
                  <a:pt x="1693556" y="696430"/>
                </a:cubicBezTo>
                <a:cubicBezTo>
                  <a:pt x="1687031" y="809774"/>
                  <a:pt x="1674913" y="935423"/>
                  <a:pt x="1590185" y="1011949"/>
                </a:cubicBezTo>
                <a:cubicBezTo>
                  <a:pt x="1529038" y="1067037"/>
                  <a:pt x="1442818" y="1083908"/>
                  <a:pt x="1360885" y="1095093"/>
                </a:cubicBezTo>
                <a:cubicBezTo>
                  <a:pt x="1059907" y="1136199"/>
                  <a:pt x="751938" y="1166586"/>
                  <a:pt x="450680" y="1125946"/>
                </a:cubicBezTo>
                <a:cubicBezTo>
                  <a:pt x="120060" y="1081298"/>
                  <a:pt x="11749" y="853490"/>
                  <a:pt x="1496" y="692981"/>
                </a:cubicBezTo>
                <a:close/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5" name="Google Shape;135;p9"/>
          <p:cNvGrpSpPr/>
          <p:nvPr/>
        </p:nvGrpSpPr>
        <p:grpSpPr>
          <a:xfrm>
            <a:off x="1523784" y="1086696"/>
            <a:ext cx="969047" cy="777202"/>
            <a:chOff x="9417497" y="1564911"/>
            <a:chExt cx="967692" cy="776116"/>
          </a:xfrm>
        </p:grpSpPr>
        <p:sp>
          <p:nvSpPr>
            <p:cNvPr id="136" name="Google Shape;136;p9"/>
            <p:cNvSpPr/>
            <p:nvPr/>
          </p:nvSpPr>
          <p:spPr>
            <a:xfrm>
              <a:off x="9921017" y="1988233"/>
              <a:ext cx="464172" cy="297268"/>
            </a:xfrm>
            <a:custGeom>
              <a:avLst/>
              <a:gdLst/>
              <a:ahLst/>
              <a:cxnLst/>
              <a:rect l="l" t="t" r="r" b="b"/>
              <a:pathLst>
                <a:path w="221562" h="141894" extrusionOk="0">
                  <a:moveTo>
                    <a:pt x="-56" y="35735"/>
                  </a:moveTo>
                  <a:cubicBezTo>
                    <a:pt x="19220" y="17214"/>
                    <a:pt x="43846" y="5245"/>
                    <a:pt x="70318" y="1526"/>
                  </a:cubicBezTo>
                  <a:cubicBezTo>
                    <a:pt x="101814" y="-2016"/>
                    <a:pt x="133515" y="6103"/>
                    <a:pt x="159428" y="24363"/>
                  </a:cubicBezTo>
                  <a:cubicBezTo>
                    <a:pt x="191781" y="46771"/>
                    <a:pt x="214068" y="80970"/>
                    <a:pt x="221506" y="119625"/>
                  </a:cubicBezTo>
                  <a:cubicBezTo>
                    <a:pt x="189721" y="139423"/>
                    <a:pt x="151757" y="146795"/>
                    <a:pt x="114873" y="140317"/>
                  </a:cubicBezTo>
                  <a:cubicBezTo>
                    <a:pt x="31542" y="124192"/>
                    <a:pt x="876" y="39090"/>
                    <a:pt x="-56" y="357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9417497" y="1564911"/>
              <a:ext cx="759789" cy="776116"/>
            </a:xfrm>
            <a:custGeom>
              <a:avLst/>
              <a:gdLst/>
              <a:ahLst/>
              <a:cxnLst/>
              <a:rect l="l" t="t" r="r" b="b"/>
              <a:pathLst>
                <a:path w="362668" h="370461" extrusionOk="0">
                  <a:moveTo>
                    <a:pt x="76713" y="161264"/>
                  </a:moveTo>
                  <a:cubicBezTo>
                    <a:pt x="41200" y="163222"/>
                    <a:pt x="10440" y="143834"/>
                    <a:pt x="2144" y="117082"/>
                  </a:cubicBezTo>
                  <a:cubicBezTo>
                    <a:pt x="-9228" y="80544"/>
                    <a:pt x="25913" y="46988"/>
                    <a:pt x="51825" y="34218"/>
                  </a:cubicBezTo>
                  <a:cubicBezTo>
                    <a:pt x="55647" y="32260"/>
                    <a:pt x="103185" y="9889"/>
                    <a:pt x="140190" y="39717"/>
                  </a:cubicBezTo>
                  <a:cubicBezTo>
                    <a:pt x="172440" y="65723"/>
                    <a:pt x="168153" y="108507"/>
                    <a:pt x="168153" y="111489"/>
                  </a:cubicBezTo>
                  <a:cubicBezTo>
                    <a:pt x="167500" y="106829"/>
                    <a:pt x="160789" y="57613"/>
                    <a:pt x="196116" y="25922"/>
                  </a:cubicBezTo>
                  <a:cubicBezTo>
                    <a:pt x="223147" y="1407"/>
                    <a:pt x="272642" y="-10524"/>
                    <a:pt x="298648" y="14830"/>
                  </a:cubicBezTo>
                  <a:cubicBezTo>
                    <a:pt x="317291" y="33472"/>
                    <a:pt x="317291" y="66562"/>
                    <a:pt x="306944" y="89398"/>
                  </a:cubicBezTo>
                  <a:cubicBezTo>
                    <a:pt x="297660" y="108954"/>
                    <a:pt x="280845" y="123924"/>
                    <a:pt x="260338" y="130877"/>
                  </a:cubicBezTo>
                  <a:cubicBezTo>
                    <a:pt x="279857" y="123150"/>
                    <a:pt x="301594" y="123150"/>
                    <a:pt x="321112" y="130877"/>
                  </a:cubicBezTo>
                  <a:cubicBezTo>
                    <a:pt x="329035" y="134140"/>
                    <a:pt x="358396" y="146630"/>
                    <a:pt x="362498" y="175059"/>
                  </a:cubicBezTo>
                  <a:cubicBezTo>
                    <a:pt x="363859" y="196433"/>
                    <a:pt x="353037" y="216744"/>
                    <a:pt x="334534" y="227537"/>
                  </a:cubicBezTo>
                  <a:cubicBezTo>
                    <a:pt x="317878" y="237483"/>
                    <a:pt x="297651" y="239496"/>
                    <a:pt x="279354" y="233037"/>
                  </a:cubicBezTo>
                  <a:cubicBezTo>
                    <a:pt x="283641" y="234901"/>
                    <a:pt x="312443" y="247578"/>
                    <a:pt x="317943" y="274516"/>
                  </a:cubicBezTo>
                  <a:cubicBezTo>
                    <a:pt x="323442" y="301454"/>
                    <a:pt x="301911" y="323451"/>
                    <a:pt x="287556" y="337992"/>
                  </a:cubicBezTo>
                  <a:cubicBezTo>
                    <a:pt x="274972" y="350856"/>
                    <a:pt x="255118" y="371082"/>
                    <a:pt x="224080" y="371175"/>
                  </a:cubicBezTo>
                  <a:cubicBezTo>
                    <a:pt x="200385" y="370308"/>
                    <a:pt x="178219" y="359226"/>
                    <a:pt x="163306" y="340789"/>
                  </a:cubicBezTo>
                  <a:cubicBezTo>
                    <a:pt x="144990" y="315939"/>
                    <a:pt x="141802" y="283035"/>
                    <a:pt x="155010" y="255128"/>
                  </a:cubicBezTo>
                  <a:cubicBezTo>
                    <a:pt x="148364" y="276324"/>
                    <a:pt x="140646" y="297166"/>
                    <a:pt x="131894" y="317579"/>
                  </a:cubicBezTo>
                  <a:cubicBezTo>
                    <a:pt x="115395" y="356262"/>
                    <a:pt x="109430" y="360363"/>
                    <a:pt x="104956" y="362134"/>
                  </a:cubicBezTo>
                  <a:cubicBezTo>
                    <a:pt x="80534" y="372294"/>
                    <a:pt x="43530" y="340136"/>
                    <a:pt x="25260" y="314503"/>
                  </a:cubicBezTo>
                  <a:cubicBezTo>
                    <a:pt x="15939" y="300894"/>
                    <a:pt x="-6525" y="269948"/>
                    <a:pt x="2424" y="231639"/>
                  </a:cubicBezTo>
                  <a:cubicBezTo>
                    <a:pt x="12257" y="196237"/>
                    <a:pt x="40836" y="169169"/>
                    <a:pt x="76713" y="1612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9696544" y="1861301"/>
              <a:ext cx="183168" cy="183168"/>
            </a:xfrm>
            <a:custGeom>
              <a:avLst/>
              <a:gdLst/>
              <a:ahLst/>
              <a:cxnLst/>
              <a:rect l="l" t="t" r="r" b="b"/>
              <a:pathLst>
                <a:path w="87431" h="87431" extrusionOk="0">
                  <a:moveTo>
                    <a:pt x="87432" y="43716"/>
                  </a:moveTo>
                  <a:cubicBezTo>
                    <a:pt x="87432" y="67860"/>
                    <a:pt x="67860" y="87432"/>
                    <a:pt x="43716" y="87432"/>
                  </a:cubicBezTo>
                  <a:cubicBezTo>
                    <a:pt x="19572" y="87432"/>
                    <a:pt x="0" y="67860"/>
                    <a:pt x="0" y="43716"/>
                  </a:cubicBezTo>
                  <a:cubicBezTo>
                    <a:pt x="0" y="19572"/>
                    <a:pt x="19572" y="0"/>
                    <a:pt x="43716" y="0"/>
                  </a:cubicBezTo>
                  <a:cubicBezTo>
                    <a:pt x="67860" y="0"/>
                    <a:pt x="87432" y="19572"/>
                    <a:pt x="87432" y="4371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10015296" y="2057859"/>
              <a:ext cx="318886" cy="141184"/>
            </a:xfrm>
            <a:custGeom>
              <a:avLst/>
              <a:gdLst/>
              <a:ahLst/>
              <a:cxnLst/>
              <a:rect l="l" t="t" r="r" b="b"/>
              <a:pathLst>
                <a:path w="152213" h="67391" extrusionOk="0">
                  <a:moveTo>
                    <a:pt x="-56" y="714"/>
                  </a:moveTo>
                  <a:cubicBezTo>
                    <a:pt x="23862" y="14919"/>
                    <a:pt x="48600" y="27679"/>
                    <a:pt x="74047" y="38930"/>
                  </a:cubicBezTo>
                  <a:cubicBezTo>
                    <a:pt x="99493" y="50172"/>
                    <a:pt x="125574" y="59912"/>
                    <a:pt x="152158" y="68105"/>
                  </a:cubicBezTo>
                  <a:cubicBezTo>
                    <a:pt x="124623" y="62932"/>
                    <a:pt x="97788" y="54580"/>
                    <a:pt x="72182" y="43218"/>
                  </a:cubicBezTo>
                  <a:cubicBezTo>
                    <a:pt x="46522" y="31930"/>
                    <a:pt x="22277" y="17659"/>
                    <a:pt x="-56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10118162" y="2087528"/>
              <a:ext cx="114236" cy="35248"/>
            </a:xfrm>
            <a:custGeom>
              <a:avLst/>
              <a:gdLst/>
              <a:ahLst/>
              <a:cxnLst/>
              <a:rect l="l" t="t" r="r" b="b"/>
              <a:pathLst>
                <a:path w="54528" h="16825" extrusionOk="0">
                  <a:moveTo>
                    <a:pt x="-56" y="15255"/>
                  </a:moveTo>
                  <a:cubicBezTo>
                    <a:pt x="9377" y="14910"/>
                    <a:pt x="18754" y="13568"/>
                    <a:pt x="27907" y="11247"/>
                  </a:cubicBezTo>
                  <a:cubicBezTo>
                    <a:pt x="37126" y="8739"/>
                    <a:pt x="46037" y="5207"/>
                    <a:pt x="54472" y="714"/>
                  </a:cubicBezTo>
                  <a:cubicBezTo>
                    <a:pt x="47621" y="8031"/>
                    <a:pt x="38822" y="13232"/>
                    <a:pt x="29119" y="15721"/>
                  </a:cubicBezTo>
                  <a:cubicBezTo>
                    <a:pt x="19546" y="18293"/>
                    <a:pt x="9433" y="18135"/>
                    <a:pt x="-56" y="152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10193703" y="2136914"/>
              <a:ext cx="77134" cy="21069"/>
            </a:xfrm>
            <a:custGeom>
              <a:avLst/>
              <a:gdLst/>
              <a:ahLst/>
              <a:cxnLst/>
              <a:rect l="l" t="t" r="r" b="b"/>
              <a:pathLst>
                <a:path w="36818" h="10057" extrusionOk="0">
                  <a:moveTo>
                    <a:pt x="-56" y="8450"/>
                  </a:moveTo>
                  <a:cubicBezTo>
                    <a:pt x="6469" y="7332"/>
                    <a:pt x="12434" y="6586"/>
                    <a:pt x="18586" y="5281"/>
                  </a:cubicBezTo>
                  <a:cubicBezTo>
                    <a:pt x="24738" y="3976"/>
                    <a:pt x="30424" y="2392"/>
                    <a:pt x="36762" y="714"/>
                  </a:cubicBezTo>
                  <a:cubicBezTo>
                    <a:pt x="32102" y="5505"/>
                    <a:pt x="26080" y="8758"/>
                    <a:pt x="19518" y="10035"/>
                  </a:cubicBezTo>
                  <a:cubicBezTo>
                    <a:pt x="12975" y="11405"/>
                    <a:pt x="6180" y="10855"/>
                    <a:pt x="-56" y="845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10153102" y="2136914"/>
              <a:ext cx="26579" cy="67174"/>
            </a:xfrm>
            <a:custGeom>
              <a:avLst/>
              <a:gdLst/>
              <a:ahLst/>
              <a:cxnLst/>
              <a:rect l="l" t="t" r="r" b="b"/>
              <a:pathLst>
                <a:path w="12687" h="32064" extrusionOk="0">
                  <a:moveTo>
                    <a:pt x="-56" y="714"/>
                  </a:moveTo>
                  <a:cubicBezTo>
                    <a:pt x="11278" y="7024"/>
                    <a:pt x="15800" y="21034"/>
                    <a:pt x="10291" y="32778"/>
                  </a:cubicBezTo>
                  <a:cubicBezTo>
                    <a:pt x="9787" y="27148"/>
                    <a:pt x="8697" y="21584"/>
                    <a:pt x="7028" y="16187"/>
                  </a:cubicBezTo>
                  <a:cubicBezTo>
                    <a:pt x="5173" y="10809"/>
                    <a:pt x="2796" y="5626"/>
                    <a:pt x="-56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10222981" y="2166191"/>
              <a:ext cx="33524" cy="87483"/>
            </a:xfrm>
            <a:custGeom>
              <a:avLst/>
              <a:gdLst/>
              <a:ahLst/>
              <a:cxnLst/>
              <a:rect l="l" t="t" r="r" b="b"/>
              <a:pathLst>
                <a:path w="16002" h="41758" extrusionOk="0">
                  <a:moveTo>
                    <a:pt x="-56" y="714"/>
                  </a:moveTo>
                  <a:cubicBezTo>
                    <a:pt x="6795" y="5001"/>
                    <a:pt x="11856" y="11620"/>
                    <a:pt x="14205" y="19356"/>
                  </a:cubicBezTo>
                  <a:cubicBezTo>
                    <a:pt x="16787" y="26906"/>
                    <a:pt x="16489" y="35137"/>
                    <a:pt x="13366" y="42472"/>
                  </a:cubicBezTo>
                  <a:cubicBezTo>
                    <a:pt x="13217" y="35099"/>
                    <a:pt x="12024" y="27792"/>
                    <a:pt x="9824" y="20754"/>
                  </a:cubicBezTo>
                  <a:cubicBezTo>
                    <a:pt x="7401" y="13679"/>
                    <a:pt x="4083" y="6940"/>
                    <a:pt x="-56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" name="Google Shape;144;p9"/>
          <p:cNvGrpSpPr/>
          <p:nvPr/>
        </p:nvGrpSpPr>
        <p:grpSpPr>
          <a:xfrm>
            <a:off x="709567" y="1197851"/>
            <a:ext cx="1101396" cy="960077"/>
            <a:chOff x="8316334" y="844291"/>
            <a:chExt cx="981899" cy="855912"/>
          </a:xfrm>
        </p:grpSpPr>
        <p:sp>
          <p:nvSpPr>
            <p:cNvPr id="145" name="Google Shape;145;p9"/>
            <p:cNvSpPr/>
            <p:nvPr/>
          </p:nvSpPr>
          <p:spPr>
            <a:xfrm>
              <a:off x="8316334" y="1331125"/>
              <a:ext cx="420586" cy="313823"/>
            </a:xfrm>
            <a:custGeom>
              <a:avLst/>
              <a:gdLst/>
              <a:ahLst/>
              <a:cxnLst/>
              <a:rect l="l" t="t" r="r" b="b"/>
              <a:pathLst>
                <a:path w="200757" h="149796" extrusionOk="0">
                  <a:moveTo>
                    <a:pt x="199695" y="7999"/>
                  </a:moveTo>
                  <a:cubicBezTo>
                    <a:pt x="203060" y="34536"/>
                    <a:pt x="197934" y="61455"/>
                    <a:pt x="185061" y="84898"/>
                  </a:cubicBezTo>
                  <a:cubicBezTo>
                    <a:pt x="169075" y="112274"/>
                    <a:pt x="143610" y="132836"/>
                    <a:pt x="113475" y="142689"/>
                  </a:cubicBezTo>
                  <a:cubicBezTo>
                    <a:pt x="76153" y="155179"/>
                    <a:pt x="35429" y="152634"/>
                    <a:pt x="-56" y="135605"/>
                  </a:cubicBezTo>
                  <a:cubicBezTo>
                    <a:pt x="3159" y="98283"/>
                    <a:pt x="19938" y="63431"/>
                    <a:pt x="47109" y="37640"/>
                  </a:cubicBezTo>
                  <a:cubicBezTo>
                    <a:pt x="109839" y="-19965"/>
                    <a:pt x="196060" y="6694"/>
                    <a:pt x="199695" y="79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8378405" y="1424459"/>
              <a:ext cx="302874" cy="171453"/>
            </a:xfrm>
            <a:custGeom>
              <a:avLst/>
              <a:gdLst/>
              <a:ahLst/>
              <a:cxnLst/>
              <a:rect l="l" t="t" r="r" b="b"/>
              <a:pathLst>
                <a:path w="144570" h="81839" extrusionOk="0">
                  <a:moveTo>
                    <a:pt x="144514" y="714"/>
                  </a:moveTo>
                  <a:cubicBezTo>
                    <a:pt x="118975" y="11452"/>
                    <a:pt x="94078" y="23653"/>
                    <a:pt x="69945" y="37253"/>
                  </a:cubicBezTo>
                  <a:cubicBezTo>
                    <a:pt x="45757" y="50992"/>
                    <a:pt x="22389" y="66120"/>
                    <a:pt x="-56" y="82553"/>
                  </a:cubicBezTo>
                  <a:cubicBezTo>
                    <a:pt x="20516" y="63510"/>
                    <a:pt x="43259" y="46956"/>
                    <a:pt x="67708" y="33244"/>
                  </a:cubicBezTo>
                  <a:cubicBezTo>
                    <a:pt x="91962" y="19458"/>
                    <a:pt x="117735" y="8543"/>
                    <a:pt x="144514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8526029" y="1469744"/>
              <a:ext cx="46222" cy="111113"/>
            </a:xfrm>
            <a:custGeom>
              <a:avLst/>
              <a:gdLst/>
              <a:ahLst/>
              <a:cxnLst/>
              <a:rect l="l" t="t" r="r" b="b"/>
              <a:pathLst>
                <a:path w="22063" h="53037" extrusionOk="0">
                  <a:moveTo>
                    <a:pt x="22007" y="714"/>
                  </a:moveTo>
                  <a:cubicBezTo>
                    <a:pt x="16545" y="8553"/>
                    <a:pt x="11950" y="16960"/>
                    <a:pt x="8305" y="25788"/>
                  </a:cubicBezTo>
                  <a:cubicBezTo>
                    <a:pt x="4782" y="34810"/>
                    <a:pt x="2256" y="44187"/>
                    <a:pt x="755" y="53751"/>
                  </a:cubicBezTo>
                  <a:cubicBezTo>
                    <a:pt x="-997" y="43861"/>
                    <a:pt x="103" y="33682"/>
                    <a:pt x="3924" y="24389"/>
                  </a:cubicBezTo>
                  <a:cubicBezTo>
                    <a:pt x="7541" y="14919"/>
                    <a:pt x="13823" y="6698"/>
                    <a:pt x="22007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8464322" y="1509953"/>
              <a:ext cx="33753" cy="71471"/>
            </a:xfrm>
            <a:custGeom>
              <a:avLst/>
              <a:gdLst/>
              <a:ahLst/>
              <a:cxnLst/>
              <a:rect l="l" t="t" r="r" b="b"/>
              <a:pathLst>
                <a:path w="16111" h="34115" extrusionOk="0">
                  <a:moveTo>
                    <a:pt x="16055" y="714"/>
                  </a:moveTo>
                  <a:cubicBezTo>
                    <a:pt x="13072" y="6679"/>
                    <a:pt x="10089" y="11899"/>
                    <a:pt x="7480" y="17492"/>
                  </a:cubicBezTo>
                  <a:cubicBezTo>
                    <a:pt x="4870" y="23084"/>
                    <a:pt x="2726" y="28677"/>
                    <a:pt x="302" y="34829"/>
                  </a:cubicBezTo>
                  <a:cubicBezTo>
                    <a:pt x="-676" y="28248"/>
                    <a:pt x="358" y="21518"/>
                    <a:pt x="3285" y="15534"/>
                  </a:cubicBezTo>
                  <a:cubicBezTo>
                    <a:pt x="6026" y="9466"/>
                    <a:pt x="10463" y="4321"/>
                    <a:pt x="16055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8468780" y="1463497"/>
              <a:ext cx="66784" cy="28002"/>
            </a:xfrm>
            <a:custGeom>
              <a:avLst/>
              <a:gdLst/>
              <a:ahLst/>
              <a:cxnLst/>
              <a:rect l="l" t="t" r="r" b="b"/>
              <a:pathLst>
                <a:path w="31878" h="13366" extrusionOk="0">
                  <a:moveTo>
                    <a:pt x="31822" y="11992"/>
                  </a:moveTo>
                  <a:cubicBezTo>
                    <a:pt x="19882" y="17231"/>
                    <a:pt x="5928" y="12300"/>
                    <a:pt x="-56" y="714"/>
                  </a:cubicBezTo>
                  <a:cubicBezTo>
                    <a:pt x="4744" y="3743"/>
                    <a:pt x="9871" y="6213"/>
                    <a:pt x="15231" y="8078"/>
                  </a:cubicBezTo>
                  <a:cubicBezTo>
                    <a:pt x="20609" y="9970"/>
                    <a:pt x="26164" y="11284"/>
                    <a:pt x="31822" y="1199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8384652" y="1495899"/>
              <a:ext cx="86312" cy="34710"/>
            </a:xfrm>
            <a:custGeom>
              <a:avLst/>
              <a:gdLst/>
              <a:ahLst/>
              <a:cxnLst/>
              <a:rect l="l" t="t" r="r" b="b"/>
              <a:pathLst>
                <a:path w="41199" h="16568" extrusionOk="0">
                  <a:moveTo>
                    <a:pt x="41143" y="15255"/>
                  </a:moveTo>
                  <a:cubicBezTo>
                    <a:pt x="33640" y="17958"/>
                    <a:pt x="25437" y="17958"/>
                    <a:pt x="17934" y="15255"/>
                  </a:cubicBezTo>
                  <a:cubicBezTo>
                    <a:pt x="10356" y="12784"/>
                    <a:pt x="3952" y="7611"/>
                    <a:pt x="-56" y="714"/>
                  </a:cubicBezTo>
                  <a:cubicBezTo>
                    <a:pt x="5947" y="4964"/>
                    <a:pt x="12499" y="8385"/>
                    <a:pt x="19425" y="10874"/>
                  </a:cubicBezTo>
                  <a:cubicBezTo>
                    <a:pt x="26453" y="13223"/>
                    <a:pt x="33752" y="14695"/>
                    <a:pt x="41143" y="152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8486339" y="844291"/>
              <a:ext cx="811894" cy="855912"/>
            </a:xfrm>
            <a:custGeom>
              <a:avLst/>
              <a:gdLst/>
              <a:ahLst/>
              <a:cxnLst/>
              <a:rect l="l" t="t" r="r" b="b"/>
              <a:pathLst>
                <a:path w="387539" h="408550" extrusionOk="0">
                  <a:moveTo>
                    <a:pt x="93718" y="264247"/>
                  </a:moveTo>
                  <a:cubicBezTo>
                    <a:pt x="87100" y="269094"/>
                    <a:pt x="59417" y="288482"/>
                    <a:pt x="34343" y="279440"/>
                  </a:cubicBezTo>
                  <a:cubicBezTo>
                    <a:pt x="-145" y="266857"/>
                    <a:pt x="-8348" y="207761"/>
                    <a:pt x="8151" y="168892"/>
                  </a:cubicBezTo>
                  <a:cubicBezTo>
                    <a:pt x="10481" y="163486"/>
                    <a:pt x="27818" y="122287"/>
                    <a:pt x="67526" y="117812"/>
                  </a:cubicBezTo>
                  <a:cubicBezTo>
                    <a:pt x="85217" y="116181"/>
                    <a:pt x="102890" y="121084"/>
                    <a:pt x="117207" y="131608"/>
                  </a:cubicBezTo>
                  <a:cubicBezTo>
                    <a:pt x="107756" y="123377"/>
                    <a:pt x="99805" y="113572"/>
                    <a:pt x="93718" y="102619"/>
                  </a:cubicBezTo>
                  <a:cubicBezTo>
                    <a:pt x="90922" y="97493"/>
                    <a:pt x="72373" y="64123"/>
                    <a:pt x="81321" y="40540"/>
                  </a:cubicBezTo>
                  <a:cubicBezTo>
                    <a:pt x="97074" y="-1218"/>
                    <a:pt x="199606" y="-16784"/>
                    <a:pt x="237356" y="26652"/>
                  </a:cubicBezTo>
                  <a:cubicBezTo>
                    <a:pt x="255067" y="47065"/>
                    <a:pt x="255998" y="77918"/>
                    <a:pt x="256744" y="83325"/>
                  </a:cubicBezTo>
                  <a:cubicBezTo>
                    <a:pt x="257593" y="100391"/>
                    <a:pt x="254395" y="117412"/>
                    <a:pt x="247423" y="133006"/>
                  </a:cubicBezTo>
                  <a:cubicBezTo>
                    <a:pt x="258869" y="119733"/>
                    <a:pt x="273634" y="109722"/>
                    <a:pt x="290207" y="104017"/>
                  </a:cubicBezTo>
                  <a:cubicBezTo>
                    <a:pt x="297943" y="101407"/>
                    <a:pt x="331592" y="90036"/>
                    <a:pt x="357878" y="106814"/>
                  </a:cubicBezTo>
                  <a:cubicBezTo>
                    <a:pt x="391248" y="128066"/>
                    <a:pt x="395162" y="183340"/>
                    <a:pt x="375868" y="218667"/>
                  </a:cubicBezTo>
                  <a:cubicBezTo>
                    <a:pt x="366752" y="236778"/>
                    <a:pt x="350934" y="250620"/>
                    <a:pt x="331779" y="257256"/>
                  </a:cubicBezTo>
                  <a:cubicBezTo>
                    <a:pt x="293004" y="269560"/>
                    <a:pt x="259913" y="242995"/>
                    <a:pt x="257210" y="240758"/>
                  </a:cubicBezTo>
                  <a:cubicBezTo>
                    <a:pt x="271900" y="253043"/>
                    <a:pt x="284083" y="268041"/>
                    <a:pt x="293096" y="284940"/>
                  </a:cubicBezTo>
                  <a:cubicBezTo>
                    <a:pt x="303070" y="303582"/>
                    <a:pt x="319102" y="334062"/>
                    <a:pt x="306892" y="365008"/>
                  </a:cubicBezTo>
                  <a:cubicBezTo>
                    <a:pt x="298409" y="386633"/>
                    <a:pt x="275293" y="410775"/>
                    <a:pt x="247516" y="409190"/>
                  </a:cubicBezTo>
                  <a:cubicBezTo>
                    <a:pt x="219739" y="407606"/>
                    <a:pt x="203334" y="381227"/>
                    <a:pt x="197742" y="371906"/>
                  </a:cubicBezTo>
                  <a:cubicBezTo>
                    <a:pt x="184282" y="347969"/>
                    <a:pt x="180926" y="319652"/>
                    <a:pt x="188420" y="293236"/>
                  </a:cubicBezTo>
                  <a:cubicBezTo>
                    <a:pt x="192652" y="315215"/>
                    <a:pt x="185941" y="337874"/>
                    <a:pt x="170431" y="354009"/>
                  </a:cubicBezTo>
                  <a:cubicBezTo>
                    <a:pt x="154156" y="370396"/>
                    <a:pt x="130042" y="376240"/>
                    <a:pt x="108073" y="369109"/>
                  </a:cubicBezTo>
                  <a:cubicBezTo>
                    <a:pt x="79587" y="357020"/>
                    <a:pt x="64273" y="325878"/>
                    <a:pt x="72093" y="295939"/>
                  </a:cubicBezTo>
                  <a:cubicBezTo>
                    <a:pt x="75719" y="283327"/>
                    <a:pt x="83297" y="272217"/>
                    <a:pt x="93718" y="2642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8753957" y="1161924"/>
              <a:ext cx="220272" cy="220272"/>
            </a:xfrm>
            <a:custGeom>
              <a:avLst/>
              <a:gdLst/>
              <a:ahLst/>
              <a:cxnLst/>
              <a:rect l="l" t="t" r="r" b="b"/>
              <a:pathLst>
                <a:path w="105142" h="105142" extrusionOk="0">
                  <a:moveTo>
                    <a:pt x="105142" y="52571"/>
                  </a:moveTo>
                  <a:cubicBezTo>
                    <a:pt x="105142" y="81605"/>
                    <a:pt x="81605" y="105142"/>
                    <a:pt x="52571" y="105142"/>
                  </a:cubicBezTo>
                  <a:cubicBezTo>
                    <a:pt x="23537" y="105142"/>
                    <a:pt x="0" y="81605"/>
                    <a:pt x="0" y="52571"/>
                  </a:cubicBezTo>
                  <a:cubicBezTo>
                    <a:pt x="0" y="23537"/>
                    <a:pt x="23536" y="0"/>
                    <a:pt x="52571" y="0"/>
                  </a:cubicBezTo>
                  <a:cubicBezTo>
                    <a:pt x="81605" y="0"/>
                    <a:pt x="105142" y="23537"/>
                    <a:pt x="105142" y="525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3" name="Google Shape;153;p9"/>
          <p:cNvGrpSpPr/>
          <p:nvPr/>
        </p:nvGrpSpPr>
        <p:grpSpPr>
          <a:xfrm rot="10800000">
            <a:off x="5477080" y="671351"/>
            <a:ext cx="1237846" cy="872004"/>
            <a:chOff x="621403" y="597265"/>
            <a:chExt cx="1588204" cy="1118814"/>
          </a:xfrm>
        </p:grpSpPr>
        <p:sp>
          <p:nvSpPr>
            <p:cNvPr id="154" name="Google Shape;154;p9"/>
            <p:cNvSpPr/>
            <p:nvPr/>
          </p:nvSpPr>
          <p:spPr>
            <a:xfrm>
              <a:off x="1448058" y="597265"/>
              <a:ext cx="761549" cy="1118814"/>
            </a:xfrm>
            <a:custGeom>
              <a:avLst/>
              <a:gdLst/>
              <a:ahLst/>
              <a:cxnLst/>
              <a:rect l="l" t="t" r="r" b="b"/>
              <a:pathLst>
                <a:path w="761549" h="1118814" extrusionOk="0">
                  <a:moveTo>
                    <a:pt x="-524" y="1117297"/>
                  </a:moveTo>
                  <a:lnTo>
                    <a:pt x="-524" y="996558"/>
                  </a:lnTo>
                  <a:cubicBezTo>
                    <a:pt x="160246" y="977266"/>
                    <a:pt x="278895" y="901864"/>
                    <a:pt x="338058" y="740612"/>
                  </a:cubicBezTo>
                  <a:cubicBezTo>
                    <a:pt x="312656" y="732412"/>
                    <a:pt x="292400" y="726464"/>
                    <a:pt x="272463" y="719551"/>
                  </a:cubicBezTo>
                  <a:cubicBezTo>
                    <a:pt x="93848" y="657011"/>
                    <a:pt x="-5830" y="480325"/>
                    <a:pt x="31308" y="291741"/>
                  </a:cubicBezTo>
                  <a:cubicBezTo>
                    <a:pt x="64909" y="120199"/>
                    <a:pt x="237095" y="-11311"/>
                    <a:pt x="412334" y="425"/>
                  </a:cubicBezTo>
                  <a:cubicBezTo>
                    <a:pt x="596255" y="11358"/>
                    <a:pt x="744051" y="156019"/>
                    <a:pt x="758954" y="339651"/>
                  </a:cubicBezTo>
                  <a:cubicBezTo>
                    <a:pt x="792877" y="741255"/>
                    <a:pt x="404456" y="1143502"/>
                    <a:pt x="-524" y="11172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621403" y="597265"/>
              <a:ext cx="761549" cy="1118814"/>
            </a:xfrm>
            <a:custGeom>
              <a:avLst/>
              <a:gdLst/>
              <a:ahLst/>
              <a:cxnLst/>
              <a:rect l="l" t="t" r="r" b="b"/>
              <a:pathLst>
                <a:path w="761549" h="1118814" extrusionOk="0">
                  <a:moveTo>
                    <a:pt x="-524" y="1117297"/>
                  </a:moveTo>
                  <a:lnTo>
                    <a:pt x="-524" y="996558"/>
                  </a:lnTo>
                  <a:cubicBezTo>
                    <a:pt x="160246" y="977266"/>
                    <a:pt x="278895" y="901864"/>
                    <a:pt x="338058" y="740612"/>
                  </a:cubicBezTo>
                  <a:cubicBezTo>
                    <a:pt x="312656" y="732412"/>
                    <a:pt x="292400" y="726464"/>
                    <a:pt x="272463" y="719551"/>
                  </a:cubicBezTo>
                  <a:cubicBezTo>
                    <a:pt x="93848" y="657011"/>
                    <a:pt x="-5830" y="480325"/>
                    <a:pt x="31308" y="291741"/>
                  </a:cubicBezTo>
                  <a:cubicBezTo>
                    <a:pt x="64909" y="120199"/>
                    <a:pt x="237095" y="-11311"/>
                    <a:pt x="412334" y="425"/>
                  </a:cubicBezTo>
                  <a:cubicBezTo>
                    <a:pt x="596255" y="11358"/>
                    <a:pt x="744051" y="156019"/>
                    <a:pt x="758954" y="339651"/>
                  </a:cubicBezTo>
                  <a:cubicBezTo>
                    <a:pt x="792877" y="741255"/>
                    <a:pt x="404456" y="1143502"/>
                    <a:pt x="-524" y="11172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6" name="Google Shape;156;p9"/>
          <p:cNvGrpSpPr/>
          <p:nvPr/>
        </p:nvGrpSpPr>
        <p:grpSpPr>
          <a:xfrm flipH="1">
            <a:off x="10316867" y="4890701"/>
            <a:ext cx="1101396" cy="960077"/>
            <a:chOff x="8316334" y="844291"/>
            <a:chExt cx="981899" cy="855912"/>
          </a:xfrm>
        </p:grpSpPr>
        <p:sp>
          <p:nvSpPr>
            <p:cNvPr id="157" name="Google Shape;157;p9"/>
            <p:cNvSpPr/>
            <p:nvPr/>
          </p:nvSpPr>
          <p:spPr>
            <a:xfrm>
              <a:off x="8316334" y="1331125"/>
              <a:ext cx="420586" cy="313823"/>
            </a:xfrm>
            <a:custGeom>
              <a:avLst/>
              <a:gdLst/>
              <a:ahLst/>
              <a:cxnLst/>
              <a:rect l="l" t="t" r="r" b="b"/>
              <a:pathLst>
                <a:path w="200757" h="149796" extrusionOk="0">
                  <a:moveTo>
                    <a:pt x="199695" y="7999"/>
                  </a:moveTo>
                  <a:cubicBezTo>
                    <a:pt x="203060" y="34536"/>
                    <a:pt x="197934" y="61455"/>
                    <a:pt x="185061" y="84898"/>
                  </a:cubicBezTo>
                  <a:cubicBezTo>
                    <a:pt x="169075" y="112274"/>
                    <a:pt x="143610" y="132836"/>
                    <a:pt x="113475" y="142689"/>
                  </a:cubicBezTo>
                  <a:cubicBezTo>
                    <a:pt x="76153" y="155179"/>
                    <a:pt x="35429" y="152634"/>
                    <a:pt x="-56" y="135605"/>
                  </a:cubicBezTo>
                  <a:cubicBezTo>
                    <a:pt x="3159" y="98283"/>
                    <a:pt x="19938" y="63431"/>
                    <a:pt x="47109" y="37640"/>
                  </a:cubicBezTo>
                  <a:cubicBezTo>
                    <a:pt x="109839" y="-19965"/>
                    <a:pt x="196060" y="6694"/>
                    <a:pt x="199695" y="79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8378405" y="1424459"/>
              <a:ext cx="302874" cy="171453"/>
            </a:xfrm>
            <a:custGeom>
              <a:avLst/>
              <a:gdLst/>
              <a:ahLst/>
              <a:cxnLst/>
              <a:rect l="l" t="t" r="r" b="b"/>
              <a:pathLst>
                <a:path w="144570" h="81839" extrusionOk="0">
                  <a:moveTo>
                    <a:pt x="144514" y="714"/>
                  </a:moveTo>
                  <a:cubicBezTo>
                    <a:pt x="118975" y="11452"/>
                    <a:pt x="94078" y="23653"/>
                    <a:pt x="69945" y="37253"/>
                  </a:cubicBezTo>
                  <a:cubicBezTo>
                    <a:pt x="45757" y="50992"/>
                    <a:pt x="22389" y="66120"/>
                    <a:pt x="-56" y="82553"/>
                  </a:cubicBezTo>
                  <a:cubicBezTo>
                    <a:pt x="20516" y="63510"/>
                    <a:pt x="43259" y="46956"/>
                    <a:pt x="67708" y="33244"/>
                  </a:cubicBezTo>
                  <a:cubicBezTo>
                    <a:pt x="91962" y="19458"/>
                    <a:pt x="117735" y="8543"/>
                    <a:pt x="144514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9"/>
            <p:cNvSpPr/>
            <p:nvPr/>
          </p:nvSpPr>
          <p:spPr>
            <a:xfrm>
              <a:off x="8526029" y="1469744"/>
              <a:ext cx="46222" cy="111113"/>
            </a:xfrm>
            <a:custGeom>
              <a:avLst/>
              <a:gdLst/>
              <a:ahLst/>
              <a:cxnLst/>
              <a:rect l="l" t="t" r="r" b="b"/>
              <a:pathLst>
                <a:path w="22063" h="53037" extrusionOk="0">
                  <a:moveTo>
                    <a:pt x="22007" y="714"/>
                  </a:moveTo>
                  <a:cubicBezTo>
                    <a:pt x="16545" y="8553"/>
                    <a:pt x="11950" y="16960"/>
                    <a:pt x="8305" y="25788"/>
                  </a:cubicBezTo>
                  <a:cubicBezTo>
                    <a:pt x="4782" y="34810"/>
                    <a:pt x="2256" y="44187"/>
                    <a:pt x="755" y="53751"/>
                  </a:cubicBezTo>
                  <a:cubicBezTo>
                    <a:pt x="-997" y="43861"/>
                    <a:pt x="103" y="33682"/>
                    <a:pt x="3924" y="24389"/>
                  </a:cubicBezTo>
                  <a:cubicBezTo>
                    <a:pt x="7541" y="14919"/>
                    <a:pt x="13823" y="6698"/>
                    <a:pt x="22007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9"/>
            <p:cNvSpPr/>
            <p:nvPr/>
          </p:nvSpPr>
          <p:spPr>
            <a:xfrm>
              <a:off x="8464322" y="1509953"/>
              <a:ext cx="33753" cy="71471"/>
            </a:xfrm>
            <a:custGeom>
              <a:avLst/>
              <a:gdLst/>
              <a:ahLst/>
              <a:cxnLst/>
              <a:rect l="l" t="t" r="r" b="b"/>
              <a:pathLst>
                <a:path w="16111" h="34115" extrusionOk="0">
                  <a:moveTo>
                    <a:pt x="16055" y="714"/>
                  </a:moveTo>
                  <a:cubicBezTo>
                    <a:pt x="13072" y="6679"/>
                    <a:pt x="10089" y="11899"/>
                    <a:pt x="7480" y="17492"/>
                  </a:cubicBezTo>
                  <a:cubicBezTo>
                    <a:pt x="4870" y="23084"/>
                    <a:pt x="2726" y="28677"/>
                    <a:pt x="302" y="34829"/>
                  </a:cubicBezTo>
                  <a:cubicBezTo>
                    <a:pt x="-676" y="28248"/>
                    <a:pt x="358" y="21518"/>
                    <a:pt x="3285" y="15534"/>
                  </a:cubicBezTo>
                  <a:cubicBezTo>
                    <a:pt x="6026" y="9466"/>
                    <a:pt x="10463" y="4321"/>
                    <a:pt x="16055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9"/>
            <p:cNvSpPr/>
            <p:nvPr/>
          </p:nvSpPr>
          <p:spPr>
            <a:xfrm>
              <a:off x="8468780" y="1463497"/>
              <a:ext cx="66784" cy="28002"/>
            </a:xfrm>
            <a:custGeom>
              <a:avLst/>
              <a:gdLst/>
              <a:ahLst/>
              <a:cxnLst/>
              <a:rect l="l" t="t" r="r" b="b"/>
              <a:pathLst>
                <a:path w="31878" h="13366" extrusionOk="0">
                  <a:moveTo>
                    <a:pt x="31822" y="11992"/>
                  </a:moveTo>
                  <a:cubicBezTo>
                    <a:pt x="19882" y="17231"/>
                    <a:pt x="5928" y="12300"/>
                    <a:pt x="-56" y="714"/>
                  </a:cubicBezTo>
                  <a:cubicBezTo>
                    <a:pt x="4744" y="3743"/>
                    <a:pt x="9871" y="6213"/>
                    <a:pt x="15231" y="8078"/>
                  </a:cubicBezTo>
                  <a:cubicBezTo>
                    <a:pt x="20609" y="9970"/>
                    <a:pt x="26164" y="11284"/>
                    <a:pt x="31822" y="1199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9"/>
            <p:cNvSpPr/>
            <p:nvPr/>
          </p:nvSpPr>
          <p:spPr>
            <a:xfrm>
              <a:off x="8384652" y="1495899"/>
              <a:ext cx="86312" cy="34710"/>
            </a:xfrm>
            <a:custGeom>
              <a:avLst/>
              <a:gdLst/>
              <a:ahLst/>
              <a:cxnLst/>
              <a:rect l="l" t="t" r="r" b="b"/>
              <a:pathLst>
                <a:path w="41199" h="16568" extrusionOk="0">
                  <a:moveTo>
                    <a:pt x="41143" y="15255"/>
                  </a:moveTo>
                  <a:cubicBezTo>
                    <a:pt x="33640" y="17958"/>
                    <a:pt x="25437" y="17958"/>
                    <a:pt x="17934" y="15255"/>
                  </a:cubicBezTo>
                  <a:cubicBezTo>
                    <a:pt x="10356" y="12784"/>
                    <a:pt x="3952" y="7611"/>
                    <a:pt x="-56" y="714"/>
                  </a:cubicBezTo>
                  <a:cubicBezTo>
                    <a:pt x="5947" y="4964"/>
                    <a:pt x="12499" y="8385"/>
                    <a:pt x="19425" y="10874"/>
                  </a:cubicBezTo>
                  <a:cubicBezTo>
                    <a:pt x="26453" y="13223"/>
                    <a:pt x="33752" y="14695"/>
                    <a:pt x="41143" y="152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9"/>
            <p:cNvSpPr/>
            <p:nvPr/>
          </p:nvSpPr>
          <p:spPr>
            <a:xfrm>
              <a:off x="8486339" y="844291"/>
              <a:ext cx="811894" cy="855912"/>
            </a:xfrm>
            <a:custGeom>
              <a:avLst/>
              <a:gdLst/>
              <a:ahLst/>
              <a:cxnLst/>
              <a:rect l="l" t="t" r="r" b="b"/>
              <a:pathLst>
                <a:path w="387539" h="408550" extrusionOk="0">
                  <a:moveTo>
                    <a:pt x="93718" y="264247"/>
                  </a:moveTo>
                  <a:cubicBezTo>
                    <a:pt x="87100" y="269094"/>
                    <a:pt x="59417" y="288482"/>
                    <a:pt x="34343" y="279440"/>
                  </a:cubicBezTo>
                  <a:cubicBezTo>
                    <a:pt x="-145" y="266857"/>
                    <a:pt x="-8348" y="207761"/>
                    <a:pt x="8151" y="168892"/>
                  </a:cubicBezTo>
                  <a:cubicBezTo>
                    <a:pt x="10481" y="163486"/>
                    <a:pt x="27818" y="122287"/>
                    <a:pt x="67526" y="117812"/>
                  </a:cubicBezTo>
                  <a:cubicBezTo>
                    <a:pt x="85217" y="116181"/>
                    <a:pt x="102890" y="121084"/>
                    <a:pt x="117207" y="131608"/>
                  </a:cubicBezTo>
                  <a:cubicBezTo>
                    <a:pt x="107756" y="123377"/>
                    <a:pt x="99805" y="113572"/>
                    <a:pt x="93718" y="102619"/>
                  </a:cubicBezTo>
                  <a:cubicBezTo>
                    <a:pt x="90922" y="97493"/>
                    <a:pt x="72373" y="64123"/>
                    <a:pt x="81321" y="40540"/>
                  </a:cubicBezTo>
                  <a:cubicBezTo>
                    <a:pt x="97074" y="-1218"/>
                    <a:pt x="199606" y="-16784"/>
                    <a:pt x="237356" y="26652"/>
                  </a:cubicBezTo>
                  <a:cubicBezTo>
                    <a:pt x="255067" y="47065"/>
                    <a:pt x="255998" y="77918"/>
                    <a:pt x="256744" y="83325"/>
                  </a:cubicBezTo>
                  <a:cubicBezTo>
                    <a:pt x="257593" y="100391"/>
                    <a:pt x="254395" y="117412"/>
                    <a:pt x="247423" y="133006"/>
                  </a:cubicBezTo>
                  <a:cubicBezTo>
                    <a:pt x="258869" y="119733"/>
                    <a:pt x="273634" y="109722"/>
                    <a:pt x="290207" y="104017"/>
                  </a:cubicBezTo>
                  <a:cubicBezTo>
                    <a:pt x="297943" y="101407"/>
                    <a:pt x="331592" y="90036"/>
                    <a:pt x="357878" y="106814"/>
                  </a:cubicBezTo>
                  <a:cubicBezTo>
                    <a:pt x="391248" y="128066"/>
                    <a:pt x="395162" y="183340"/>
                    <a:pt x="375868" y="218667"/>
                  </a:cubicBezTo>
                  <a:cubicBezTo>
                    <a:pt x="366752" y="236778"/>
                    <a:pt x="350934" y="250620"/>
                    <a:pt x="331779" y="257256"/>
                  </a:cubicBezTo>
                  <a:cubicBezTo>
                    <a:pt x="293004" y="269560"/>
                    <a:pt x="259913" y="242995"/>
                    <a:pt x="257210" y="240758"/>
                  </a:cubicBezTo>
                  <a:cubicBezTo>
                    <a:pt x="271900" y="253043"/>
                    <a:pt x="284083" y="268041"/>
                    <a:pt x="293096" y="284940"/>
                  </a:cubicBezTo>
                  <a:cubicBezTo>
                    <a:pt x="303070" y="303582"/>
                    <a:pt x="319102" y="334062"/>
                    <a:pt x="306892" y="365008"/>
                  </a:cubicBezTo>
                  <a:cubicBezTo>
                    <a:pt x="298409" y="386633"/>
                    <a:pt x="275293" y="410775"/>
                    <a:pt x="247516" y="409190"/>
                  </a:cubicBezTo>
                  <a:cubicBezTo>
                    <a:pt x="219739" y="407606"/>
                    <a:pt x="203334" y="381227"/>
                    <a:pt x="197742" y="371906"/>
                  </a:cubicBezTo>
                  <a:cubicBezTo>
                    <a:pt x="184282" y="347969"/>
                    <a:pt x="180926" y="319652"/>
                    <a:pt x="188420" y="293236"/>
                  </a:cubicBezTo>
                  <a:cubicBezTo>
                    <a:pt x="192652" y="315215"/>
                    <a:pt x="185941" y="337874"/>
                    <a:pt x="170431" y="354009"/>
                  </a:cubicBezTo>
                  <a:cubicBezTo>
                    <a:pt x="154156" y="370396"/>
                    <a:pt x="130042" y="376240"/>
                    <a:pt x="108073" y="369109"/>
                  </a:cubicBezTo>
                  <a:cubicBezTo>
                    <a:pt x="79587" y="357020"/>
                    <a:pt x="64273" y="325878"/>
                    <a:pt x="72093" y="295939"/>
                  </a:cubicBezTo>
                  <a:cubicBezTo>
                    <a:pt x="75719" y="283327"/>
                    <a:pt x="83297" y="272217"/>
                    <a:pt x="93718" y="2642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9"/>
            <p:cNvSpPr/>
            <p:nvPr/>
          </p:nvSpPr>
          <p:spPr>
            <a:xfrm>
              <a:off x="8753957" y="1161924"/>
              <a:ext cx="220272" cy="220272"/>
            </a:xfrm>
            <a:custGeom>
              <a:avLst/>
              <a:gdLst/>
              <a:ahLst/>
              <a:cxnLst/>
              <a:rect l="l" t="t" r="r" b="b"/>
              <a:pathLst>
                <a:path w="105142" h="105142" extrusionOk="0">
                  <a:moveTo>
                    <a:pt x="105142" y="52571"/>
                  </a:moveTo>
                  <a:cubicBezTo>
                    <a:pt x="105142" y="81605"/>
                    <a:pt x="81605" y="105142"/>
                    <a:pt x="52571" y="105142"/>
                  </a:cubicBezTo>
                  <a:cubicBezTo>
                    <a:pt x="23537" y="105142"/>
                    <a:pt x="0" y="81605"/>
                    <a:pt x="0" y="52571"/>
                  </a:cubicBezTo>
                  <a:cubicBezTo>
                    <a:pt x="0" y="23537"/>
                    <a:pt x="23536" y="0"/>
                    <a:pt x="52571" y="0"/>
                  </a:cubicBezTo>
                  <a:cubicBezTo>
                    <a:pt x="81605" y="0"/>
                    <a:pt x="105142" y="23537"/>
                    <a:pt x="105142" y="525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5" name="Google Shape;165;p9"/>
          <p:cNvGrpSpPr/>
          <p:nvPr/>
        </p:nvGrpSpPr>
        <p:grpSpPr>
          <a:xfrm flipH="1">
            <a:off x="9639159" y="5308171"/>
            <a:ext cx="969047" cy="777202"/>
            <a:chOff x="9417497" y="1564911"/>
            <a:chExt cx="967692" cy="776116"/>
          </a:xfrm>
        </p:grpSpPr>
        <p:sp>
          <p:nvSpPr>
            <p:cNvPr id="166" name="Google Shape;166;p9"/>
            <p:cNvSpPr/>
            <p:nvPr/>
          </p:nvSpPr>
          <p:spPr>
            <a:xfrm>
              <a:off x="9921017" y="1988233"/>
              <a:ext cx="464172" cy="297268"/>
            </a:xfrm>
            <a:custGeom>
              <a:avLst/>
              <a:gdLst/>
              <a:ahLst/>
              <a:cxnLst/>
              <a:rect l="l" t="t" r="r" b="b"/>
              <a:pathLst>
                <a:path w="221562" h="141894" extrusionOk="0">
                  <a:moveTo>
                    <a:pt x="-56" y="35735"/>
                  </a:moveTo>
                  <a:cubicBezTo>
                    <a:pt x="19220" y="17214"/>
                    <a:pt x="43846" y="5245"/>
                    <a:pt x="70318" y="1526"/>
                  </a:cubicBezTo>
                  <a:cubicBezTo>
                    <a:pt x="101814" y="-2016"/>
                    <a:pt x="133515" y="6103"/>
                    <a:pt x="159428" y="24363"/>
                  </a:cubicBezTo>
                  <a:cubicBezTo>
                    <a:pt x="191781" y="46771"/>
                    <a:pt x="214068" y="80970"/>
                    <a:pt x="221506" y="119625"/>
                  </a:cubicBezTo>
                  <a:cubicBezTo>
                    <a:pt x="189721" y="139423"/>
                    <a:pt x="151757" y="146795"/>
                    <a:pt x="114873" y="140317"/>
                  </a:cubicBezTo>
                  <a:cubicBezTo>
                    <a:pt x="31542" y="124192"/>
                    <a:pt x="876" y="39090"/>
                    <a:pt x="-56" y="357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9"/>
            <p:cNvSpPr/>
            <p:nvPr/>
          </p:nvSpPr>
          <p:spPr>
            <a:xfrm>
              <a:off x="9417497" y="1564911"/>
              <a:ext cx="759789" cy="776116"/>
            </a:xfrm>
            <a:custGeom>
              <a:avLst/>
              <a:gdLst/>
              <a:ahLst/>
              <a:cxnLst/>
              <a:rect l="l" t="t" r="r" b="b"/>
              <a:pathLst>
                <a:path w="362668" h="370461" extrusionOk="0">
                  <a:moveTo>
                    <a:pt x="76713" y="161264"/>
                  </a:moveTo>
                  <a:cubicBezTo>
                    <a:pt x="41200" y="163222"/>
                    <a:pt x="10440" y="143834"/>
                    <a:pt x="2144" y="117082"/>
                  </a:cubicBezTo>
                  <a:cubicBezTo>
                    <a:pt x="-9228" y="80544"/>
                    <a:pt x="25913" y="46988"/>
                    <a:pt x="51825" y="34218"/>
                  </a:cubicBezTo>
                  <a:cubicBezTo>
                    <a:pt x="55647" y="32260"/>
                    <a:pt x="103185" y="9889"/>
                    <a:pt x="140190" y="39717"/>
                  </a:cubicBezTo>
                  <a:cubicBezTo>
                    <a:pt x="172440" y="65723"/>
                    <a:pt x="168153" y="108507"/>
                    <a:pt x="168153" y="111489"/>
                  </a:cubicBezTo>
                  <a:cubicBezTo>
                    <a:pt x="167500" y="106829"/>
                    <a:pt x="160789" y="57613"/>
                    <a:pt x="196116" y="25922"/>
                  </a:cubicBezTo>
                  <a:cubicBezTo>
                    <a:pt x="223147" y="1407"/>
                    <a:pt x="272642" y="-10524"/>
                    <a:pt x="298648" y="14830"/>
                  </a:cubicBezTo>
                  <a:cubicBezTo>
                    <a:pt x="317291" y="33472"/>
                    <a:pt x="317291" y="66562"/>
                    <a:pt x="306944" y="89398"/>
                  </a:cubicBezTo>
                  <a:cubicBezTo>
                    <a:pt x="297660" y="108954"/>
                    <a:pt x="280845" y="123924"/>
                    <a:pt x="260338" y="130877"/>
                  </a:cubicBezTo>
                  <a:cubicBezTo>
                    <a:pt x="279857" y="123150"/>
                    <a:pt x="301594" y="123150"/>
                    <a:pt x="321112" y="130877"/>
                  </a:cubicBezTo>
                  <a:cubicBezTo>
                    <a:pt x="329035" y="134140"/>
                    <a:pt x="358396" y="146630"/>
                    <a:pt x="362498" y="175059"/>
                  </a:cubicBezTo>
                  <a:cubicBezTo>
                    <a:pt x="363859" y="196433"/>
                    <a:pt x="353037" y="216744"/>
                    <a:pt x="334534" y="227537"/>
                  </a:cubicBezTo>
                  <a:cubicBezTo>
                    <a:pt x="317878" y="237483"/>
                    <a:pt x="297651" y="239496"/>
                    <a:pt x="279354" y="233037"/>
                  </a:cubicBezTo>
                  <a:cubicBezTo>
                    <a:pt x="283641" y="234901"/>
                    <a:pt x="312443" y="247578"/>
                    <a:pt x="317943" y="274516"/>
                  </a:cubicBezTo>
                  <a:cubicBezTo>
                    <a:pt x="323442" y="301454"/>
                    <a:pt x="301911" y="323451"/>
                    <a:pt x="287556" y="337992"/>
                  </a:cubicBezTo>
                  <a:cubicBezTo>
                    <a:pt x="274972" y="350856"/>
                    <a:pt x="255118" y="371082"/>
                    <a:pt x="224080" y="371175"/>
                  </a:cubicBezTo>
                  <a:cubicBezTo>
                    <a:pt x="200385" y="370308"/>
                    <a:pt x="178219" y="359226"/>
                    <a:pt x="163306" y="340789"/>
                  </a:cubicBezTo>
                  <a:cubicBezTo>
                    <a:pt x="144990" y="315939"/>
                    <a:pt x="141802" y="283035"/>
                    <a:pt x="155010" y="255128"/>
                  </a:cubicBezTo>
                  <a:cubicBezTo>
                    <a:pt x="148364" y="276324"/>
                    <a:pt x="140646" y="297166"/>
                    <a:pt x="131894" y="317579"/>
                  </a:cubicBezTo>
                  <a:cubicBezTo>
                    <a:pt x="115395" y="356262"/>
                    <a:pt x="109430" y="360363"/>
                    <a:pt x="104956" y="362134"/>
                  </a:cubicBezTo>
                  <a:cubicBezTo>
                    <a:pt x="80534" y="372294"/>
                    <a:pt x="43530" y="340136"/>
                    <a:pt x="25260" y="314503"/>
                  </a:cubicBezTo>
                  <a:cubicBezTo>
                    <a:pt x="15939" y="300894"/>
                    <a:pt x="-6525" y="269948"/>
                    <a:pt x="2424" y="231639"/>
                  </a:cubicBezTo>
                  <a:cubicBezTo>
                    <a:pt x="12257" y="196237"/>
                    <a:pt x="40836" y="169169"/>
                    <a:pt x="76713" y="1612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9"/>
            <p:cNvSpPr/>
            <p:nvPr/>
          </p:nvSpPr>
          <p:spPr>
            <a:xfrm>
              <a:off x="9696544" y="1861301"/>
              <a:ext cx="183168" cy="183168"/>
            </a:xfrm>
            <a:custGeom>
              <a:avLst/>
              <a:gdLst/>
              <a:ahLst/>
              <a:cxnLst/>
              <a:rect l="l" t="t" r="r" b="b"/>
              <a:pathLst>
                <a:path w="87431" h="87431" extrusionOk="0">
                  <a:moveTo>
                    <a:pt x="87432" y="43716"/>
                  </a:moveTo>
                  <a:cubicBezTo>
                    <a:pt x="87432" y="67860"/>
                    <a:pt x="67860" y="87432"/>
                    <a:pt x="43716" y="87432"/>
                  </a:cubicBezTo>
                  <a:cubicBezTo>
                    <a:pt x="19572" y="87432"/>
                    <a:pt x="0" y="67860"/>
                    <a:pt x="0" y="43716"/>
                  </a:cubicBezTo>
                  <a:cubicBezTo>
                    <a:pt x="0" y="19572"/>
                    <a:pt x="19572" y="0"/>
                    <a:pt x="43716" y="0"/>
                  </a:cubicBezTo>
                  <a:cubicBezTo>
                    <a:pt x="67860" y="0"/>
                    <a:pt x="87432" y="19572"/>
                    <a:pt x="87432" y="4371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9"/>
            <p:cNvSpPr/>
            <p:nvPr/>
          </p:nvSpPr>
          <p:spPr>
            <a:xfrm>
              <a:off x="10015296" y="2057859"/>
              <a:ext cx="318886" cy="141184"/>
            </a:xfrm>
            <a:custGeom>
              <a:avLst/>
              <a:gdLst/>
              <a:ahLst/>
              <a:cxnLst/>
              <a:rect l="l" t="t" r="r" b="b"/>
              <a:pathLst>
                <a:path w="152213" h="67391" extrusionOk="0">
                  <a:moveTo>
                    <a:pt x="-56" y="714"/>
                  </a:moveTo>
                  <a:cubicBezTo>
                    <a:pt x="23862" y="14919"/>
                    <a:pt x="48600" y="27679"/>
                    <a:pt x="74047" y="38930"/>
                  </a:cubicBezTo>
                  <a:cubicBezTo>
                    <a:pt x="99493" y="50172"/>
                    <a:pt x="125574" y="59912"/>
                    <a:pt x="152158" y="68105"/>
                  </a:cubicBezTo>
                  <a:cubicBezTo>
                    <a:pt x="124623" y="62932"/>
                    <a:pt x="97788" y="54580"/>
                    <a:pt x="72182" y="43218"/>
                  </a:cubicBezTo>
                  <a:cubicBezTo>
                    <a:pt x="46522" y="31930"/>
                    <a:pt x="22277" y="17659"/>
                    <a:pt x="-56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9"/>
            <p:cNvSpPr/>
            <p:nvPr/>
          </p:nvSpPr>
          <p:spPr>
            <a:xfrm>
              <a:off x="10118162" y="2087528"/>
              <a:ext cx="114236" cy="35248"/>
            </a:xfrm>
            <a:custGeom>
              <a:avLst/>
              <a:gdLst/>
              <a:ahLst/>
              <a:cxnLst/>
              <a:rect l="l" t="t" r="r" b="b"/>
              <a:pathLst>
                <a:path w="54528" h="16825" extrusionOk="0">
                  <a:moveTo>
                    <a:pt x="-56" y="15255"/>
                  </a:moveTo>
                  <a:cubicBezTo>
                    <a:pt x="9377" y="14910"/>
                    <a:pt x="18754" y="13568"/>
                    <a:pt x="27907" y="11247"/>
                  </a:cubicBezTo>
                  <a:cubicBezTo>
                    <a:pt x="37126" y="8739"/>
                    <a:pt x="46037" y="5207"/>
                    <a:pt x="54472" y="714"/>
                  </a:cubicBezTo>
                  <a:cubicBezTo>
                    <a:pt x="47621" y="8031"/>
                    <a:pt x="38822" y="13232"/>
                    <a:pt x="29119" y="15721"/>
                  </a:cubicBezTo>
                  <a:cubicBezTo>
                    <a:pt x="19546" y="18293"/>
                    <a:pt x="9433" y="18135"/>
                    <a:pt x="-56" y="152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9"/>
            <p:cNvSpPr/>
            <p:nvPr/>
          </p:nvSpPr>
          <p:spPr>
            <a:xfrm>
              <a:off x="10193703" y="2136914"/>
              <a:ext cx="77134" cy="21069"/>
            </a:xfrm>
            <a:custGeom>
              <a:avLst/>
              <a:gdLst/>
              <a:ahLst/>
              <a:cxnLst/>
              <a:rect l="l" t="t" r="r" b="b"/>
              <a:pathLst>
                <a:path w="36818" h="10057" extrusionOk="0">
                  <a:moveTo>
                    <a:pt x="-56" y="8450"/>
                  </a:moveTo>
                  <a:cubicBezTo>
                    <a:pt x="6469" y="7332"/>
                    <a:pt x="12434" y="6586"/>
                    <a:pt x="18586" y="5281"/>
                  </a:cubicBezTo>
                  <a:cubicBezTo>
                    <a:pt x="24738" y="3976"/>
                    <a:pt x="30424" y="2392"/>
                    <a:pt x="36762" y="714"/>
                  </a:cubicBezTo>
                  <a:cubicBezTo>
                    <a:pt x="32102" y="5505"/>
                    <a:pt x="26080" y="8758"/>
                    <a:pt x="19518" y="10035"/>
                  </a:cubicBezTo>
                  <a:cubicBezTo>
                    <a:pt x="12975" y="11405"/>
                    <a:pt x="6180" y="10855"/>
                    <a:pt x="-56" y="845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9"/>
            <p:cNvSpPr/>
            <p:nvPr/>
          </p:nvSpPr>
          <p:spPr>
            <a:xfrm>
              <a:off x="10153102" y="2136914"/>
              <a:ext cx="26579" cy="67174"/>
            </a:xfrm>
            <a:custGeom>
              <a:avLst/>
              <a:gdLst/>
              <a:ahLst/>
              <a:cxnLst/>
              <a:rect l="l" t="t" r="r" b="b"/>
              <a:pathLst>
                <a:path w="12687" h="32064" extrusionOk="0">
                  <a:moveTo>
                    <a:pt x="-56" y="714"/>
                  </a:moveTo>
                  <a:cubicBezTo>
                    <a:pt x="11278" y="7024"/>
                    <a:pt x="15800" y="21034"/>
                    <a:pt x="10291" y="32778"/>
                  </a:cubicBezTo>
                  <a:cubicBezTo>
                    <a:pt x="9787" y="27148"/>
                    <a:pt x="8697" y="21584"/>
                    <a:pt x="7028" y="16187"/>
                  </a:cubicBezTo>
                  <a:cubicBezTo>
                    <a:pt x="5173" y="10809"/>
                    <a:pt x="2796" y="5626"/>
                    <a:pt x="-56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9"/>
            <p:cNvSpPr/>
            <p:nvPr/>
          </p:nvSpPr>
          <p:spPr>
            <a:xfrm>
              <a:off x="10222981" y="2166191"/>
              <a:ext cx="33524" cy="87483"/>
            </a:xfrm>
            <a:custGeom>
              <a:avLst/>
              <a:gdLst/>
              <a:ahLst/>
              <a:cxnLst/>
              <a:rect l="l" t="t" r="r" b="b"/>
              <a:pathLst>
                <a:path w="16002" h="41758" extrusionOk="0">
                  <a:moveTo>
                    <a:pt x="-56" y="714"/>
                  </a:moveTo>
                  <a:cubicBezTo>
                    <a:pt x="6795" y="5001"/>
                    <a:pt x="11856" y="11620"/>
                    <a:pt x="14205" y="19356"/>
                  </a:cubicBezTo>
                  <a:cubicBezTo>
                    <a:pt x="16787" y="26906"/>
                    <a:pt x="16489" y="35137"/>
                    <a:pt x="13366" y="42472"/>
                  </a:cubicBezTo>
                  <a:cubicBezTo>
                    <a:pt x="13217" y="35099"/>
                    <a:pt x="12024" y="27792"/>
                    <a:pt x="9824" y="20754"/>
                  </a:cubicBezTo>
                  <a:cubicBezTo>
                    <a:pt x="7401" y="13679"/>
                    <a:pt x="4083" y="6940"/>
                    <a:pt x="-56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4" name="Google Shape;174;p9"/>
          <p:cNvGrpSpPr/>
          <p:nvPr/>
        </p:nvGrpSpPr>
        <p:grpSpPr>
          <a:xfrm rot="10800000">
            <a:off x="5558993" y="671351"/>
            <a:ext cx="1237846" cy="872004"/>
            <a:chOff x="621403" y="597265"/>
            <a:chExt cx="1588204" cy="1118814"/>
          </a:xfrm>
        </p:grpSpPr>
        <p:sp>
          <p:nvSpPr>
            <p:cNvPr id="175" name="Google Shape;175;p9"/>
            <p:cNvSpPr/>
            <p:nvPr/>
          </p:nvSpPr>
          <p:spPr>
            <a:xfrm>
              <a:off x="1448058" y="597265"/>
              <a:ext cx="761549" cy="1118814"/>
            </a:xfrm>
            <a:custGeom>
              <a:avLst/>
              <a:gdLst/>
              <a:ahLst/>
              <a:cxnLst/>
              <a:rect l="l" t="t" r="r" b="b"/>
              <a:pathLst>
                <a:path w="761549" h="1118814" extrusionOk="0">
                  <a:moveTo>
                    <a:pt x="-524" y="1117297"/>
                  </a:moveTo>
                  <a:lnTo>
                    <a:pt x="-524" y="996558"/>
                  </a:lnTo>
                  <a:cubicBezTo>
                    <a:pt x="160246" y="977266"/>
                    <a:pt x="278895" y="901864"/>
                    <a:pt x="338058" y="740612"/>
                  </a:cubicBezTo>
                  <a:cubicBezTo>
                    <a:pt x="312656" y="732412"/>
                    <a:pt x="292400" y="726464"/>
                    <a:pt x="272463" y="719551"/>
                  </a:cubicBezTo>
                  <a:cubicBezTo>
                    <a:pt x="93848" y="657011"/>
                    <a:pt x="-5830" y="480325"/>
                    <a:pt x="31308" y="291741"/>
                  </a:cubicBezTo>
                  <a:cubicBezTo>
                    <a:pt x="64909" y="120199"/>
                    <a:pt x="237095" y="-11311"/>
                    <a:pt x="412334" y="425"/>
                  </a:cubicBezTo>
                  <a:cubicBezTo>
                    <a:pt x="596255" y="11358"/>
                    <a:pt x="744051" y="156019"/>
                    <a:pt x="758954" y="339651"/>
                  </a:cubicBezTo>
                  <a:cubicBezTo>
                    <a:pt x="792877" y="741255"/>
                    <a:pt x="404456" y="1143502"/>
                    <a:pt x="-524" y="111729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9"/>
            <p:cNvSpPr/>
            <p:nvPr/>
          </p:nvSpPr>
          <p:spPr>
            <a:xfrm>
              <a:off x="621403" y="597265"/>
              <a:ext cx="761549" cy="1118814"/>
            </a:xfrm>
            <a:custGeom>
              <a:avLst/>
              <a:gdLst/>
              <a:ahLst/>
              <a:cxnLst/>
              <a:rect l="l" t="t" r="r" b="b"/>
              <a:pathLst>
                <a:path w="761549" h="1118814" extrusionOk="0">
                  <a:moveTo>
                    <a:pt x="-524" y="1117297"/>
                  </a:moveTo>
                  <a:lnTo>
                    <a:pt x="-524" y="996558"/>
                  </a:lnTo>
                  <a:cubicBezTo>
                    <a:pt x="160246" y="977266"/>
                    <a:pt x="278895" y="901864"/>
                    <a:pt x="338058" y="740612"/>
                  </a:cubicBezTo>
                  <a:cubicBezTo>
                    <a:pt x="312656" y="732412"/>
                    <a:pt x="292400" y="726464"/>
                    <a:pt x="272463" y="719551"/>
                  </a:cubicBezTo>
                  <a:cubicBezTo>
                    <a:pt x="93848" y="657011"/>
                    <a:pt x="-5830" y="480325"/>
                    <a:pt x="31308" y="291741"/>
                  </a:cubicBezTo>
                  <a:cubicBezTo>
                    <a:pt x="64909" y="120199"/>
                    <a:pt x="237095" y="-11311"/>
                    <a:pt x="412334" y="425"/>
                  </a:cubicBezTo>
                  <a:cubicBezTo>
                    <a:pt x="596255" y="11358"/>
                    <a:pt x="744051" y="156019"/>
                    <a:pt x="758954" y="339651"/>
                  </a:cubicBezTo>
                  <a:cubicBezTo>
                    <a:pt x="792877" y="741255"/>
                    <a:pt x="404456" y="1143502"/>
                    <a:pt x="-524" y="111729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7" name="Google Shape;177;p9"/>
          <p:cNvSpPr/>
          <p:nvPr/>
        </p:nvSpPr>
        <p:spPr>
          <a:xfrm rot="7429286">
            <a:off x="82817" y="-36628"/>
            <a:ext cx="972541" cy="718447"/>
          </a:xfrm>
          <a:custGeom>
            <a:avLst/>
            <a:gdLst/>
            <a:ahLst/>
            <a:cxnLst/>
            <a:rect l="l" t="t" r="r" b="b"/>
            <a:pathLst>
              <a:path w="535963" h="395933" extrusionOk="0">
                <a:moveTo>
                  <a:pt x="-56" y="108159"/>
                </a:moveTo>
                <a:cubicBezTo>
                  <a:pt x="7774" y="51068"/>
                  <a:pt x="53634" y="6746"/>
                  <a:pt x="110958" y="874"/>
                </a:cubicBezTo>
                <a:cubicBezTo>
                  <a:pt x="168460" y="-2025"/>
                  <a:pt x="220491" y="34793"/>
                  <a:pt x="236886" y="89983"/>
                </a:cubicBezTo>
                <a:cubicBezTo>
                  <a:pt x="242815" y="107460"/>
                  <a:pt x="240941" y="126643"/>
                  <a:pt x="231760" y="142647"/>
                </a:cubicBezTo>
                <a:cubicBezTo>
                  <a:pt x="221600" y="157654"/>
                  <a:pt x="198297" y="164366"/>
                  <a:pt x="184409" y="152621"/>
                </a:cubicBezTo>
                <a:cubicBezTo>
                  <a:pt x="170520" y="140876"/>
                  <a:pt x="173503" y="115337"/>
                  <a:pt x="184968" y="98931"/>
                </a:cubicBezTo>
                <a:cubicBezTo>
                  <a:pt x="216846" y="54749"/>
                  <a:pt x="289178" y="55775"/>
                  <a:pt x="329818" y="91941"/>
                </a:cubicBezTo>
                <a:cubicBezTo>
                  <a:pt x="370458" y="128107"/>
                  <a:pt x="382948" y="188134"/>
                  <a:pt x="375771" y="242104"/>
                </a:cubicBezTo>
                <a:cubicBezTo>
                  <a:pt x="374522" y="258313"/>
                  <a:pt x="369302" y="273967"/>
                  <a:pt x="360577" y="287684"/>
                </a:cubicBezTo>
                <a:cubicBezTo>
                  <a:pt x="351331" y="301443"/>
                  <a:pt x="335196" y="308916"/>
                  <a:pt x="318726" y="307072"/>
                </a:cubicBezTo>
                <a:cubicBezTo>
                  <a:pt x="299086" y="301835"/>
                  <a:pt x="285962" y="283346"/>
                  <a:pt x="287500" y="263076"/>
                </a:cubicBezTo>
                <a:cubicBezTo>
                  <a:pt x="289793" y="243258"/>
                  <a:pt x="300708" y="225457"/>
                  <a:pt x="317327" y="214420"/>
                </a:cubicBezTo>
                <a:cubicBezTo>
                  <a:pt x="363933" y="180491"/>
                  <a:pt x="434587" y="196337"/>
                  <a:pt x="475134" y="237630"/>
                </a:cubicBezTo>
                <a:cubicBezTo>
                  <a:pt x="515681" y="278922"/>
                  <a:pt x="531620" y="338857"/>
                  <a:pt x="535907" y="396647"/>
                </a:cubicBezTo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9"/>
          <p:cNvSpPr/>
          <p:nvPr/>
        </p:nvSpPr>
        <p:spPr>
          <a:xfrm rot="9469379" flipH="1">
            <a:off x="11630998" y="51836"/>
            <a:ext cx="428598" cy="785508"/>
          </a:xfrm>
          <a:custGeom>
            <a:avLst/>
            <a:gdLst/>
            <a:ahLst/>
            <a:cxnLst/>
            <a:rect l="l" t="t" r="r" b="b"/>
            <a:pathLst>
              <a:path w="232781" h="426626" extrusionOk="0">
                <a:moveTo>
                  <a:pt x="232675" y="714"/>
                </a:moveTo>
                <a:cubicBezTo>
                  <a:pt x="233235" y="43777"/>
                  <a:pt x="229227" y="87773"/>
                  <a:pt x="211517" y="127108"/>
                </a:cubicBezTo>
                <a:cubicBezTo>
                  <a:pt x="193807" y="166443"/>
                  <a:pt x="160996" y="200465"/>
                  <a:pt x="119331" y="210998"/>
                </a:cubicBezTo>
                <a:cubicBezTo>
                  <a:pt x="77666" y="221531"/>
                  <a:pt x="28077" y="204753"/>
                  <a:pt x="8503" y="166350"/>
                </a:cubicBezTo>
                <a:cubicBezTo>
                  <a:pt x="-5246" y="138293"/>
                  <a:pt x="-2263" y="104933"/>
                  <a:pt x="16240" y="79757"/>
                </a:cubicBezTo>
                <a:cubicBezTo>
                  <a:pt x="35581" y="55242"/>
                  <a:pt x="66928" y="43507"/>
                  <a:pt x="97613" y="49277"/>
                </a:cubicBezTo>
                <a:cubicBezTo>
                  <a:pt x="145337" y="58598"/>
                  <a:pt x="173953" y="107813"/>
                  <a:pt x="190171" y="153673"/>
                </a:cubicBezTo>
                <a:cubicBezTo>
                  <a:pt x="221090" y="241422"/>
                  <a:pt x="229171" y="335602"/>
                  <a:pt x="213661" y="427341"/>
                </a:cubicBezTo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52269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 Big Title">
  <p:cSld name="009 Big Title">
    <p:bg>
      <p:bgPr>
        <a:solidFill>
          <a:schemeClr val="accent1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0"/>
          <p:cNvSpPr txBox="1">
            <a:spLocks noGrp="1"/>
          </p:cNvSpPr>
          <p:nvPr>
            <p:ph type="title"/>
          </p:nvPr>
        </p:nvSpPr>
        <p:spPr>
          <a:xfrm>
            <a:off x="1547400" y="1848600"/>
            <a:ext cx="9097200" cy="3160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81" name="Google Shape;181;p10"/>
          <p:cNvSpPr/>
          <p:nvPr/>
        </p:nvSpPr>
        <p:spPr>
          <a:xfrm>
            <a:off x="1545250" y="1738976"/>
            <a:ext cx="8803474" cy="4042699"/>
          </a:xfrm>
          <a:custGeom>
            <a:avLst/>
            <a:gdLst/>
            <a:ahLst/>
            <a:cxnLst/>
            <a:rect l="l" t="t" r="r" b="b"/>
            <a:pathLst>
              <a:path w="1695421" h="1144430" extrusionOk="0">
                <a:moveTo>
                  <a:pt x="1496" y="692981"/>
                </a:moveTo>
                <a:cubicBezTo>
                  <a:pt x="-4563" y="598651"/>
                  <a:pt x="6530" y="350896"/>
                  <a:pt x="45119" y="263744"/>
                </a:cubicBezTo>
                <a:cubicBezTo>
                  <a:pt x="136093" y="58680"/>
                  <a:pt x="323168" y="40038"/>
                  <a:pt x="422251" y="29878"/>
                </a:cubicBezTo>
                <a:cubicBezTo>
                  <a:pt x="790900" y="-7407"/>
                  <a:pt x="990186" y="-10576"/>
                  <a:pt x="1328914" y="29878"/>
                </a:cubicBezTo>
                <a:cubicBezTo>
                  <a:pt x="1448970" y="44232"/>
                  <a:pt x="1544884" y="147789"/>
                  <a:pt x="1601743" y="249762"/>
                </a:cubicBezTo>
                <a:cubicBezTo>
                  <a:pt x="1678642" y="387435"/>
                  <a:pt x="1702597" y="540488"/>
                  <a:pt x="1693556" y="696430"/>
                </a:cubicBezTo>
                <a:cubicBezTo>
                  <a:pt x="1687031" y="809774"/>
                  <a:pt x="1674913" y="935423"/>
                  <a:pt x="1590185" y="1011949"/>
                </a:cubicBezTo>
                <a:cubicBezTo>
                  <a:pt x="1529038" y="1067037"/>
                  <a:pt x="1442818" y="1083908"/>
                  <a:pt x="1360885" y="1095093"/>
                </a:cubicBezTo>
                <a:cubicBezTo>
                  <a:pt x="1059907" y="1136199"/>
                  <a:pt x="751938" y="1166586"/>
                  <a:pt x="450680" y="1125946"/>
                </a:cubicBezTo>
                <a:cubicBezTo>
                  <a:pt x="120060" y="1081298"/>
                  <a:pt x="11749" y="853490"/>
                  <a:pt x="1496" y="69298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0"/>
          <p:cNvSpPr/>
          <p:nvPr/>
        </p:nvSpPr>
        <p:spPr>
          <a:xfrm>
            <a:off x="10805711" y="842221"/>
            <a:ext cx="530511" cy="467410"/>
          </a:xfrm>
          <a:custGeom>
            <a:avLst/>
            <a:gdLst/>
            <a:ahLst/>
            <a:cxnLst/>
            <a:rect l="l" t="t" r="r" b="b"/>
            <a:pathLst>
              <a:path w="132877" h="117072" extrusionOk="0">
                <a:moveTo>
                  <a:pt x="72472" y="1140"/>
                </a:moveTo>
                <a:cubicBezTo>
                  <a:pt x="53858" y="-920"/>
                  <a:pt x="35197" y="4551"/>
                  <a:pt x="20647" y="16333"/>
                </a:cubicBezTo>
                <a:cubicBezTo>
                  <a:pt x="7234" y="27630"/>
                  <a:pt x="-372" y="44380"/>
                  <a:pt x="-46" y="61913"/>
                </a:cubicBezTo>
                <a:cubicBezTo>
                  <a:pt x="2200" y="81068"/>
                  <a:pt x="13498" y="97995"/>
                  <a:pt x="30341" y="107400"/>
                </a:cubicBezTo>
                <a:cubicBezTo>
                  <a:pt x="44108" y="116367"/>
                  <a:pt x="60793" y="119704"/>
                  <a:pt x="76946" y="116721"/>
                </a:cubicBezTo>
                <a:cubicBezTo>
                  <a:pt x="96903" y="111110"/>
                  <a:pt x="113354" y="96942"/>
                  <a:pt x="121874" y="78039"/>
                </a:cubicBezTo>
                <a:cubicBezTo>
                  <a:pt x="127187" y="67878"/>
                  <a:pt x="138465" y="46626"/>
                  <a:pt x="129424" y="27611"/>
                </a:cubicBezTo>
                <a:cubicBezTo>
                  <a:pt x="118145" y="2910"/>
                  <a:pt x="82352" y="1512"/>
                  <a:pt x="72472" y="11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10"/>
          <p:cNvSpPr/>
          <p:nvPr/>
        </p:nvSpPr>
        <p:spPr>
          <a:xfrm>
            <a:off x="10472024" y="465168"/>
            <a:ext cx="433482" cy="326008"/>
          </a:xfrm>
          <a:custGeom>
            <a:avLst/>
            <a:gdLst/>
            <a:ahLst/>
            <a:cxnLst/>
            <a:rect l="l" t="t" r="r" b="b"/>
            <a:pathLst>
              <a:path w="108574" h="81655" extrusionOk="0">
                <a:moveTo>
                  <a:pt x="51401" y="81635"/>
                </a:moveTo>
                <a:cubicBezTo>
                  <a:pt x="40775" y="82660"/>
                  <a:pt x="17193" y="84897"/>
                  <a:pt x="5821" y="69238"/>
                </a:cubicBezTo>
                <a:cubicBezTo>
                  <a:pt x="-5551" y="53579"/>
                  <a:pt x="2931" y="34843"/>
                  <a:pt x="3770" y="32606"/>
                </a:cubicBezTo>
                <a:cubicBezTo>
                  <a:pt x="13091" y="9956"/>
                  <a:pt x="38445" y="4643"/>
                  <a:pt x="44503" y="2965"/>
                </a:cubicBezTo>
                <a:cubicBezTo>
                  <a:pt x="60377" y="-1751"/>
                  <a:pt x="77538" y="1026"/>
                  <a:pt x="91109" y="10515"/>
                </a:cubicBezTo>
                <a:cubicBezTo>
                  <a:pt x="102751" y="18969"/>
                  <a:pt x="109285" y="32783"/>
                  <a:pt x="108446" y="47147"/>
                </a:cubicBezTo>
                <a:cubicBezTo>
                  <a:pt x="103226" y="76229"/>
                  <a:pt x="53825" y="81449"/>
                  <a:pt x="51401" y="8163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0"/>
          <p:cNvSpPr/>
          <p:nvPr/>
        </p:nvSpPr>
        <p:spPr>
          <a:xfrm>
            <a:off x="11234275" y="374828"/>
            <a:ext cx="544118" cy="388135"/>
          </a:xfrm>
          <a:custGeom>
            <a:avLst/>
            <a:gdLst/>
            <a:ahLst/>
            <a:cxnLst/>
            <a:rect l="l" t="t" r="r" b="b"/>
            <a:pathLst>
              <a:path w="136285" h="97216" extrusionOk="0">
                <a:moveTo>
                  <a:pt x="62115" y="97735"/>
                </a:moveTo>
                <a:cubicBezTo>
                  <a:pt x="46158" y="99003"/>
                  <a:pt x="30331" y="94063"/>
                  <a:pt x="17934" y="83940"/>
                </a:cubicBezTo>
                <a:cubicBezTo>
                  <a:pt x="7121" y="75355"/>
                  <a:pt x="559" y="62502"/>
                  <a:pt x="-56" y="48706"/>
                </a:cubicBezTo>
                <a:cubicBezTo>
                  <a:pt x="1249" y="21862"/>
                  <a:pt x="35364" y="8067"/>
                  <a:pt x="40677" y="5923"/>
                </a:cubicBezTo>
                <a:cubicBezTo>
                  <a:pt x="60130" y="-1478"/>
                  <a:pt x="81709" y="-975"/>
                  <a:pt x="100798" y="7321"/>
                </a:cubicBezTo>
                <a:cubicBezTo>
                  <a:pt x="110119" y="11422"/>
                  <a:pt x="133608" y="21302"/>
                  <a:pt x="136032" y="39758"/>
                </a:cubicBezTo>
                <a:cubicBezTo>
                  <a:pt x="138922" y="62222"/>
                  <a:pt x="109187" y="80585"/>
                  <a:pt x="101451" y="85339"/>
                </a:cubicBezTo>
                <a:cubicBezTo>
                  <a:pt x="89715" y="92982"/>
                  <a:pt x="76116" y="97270"/>
                  <a:pt x="62115" y="9773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5" name="Google Shape;185;p10"/>
          <p:cNvGrpSpPr/>
          <p:nvPr/>
        </p:nvGrpSpPr>
        <p:grpSpPr>
          <a:xfrm>
            <a:off x="1610380" y="1788431"/>
            <a:ext cx="428560" cy="402097"/>
            <a:chOff x="2495301" y="1749451"/>
            <a:chExt cx="358028" cy="335921"/>
          </a:xfrm>
        </p:grpSpPr>
        <p:sp>
          <p:nvSpPr>
            <p:cNvPr id="186" name="Google Shape;186;p10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10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10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10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0" name="Google Shape;190;p10"/>
          <p:cNvGrpSpPr/>
          <p:nvPr/>
        </p:nvGrpSpPr>
        <p:grpSpPr>
          <a:xfrm rot="3120649">
            <a:off x="1032162" y="2085662"/>
            <a:ext cx="428520" cy="402060"/>
            <a:chOff x="2495301" y="1749451"/>
            <a:chExt cx="358028" cy="335921"/>
          </a:xfrm>
        </p:grpSpPr>
        <p:sp>
          <p:nvSpPr>
            <p:cNvPr id="191" name="Google Shape;191;p10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10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10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10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5" name="Google Shape;195;p10"/>
          <p:cNvGrpSpPr/>
          <p:nvPr/>
        </p:nvGrpSpPr>
        <p:grpSpPr>
          <a:xfrm>
            <a:off x="10805705" y="5415706"/>
            <a:ext cx="428560" cy="402097"/>
            <a:chOff x="2495301" y="1749451"/>
            <a:chExt cx="358028" cy="335921"/>
          </a:xfrm>
        </p:grpSpPr>
        <p:sp>
          <p:nvSpPr>
            <p:cNvPr id="196" name="Google Shape;196;p10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10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10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10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0" name="Google Shape;200;p10"/>
          <p:cNvGrpSpPr/>
          <p:nvPr/>
        </p:nvGrpSpPr>
        <p:grpSpPr>
          <a:xfrm rot="3120649">
            <a:off x="10090612" y="2085662"/>
            <a:ext cx="428520" cy="402060"/>
            <a:chOff x="2495301" y="1749451"/>
            <a:chExt cx="358028" cy="335921"/>
          </a:xfrm>
        </p:grpSpPr>
        <p:sp>
          <p:nvSpPr>
            <p:cNvPr id="201" name="Google Shape;201;p10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10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10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10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5" name="Google Shape;205;p10"/>
          <p:cNvSpPr/>
          <p:nvPr/>
        </p:nvSpPr>
        <p:spPr>
          <a:xfrm>
            <a:off x="5585511" y="711908"/>
            <a:ext cx="1009305" cy="790276"/>
          </a:xfrm>
          <a:custGeom>
            <a:avLst/>
            <a:gdLst/>
            <a:ahLst/>
            <a:cxnLst/>
            <a:rect l="l" t="t" r="r" b="b"/>
            <a:pathLst>
              <a:path w="1153492" h="887951" extrusionOk="0">
                <a:moveTo>
                  <a:pt x="167537" y="799761"/>
                </a:moveTo>
                <a:cubicBezTo>
                  <a:pt x="167444" y="737952"/>
                  <a:pt x="171079" y="676200"/>
                  <a:pt x="178350" y="614830"/>
                </a:cubicBezTo>
                <a:lnTo>
                  <a:pt x="175367" y="638599"/>
                </a:lnTo>
                <a:cubicBezTo>
                  <a:pt x="183476" y="571375"/>
                  <a:pt x="199788" y="505391"/>
                  <a:pt x="223837" y="442110"/>
                </a:cubicBezTo>
                <a:lnTo>
                  <a:pt x="215354" y="463455"/>
                </a:lnTo>
                <a:cubicBezTo>
                  <a:pt x="232971" y="418863"/>
                  <a:pt x="255901" y="376573"/>
                  <a:pt x="283771" y="337527"/>
                </a:cubicBezTo>
                <a:lnTo>
                  <a:pt x="270629" y="355610"/>
                </a:lnTo>
                <a:cubicBezTo>
                  <a:pt x="292999" y="324823"/>
                  <a:pt x="319098" y="296924"/>
                  <a:pt x="348273" y="272559"/>
                </a:cubicBezTo>
                <a:lnTo>
                  <a:pt x="331310" y="286541"/>
                </a:lnTo>
                <a:cubicBezTo>
                  <a:pt x="362628" y="261607"/>
                  <a:pt x="397116" y="240858"/>
                  <a:pt x="433842" y="224835"/>
                </a:cubicBezTo>
                <a:lnTo>
                  <a:pt x="413801" y="234156"/>
                </a:lnTo>
                <a:cubicBezTo>
                  <a:pt x="471311" y="208039"/>
                  <a:pt x="531992" y="189797"/>
                  <a:pt x="594351" y="179907"/>
                </a:cubicBezTo>
                <a:lnTo>
                  <a:pt x="572073" y="183170"/>
                </a:lnTo>
                <a:cubicBezTo>
                  <a:pt x="606375" y="178416"/>
                  <a:pt x="641236" y="178416"/>
                  <a:pt x="675537" y="183170"/>
                </a:cubicBezTo>
                <a:lnTo>
                  <a:pt x="653260" y="180001"/>
                </a:lnTo>
                <a:cubicBezTo>
                  <a:pt x="690079" y="185463"/>
                  <a:pt x="725871" y="195874"/>
                  <a:pt x="759894" y="210947"/>
                </a:cubicBezTo>
                <a:lnTo>
                  <a:pt x="739853" y="201625"/>
                </a:lnTo>
                <a:cubicBezTo>
                  <a:pt x="775274" y="217546"/>
                  <a:pt x="808456" y="238006"/>
                  <a:pt x="838656" y="262492"/>
                </a:cubicBezTo>
                <a:lnTo>
                  <a:pt x="821693" y="248604"/>
                </a:lnTo>
                <a:cubicBezTo>
                  <a:pt x="851240" y="272829"/>
                  <a:pt x="877526" y="300746"/>
                  <a:pt x="899990" y="331655"/>
                </a:cubicBezTo>
                <a:lnTo>
                  <a:pt x="886847" y="313572"/>
                </a:lnTo>
                <a:cubicBezTo>
                  <a:pt x="906701" y="341237"/>
                  <a:pt x="923293" y="371148"/>
                  <a:pt x="936155" y="402682"/>
                </a:cubicBezTo>
                <a:lnTo>
                  <a:pt x="927673" y="381336"/>
                </a:lnTo>
                <a:cubicBezTo>
                  <a:pt x="947247" y="433302"/>
                  <a:pt x="960297" y="487504"/>
                  <a:pt x="966542" y="542685"/>
                </a:cubicBezTo>
                <a:lnTo>
                  <a:pt x="963559" y="519009"/>
                </a:lnTo>
                <a:cubicBezTo>
                  <a:pt x="975024" y="610822"/>
                  <a:pt x="979033" y="703847"/>
                  <a:pt x="985650" y="796219"/>
                </a:cubicBezTo>
                <a:cubicBezTo>
                  <a:pt x="986117" y="819475"/>
                  <a:pt x="994878" y="841817"/>
                  <a:pt x="1010258" y="859229"/>
                </a:cubicBezTo>
                <a:cubicBezTo>
                  <a:pt x="1025638" y="875616"/>
                  <a:pt x="1047076" y="885030"/>
                  <a:pt x="1069540" y="885328"/>
                </a:cubicBezTo>
                <a:cubicBezTo>
                  <a:pt x="1092004" y="885086"/>
                  <a:pt x="1113442" y="875653"/>
                  <a:pt x="1128822" y="859229"/>
                </a:cubicBezTo>
                <a:cubicBezTo>
                  <a:pt x="1144854" y="842190"/>
                  <a:pt x="1153710" y="819615"/>
                  <a:pt x="1153430" y="796219"/>
                </a:cubicBezTo>
                <a:cubicBezTo>
                  <a:pt x="1147931" y="719599"/>
                  <a:pt x="1143549" y="642793"/>
                  <a:pt x="1136466" y="566454"/>
                </a:cubicBezTo>
                <a:cubicBezTo>
                  <a:pt x="1129102" y="487317"/>
                  <a:pt x="1118383" y="407995"/>
                  <a:pt x="1089394" y="333985"/>
                </a:cubicBezTo>
                <a:cubicBezTo>
                  <a:pt x="1064880" y="269530"/>
                  <a:pt x="1028062" y="210481"/>
                  <a:pt x="980897" y="160147"/>
                </a:cubicBezTo>
                <a:cubicBezTo>
                  <a:pt x="938858" y="115387"/>
                  <a:pt x="889084" y="78708"/>
                  <a:pt x="833809" y="51929"/>
                </a:cubicBezTo>
                <a:cubicBezTo>
                  <a:pt x="773875" y="22539"/>
                  <a:pt x="708721" y="5305"/>
                  <a:pt x="642075" y="1222"/>
                </a:cubicBezTo>
                <a:cubicBezTo>
                  <a:pt x="572353" y="-2413"/>
                  <a:pt x="502258" y="13899"/>
                  <a:pt x="435985" y="36083"/>
                </a:cubicBezTo>
                <a:cubicBezTo>
                  <a:pt x="398421" y="48583"/>
                  <a:pt x="361696" y="63748"/>
                  <a:pt x="326276" y="81477"/>
                </a:cubicBezTo>
                <a:cubicBezTo>
                  <a:pt x="291695" y="99271"/>
                  <a:pt x="259350" y="121017"/>
                  <a:pt x="229803" y="146258"/>
                </a:cubicBezTo>
                <a:cubicBezTo>
                  <a:pt x="178537" y="190189"/>
                  <a:pt x="135938" y="243216"/>
                  <a:pt x="103968" y="302666"/>
                </a:cubicBezTo>
                <a:cubicBezTo>
                  <a:pt x="21103" y="452270"/>
                  <a:pt x="969" y="628905"/>
                  <a:pt x="-56" y="799481"/>
                </a:cubicBezTo>
                <a:cubicBezTo>
                  <a:pt x="-56" y="846087"/>
                  <a:pt x="38720" y="890735"/>
                  <a:pt x="83834" y="888591"/>
                </a:cubicBezTo>
                <a:cubicBezTo>
                  <a:pt x="131185" y="886288"/>
                  <a:pt x="168284" y="846916"/>
                  <a:pt x="167724" y="799481"/>
                </a:cubicBez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0"/>
          <p:cNvSpPr/>
          <p:nvPr/>
        </p:nvSpPr>
        <p:spPr>
          <a:xfrm>
            <a:off x="5346966" y="466807"/>
            <a:ext cx="1461829" cy="1035368"/>
          </a:xfrm>
          <a:custGeom>
            <a:avLst/>
            <a:gdLst/>
            <a:ahLst/>
            <a:cxnLst/>
            <a:rect l="l" t="t" r="r" b="b"/>
            <a:pathLst>
              <a:path w="1670662" h="1163335" extrusionOk="0">
                <a:moveTo>
                  <a:pt x="174351" y="1052668"/>
                </a:moveTo>
                <a:cubicBezTo>
                  <a:pt x="173326" y="1045583"/>
                  <a:pt x="172301" y="1038500"/>
                  <a:pt x="171369" y="1031416"/>
                </a:cubicBezTo>
                <a:lnTo>
                  <a:pt x="174351" y="1054905"/>
                </a:lnTo>
                <a:cubicBezTo>
                  <a:pt x="164938" y="979105"/>
                  <a:pt x="164938" y="902430"/>
                  <a:pt x="174351" y="826631"/>
                </a:cubicBezTo>
                <a:lnTo>
                  <a:pt x="171369" y="850120"/>
                </a:lnTo>
                <a:cubicBezTo>
                  <a:pt x="181715" y="769809"/>
                  <a:pt x="202036" y="691111"/>
                  <a:pt x="231956" y="615881"/>
                </a:cubicBezTo>
                <a:lnTo>
                  <a:pt x="223567" y="637040"/>
                </a:lnTo>
                <a:cubicBezTo>
                  <a:pt x="251530" y="567206"/>
                  <a:pt x="287976" y="501110"/>
                  <a:pt x="332251" y="440271"/>
                </a:cubicBezTo>
                <a:lnTo>
                  <a:pt x="319108" y="458168"/>
                </a:lnTo>
                <a:cubicBezTo>
                  <a:pt x="358723" y="403900"/>
                  <a:pt x="405049" y="354825"/>
                  <a:pt x="456875" y="312106"/>
                </a:cubicBezTo>
                <a:lnTo>
                  <a:pt x="439817" y="325901"/>
                </a:lnTo>
                <a:cubicBezTo>
                  <a:pt x="487728" y="286967"/>
                  <a:pt x="540391" y="254408"/>
                  <a:pt x="596691" y="229055"/>
                </a:cubicBezTo>
                <a:lnTo>
                  <a:pt x="576650" y="238376"/>
                </a:lnTo>
                <a:cubicBezTo>
                  <a:pt x="637611" y="211419"/>
                  <a:pt x="701927" y="192945"/>
                  <a:pt x="767826" y="183475"/>
                </a:cubicBezTo>
                <a:lnTo>
                  <a:pt x="745829" y="185805"/>
                </a:lnTo>
                <a:cubicBezTo>
                  <a:pt x="816017" y="175925"/>
                  <a:pt x="887324" y="175925"/>
                  <a:pt x="957511" y="185805"/>
                </a:cubicBezTo>
                <a:lnTo>
                  <a:pt x="935233" y="182636"/>
                </a:lnTo>
                <a:cubicBezTo>
                  <a:pt x="1000854" y="192134"/>
                  <a:pt x="1064890" y="210543"/>
                  <a:pt x="1125570" y="237351"/>
                </a:cubicBezTo>
                <a:lnTo>
                  <a:pt x="1105530" y="228030"/>
                </a:lnTo>
                <a:cubicBezTo>
                  <a:pt x="1159219" y="252050"/>
                  <a:pt x="1209647" y="282950"/>
                  <a:pt x="1255414" y="319936"/>
                </a:cubicBezTo>
                <a:lnTo>
                  <a:pt x="1238449" y="306047"/>
                </a:lnTo>
                <a:cubicBezTo>
                  <a:pt x="1277877" y="338131"/>
                  <a:pt x="1313204" y="374912"/>
                  <a:pt x="1343684" y="415570"/>
                </a:cubicBezTo>
                <a:lnTo>
                  <a:pt x="1330541" y="397674"/>
                </a:lnTo>
                <a:cubicBezTo>
                  <a:pt x="1360928" y="439805"/>
                  <a:pt x="1386002" y="485553"/>
                  <a:pt x="1405110" y="533855"/>
                </a:cubicBezTo>
                <a:lnTo>
                  <a:pt x="1396627" y="512696"/>
                </a:lnTo>
                <a:cubicBezTo>
                  <a:pt x="1449572" y="645895"/>
                  <a:pt x="1463460" y="791397"/>
                  <a:pt x="1484526" y="932705"/>
                </a:cubicBezTo>
                <a:cubicBezTo>
                  <a:pt x="1491050" y="976141"/>
                  <a:pt x="1498134" y="1019485"/>
                  <a:pt x="1506617" y="1062548"/>
                </a:cubicBezTo>
                <a:cubicBezTo>
                  <a:pt x="1515938" y="1107849"/>
                  <a:pt x="1568602" y="1138329"/>
                  <a:pt x="1609801" y="1124254"/>
                </a:cubicBezTo>
                <a:cubicBezTo>
                  <a:pt x="1655381" y="1108688"/>
                  <a:pt x="1678032" y="1064133"/>
                  <a:pt x="1668431" y="1015477"/>
                </a:cubicBezTo>
                <a:cubicBezTo>
                  <a:pt x="1649044" y="917325"/>
                  <a:pt x="1637579" y="817776"/>
                  <a:pt x="1621826" y="718972"/>
                </a:cubicBezTo>
                <a:cubicBezTo>
                  <a:pt x="1606073" y="620169"/>
                  <a:pt x="1583889" y="524907"/>
                  <a:pt x="1545300" y="433280"/>
                </a:cubicBezTo>
                <a:cubicBezTo>
                  <a:pt x="1465138" y="242664"/>
                  <a:pt x="1298570" y="108254"/>
                  <a:pt x="1113452" y="44218"/>
                </a:cubicBezTo>
                <a:cubicBezTo>
                  <a:pt x="934674" y="-16835"/>
                  <a:pt x="740143" y="-13536"/>
                  <a:pt x="563507" y="53539"/>
                </a:cubicBezTo>
                <a:cubicBezTo>
                  <a:pt x="468899" y="90562"/>
                  <a:pt x="381933" y="144904"/>
                  <a:pt x="307177" y="213768"/>
                </a:cubicBezTo>
                <a:cubicBezTo>
                  <a:pt x="236524" y="279389"/>
                  <a:pt x="176682" y="355850"/>
                  <a:pt x="130076" y="440271"/>
                </a:cubicBezTo>
                <a:cubicBezTo>
                  <a:pt x="33044" y="614287"/>
                  <a:pt x="-11324" y="812780"/>
                  <a:pt x="2378" y="1011562"/>
                </a:cubicBezTo>
                <a:cubicBezTo>
                  <a:pt x="4615" y="1040830"/>
                  <a:pt x="8343" y="1070005"/>
                  <a:pt x="12631" y="1098994"/>
                </a:cubicBezTo>
                <a:cubicBezTo>
                  <a:pt x="15707" y="1119500"/>
                  <a:pt x="35001" y="1141871"/>
                  <a:pt x="51220" y="1151844"/>
                </a:cubicBezTo>
                <a:cubicBezTo>
                  <a:pt x="70609" y="1163757"/>
                  <a:pt x="94004" y="1167131"/>
                  <a:pt x="115909" y="1161165"/>
                </a:cubicBezTo>
                <a:cubicBezTo>
                  <a:pt x="137254" y="1154622"/>
                  <a:pt x="155151" y="1140044"/>
                  <a:pt x="165963" y="1120525"/>
                </a:cubicBezTo>
                <a:cubicBezTo>
                  <a:pt x="176216" y="1099366"/>
                  <a:pt x="179199" y="1075411"/>
                  <a:pt x="174445" y="1052388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0"/>
          <p:cNvSpPr/>
          <p:nvPr/>
        </p:nvSpPr>
        <p:spPr>
          <a:xfrm>
            <a:off x="5144163" y="219425"/>
            <a:ext cx="1903674" cy="1344489"/>
          </a:xfrm>
          <a:custGeom>
            <a:avLst/>
            <a:gdLst/>
            <a:ahLst/>
            <a:cxnLst/>
            <a:rect l="l" t="t" r="r" b="b"/>
            <a:pathLst>
              <a:path w="2175627" h="1441811" extrusionOk="0">
                <a:moveTo>
                  <a:pt x="167308" y="1358563"/>
                </a:moveTo>
                <a:cubicBezTo>
                  <a:pt x="171782" y="1239160"/>
                  <a:pt x="177561" y="1119663"/>
                  <a:pt x="193499" y="1001192"/>
                </a:cubicBezTo>
                <a:lnTo>
                  <a:pt x="190424" y="1023469"/>
                </a:lnTo>
                <a:cubicBezTo>
                  <a:pt x="206269" y="906769"/>
                  <a:pt x="232182" y="791094"/>
                  <a:pt x="277669" y="682224"/>
                </a:cubicBezTo>
                <a:lnTo>
                  <a:pt x="269280" y="702264"/>
                </a:lnTo>
                <a:cubicBezTo>
                  <a:pt x="298548" y="631974"/>
                  <a:pt x="336858" y="565775"/>
                  <a:pt x="383183" y="505309"/>
                </a:cubicBezTo>
                <a:lnTo>
                  <a:pt x="370042" y="522274"/>
                </a:lnTo>
                <a:cubicBezTo>
                  <a:pt x="416460" y="463169"/>
                  <a:pt x="470057" y="410122"/>
                  <a:pt x="529619" y="364374"/>
                </a:cubicBezTo>
                <a:lnTo>
                  <a:pt x="512560" y="377517"/>
                </a:lnTo>
                <a:cubicBezTo>
                  <a:pt x="582375" y="324312"/>
                  <a:pt x="658622" y="280121"/>
                  <a:pt x="739529" y="245997"/>
                </a:cubicBezTo>
                <a:lnTo>
                  <a:pt x="719490" y="254479"/>
                </a:lnTo>
                <a:cubicBezTo>
                  <a:pt x="811675" y="215768"/>
                  <a:pt x="908428" y="189352"/>
                  <a:pt x="1007511" y="175902"/>
                </a:cubicBezTo>
                <a:lnTo>
                  <a:pt x="985234" y="178885"/>
                </a:lnTo>
                <a:cubicBezTo>
                  <a:pt x="1082173" y="165695"/>
                  <a:pt x="1180418" y="165415"/>
                  <a:pt x="1277451" y="178046"/>
                </a:cubicBezTo>
                <a:lnTo>
                  <a:pt x="1255173" y="175063"/>
                </a:lnTo>
                <a:cubicBezTo>
                  <a:pt x="1341020" y="186500"/>
                  <a:pt x="1425003" y="209225"/>
                  <a:pt x="1504886" y="242641"/>
                </a:cubicBezTo>
                <a:lnTo>
                  <a:pt x="1484845" y="234159"/>
                </a:lnTo>
                <a:cubicBezTo>
                  <a:pt x="1554380" y="263791"/>
                  <a:pt x="1619908" y="302156"/>
                  <a:pt x="1679750" y="348342"/>
                </a:cubicBezTo>
                <a:lnTo>
                  <a:pt x="1662785" y="335293"/>
                </a:lnTo>
                <a:cubicBezTo>
                  <a:pt x="1720203" y="379689"/>
                  <a:pt x="1771934" y="431030"/>
                  <a:pt x="1816676" y="488159"/>
                </a:cubicBezTo>
                <a:lnTo>
                  <a:pt x="1803533" y="471194"/>
                </a:lnTo>
                <a:cubicBezTo>
                  <a:pt x="1845664" y="525546"/>
                  <a:pt x="1880712" y="585061"/>
                  <a:pt x="1907743" y="648295"/>
                </a:cubicBezTo>
                <a:lnTo>
                  <a:pt x="1899354" y="628255"/>
                </a:lnTo>
                <a:cubicBezTo>
                  <a:pt x="1928156" y="699505"/>
                  <a:pt x="1947358" y="774261"/>
                  <a:pt x="1956493" y="850563"/>
                </a:cubicBezTo>
                <a:lnTo>
                  <a:pt x="1953510" y="828286"/>
                </a:lnTo>
                <a:cubicBezTo>
                  <a:pt x="1973923" y="981338"/>
                  <a:pt x="1989676" y="1135230"/>
                  <a:pt x="2007479" y="1288655"/>
                </a:cubicBezTo>
                <a:cubicBezTo>
                  <a:pt x="2010182" y="1311678"/>
                  <a:pt x="2015029" y="1330973"/>
                  <a:pt x="2032086" y="1347937"/>
                </a:cubicBezTo>
                <a:cubicBezTo>
                  <a:pt x="2047933" y="1363550"/>
                  <a:pt x="2069184" y="1372377"/>
                  <a:pt x="2091369" y="1372545"/>
                </a:cubicBezTo>
                <a:cubicBezTo>
                  <a:pt x="2113553" y="1372470"/>
                  <a:pt x="2134899" y="1363634"/>
                  <a:pt x="2150651" y="1347937"/>
                </a:cubicBezTo>
                <a:cubicBezTo>
                  <a:pt x="2164726" y="1332650"/>
                  <a:pt x="2177775" y="1310653"/>
                  <a:pt x="2175259" y="1288655"/>
                </a:cubicBezTo>
                <a:cubicBezTo>
                  <a:pt x="2158667" y="1145669"/>
                  <a:pt x="2142635" y="1002590"/>
                  <a:pt x="2125298" y="859884"/>
                </a:cubicBezTo>
                <a:cubicBezTo>
                  <a:pt x="2116815" y="789976"/>
                  <a:pt x="2107401" y="720068"/>
                  <a:pt x="2086336" y="652396"/>
                </a:cubicBezTo>
                <a:cubicBezTo>
                  <a:pt x="2068532" y="595519"/>
                  <a:pt x="2044950" y="540636"/>
                  <a:pt x="2015868" y="488625"/>
                </a:cubicBezTo>
                <a:cubicBezTo>
                  <a:pt x="1898702" y="278807"/>
                  <a:pt x="1697739" y="123983"/>
                  <a:pt x="1470117" y="51279"/>
                </a:cubicBezTo>
                <a:cubicBezTo>
                  <a:pt x="1345029" y="12093"/>
                  <a:pt x="1213973" y="-4536"/>
                  <a:pt x="1083012" y="2157"/>
                </a:cubicBezTo>
                <a:cubicBezTo>
                  <a:pt x="955126" y="7740"/>
                  <a:pt x="829012" y="33662"/>
                  <a:pt x="709329" y="78962"/>
                </a:cubicBezTo>
                <a:cubicBezTo>
                  <a:pt x="593188" y="122949"/>
                  <a:pt x="484877" y="185363"/>
                  <a:pt x="388590" y="263800"/>
                </a:cubicBezTo>
                <a:cubicBezTo>
                  <a:pt x="296311" y="339543"/>
                  <a:pt x="219599" y="432558"/>
                  <a:pt x="162926" y="537654"/>
                </a:cubicBezTo>
                <a:cubicBezTo>
                  <a:pt x="42777" y="761360"/>
                  <a:pt x="15653" y="1018902"/>
                  <a:pt x="3815" y="1268521"/>
                </a:cubicBezTo>
                <a:cubicBezTo>
                  <a:pt x="2323" y="1298535"/>
                  <a:pt x="1112" y="1328549"/>
                  <a:pt x="-7" y="1358563"/>
                </a:cubicBezTo>
                <a:cubicBezTo>
                  <a:pt x="-1685" y="1402465"/>
                  <a:pt x="39794" y="1444504"/>
                  <a:pt x="83883" y="1442453"/>
                </a:cubicBezTo>
                <a:cubicBezTo>
                  <a:pt x="129837" y="1441558"/>
                  <a:pt x="166841" y="1404516"/>
                  <a:pt x="167773" y="1358563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10"/>
          <p:cNvSpPr/>
          <p:nvPr/>
        </p:nvSpPr>
        <p:spPr>
          <a:xfrm rot="3560054" flipH="1">
            <a:off x="504677" y="5599743"/>
            <a:ext cx="972034" cy="718073"/>
          </a:xfrm>
          <a:custGeom>
            <a:avLst/>
            <a:gdLst/>
            <a:ahLst/>
            <a:cxnLst/>
            <a:rect l="l" t="t" r="r" b="b"/>
            <a:pathLst>
              <a:path w="535963" h="395933" extrusionOk="0">
                <a:moveTo>
                  <a:pt x="-56" y="108159"/>
                </a:moveTo>
                <a:cubicBezTo>
                  <a:pt x="7774" y="51068"/>
                  <a:pt x="53634" y="6746"/>
                  <a:pt x="110958" y="874"/>
                </a:cubicBezTo>
                <a:cubicBezTo>
                  <a:pt x="168460" y="-2025"/>
                  <a:pt x="220491" y="34793"/>
                  <a:pt x="236886" y="89983"/>
                </a:cubicBezTo>
                <a:cubicBezTo>
                  <a:pt x="242815" y="107460"/>
                  <a:pt x="240941" y="126643"/>
                  <a:pt x="231760" y="142647"/>
                </a:cubicBezTo>
                <a:cubicBezTo>
                  <a:pt x="221600" y="157654"/>
                  <a:pt x="198297" y="164366"/>
                  <a:pt x="184409" y="152621"/>
                </a:cubicBezTo>
                <a:cubicBezTo>
                  <a:pt x="170520" y="140876"/>
                  <a:pt x="173503" y="115337"/>
                  <a:pt x="184968" y="98931"/>
                </a:cubicBezTo>
                <a:cubicBezTo>
                  <a:pt x="216846" y="54749"/>
                  <a:pt x="289178" y="55775"/>
                  <a:pt x="329818" y="91941"/>
                </a:cubicBezTo>
                <a:cubicBezTo>
                  <a:pt x="370458" y="128107"/>
                  <a:pt x="382948" y="188134"/>
                  <a:pt x="375771" y="242104"/>
                </a:cubicBezTo>
                <a:cubicBezTo>
                  <a:pt x="374522" y="258313"/>
                  <a:pt x="369302" y="273967"/>
                  <a:pt x="360577" y="287684"/>
                </a:cubicBezTo>
                <a:cubicBezTo>
                  <a:pt x="351331" y="301443"/>
                  <a:pt x="335196" y="308916"/>
                  <a:pt x="318726" y="307072"/>
                </a:cubicBezTo>
                <a:cubicBezTo>
                  <a:pt x="299086" y="301835"/>
                  <a:pt x="285962" y="283346"/>
                  <a:pt x="287500" y="263076"/>
                </a:cubicBezTo>
                <a:cubicBezTo>
                  <a:pt x="289793" y="243258"/>
                  <a:pt x="300708" y="225457"/>
                  <a:pt x="317327" y="214420"/>
                </a:cubicBezTo>
                <a:cubicBezTo>
                  <a:pt x="363933" y="180491"/>
                  <a:pt x="434587" y="196337"/>
                  <a:pt x="475134" y="237630"/>
                </a:cubicBezTo>
                <a:cubicBezTo>
                  <a:pt x="515681" y="278922"/>
                  <a:pt x="531620" y="338857"/>
                  <a:pt x="535907" y="396647"/>
                </a:cubicBezTo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10"/>
          <p:cNvSpPr/>
          <p:nvPr/>
        </p:nvSpPr>
        <p:spPr>
          <a:xfrm>
            <a:off x="11545624" y="841122"/>
            <a:ext cx="428317" cy="784992"/>
          </a:xfrm>
          <a:custGeom>
            <a:avLst/>
            <a:gdLst/>
            <a:ahLst/>
            <a:cxnLst/>
            <a:rect l="l" t="t" r="r" b="b"/>
            <a:pathLst>
              <a:path w="232781" h="426626" extrusionOk="0">
                <a:moveTo>
                  <a:pt x="232675" y="714"/>
                </a:moveTo>
                <a:cubicBezTo>
                  <a:pt x="233235" y="43777"/>
                  <a:pt x="229227" y="87773"/>
                  <a:pt x="211517" y="127108"/>
                </a:cubicBezTo>
                <a:cubicBezTo>
                  <a:pt x="193807" y="166443"/>
                  <a:pt x="160996" y="200465"/>
                  <a:pt x="119331" y="210998"/>
                </a:cubicBezTo>
                <a:cubicBezTo>
                  <a:pt x="77666" y="221531"/>
                  <a:pt x="28077" y="204753"/>
                  <a:pt x="8503" y="166350"/>
                </a:cubicBezTo>
                <a:cubicBezTo>
                  <a:pt x="-5246" y="138293"/>
                  <a:pt x="-2263" y="104933"/>
                  <a:pt x="16240" y="79757"/>
                </a:cubicBezTo>
                <a:cubicBezTo>
                  <a:pt x="35581" y="55242"/>
                  <a:pt x="66928" y="43507"/>
                  <a:pt x="97613" y="49277"/>
                </a:cubicBezTo>
                <a:cubicBezTo>
                  <a:pt x="145337" y="58598"/>
                  <a:pt x="173953" y="107813"/>
                  <a:pt x="190171" y="153673"/>
                </a:cubicBezTo>
                <a:cubicBezTo>
                  <a:pt x="221090" y="241422"/>
                  <a:pt x="229171" y="335602"/>
                  <a:pt x="213661" y="427341"/>
                </a:cubicBezTo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68068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hree columns">
  <p:cSld name="008 Three columns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1"/>
          <p:cNvSpPr txBox="1">
            <a:spLocks noGrp="1"/>
          </p:cNvSpPr>
          <p:nvPr>
            <p:ph type="subTitle" idx="1"/>
          </p:nvPr>
        </p:nvSpPr>
        <p:spPr>
          <a:xfrm>
            <a:off x="2393782" y="1729975"/>
            <a:ext cx="8062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12" name="Google Shape;212;p11"/>
          <p:cNvSpPr txBox="1">
            <a:spLocks noGrp="1"/>
          </p:cNvSpPr>
          <p:nvPr>
            <p:ph type="subTitle" idx="2"/>
          </p:nvPr>
        </p:nvSpPr>
        <p:spPr>
          <a:xfrm>
            <a:off x="2393782" y="3334868"/>
            <a:ext cx="8062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13" name="Google Shape;213;p11"/>
          <p:cNvSpPr txBox="1">
            <a:spLocks noGrp="1"/>
          </p:cNvSpPr>
          <p:nvPr>
            <p:ph type="subTitle" idx="3"/>
          </p:nvPr>
        </p:nvSpPr>
        <p:spPr>
          <a:xfrm>
            <a:off x="2393782" y="4939762"/>
            <a:ext cx="8062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14" name="Google Shape;214;p1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15" name="Google Shape;215;p11"/>
          <p:cNvSpPr txBox="1">
            <a:spLocks noGrp="1"/>
          </p:cNvSpPr>
          <p:nvPr>
            <p:ph type="body" idx="4"/>
          </p:nvPr>
        </p:nvSpPr>
        <p:spPr>
          <a:xfrm>
            <a:off x="2393775" y="2167925"/>
            <a:ext cx="8062800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216" name="Google Shape;216;p11"/>
          <p:cNvSpPr txBox="1">
            <a:spLocks noGrp="1"/>
          </p:cNvSpPr>
          <p:nvPr>
            <p:ph type="body" idx="5"/>
          </p:nvPr>
        </p:nvSpPr>
        <p:spPr>
          <a:xfrm>
            <a:off x="2393775" y="3761388"/>
            <a:ext cx="8062800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217" name="Google Shape;217;p11"/>
          <p:cNvSpPr txBox="1">
            <a:spLocks noGrp="1"/>
          </p:cNvSpPr>
          <p:nvPr>
            <p:ph type="body" idx="6"/>
          </p:nvPr>
        </p:nvSpPr>
        <p:spPr>
          <a:xfrm>
            <a:off x="2393775" y="5353050"/>
            <a:ext cx="8063700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218" name="Google Shape;218;p11"/>
          <p:cNvSpPr/>
          <p:nvPr/>
        </p:nvSpPr>
        <p:spPr>
          <a:xfrm rot="-7429286" flipH="1">
            <a:off x="11136629" y="-36628"/>
            <a:ext cx="972541" cy="718447"/>
          </a:xfrm>
          <a:custGeom>
            <a:avLst/>
            <a:gdLst/>
            <a:ahLst/>
            <a:cxnLst/>
            <a:rect l="l" t="t" r="r" b="b"/>
            <a:pathLst>
              <a:path w="535963" h="395933" extrusionOk="0">
                <a:moveTo>
                  <a:pt x="-56" y="108159"/>
                </a:moveTo>
                <a:cubicBezTo>
                  <a:pt x="7774" y="51068"/>
                  <a:pt x="53634" y="6746"/>
                  <a:pt x="110958" y="874"/>
                </a:cubicBezTo>
                <a:cubicBezTo>
                  <a:pt x="168460" y="-2025"/>
                  <a:pt x="220491" y="34793"/>
                  <a:pt x="236886" y="89983"/>
                </a:cubicBezTo>
                <a:cubicBezTo>
                  <a:pt x="242815" y="107460"/>
                  <a:pt x="240941" y="126643"/>
                  <a:pt x="231760" y="142647"/>
                </a:cubicBezTo>
                <a:cubicBezTo>
                  <a:pt x="221600" y="157654"/>
                  <a:pt x="198297" y="164366"/>
                  <a:pt x="184409" y="152621"/>
                </a:cubicBezTo>
                <a:cubicBezTo>
                  <a:pt x="170520" y="140876"/>
                  <a:pt x="173503" y="115337"/>
                  <a:pt x="184968" y="98931"/>
                </a:cubicBezTo>
                <a:cubicBezTo>
                  <a:pt x="216846" y="54749"/>
                  <a:pt x="289178" y="55775"/>
                  <a:pt x="329818" y="91941"/>
                </a:cubicBezTo>
                <a:cubicBezTo>
                  <a:pt x="370458" y="128107"/>
                  <a:pt x="382948" y="188134"/>
                  <a:pt x="375771" y="242104"/>
                </a:cubicBezTo>
                <a:cubicBezTo>
                  <a:pt x="374522" y="258313"/>
                  <a:pt x="369302" y="273967"/>
                  <a:pt x="360577" y="287684"/>
                </a:cubicBezTo>
                <a:cubicBezTo>
                  <a:pt x="351331" y="301443"/>
                  <a:pt x="335196" y="308916"/>
                  <a:pt x="318726" y="307072"/>
                </a:cubicBezTo>
                <a:cubicBezTo>
                  <a:pt x="299086" y="301835"/>
                  <a:pt x="285962" y="283346"/>
                  <a:pt x="287500" y="263076"/>
                </a:cubicBezTo>
                <a:cubicBezTo>
                  <a:pt x="289793" y="243258"/>
                  <a:pt x="300708" y="225457"/>
                  <a:pt x="317327" y="214420"/>
                </a:cubicBezTo>
                <a:cubicBezTo>
                  <a:pt x="363933" y="180491"/>
                  <a:pt x="434587" y="196337"/>
                  <a:pt x="475134" y="237630"/>
                </a:cubicBezTo>
                <a:cubicBezTo>
                  <a:pt x="515681" y="278922"/>
                  <a:pt x="531620" y="338857"/>
                  <a:pt x="535907" y="396647"/>
                </a:cubicBezTo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1"/>
          <p:cNvSpPr/>
          <p:nvPr/>
        </p:nvSpPr>
        <p:spPr>
          <a:xfrm rot="-9469379">
            <a:off x="132391" y="51836"/>
            <a:ext cx="428598" cy="785508"/>
          </a:xfrm>
          <a:custGeom>
            <a:avLst/>
            <a:gdLst/>
            <a:ahLst/>
            <a:cxnLst/>
            <a:rect l="l" t="t" r="r" b="b"/>
            <a:pathLst>
              <a:path w="232781" h="426626" extrusionOk="0">
                <a:moveTo>
                  <a:pt x="232675" y="714"/>
                </a:moveTo>
                <a:cubicBezTo>
                  <a:pt x="233235" y="43777"/>
                  <a:pt x="229227" y="87773"/>
                  <a:pt x="211517" y="127108"/>
                </a:cubicBezTo>
                <a:cubicBezTo>
                  <a:pt x="193807" y="166443"/>
                  <a:pt x="160996" y="200465"/>
                  <a:pt x="119331" y="210998"/>
                </a:cubicBezTo>
                <a:cubicBezTo>
                  <a:pt x="77666" y="221531"/>
                  <a:pt x="28077" y="204753"/>
                  <a:pt x="8503" y="166350"/>
                </a:cubicBezTo>
                <a:cubicBezTo>
                  <a:pt x="-5246" y="138293"/>
                  <a:pt x="-2263" y="104933"/>
                  <a:pt x="16240" y="79757"/>
                </a:cubicBezTo>
                <a:cubicBezTo>
                  <a:pt x="35581" y="55242"/>
                  <a:pt x="66928" y="43507"/>
                  <a:pt x="97613" y="49277"/>
                </a:cubicBezTo>
                <a:cubicBezTo>
                  <a:pt x="145337" y="58598"/>
                  <a:pt x="173953" y="107813"/>
                  <a:pt x="190171" y="153673"/>
                </a:cubicBezTo>
                <a:cubicBezTo>
                  <a:pt x="221090" y="241422"/>
                  <a:pt x="229171" y="335602"/>
                  <a:pt x="213661" y="427341"/>
                </a:cubicBezTo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1"/>
          <p:cNvSpPr/>
          <p:nvPr/>
        </p:nvSpPr>
        <p:spPr>
          <a:xfrm>
            <a:off x="9854704" y="297921"/>
            <a:ext cx="1252316" cy="639993"/>
          </a:xfrm>
          <a:custGeom>
            <a:avLst/>
            <a:gdLst/>
            <a:ahLst/>
            <a:cxnLst/>
            <a:rect l="l" t="t" r="r" b="b"/>
            <a:pathLst>
              <a:path w="889745" h="454702" extrusionOk="0">
                <a:moveTo>
                  <a:pt x="353596" y="20875"/>
                </a:moveTo>
                <a:cubicBezTo>
                  <a:pt x="389557" y="-4805"/>
                  <a:pt x="437514" y="-6054"/>
                  <a:pt x="474770" y="17706"/>
                </a:cubicBezTo>
                <a:cubicBezTo>
                  <a:pt x="510871" y="42546"/>
                  <a:pt x="528422" y="86710"/>
                  <a:pt x="519232" y="129559"/>
                </a:cubicBezTo>
                <a:cubicBezTo>
                  <a:pt x="535358" y="97867"/>
                  <a:pt x="559686" y="68785"/>
                  <a:pt x="592496" y="54990"/>
                </a:cubicBezTo>
                <a:cubicBezTo>
                  <a:pt x="625306" y="41195"/>
                  <a:pt x="667065" y="46788"/>
                  <a:pt x="690181" y="74098"/>
                </a:cubicBezTo>
                <a:cubicBezTo>
                  <a:pt x="713298" y="101409"/>
                  <a:pt x="706679" y="150159"/>
                  <a:pt x="674428" y="164979"/>
                </a:cubicBezTo>
                <a:cubicBezTo>
                  <a:pt x="715161" y="145219"/>
                  <a:pt x="758318" y="124899"/>
                  <a:pt x="803619" y="128627"/>
                </a:cubicBezTo>
                <a:cubicBezTo>
                  <a:pt x="848920" y="132355"/>
                  <a:pt x="894500" y="170106"/>
                  <a:pt x="889279" y="215127"/>
                </a:cubicBezTo>
                <a:cubicBezTo>
                  <a:pt x="886017" y="243836"/>
                  <a:pt x="862901" y="267511"/>
                  <a:pt x="836056" y="278138"/>
                </a:cubicBezTo>
                <a:cubicBezTo>
                  <a:pt x="809212" y="288763"/>
                  <a:pt x="782926" y="286899"/>
                  <a:pt x="750489" y="284290"/>
                </a:cubicBezTo>
                <a:cubicBezTo>
                  <a:pt x="781248" y="292585"/>
                  <a:pt x="796535" y="302093"/>
                  <a:pt x="805669" y="324091"/>
                </a:cubicBezTo>
                <a:cubicBezTo>
                  <a:pt x="814804" y="346088"/>
                  <a:pt x="811635" y="361375"/>
                  <a:pt x="796908" y="380017"/>
                </a:cubicBezTo>
                <a:cubicBezTo>
                  <a:pt x="781360" y="398286"/>
                  <a:pt x="760826" y="411634"/>
                  <a:pt x="737812" y="418420"/>
                </a:cubicBezTo>
                <a:cubicBezTo>
                  <a:pt x="658900" y="443326"/>
                  <a:pt x="572716" y="419483"/>
                  <a:pt x="517834" y="357553"/>
                </a:cubicBezTo>
                <a:cubicBezTo>
                  <a:pt x="486328" y="388499"/>
                  <a:pt x="454078" y="419911"/>
                  <a:pt x="414370" y="439020"/>
                </a:cubicBezTo>
                <a:cubicBezTo>
                  <a:pt x="374662" y="458128"/>
                  <a:pt x="325167" y="462975"/>
                  <a:pt x="287323" y="440325"/>
                </a:cubicBezTo>
                <a:cubicBezTo>
                  <a:pt x="249480" y="417674"/>
                  <a:pt x="230837" y="362680"/>
                  <a:pt x="256190" y="326607"/>
                </a:cubicBezTo>
                <a:cubicBezTo>
                  <a:pt x="215737" y="355596"/>
                  <a:pt x="173233" y="385610"/>
                  <a:pt x="123924" y="392973"/>
                </a:cubicBezTo>
                <a:cubicBezTo>
                  <a:pt x="74616" y="400337"/>
                  <a:pt x="16918" y="377128"/>
                  <a:pt x="2750" y="329497"/>
                </a:cubicBezTo>
                <a:cubicBezTo>
                  <a:pt x="-6982" y="291821"/>
                  <a:pt x="9163" y="252225"/>
                  <a:pt x="42458" y="232091"/>
                </a:cubicBezTo>
                <a:cubicBezTo>
                  <a:pt x="74895" y="212703"/>
                  <a:pt x="111341" y="220533"/>
                  <a:pt x="150023" y="235447"/>
                </a:cubicBezTo>
                <a:cubicBezTo>
                  <a:pt x="121500" y="201984"/>
                  <a:pt x="86454" y="173461"/>
                  <a:pt x="105655" y="135618"/>
                </a:cubicBezTo>
                <a:cubicBezTo>
                  <a:pt x="124856" y="97774"/>
                  <a:pt x="172580" y="80623"/>
                  <a:pt x="214525" y="86962"/>
                </a:cubicBezTo>
                <a:cubicBezTo>
                  <a:pt x="238947" y="90690"/>
                  <a:pt x="305406" y="114925"/>
                  <a:pt x="305406" y="114925"/>
                </a:cubicBezTo>
                <a:cubicBezTo>
                  <a:pt x="305406" y="114925"/>
                  <a:pt x="314727" y="78946"/>
                  <a:pt x="319388" y="67387"/>
                </a:cubicBezTo>
                <a:cubicBezTo>
                  <a:pt x="326267" y="49015"/>
                  <a:pt x="338114" y="32918"/>
                  <a:pt x="353596" y="20875"/>
                </a:cubicBezTo>
                <a:close/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38521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eam">
  <p:cSld name="008 Team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2"/>
          <p:cNvSpPr txBox="1">
            <a:spLocks noGrp="1"/>
          </p:cNvSpPr>
          <p:nvPr>
            <p:ph type="subTitle" idx="1"/>
          </p:nvPr>
        </p:nvSpPr>
        <p:spPr>
          <a:xfrm>
            <a:off x="1189052" y="4020675"/>
            <a:ext cx="26589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223" name="Google Shape;223;p12"/>
          <p:cNvSpPr txBox="1">
            <a:spLocks noGrp="1"/>
          </p:cNvSpPr>
          <p:nvPr>
            <p:ph type="subTitle" idx="2"/>
          </p:nvPr>
        </p:nvSpPr>
        <p:spPr>
          <a:xfrm>
            <a:off x="4713302" y="4020675"/>
            <a:ext cx="26589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224" name="Google Shape;224;p12"/>
          <p:cNvSpPr txBox="1">
            <a:spLocks noGrp="1"/>
          </p:cNvSpPr>
          <p:nvPr>
            <p:ph type="subTitle" idx="3"/>
          </p:nvPr>
        </p:nvSpPr>
        <p:spPr>
          <a:xfrm>
            <a:off x="8237552" y="4020675"/>
            <a:ext cx="26586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225" name="Google Shape;225;p12"/>
          <p:cNvSpPr txBox="1">
            <a:spLocks noGrp="1"/>
          </p:cNvSpPr>
          <p:nvPr>
            <p:ph type="title"/>
          </p:nvPr>
        </p:nvSpPr>
        <p:spPr>
          <a:xfrm>
            <a:off x="1189050" y="669575"/>
            <a:ext cx="97074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26" name="Google Shape;226;p12"/>
          <p:cNvSpPr txBox="1">
            <a:spLocks noGrp="1"/>
          </p:cNvSpPr>
          <p:nvPr>
            <p:ph type="body" idx="4"/>
          </p:nvPr>
        </p:nvSpPr>
        <p:spPr>
          <a:xfrm>
            <a:off x="1189050" y="4458625"/>
            <a:ext cx="2658900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rtl="0"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227" name="Google Shape;227;p12"/>
          <p:cNvSpPr txBox="1">
            <a:spLocks noGrp="1"/>
          </p:cNvSpPr>
          <p:nvPr>
            <p:ph type="body" idx="5"/>
          </p:nvPr>
        </p:nvSpPr>
        <p:spPr>
          <a:xfrm>
            <a:off x="4713300" y="4447196"/>
            <a:ext cx="2658900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rtl="0"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228" name="Google Shape;228;p12"/>
          <p:cNvSpPr txBox="1">
            <a:spLocks noGrp="1"/>
          </p:cNvSpPr>
          <p:nvPr>
            <p:ph type="body" idx="6"/>
          </p:nvPr>
        </p:nvSpPr>
        <p:spPr>
          <a:xfrm>
            <a:off x="8237550" y="4433967"/>
            <a:ext cx="2658900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rtl="0"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229" name="Google Shape;229;p12"/>
          <p:cNvSpPr/>
          <p:nvPr/>
        </p:nvSpPr>
        <p:spPr>
          <a:xfrm flipH="1">
            <a:off x="11364769" y="269737"/>
            <a:ext cx="648886" cy="619436"/>
          </a:xfrm>
          <a:custGeom>
            <a:avLst/>
            <a:gdLst/>
            <a:ahLst/>
            <a:cxnLst/>
            <a:rect l="l" t="t" r="r" b="b"/>
            <a:pathLst>
              <a:path w="310101" h="296027" extrusionOk="0">
                <a:moveTo>
                  <a:pt x="28953" y="164195"/>
                </a:moveTo>
                <a:cubicBezTo>
                  <a:pt x="7235" y="135672"/>
                  <a:pt x="-9636" y="96990"/>
                  <a:pt x="6116" y="64739"/>
                </a:cubicBezTo>
                <a:cubicBezTo>
                  <a:pt x="24758" y="26895"/>
                  <a:pt x="79567" y="20836"/>
                  <a:pt x="116292" y="41436"/>
                </a:cubicBezTo>
                <a:cubicBezTo>
                  <a:pt x="153017" y="62036"/>
                  <a:pt x="175481" y="100345"/>
                  <a:pt x="196267" y="136884"/>
                </a:cubicBezTo>
                <a:cubicBezTo>
                  <a:pt x="186862" y="115660"/>
                  <a:pt x="181098" y="93000"/>
                  <a:pt x="179209" y="69865"/>
                </a:cubicBezTo>
                <a:cubicBezTo>
                  <a:pt x="177558" y="46320"/>
                  <a:pt x="187859" y="23521"/>
                  <a:pt x="206613" y="9185"/>
                </a:cubicBezTo>
                <a:cubicBezTo>
                  <a:pt x="230643" y="-4760"/>
                  <a:pt x="260992" y="-1227"/>
                  <a:pt x="281182" y="17853"/>
                </a:cubicBezTo>
                <a:cubicBezTo>
                  <a:pt x="300495" y="36934"/>
                  <a:pt x="310944" y="63238"/>
                  <a:pt x="309984" y="90372"/>
                </a:cubicBezTo>
                <a:cubicBezTo>
                  <a:pt x="308838" y="117235"/>
                  <a:pt x="302937" y="143679"/>
                  <a:pt x="292554" y="168482"/>
                </a:cubicBezTo>
                <a:cubicBezTo>
                  <a:pt x="277640" y="208377"/>
                  <a:pt x="226187" y="296741"/>
                  <a:pt x="226187" y="296741"/>
                </a:cubicBezTo>
                <a:cubicBezTo>
                  <a:pt x="226187" y="296741"/>
                  <a:pt x="159821" y="264583"/>
                  <a:pt x="131951" y="250135"/>
                </a:cubicBezTo>
                <a:cubicBezTo>
                  <a:pt x="91697" y="229443"/>
                  <a:pt x="56523" y="200090"/>
                  <a:pt x="28953" y="164195"/>
                </a:cubicBezTo>
                <a:close/>
              </a:path>
            </a:pathLst>
          </a:custGeom>
          <a:solidFill>
            <a:schemeClr val="accent4"/>
          </a:solidFill>
          <a:ln w="952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2"/>
          <p:cNvSpPr/>
          <p:nvPr/>
        </p:nvSpPr>
        <p:spPr>
          <a:xfrm rot="-9469379">
            <a:off x="132391" y="51836"/>
            <a:ext cx="428598" cy="785508"/>
          </a:xfrm>
          <a:custGeom>
            <a:avLst/>
            <a:gdLst/>
            <a:ahLst/>
            <a:cxnLst/>
            <a:rect l="l" t="t" r="r" b="b"/>
            <a:pathLst>
              <a:path w="232781" h="426626" extrusionOk="0">
                <a:moveTo>
                  <a:pt x="232675" y="714"/>
                </a:moveTo>
                <a:cubicBezTo>
                  <a:pt x="233235" y="43777"/>
                  <a:pt x="229227" y="87773"/>
                  <a:pt x="211517" y="127108"/>
                </a:cubicBezTo>
                <a:cubicBezTo>
                  <a:pt x="193807" y="166443"/>
                  <a:pt x="160996" y="200465"/>
                  <a:pt x="119331" y="210998"/>
                </a:cubicBezTo>
                <a:cubicBezTo>
                  <a:pt x="77666" y="221531"/>
                  <a:pt x="28077" y="204753"/>
                  <a:pt x="8503" y="166350"/>
                </a:cubicBezTo>
                <a:cubicBezTo>
                  <a:pt x="-5246" y="138293"/>
                  <a:pt x="-2263" y="104933"/>
                  <a:pt x="16240" y="79757"/>
                </a:cubicBezTo>
                <a:cubicBezTo>
                  <a:pt x="35581" y="55242"/>
                  <a:pt x="66928" y="43507"/>
                  <a:pt x="97613" y="49277"/>
                </a:cubicBezTo>
                <a:cubicBezTo>
                  <a:pt x="145337" y="58598"/>
                  <a:pt x="173953" y="107813"/>
                  <a:pt x="190171" y="153673"/>
                </a:cubicBezTo>
                <a:cubicBezTo>
                  <a:pt x="221090" y="241422"/>
                  <a:pt x="229171" y="335602"/>
                  <a:pt x="213661" y="427341"/>
                </a:cubicBezTo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1" name="Google Shape;231;p12"/>
          <p:cNvGrpSpPr/>
          <p:nvPr/>
        </p:nvGrpSpPr>
        <p:grpSpPr>
          <a:xfrm rot="-8670537">
            <a:off x="481073" y="5670895"/>
            <a:ext cx="358103" cy="1075775"/>
            <a:chOff x="5847863" y="4281335"/>
            <a:chExt cx="358150" cy="1075915"/>
          </a:xfrm>
        </p:grpSpPr>
        <p:sp>
          <p:nvSpPr>
            <p:cNvPr id="232" name="Google Shape;232;p12"/>
            <p:cNvSpPr/>
            <p:nvPr/>
          </p:nvSpPr>
          <p:spPr>
            <a:xfrm>
              <a:off x="5888440" y="4281335"/>
              <a:ext cx="317573" cy="1046246"/>
            </a:xfrm>
            <a:custGeom>
              <a:avLst/>
              <a:gdLst/>
              <a:ahLst/>
              <a:cxnLst/>
              <a:rect l="l" t="t" r="r" b="b"/>
              <a:pathLst>
                <a:path w="118830" h="391486" extrusionOk="0">
                  <a:moveTo>
                    <a:pt x="35089" y="714"/>
                  </a:moveTo>
                  <a:cubicBezTo>
                    <a:pt x="15981" y="65971"/>
                    <a:pt x="8906" y="134164"/>
                    <a:pt x="14210" y="201956"/>
                  </a:cubicBezTo>
                  <a:cubicBezTo>
                    <a:pt x="16726" y="233182"/>
                    <a:pt x="25861" y="269628"/>
                    <a:pt x="55036" y="280906"/>
                  </a:cubicBezTo>
                  <a:cubicBezTo>
                    <a:pt x="84211" y="292185"/>
                    <a:pt x="121589" y="263010"/>
                    <a:pt x="118606" y="230945"/>
                  </a:cubicBezTo>
                  <a:cubicBezTo>
                    <a:pt x="115623" y="198880"/>
                    <a:pt x="77500" y="176323"/>
                    <a:pt x="47113" y="187043"/>
                  </a:cubicBezTo>
                  <a:cubicBezTo>
                    <a:pt x="9829" y="200279"/>
                    <a:pt x="-3034" y="247909"/>
                    <a:pt x="508" y="287617"/>
                  </a:cubicBezTo>
                  <a:cubicBezTo>
                    <a:pt x="3360" y="324678"/>
                    <a:pt x="14993" y="360527"/>
                    <a:pt x="34437" y="392200"/>
                  </a:cubicBez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12"/>
            <p:cNvSpPr/>
            <p:nvPr/>
          </p:nvSpPr>
          <p:spPr>
            <a:xfrm>
              <a:off x="5847863" y="5204549"/>
              <a:ext cx="145229" cy="152701"/>
            </a:xfrm>
            <a:custGeom>
              <a:avLst/>
              <a:gdLst/>
              <a:ahLst/>
              <a:cxnLst/>
              <a:rect l="l" t="t" r="r" b="b"/>
              <a:pathLst>
                <a:path w="54342" h="57138" extrusionOk="0">
                  <a:moveTo>
                    <a:pt x="7960" y="23178"/>
                  </a:moveTo>
                  <a:lnTo>
                    <a:pt x="-56" y="17212"/>
                  </a:lnTo>
                  <a:lnTo>
                    <a:pt x="54286" y="57852"/>
                  </a:lnTo>
                  <a:lnTo>
                    <a:pt x="52608" y="714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4" name="Google Shape;234;p12"/>
          <p:cNvSpPr/>
          <p:nvPr/>
        </p:nvSpPr>
        <p:spPr>
          <a:xfrm flipH="1">
            <a:off x="11407444" y="269737"/>
            <a:ext cx="648886" cy="619436"/>
          </a:xfrm>
          <a:custGeom>
            <a:avLst/>
            <a:gdLst/>
            <a:ahLst/>
            <a:cxnLst/>
            <a:rect l="l" t="t" r="r" b="b"/>
            <a:pathLst>
              <a:path w="310101" h="296027" extrusionOk="0">
                <a:moveTo>
                  <a:pt x="28953" y="164195"/>
                </a:moveTo>
                <a:cubicBezTo>
                  <a:pt x="7235" y="135672"/>
                  <a:pt x="-9636" y="96990"/>
                  <a:pt x="6116" y="64739"/>
                </a:cubicBezTo>
                <a:cubicBezTo>
                  <a:pt x="24758" y="26895"/>
                  <a:pt x="79567" y="20836"/>
                  <a:pt x="116292" y="41436"/>
                </a:cubicBezTo>
                <a:cubicBezTo>
                  <a:pt x="153017" y="62036"/>
                  <a:pt x="175481" y="100345"/>
                  <a:pt x="196267" y="136884"/>
                </a:cubicBezTo>
                <a:cubicBezTo>
                  <a:pt x="186862" y="115660"/>
                  <a:pt x="181098" y="93000"/>
                  <a:pt x="179209" y="69865"/>
                </a:cubicBezTo>
                <a:cubicBezTo>
                  <a:pt x="177558" y="46320"/>
                  <a:pt x="187859" y="23521"/>
                  <a:pt x="206613" y="9185"/>
                </a:cubicBezTo>
                <a:cubicBezTo>
                  <a:pt x="230643" y="-4760"/>
                  <a:pt x="260992" y="-1227"/>
                  <a:pt x="281182" y="17853"/>
                </a:cubicBezTo>
                <a:cubicBezTo>
                  <a:pt x="300495" y="36934"/>
                  <a:pt x="310944" y="63238"/>
                  <a:pt x="309984" y="90372"/>
                </a:cubicBezTo>
                <a:cubicBezTo>
                  <a:pt x="308838" y="117235"/>
                  <a:pt x="302937" y="143679"/>
                  <a:pt x="292554" y="168482"/>
                </a:cubicBezTo>
                <a:cubicBezTo>
                  <a:pt x="277640" y="208377"/>
                  <a:pt x="226187" y="296741"/>
                  <a:pt x="226187" y="296741"/>
                </a:cubicBezTo>
                <a:cubicBezTo>
                  <a:pt x="226187" y="296741"/>
                  <a:pt x="159821" y="264583"/>
                  <a:pt x="131951" y="250135"/>
                </a:cubicBezTo>
                <a:cubicBezTo>
                  <a:pt x="91697" y="229443"/>
                  <a:pt x="56523" y="200090"/>
                  <a:pt x="28953" y="164195"/>
                </a:cubicBezTo>
                <a:close/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2"/>
          <p:cNvSpPr/>
          <p:nvPr/>
        </p:nvSpPr>
        <p:spPr>
          <a:xfrm rot="-704196" flipH="1">
            <a:off x="10755869" y="662126"/>
            <a:ext cx="571684" cy="545738"/>
          </a:xfrm>
          <a:custGeom>
            <a:avLst/>
            <a:gdLst/>
            <a:ahLst/>
            <a:cxnLst/>
            <a:rect l="l" t="t" r="r" b="b"/>
            <a:pathLst>
              <a:path w="310101" h="296027" extrusionOk="0">
                <a:moveTo>
                  <a:pt x="28953" y="164195"/>
                </a:moveTo>
                <a:cubicBezTo>
                  <a:pt x="7235" y="135672"/>
                  <a:pt x="-9636" y="96990"/>
                  <a:pt x="6116" y="64739"/>
                </a:cubicBezTo>
                <a:cubicBezTo>
                  <a:pt x="24758" y="26895"/>
                  <a:pt x="79567" y="20836"/>
                  <a:pt x="116292" y="41436"/>
                </a:cubicBezTo>
                <a:cubicBezTo>
                  <a:pt x="153017" y="62036"/>
                  <a:pt x="175481" y="100345"/>
                  <a:pt x="196267" y="136884"/>
                </a:cubicBezTo>
                <a:cubicBezTo>
                  <a:pt x="186862" y="115660"/>
                  <a:pt x="181098" y="93000"/>
                  <a:pt x="179209" y="69865"/>
                </a:cubicBezTo>
                <a:cubicBezTo>
                  <a:pt x="177558" y="46320"/>
                  <a:pt x="187859" y="23521"/>
                  <a:pt x="206613" y="9185"/>
                </a:cubicBezTo>
                <a:cubicBezTo>
                  <a:pt x="230643" y="-4760"/>
                  <a:pt x="260992" y="-1227"/>
                  <a:pt x="281182" y="17853"/>
                </a:cubicBezTo>
                <a:cubicBezTo>
                  <a:pt x="300495" y="36934"/>
                  <a:pt x="310944" y="63238"/>
                  <a:pt x="309984" y="90372"/>
                </a:cubicBezTo>
                <a:cubicBezTo>
                  <a:pt x="308838" y="117235"/>
                  <a:pt x="302937" y="143679"/>
                  <a:pt x="292554" y="168482"/>
                </a:cubicBezTo>
                <a:cubicBezTo>
                  <a:pt x="277640" y="208377"/>
                  <a:pt x="226187" y="296741"/>
                  <a:pt x="226187" y="296741"/>
                </a:cubicBezTo>
                <a:cubicBezTo>
                  <a:pt x="226187" y="296741"/>
                  <a:pt x="159821" y="264583"/>
                  <a:pt x="131951" y="250135"/>
                </a:cubicBezTo>
                <a:cubicBezTo>
                  <a:pt x="91697" y="229443"/>
                  <a:pt x="56523" y="200090"/>
                  <a:pt x="28953" y="164195"/>
                </a:cubicBezTo>
                <a:close/>
              </a:path>
            </a:pathLst>
          </a:custGeom>
          <a:solidFill>
            <a:schemeClr val="accent4"/>
          </a:solidFill>
          <a:ln w="952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12"/>
          <p:cNvSpPr/>
          <p:nvPr/>
        </p:nvSpPr>
        <p:spPr>
          <a:xfrm rot="-704196" flipH="1">
            <a:off x="10792653" y="654475"/>
            <a:ext cx="571684" cy="545738"/>
          </a:xfrm>
          <a:custGeom>
            <a:avLst/>
            <a:gdLst/>
            <a:ahLst/>
            <a:cxnLst/>
            <a:rect l="l" t="t" r="r" b="b"/>
            <a:pathLst>
              <a:path w="310101" h="296027" extrusionOk="0">
                <a:moveTo>
                  <a:pt x="28953" y="164195"/>
                </a:moveTo>
                <a:cubicBezTo>
                  <a:pt x="7235" y="135672"/>
                  <a:pt x="-9636" y="96990"/>
                  <a:pt x="6116" y="64739"/>
                </a:cubicBezTo>
                <a:cubicBezTo>
                  <a:pt x="24758" y="26895"/>
                  <a:pt x="79567" y="20836"/>
                  <a:pt x="116292" y="41436"/>
                </a:cubicBezTo>
                <a:cubicBezTo>
                  <a:pt x="153017" y="62036"/>
                  <a:pt x="175481" y="100345"/>
                  <a:pt x="196267" y="136884"/>
                </a:cubicBezTo>
                <a:cubicBezTo>
                  <a:pt x="186862" y="115660"/>
                  <a:pt x="181098" y="93000"/>
                  <a:pt x="179209" y="69865"/>
                </a:cubicBezTo>
                <a:cubicBezTo>
                  <a:pt x="177558" y="46320"/>
                  <a:pt x="187859" y="23521"/>
                  <a:pt x="206613" y="9185"/>
                </a:cubicBezTo>
                <a:cubicBezTo>
                  <a:pt x="230643" y="-4760"/>
                  <a:pt x="260992" y="-1227"/>
                  <a:pt x="281182" y="17853"/>
                </a:cubicBezTo>
                <a:cubicBezTo>
                  <a:pt x="300495" y="36934"/>
                  <a:pt x="310944" y="63238"/>
                  <a:pt x="309984" y="90372"/>
                </a:cubicBezTo>
                <a:cubicBezTo>
                  <a:pt x="308838" y="117235"/>
                  <a:pt x="302937" y="143679"/>
                  <a:pt x="292554" y="168482"/>
                </a:cubicBezTo>
                <a:cubicBezTo>
                  <a:pt x="277640" y="208377"/>
                  <a:pt x="226187" y="296741"/>
                  <a:pt x="226187" y="296741"/>
                </a:cubicBezTo>
                <a:cubicBezTo>
                  <a:pt x="226187" y="296741"/>
                  <a:pt x="159821" y="264583"/>
                  <a:pt x="131951" y="250135"/>
                </a:cubicBezTo>
                <a:cubicBezTo>
                  <a:pt x="91697" y="229443"/>
                  <a:pt x="56523" y="200090"/>
                  <a:pt x="28953" y="164195"/>
                </a:cubicBezTo>
                <a:close/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93626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0 Text and Image">
  <p:cSld name="010 Text and Image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3"/>
          <p:cNvSpPr txBox="1">
            <a:spLocks noGrp="1"/>
          </p:cNvSpPr>
          <p:nvPr>
            <p:ph type="title"/>
          </p:nvPr>
        </p:nvSpPr>
        <p:spPr>
          <a:xfrm>
            <a:off x="411275" y="1727000"/>
            <a:ext cx="4458300" cy="237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239" name="Google Shape;239;p13"/>
          <p:cNvSpPr txBox="1">
            <a:spLocks noGrp="1"/>
          </p:cNvSpPr>
          <p:nvPr>
            <p:ph type="subTitle" idx="1"/>
          </p:nvPr>
        </p:nvSpPr>
        <p:spPr>
          <a:xfrm>
            <a:off x="411275" y="5029775"/>
            <a:ext cx="44583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6934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1 Background image">
  <p:cSld name="011 Background image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4"/>
          <p:cNvSpPr txBox="1">
            <a:spLocks noGrp="1"/>
          </p:cNvSpPr>
          <p:nvPr>
            <p:ph type="title"/>
          </p:nvPr>
        </p:nvSpPr>
        <p:spPr>
          <a:xfrm>
            <a:off x="7223375" y="2088000"/>
            <a:ext cx="4458300" cy="237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42" name="Google Shape;242;p14"/>
          <p:cNvGrpSpPr/>
          <p:nvPr/>
        </p:nvGrpSpPr>
        <p:grpSpPr>
          <a:xfrm rot="-8363420">
            <a:off x="11270385" y="259689"/>
            <a:ext cx="425298" cy="399037"/>
            <a:chOff x="2495301" y="1749451"/>
            <a:chExt cx="358028" cy="335921"/>
          </a:xfrm>
        </p:grpSpPr>
        <p:sp>
          <p:nvSpPr>
            <p:cNvPr id="243" name="Google Shape;243;p14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7" name="Google Shape;247;p14"/>
          <p:cNvGrpSpPr/>
          <p:nvPr/>
        </p:nvGrpSpPr>
        <p:grpSpPr>
          <a:xfrm rot="3120774">
            <a:off x="10884627" y="648640"/>
            <a:ext cx="425282" cy="398996"/>
            <a:chOff x="2495301" y="1749451"/>
            <a:chExt cx="358028" cy="335921"/>
          </a:xfrm>
        </p:grpSpPr>
        <p:sp>
          <p:nvSpPr>
            <p:cNvPr id="248" name="Google Shape;248;p14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2" name="Google Shape;252;p14"/>
          <p:cNvGrpSpPr/>
          <p:nvPr/>
        </p:nvGrpSpPr>
        <p:grpSpPr>
          <a:xfrm rot="3120774">
            <a:off x="11387000" y="796053"/>
            <a:ext cx="425282" cy="398996"/>
            <a:chOff x="2495301" y="1749451"/>
            <a:chExt cx="358028" cy="335921"/>
          </a:xfrm>
        </p:grpSpPr>
        <p:sp>
          <p:nvSpPr>
            <p:cNvPr id="253" name="Google Shape;253;p14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7" name="Google Shape;257;p14"/>
          <p:cNvSpPr/>
          <p:nvPr/>
        </p:nvSpPr>
        <p:spPr>
          <a:xfrm>
            <a:off x="10202655" y="6119608"/>
            <a:ext cx="1332283" cy="1043342"/>
          </a:xfrm>
          <a:custGeom>
            <a:avLst/>
            <a:gdLst/>
            <a:ahLst/>
            <a:cxnLst/>
            <a:rect l="l" t="t" r="r" b="b"/>
            <a:pathLst>
              <a:path w="1153492" h="887951" extrusionOk="0">
                <a:moveTo>
                  <a:pt x="167537" y="799761"/>
                </a:moveTo>
                <a:cubicBezTo>
                  <a:pt x="167444" y="737952"/>
                  <a:pt x="171079" y="676200"/>
                  <a:pt x="178350" y="614830"/>
                </a:cubicBezTo>
                <a:lnTo>
                  <a:pt x="175367" y="638599"/>
                </a:lnTo>
                <a:cubicBezTo>
                  <a:pt x="183476" y="571375"/>
                  <a:pt x="199788" y="505391"/>
                  <a:pt x="223837" y="442110"/>
                </a:cubicBezTo>
                <a:lnTo>
                  <a:pt x="215354" y="463455"/>
                </a:lnTo>
                <a:cubicBezTo>
                  <a:pt x="232971" y="418863"/>
                  <a:pt x="255901" y="376573"/>
                  <a:pt x="283771" y="337527"/>
                </a:cubicBezTo>
                <a:lnTo>
                  <a:pt x="270629" y="355610"/>
                </a:lnTo>
                <a:cubicBezTo>
                  <a:pt x="292999" y="324823"/>
                  <a:pt x="319098" y="296924"/>
                  <a:pt x="348273" y="272559"/>
                </a:cubicBezTo>
                <a:lnTo>
                  <a:pt x="331310" y="286541"/>
                </a:lnTo>
                <a:cubicBezTo>
                  <a:pt x="362628" y="261607"/>
                  <a:pt x="397116" y="240858"/>
                  <a:pt x="433842" y="224835"/>
                </a:cubicBezTo>
                <a:lnTo>
                  <a:pt x="413801" y="234156"/>
                </a:lnTo>
                <a:cubicBezTo>
                  <a:pt x="471311" y="208039"/>
                  <a:pt x="531992" y="189797"/>
                  <a:pt x="594351" y="179907"/>
                </a:cubicBezTo>
                <a:lnTo>
                  <a:pt x="572073" y="183170"/>
                </a:lnTo>
                <a:cubicBezTo>
                  <a:pt x="606375" y="178416"/>
                  <a:pt x="641236" y="178416"/>
                  <a:pt x="675537" y="183170"/>
                </a:cubicBezTo>
                <a:lnTo>
                  <a:pt x="653260" y="180001"/>
                </a:lnTo>
                <a:cubicBezTo>
                  <a:pt x="690079" y="185463"/>
                  <a:pt x="725871" y="195874"/>
                  <a:pt x="759894" y="210947"/>
                </a:cubicBezTo>
                <a:lnTo>
                  <a:pt x="739853" y="201625"/>
                </a:lnTo>
                <a:cubicBezTo>
                  <a:pt x="775274" y="217546"/>
                  <a:pt x="808456" y="238006"/>
                  <a:pt x="838656" y="262492"/>
                </a:cubicBezTo>
                <a:lnTo>
                  <a:pt x="821693" y="248604"/>
                </a:lnTo>
                <a:cubicBezTo>
                  <a:pt x="851240" y="272829"/>
                  <a:pt x="877526" y="300746"/>
                  <a:pt x="899990" y="331655"/>
                </a:cubicBezTo>
                <a:lnTo>
                  <a:pt x="886847" y="313572"/>
                </a:lnTo>
                <a:cubicBezTo>
                  <a:pt x="906701" y="341237"/>
                  <a:pt x="923293" y="371148"/>
                  <a:pt x="936155" y="402682"/>
                </a:cubicBezTo>
                <a:lnTo>
                  <a:pt x="927673" y="381336"/>
                </a:lnTo>
                <a:cubicBezTo>
                  <a:pt x="947247" y="433302"/>
                  <a:pt x="960297" y="487504"/>
                  <a:pt x="966542" y="542685"/>
                </a:cubicBezTo>
                <a:lnTo>
                  <a:pt x="963559" y="519009"/>
                </a:lnTo>
                <a:cubicBezTo>
                  <a:pt x="975024" y="610822"/>
                  <a:pt x="979033" y="703847"/>
                  <a:pt x="985650" y="796219"/>
                </a:cubicBezTo>
                <a:cubicBezTo>
                  <a:pt x="986117" y="819475"/>
                  <a:pt x="994878" y="841817"/>
                  <a:pt x="1010258" y="859229"/>
                </a:cubicBezTo>
                <a:cubicBezTo>
                  <a:pt x="1025638" y="875616"/>
                  <a:pt x="1047076" y="885030"/>
                  <a:pt x="1069540" y="885328"/>
                </a:cubicBezTo>
                <a:cubicBezTo>
                  <a:pt x="1092004" y="885086"/>
                  <a:pt x="1113442" y="875653"/>
                  <a:pt x="1128822" y="859229"/>
                </a:cubicBezTo>
                <a:cubicBezTo>
                  <a:pt x="1144854" y="842190"/>
                  <a:pt x="1153710" y="819615"/>
                  <a:pt x="1153430" y="796219"/>
                </a:cubicBezTo>
                <a:cubicBezTo>
                  <a:pt x="1147931" y="719599"/>
                  <a:pt x="1143549" y="642793"/>
                  <a:pt x="1136466" y="566454"/>
                </a:cubicBezTo>
                <a:cubicBezTo>
                  <a:pt x="1129102" y="487317"/>
                  <a:pt x="1118383" y="407995"/>
                  <a:pt x="1089394" y="333985"/>
                </a:cubicBezTo>
                <a:cubicBezTo>
                  <a:pt x="1064880" y="269530"/>
                  <a:pt x="1028062" y="210481"/>
                  <a:pt x="980897" y="160147"/>
                </a:cubicBezTo>
                <a:cubicBezTo>
                  <a:pt x="938858" y="115387"/>
                  <a:pt x="889084" y="78708"/>
                  <a:pt x="833809" y="51929"/>
                </a:cubicBezTo>
                <a:cubicBezTo>
                  <a:pt x="773875" y="22539"/>
                  <a:pt x="708721" y="5305"/>
                  <a:pt x="642075" y="1222"/>
                </a:cubicBezTo>
                <a:cubicBezTo>
                  <a:pt x="572353" y="-2413"/>
                  <a:pt x="502258" y="13899"/>
                  <a:pt x="435985" y="36083"/>
                </a:cubicBezTo>
                <a:cubicBezTo>
                  <a:pt x="398421" y="48583"/>
                  <a:pt x="361696" y="63748"/>
                  <a:pt x="326276" y="81477"/>
                </a:cubicBezTo>
                <a:cubicBezTo>
                  <a:pt x="291695" y="99271"/>
                  <a:pt x="259350" y="121017"/>
                  <a:pt x="229803" y="146258"/>
                </a:cubicBezTo>
                <a:cubicBezTo>
                  <a:pt x="178537" y="190189"/>
                  <a:pt x="135938" y="243216"/>
                  <a:pt x="103968" y="302666"/>
                </a:cubicBezTo>
                <a:cubicBezTo>
                  <a:pt x="21103" y="452270"/>
                  <a:pt x="969" y="628905"/>
                  <a:pt x="-56" y="799481"/>
                </a:cubicBezTo>
                <a:cubicBezTo>
                  <a:pt x="-56" y="846087"/>
                  <a:pt x="38720" y="890735"/>
                  <a:pt x="83834" y="888591"/>
                </a:cubicBezTo>
                <a:cubicBezTo>
                  <a:pt x="131185" y="886288"/>
                  <a:pt x="168284" y="846916"/>
                  <a:pt x="167724" y="799481"/>
                </a:cubicBez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4"/>
          <p:cNvSpPr/>
          <p:nvPr/>
        </p:nvSpPr>
        <p:spPr>
          <a:xfrm>
            <a:off x="9887449" y="5795738"/>
            <a:ext cx="1929615" cy="1366919"/>
          </a:xfrm>
          <a:custGeom>
            <a:avLst/>
            <a:gdLst/>
            <a:ahLst/>
            <a:cxnLst/>
            <a:rect l="l" t="t" r="r" b="b"/>
            <a:pathLst>
              <a:path w="1670662" h="1163335" extrusionOk="0">
                <a:moveTo>
                  <a:pt x="174351" y="1052668"/>
                </a:moveTo>
                <a:cubicBezTo>
                  <a:pt x="173326" y="1045583"/>
                  <a:pt x="172301" y="1038500"/>
                  <a:pt x="171369" y="1031416"/>
                </a:cubicBezTo>
                <a:lnTo>
                  <a:pt x="174351" y="1054905"/>
                </a:lnTo>
                <a:cubicBezTo>
                  <a:pt x="164938" y="979105"/>
                  <a:pt x="164938" y="902430"/>
                  <a:pt x="174351" y="826631"/>
                </a:cubicBezTo>
                <a:lnTo>
                  <a:pt x="171369" y="850120"/>
                </a:lnTo>
                <a:cubicBezTo>
                  <a:pt x="181715" y="769809"/>
                  <a:pt x="202036" y="691111"/>
                  <a:pt x="231956" y="615881"/>
                </a:cubicBezTo>
                <a:lnTo>
                  <a:pt x="223567" y="637040"/>
                </a:lnTo>
                <a:cubicBezTo>
                  <a:pt x="251530" y="567206"/>
                  <a:pt x="287976" y="501110"/>
                  <a:pt x="332251" y="440271"/>
                </a:cubicBezTo>
                <a:lnTo>
                  <a:pt x="319108" y="458168"/>
                </a:lnTo>
                <a:cubicBezTo>
                  <a:pt x="358723" y="403900"/>
                  <a:pt x="405049" y="354825"/>
                  <a:pt x="456875" y="312106"/>
                </a:cubicBezTo>
                <a:lnTo>
                  <a:pt x="439817" y="325901"/>
                </a:lnTo>
                <a:cubicBezTo>
                  <a:pt x="487728" y="286967"/>
                  <a:pt x="540391" y="254408"/>
                  <a:pt x="596691" y="229055"/>
                </a:cubicBezTo>
                <a:lnTo>
                  <a:pt x="576650" y="238376"/>
                </a:lnTo>
                <a:cubicBezTo>
                  <a:pt x="637611" y="211419"/>
                  <a:pt x="701927" y="192945"/>
                  <a:pt x="767826" y="183475"/>
                </a:cubicBezTo>
                <a:lnTo>
                  <a:pt x="745829" y="185805"/>
                </a:lnTo>
                <a:cubicBezTo>
                  <a:pt x="816017" y="175925"/>
                  <a:pt x="887324" y="175925"/>
                  <a:pt x="957511" y="185805"/>
                </a:cubicBezTo>
                <a:lnTo>
                  <a:pt x="935233" y="182636"/>
                </a:lnTo>
                <a:cubicBezTo>
                  <a:pt x="1000854" y="192134"/>
                  <a:pt x="1064890" y="210543"/>
                  <a:pt x="1125570" y="237351"/>
                </a:cubicBezTo>
                <a:lnTo>
                  <a:pt x="1105530" y="228030"/>
                </a:lnTo>
                <a:cubicBezTo>
                  <a:pt x="1159219" y="252050"/>
                  <a:pt x="1209647" y="282950"/>
                  <a:pt x="1255414" y="319936"/>
                </a:cubicBezTo>
                <a:lnTo>
                  <a:pt x="1238449" y="306047"/>
                </a:lnTo>
                <a:cubicBezTo>
                  <a:pt x="1277877" y="338131"/>
                  <a:pt x="1313204" y="374912"/>
                  <a:pt x="1343684" y="415570"/>
                </a:cubicBezTo>
                <a:lnTo>
                  <a:pt x="1330541" y="397674"/>
                </a:lnTo>
                <a:cubicBezTo>
                  <a:pt x="1360928" y="439805"/>
                  <a:pt x="1386002" y="485553"/>
                  <a:pt x="1405110" y="533855"/>
                </a:cubicBezTo>
                <a:lnTo>
                  <a:pt x="1396627" y="512696"/>
                </a:lnTo>
                <a:cubicBezTo>
                  <a:pt x="1449572" y="645895"/>
                  <a:pt x="1463460" y="791397"/>
                  <a:pt x="1484526" y="932705"/>
                </a:cubicBezTo>
                <a:cubicBezTo>
                  <a:pt x="1491050" y="976141"/>
                  <a:pt x="1498134" y="1019485"/>
                  <a:pt x="1506617" y="1062548"/>
                </a:cubicBezTo>
                <a:cubicBezTo>
                  <a:pt x="1515938" y="1107849"/>
                  <a:pt x="1568602" y="1138329"/>
                  <a:pt x="1609801" y="1124254"/>
                </a:cubicBezTo>
                <a:cubicBezTo>
                  <a:pt x="1655381" y="1108688"/>
                  <a:pt x="1678032" y="1064133"/>
                  <a:pt x="1668431" y="1015477"/>
                </a:cubicBezTo>
                <a:cubicBezTo>
                  <a:pt x="1649044" y="917325"/>
                  <a:pt x="1637579" y="817776"/>
                  <a:pt x="1621826" y="718972"/>
                </a:cubicBezTo>
                <a:cubicBezTo>
                  <a:pt x="1606073" y="620169"/>
                  <a:pt x="1583889" y="524907"/>
                  <a:pt x="1545300" y="433280"/>
                </a:cubicBezTo>
                <a:cubicBezTo>
                  <a:pt x="1465138" y="242664"/>
                  <a:pt x="1298570" y="108254"/>
                  <a:pt x="1113452" y="44218"/>
                </a:cubicBezTo>
                <a:cubicBezTo>
                  <a:pt x="934674" y="-16835"/>
                  <a:pt x="740143" y="-13536"/>
                  <a:pt x="563507" y="53539"/>
                </a:cubicBezTo>
                <a:cubicBezTo>
                  <a:pt x="468899" y="90562"/>
                  <a:pt x="381933" y="144904"/>
                  <a:pt x="307177" y="213768"/>
                </a:cubicBezTo>
                <a:cubicBezTo>
                  <a:pt x="236524" y="279389"/>
                  <a:pt x="176682" y="355850"/>
                  <a:pt x="130076" y="440271"/>
                </a:cubicBezTo>
                <a:cubicBezTo>
                  <a:pt x="33044" y="614287"/>
                  <a:pt x="-11324" y="812780"/>
                  <a:pt x="2378" y="1011562"/>
                </a:cubicBezTo>
                <a:cubicBezTo>
                  <a:pt x="4615" y="1040830"/>
                  <a:pt x="8343" y="1070005"/>
                  <a:pt x="12631" y="1098994"/>
                </a:cubicBezTo>
                <a:cubicBezTo>
                  <a:pt x="15707" y="1119500"/>
                  <a:pt x="35001" y="1141871"/>
                  <a:pt x="51220" y="1151844"/>
                </a:cubicBezTo>
                <a:cubicBezTo>
                  <a:pt x="70609" y="1163757"/>
                  <a:pt x="94004" y="1167131"/>
                  <a:pt x="115909" y="1161165"/>
                </a:cubicBezTo>
                <a:cubicBezTo>
                  <a:pt x="137254" y="1154622"/>
                  <a:pt x="155151" y="1140044"/>
                  <a:pt x="165963" y="1120525"/>
                </a:cubicBezTo>
                <a:cubicBezTo>
                  <a:pt x="176216" y="1099366"/>
                  <a:pt x="179199" y="1075411"/>
                  <a:pt x="174445" y="1052388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4"/>
          <p:cNvSpPr/>
          <p:nvPr/>
        </p:nvSpPr>
        <p:spPr>
          <a:xfrm>
            <a:off x="9619471" y="5468854"/>
            <a:ext cx="2512849" cy="1777032"/>
          </a:xfrm>
          <a:custGeom>
            <a:avLst/>
            <a:gdLst/>
            <a:ahLst/>
            <a:cxnLst/>
            <a:rect l="l" t="t" r="r" b="b"/>
            <a:pathLst>
              <a:path w="2175627" h="1441811" extrusionOk="0">
                <a:moveTo>
                  <a:pt x="167308" y="1358563"/>
                </a:moveTo>
                <a:cubicBezTo>
                  <a:pt x="171782" y="1239160"/>
                  <a:pt x="177561" y="1119663"/>
                  <a:pt x="193499" y="1001192"/>
                </a:cubicBezTo>
                <a:lnTo>
                  <a:pt x="190424" y="1023469"/>
                </a:lnTo>
                <a:cubicBezTo>
                  <a:pt x="206269" y="906769"/>
                  <a:pt x="232182" y="791094"/>
                  <a:pt x="277669" y="682224"/>
                </a:cubicBezTo>
                <a:lnTo>
                  <a:pt x="269280" y="702264"/>
                </a:lnTo>
                <a:cubicBezTo>
                  <a:pt x="298548" y="631974"/>
                  <a:pt x="336858" y="565775"/>
                  <a:pt x="383183" y="505309"/>
                </a:cubicBezTo>
                <a:lnTo>
                  <a:pt x="370042" y="522274"/>
                </a:lnTo>
                <a:cubicBezTo>
                  <a:pt x="416460" y="463169"/>
                  <a:pt x="470057" y="410122"/>
                  <a:pt x="529619" y="364374"/>
                </a:cubicBezTo>
                <a:lnTo>
                  <a:pt x="512560" y="377517"/>
                </a:lnTo>
                <a:cubicBezTo>
                  <a:pt x="582375" y="324312"/>
                  <a:pt x="658622" y="280121"/>
                  <a:pt x="739529" y="245997"/>
                </a:cubicBezTo>
                <a:lnTo>
                  <a:pt x="719490" y="254479"/>
                </a:lnTo>
                <a:cubicBezTo>
                  <a:pt x="811675" y="215768"/>
                  <a:pt x="908428" y="189352"/>
                  <a:pt x="1007511" y="175902"/>
                </a:cubicBezTo>
                <a:lnTo>
                  <a:pt x="985234" y="178885"/>
                </a:lnTo>
                <a:cubicBezTo>
                  <a:pt x="1082173" y="165695"/>
                  <a:pt x="1180418" y="165415"/>
                  <a:pt x="1277451" y="178046"/>
                </a:cubicBezTo>
                <a:lnTo>
                  <a:pt x="1255173" y="175063"/>
                </a:lnTo>
                <a:cubicBezTo>
                  <a:pt x="1341020" y="186500"/>
                  <a:pt x="1425003" y="209225"/>
                  <a:pt x="1504886" y="242641"/>
                </a:cubicBezTo>
                <a:lnTo>
                  <a:pt x="1484845" y="234159"/>
                </a:lnTo>
                <a:cubicBezTo>
                  <a:pt x="1554380" y="263791"/>
                  <a:pt x="1619908" y="302156"/>
                  <a:pt x="1679750" y="348342"/>
                </a:cubicBezTo>
                <a:lnTo>
                  <a:pt x="1662785" y="335293"/>
                </a:lnTo>
                <a:cubicBezTo>
                  <a:pt x="1720203" y="379689"/>
                  <a:pt x="1771934" y="431030"/>
                  <a:pt x="1816676" y="488159"/>
                </a:cubicBezTo>
                <a:lnTo>
                  <a:pt x="1803533" y="471194"/>
                </a:lnTo>
                <a:cubicBezTo>
                  <a:pt x="1845664" y="525546"/>
                  <a:pt x="1880712" y="585061"/>
                  <a:pt x="1907743" y="648295"/>
                </a:cubicBezTo>
                <a:lnTo>
                  <a:pt x="1899354" y="628255"/>
                </a:lnTo>
                <a:cubicBezTo>
                  <a:pt x="1928156" y="699505"/>
                  <a:pt x="1947358" y="774261"/>
                  <a:pt x="1956493" y="850563"/>
                </a:cubicBezTo>
                <a:lnTo>
                  <a:pt x="1953510" y="828286"/>
                </a:lnTo>
                <a:cubicBezTo>
                  <a:pt x="1973923" y="981338"/>
                  <a:pt x="1989676" y="1135230"/>
                  <a:pt x="2007479" y="1288655"/>
                </a:cubicBezTo>
                <a:cubicBezTo>
                  <a:pt x="2010182" y="1311678"/>
                  <a:pt x="2015029" y="1330973"/>
                  <a:pt x="2032086" y="1347937"/>
                </a:cubicBezTo>
                <a:cubicBezTo>
                  <a:pt x="2047933" y="1363550"/>
                  <a:pt x="2069184" y="1372377"/>
                  <a:pt x="2091369" y="1372545"/>
                </a:cubicBezTo>
                <a:cubicBezTo>
                  <a:pt x="2113553" y="1372470"/>
                  <a:pt x="2134899" y="1363634"/>
                  <a:pt x="2150651" y="1347937"/>
                </a:cubicBezTo>
                <a:cubicBezTo>
                  <a:pt x="2164726" y="1332650"/>
                  <a:pt x="2177775" y="1310653"/>
                  <a:pt x="2175259" y="1288655"/>
                </a:cubicBezTo>
                <a:cubicBezTo>
                  <a:pt x="2158667" y="1145669"/>
                  <a:pt x="2142635" y="1002590"/>
                  <a:pt x="2125298" y="859884"/>
                </a:cubicBezTo>
                <a:cubicBezTo>
                  <a:pt x="2116815" y="789976"/>
                  <a:pt x="2107401" y="720068"/>
                  <a:pt x="2086336" y="652396"/>
                </a:cubicBezTo>
                <a:cubicBezTo>
                  <a:pt x="2068532" y="595519"/>
                  <a:pt x="2044950" y="540636"/>
                  <a:pt x="2015868" y="488625"/>
                </a:cubicBezTo>
                <a:cubicBezTo>
                  <a:pt x="1898702" y="278807"/>
                  <a:pt x="1697739" y="123983"/>
                  <a:pt x="1470117" y="51279"/>
                </a:cubicBezTo>
                <a:cubicBezTo>
                  <a:pt x="1345029" y="12093"/>
                  <a:pt x="1213973" y="-4536"/>
                  <a:pt x="1083012" y="2157"/>
                </a:cubicBezTo>
                <a:cubicBezTo>
                  <a:pt x="955126" y="7740"/>
                  <a:pt x="829012" y="33662"/>
                  <a:pt x="709329" y="78962"/>
                </a:cubicBezTo>
                <a:cubicBezTo>
                  <a:pt x="593188" y="122949"/>
                  <a:pt x="484877" y="185363"/>
                  <a:pt x="388590" y="263800"/>
                </a:cubicBezTo>
                <a:cubicBezTo>
                  <a:pt x="296311" y="339543"/>
                  <a:pt x="219599" y="432558"/>
                  <a:pt x="162926" y="537654"/>
                </a:cubicBezTo>
                <a:cubicBezTo>
                  <a:pt x="42777" y="761360"/>
                  <a:pt x="15653" y="1018902"/>
                  <a:pt x="3815" y="1268521"/>
                </a:cubicBezTo>
                <a:cubicBezTo>
                  <a:pt x="2323" y="1298535"/>
                  <a:pt x="1112" y="1328549"/>
                  <a:pt x="-7" y="1358563"/>
                </a:cubicBezTo>
                <a:cubicBezTo>
                  <a:pt x="-1685" y="1402465"/>
                  <a:pt x="39794" y="1444504"/>
                  <a:pt x="83883" y="1442453"/>
                </a:cubicBezTo>
                <a:cubicBezTo>
                  <a:pt x="129837" y="1441558"/>
                  <a:pt x="166841" y="1404516"/>
                  <a:pt x="167773" y="1358563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4"/>
          <p:cNvSpPr/>
          <p:nvPr/>
        </p:nvSpPr>
        <p:spPr>
          <a:xfrm>
            <a:off x="314904" y="420421"/>
            <a:ext cx="1252316" cy="639993"/>
          </a:xfrm>
          <a:custGeom>
            <a:avLst/>
            <a:gdLst/>
            <a:ahLst/>
            <a:cxnLst/>
            <a:rect l="l" t="t" r="r" b="b"/>
            <a:pathLst>
              <a:path w="889745" h="454702" extrusionOk="0">
                <a:moveTo>
                  <a:pt x="353596" y="20875"/>
                </a:moveTo>
                <a:cubicBezTo>
                  <a:pt x="389557" y="-4805"/>
                  <a:pt x="437514" y="-6054"/>
                  <a:pt x="474770" y="17706"/>
                </a:cubicBezTo>
                <a:cubicBezTo>
                  <a:pt x="510871" y="42546"/>
                  <a:pt x="528422" y="86710"/>
                  <a:pt x="519232" y="129559"/>
                </a:cubicBezTo>
                <a:cubicBezTo>
                  <a:pt x="535358" y="97867"/>
                  <a:pt x="559686" y="68785"/>
                  <a:pt x="592496" y="54990"/>
                </a:cubicBezTo>
                <a:cubicBezTo>
                  <a:pt x="625306" y="41195"/>
                  <a:pt x="667065" y="46788"/>
                  <a:pt x="690181" y="74098"/>
                </a:cubicBezTo>
                <a:cubicBezTo>
                  <a:pt x="713298" y="101409"/>
                  <a:pt x="706679" y="150159"/>
                  <a:pt x="674428" y="164979"/>
                </a:cubicBezTo>
                <a:cubicBezTo>
                  <a:pt x="715161" y="145219"/>
                  <a:pt x="758318" y="124899"/>
                  <a:pt x="803619" y="128627"/>
                </a:cubicBezTo>
                <a:cubicBezTo>
                  <a:pt x="848920" y="132355"/>
                  <a:pt x="894500" y="170106"/>
                  <a:pt x="889279" y="215127"/>
                </a:cubicBezTo>
                <a:cubicBezTo>
                  <a:pt x="886017" y="243836"/>
                  <a:pt x="862901" y="267511"/>
                  <a:pt x="836056" y="278138"/>
                </a:cubicBezTo>
                <a:cubicBezTo>
                  <a:pt x="809212" y="288763"/>
                  <a:pt x="782926" y="286899"/>
                  <a:pt x="750489" y="284290"/>
                </a:cubicBezTo>
                <a:cubicBezTo>
                  <a:pt x="781248" y="292585"/>
                  <a:pt x="796535" y="302093"/>
                  <a:pt x="805669" y="324091"/>
                </a:cubicBezTo>
                <a:cubicBezTo>
                  <a:pt x="814804" y="346088"/>
                  <a:pt x="811635" y="361375"/>
                  <a:pt x="796908" y="380017"/>
                </a:cubicBezTo>
                <a:cubicBezTo>
                  <a:pt x="781360" y="398286"/>
                  <a:pt x="760826" y="411634"/>
                  <a:pt x="737812" y="418420"/>
                </a:cubicBezTo>
                <a:cubicBezTo>
                  <a:pt x="658900" y="443326"/>
                  <a:pt x="572716" y="419483"/>
                  <a:pt x="517834" y="357553"/>
                </a:cubicBezTo>
                <a:cubicBezTo>
                  <a:pt x="486328" y="388499"/>
                  <a:pt x="454078" y="419911"/>
                  <a:pt x="414370" y="439020"/>
                </a:cubicBezTo>
                <a:cubicBezTo>
                  <a:pt x="374662" y="458128"/>
                  <a:pt x="325167" y="462975"/>
                  <a:pt x="287323" y="440325"/>
                </a:cubicBezTo>
                <a:cubicBezTo>
                  <a:pt x="249480" y="417674"/>
                  <a:pt x="230837" y="362680"/>
                  <a:pt x="256190" y="326607"/>
                </a:cubicBezTo>
                <a:cubicBezTo>
                  <a:pt x="215737" y="355596"/>
                  <a:pt x="173233" y="385610"/>
                  <a:pt x="123924" y="392973"/>
                </a:cubicBezTo>
                <a:cubicBezTo>
                  <a:pt x="74616" y="400337"/>
                  <a:pt x="16918" y="377128"/>
                  <a:pt x="2750" y="329497"/>
                </a:cubicBezTo>
                <a:cubicBezTo>
                  <a:pt x="-6982" y="291821"/>
                  <a:pt x="9163" y="252225"/>
                  <a:pt x="42458" y="232091"/>
                </a:cubicBezTo>
                <a:cubicBezTo>
                  <a:pt x="74895" y="212703"/>
                  <a:pt x="111341" y="220533"/>
                  <a:pt x="150023" y="235447"/>
                </a:cubicBezTo>
                <a:cubicBezTo>
                  <a:pt x="121500" y="201984"/>
                  <a:pt x="86454" y="173461"/>
                  <a:pt x="105655" y="135618"/>
                </a:cubicBezTo>
                <a:cubicBezTo>
                  <a:pt x="124856" y="97774"/>
                  <a:pt x="172580" y="80623"/>
                  <a:pt x="214525" y="86962"/>
                </a:cubicBezTo>
                <a:cubicBezTo>
                  <a:pt x="238947" y="90690"/>
                  <a:pt x="305406" y="114925"/>
                  <a:pt x="305406" y="114925"/>
                </a:cubicBezTo>
                <a:cubicBezTo>
                  <a:pt x="305406" y="114925"/>
                  <a:pt x="314727" y="78946"/>
                  <a:pt x="319388" y="67387"/>
                </a:cubicBezTo>
                <a:cubicBezTo>
                  <a:pt x="326267" y="49015"/>
                  <a:pt x="338114" y="32918"/>
                  <a:pt x="353596" y="20875"/>
                </a:cubicBezTo>
                <a:close/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4"/>
          <p:cNvSpPr/>
          <p:nvPr/>
        </p:nvSpPr>
        <p:spPr>
          <a:xfrm rot="1147042">
            <a:off x="827142" y="1390262"/>
            <a:ext cx="769442" cy="789377"/>
          </a:xfrm>
          <a:custGeom>
            <a:avLst/>
            <a:gdLst/>
            <a:ahLst/>
            <a:cxnLst/>
            <a:rect l="l" t="t" r="r" b="b"/>
            <a:pathLst>
              <a:path w="503991" h="491594" extrusionOk="0">
                <a:moveTo>
                  <a:pt x="128445" y="203014"/>
                </a:moveTo>
                <a:lnTo>
                  <a:pt x="92559" y="20693"/>
                </a:lnTo>
                <a:lnTo>
                  <a:pt x="236103" y="132546"/>
                </a:lnTo>
                <a:lnTo>
                  <a:pt x="352151" y="0"/>
                </a:lnTo>
                <a:lnTo>
                  <a:pt x="342457" y="190523"/>
                </a:lnTo>
                <a:lnTo>
                  <a:pt x="503992" y="287183"/>
                </a:lnTo>
                <a:lnTo>
                  <a:pt x="291378" y="303775"/>
                </a:lnTo>
                <a:lnTo>
                  <a:pt x="249992" y="491595"/>
                </a:lnTo>
                <a:lnTo>
                  <a:pt x="183626" y="305173"/>
                </a:lnTo>
                <a:lnTo>
                  <a:pt x="0" y="316172"/>
                </a:lnTo>
                <a:lnTo>
                  <a:pt x="128445" y="20301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4"/>
          <p:cNvSpPr/>
          <p:nvPr/>
        </p:nvSpPr>
        <p:spPr>
          <a:xfrm rot="2941947">
            <a:off x="221452" y="1147957"/>
            <a:ext cx="684153" cy="701316"/>
          </a:xfrm>
          <a:custGeom>
            <a:avLst/>
            <a:gdLst/>
            <a:ahLst/>
            <a:cxnLst/>
            <a:rect l="l" t="t" r="r" b="b"/>
            <a:pathLst>
              <a:path w="503991" h="491594" extrusionOk="0">
                <a:moveTo>
                  <a:pt x="128445" y="203014"/>
                </a:moveTo>
                <a:lnTo>
                  <a:pt x="92559" y="20693"/>
                </a:lnTo>
                <a:lnTo>
                  <a:pt x="236103" y="132546"/>
                </a:lnTo>
                <a:lnTo>
                  <a:pt x="352151" y="0"/>
                </a:lnTo>
                <a:lnTo>
                  <a:pt x="342457" y="190523"/>
                </a:lnTo>
                <a:lnTo>
                  <a:pt x="503992" y="287183"/>
                </a:lnTo>
                <a:lnTo>
                  <a:pt x="291378" y="303775"/>
                </a:lnTo>
                <a:lnTo>
                  <a:pt x="249992" y="491595"/>
                </a:lnTo>
                <a:lnTo>
                  <a:pt x="183626" y="305173"/>
                </a:lnTo>
                <a:lnTo>
                  <a:pt x="0" y="316172"/>
                </a:lnTo>
                <a:lnTo>
                  <a:pt x="128445" y="20301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30280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2 Percentages">
  <p:cSld name="012 Percentages">
    <p:bg>
      <p:bgPr>
        <a:solidFill>
          <a:schemeClr val="accent4"/>
        </a:soli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5"/>
          <p:cNvSpPr txBox="1">
            <a:spLocks noGrp="1"/>
          </p:cNvSpPr>
          <p:nvPr>
            <p:ph type="title" hasCustomPrompt="1"/>
          </p:nvPr>
        </p:nvSpPr>
        <p:spPr>
          <a:xfrm>
            <a:off x="715025" y="2378150"/>
            <a:ext cx="2948400" cy="1188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265" name="Google Shape;265;p15"/>
          <p:cNvSpPr txBox="1">
            <a:spLocks noGrp="1"/>
          </p:cNvSpPr>
          <p:nvPr>
            <p:ph type="title" idx="2"/>
          </p:nvPr>
        </p:nvSpPr>
        <p:spPr>
          <a:xfrm>
            <a:off x="715025" y="898175"/>
            <a:ext cx="107148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9pPr>
          </a:lstStyle>
          <a:p>
            <a:endParaRPr/>
          </a:p>
        </p:txBody>
      </p:sp>
      <p:sp>
        <p:nvSpPr>
          <p:cNvPr id="266" name="Google Shape;266;p15"/>
          <p:cNvSpPr txBox="1">
            <a:spLocks noGrp="1"/>
          </p:cNvSpPr>
          <p:nvPr>
            <p:ph type="title" idx="3" hasCustomPrompt="1"/>
          </p:nvPr>
        </p:nvSpPr>
        <p:spPr>
          <a:xfrm>
            <a:off x="4516336" y="2378150"/>
            <a:ext cx="2948400" cy="1188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267" name="Google Shape;267;p15"/>
          <p:cNvSpPr txBox="1">
            <a:spLocks noGrp="1"/>
          </p:cNvSpPr>
          <p:nvPr>
            <p:ph type="title" idx="4" hasCustomPrompt="1"/>
          </p:nvPr>
        </p:nvSpPr>
        <p:spPr>
          <a:xfrm>
            <a:off x="8481454" y="2378150"/>
            <a:ext cx="2948400" cy="1188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268" name="Google Shape;268;p15"/>
          <p:cNvSpPr txBox="1">
            <a:spLocks noGrp="1"/>
          </p:cNvSpPr>
          <p:nvPr>
            <p:ph type="body" idx="1"/>
          </p:nvPr>
        </p:nvSpPr>
        <p:spPr>
          <a:xfrm>
            <a:off x="8481446" y="3619725"/>
            <a:ext cx="2948400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269" name="Google Shape;269;p15"/>
          <p:cNvSpPr txBox="1">
            <a:spLocks noGrp="1"/>
          </p:cNvSpPr>
          <p:nvPr>
            <p:ph type="body" idx="5"/>
          </p:nvPr>
        </p:nvSpPr>
        <p:spPr>
          <a:xfrm>
            <a:off x="4516345" y="3608575"/>
            <a:ext cx="2948400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270" name="Google Shape;270;p15"/>
          <p:cNvSpPr txBox="1">
            <a:spLocks noGrp="1"/>
          </p:cNvSpPr>
          <p:nvPr>
            <p:ph type="body" idx="6"/>
          </p:nvPr>
        </p:nvSpPr>
        <p:spPr>
          <a:xfrm>
            <a:off x="715025" y="3608575"/>
            <a:ext cx="2948400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271" name="Google Shape;271;p15"/>
          <p:cNvSpPr/>
          <p:nvPr/>
        </p:nvSpPr>
        <p:spPr>
          <a:xfrm rot="-7429286" flipH="1">
            <a:off x="11136629" y="-36628"/>
            <a:ext cx="972541" cy="718447"/>
          </a:xfrm>
          <a:custGeom>
            <a:avLst/>
            <a:gdLst/>
            <a:ahLst/>
            <a:cxnLst/>
            <a:rect l="l" t="t" r="r" b="b"/>
            <a:pathLst>
              <a:path w="535963" h="395933" extrusionOk="0">
                <a:moveTo>
                  <a:pt x="-56" y="108159"/>
                </a:moveTo>
                <a:cubicBezTo>
                  <a:pt x="7774" y="51068"/>
                  <a:pt x="53634" y="6746"/>
                  <a:pt x="110958" y="874"/>
                </a:cubicBezTo>
                <a:cubicBezTo>
                  <a:pt x="168460" y="-2025"/>
                  <a:pt x="220491" y="34793"/>
                  <a:pt x="236886" y="89983"/>
                </a:cubicBezTo>
                <a:cubicBezTo>
                  <a:pt x="242815" y="107460"/>
                  <a:pt x="240941" y="126643"/>
                  <a:pt x="231760" y="142647"/>
                </a:cubicBezTo>
                <a:cubicBezTo>
                  <a:pt x="221600" y="157654"/>
                  <a:pt x="198297" y="164366"/>
                  <a:pt x="184409" y="152621"/>
                </a:cubicBezTo>
                <a:cubicBezTo>
                  <a:pt x="170520" y="140876"/>
                  <a:pt x="173503" y="115337"/>
                  <a:pt x="184968" y="98931"/>
                </a:cubicBezTo>
                <a:cubicBezTo>
                  <a:pt x="216846" y="54749"/>
                  <a:pt x="289178" y="55775"/>
                  <a:pt x="329818" y="91941"/>
                </a:cubicBezTo>
                <a:cubicBezTo>
                  <a:pt x="370458" y="128107"/>
                  <a:pt x="382948" y="188134"/>
                  <a:pt x="375771" y="242104"/>
                </a:cubicBezTo>
                <a:cubicBezTo>
                  <a:pt x="374522" y="258313"/>
                  <a:pt x="369302" y="273967"/>
                  <a:pt x="360577" y="287684"/>
                </a:cubicBezTo>
                <a:cubicBezTo>
                  <a:pt x="351331" y="301443"/>
                  <a:pt x="335196" y="308916"/>
                  <a:pt x="318726" y="307072"/>
                </a:cubicBezTo>
                <a:cubicBezTo>
                  <a:pt x="299086" y="301835"/>
                  <a:pt x="285962" y="283346"/>
                  <a:pt x="287500" y="263076"/>
                </a:cubicBezTo>
                <a:cubicBezTo>
                  <a:pt x="289793" y="243258"/>
                  <a:pt x="300708" y="225457"/>
                  <a:pt x="317327" y="214420"/>
                </a:cubicBezTo>
                <a:cubicBezTo>
                  <a:pt x="363933" y="180491"/>
                  <a:pt x="434587" y="196337"/>
                  <a:pt x="475134" y="237630"/>
                </a:cubicBezTo>
                <a:cubicBezTo>
                  <a:pt x="515681" y="278922"/>
                  <a:pt x="531620" y="338857"/>
                  <a:pt x="535907" y="396647"/>
                </a:cubicBezTo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5"/>
          <p:cNvSpPr/>
          <p:nvPr/>
        </p:nvSpPr>
        <p:spPr>
          <a:xfrm>
            <a:off x="4216676" y="6210778"/>
            <a:ext cx="4037142" cy="231756"/>
          </a:xfrm>
          <a:custGeom>
            <a:avLst/>
            <a:gdLst/>
            <a:ahLst/>
            <a:cxnLst/>
            <a:rect l="l" t="t" r="r" b="b"/>
            <a:pathLst>
              <a:path w="1666519" h="95668" extrusionOk="0">
                <a:moveTo>
                  <a:pt x="-56" y="96382"/>
                </a:moveTo>
                <a:cubicBezTo>
                  <a:pt x="416970" y="37752"/>
                  <a:pt x="839962" y="-21157"/>
                  <a:pt x="1261835" y="8764"/>
                </a:cubicBezTo>
                <a:cubicBezTo>
                  <a:pt x="1397848" y="18308"/>
                  <a:pt x="1533051" y="37211"/>
                  <a:pt x="1666464" y="65343"/>
                </a:cubicBezTo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5"/>
          <p:cNvSpPr/>
          <p:nvPr/>
        </p:nvSpPr>
        <p:spPr>
          <a:xfrm>
            <a:off x="4902661" y="6338244"/>
            <a:ext cx="2724772" cy="208413"/>
          </a:xfrm>
          <a:custGeom>
            <a:avLst/>
            <a:gdLst/>
            <a:ahLst/>
            <a:cxnLst/>
            <a:rect l="l" t="t" r="r" b="b"/>
            <a:pathLst>
              <a:path w="1124777" h="86032" extrusionOk="0">
                <a:moveTo>
                  <a:pt x="-56" y="86746"/>
                </a:moveTo>
                <a:cubicBezTo>
                  <a:pt x="369218" y="7088"/>
                  <a:pt x="748261" y="-17445"/>
                  <a:pt x="1124721" y="13948"/>
                </a:cubicBezTo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5"/>
          <p:cNvSpPr/>
          <p:nvPr/>
        </p:nvSpPr>
        <p:spPr>
          <a:xfrm rot="-9469379">
            <a:off x="132391" y="51836"/>
            <a:ext cx="428598" cy="785508"/>
          </a:xfrm>
          <a:custGeom>
            <a:avLst/>
            <a:gdLst/>
            <a:ahLst/>
            <a:cxnLst/>
            <a:rect l="l" t="t" r="r" b="b"/>
            <a:pathLst>
              <a:path w="232781" h="426626" extrusionOk="0">
                <a:moveTo>
                  <a:pt x="232675" y="714"/>
                </a:moveTo>
                <a:cubicBezTo>
                  <a:pt x="233235" y="43777"/>
                  <a:pt x="229227" y="87773"/>
                  <a:pt x="211517" y="127108"/>
                </a:cubicBezTo>
                <a:cubicBezTo>
                  <a:pt x="193807" y="166443"/>
                  <a:pt x="160996" y="200465"/>
                  <a:pt x="119331" y="210998"/>
                </a:cubicBezTo>
                <a:cubicBezTo>
                  <a:pt x="77666" y="221531"/>
                  <a:pt x="28077" y="204753"/>
                  <a:pt x="8503" y="166350"/>
                </a:cubicBezTo>
                <a:cubicBezTo>
                  <a:pt x="-5246" y="138293"/>
                  <a:pt x="-2263" y="104933"/>
                  <a:pt x="16240" y="79757"/>
                </a:cubicBezTo>
                <a:cubicBezTo>
                  <a:pt x="35581" y="55242"/>
                  <a:pt x="66928" y="43507"/>
                  <a:pt x="97613" y="49277"/>
                </a:cubicBezTo>
                <a:cubicBezTo>
                  <a:pt x="145337" y="58598"/>
                  <a:pt x="173953" y="107813"/>
                  <a:pt x="190171" y="153673"/>
                </a:cubicBezTo>
                <a:cubicBezTo>
                  <a:pt x="221090" y="241422"/>
                  <a:pt x="229171" y="335602"/>
                  <a:pt x="213661" y="427341"/>
                </a:cubicBezTo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34094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3 Six columns">
  <p:cSld name="013 Six columns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6"/>
          <p:cNvSpPr txBox="1">
            <a:spLocks noGrp="1"/>
          </p:cNvSpPr>
          <p:nvPr>
            <p:ph type="subTitle" idx="1"/>
          </p:nvPr>
        </p:nvSpPr>
        <p:spPr>
          <a:xfrm>
            <a:off x="720400" y="2163600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277" name="Google Shape;277;p16"/>
          <p:cNvSpPr txBox="1">
            <a:spLocks noGrp="1"/>
          </p:cNvSpPr>
          <p:nvPr>
            <p:ph type="subTitle" idx="2"/>
          </p:nvPr>
        </p:nvSpPr>
        <p:spPr>
          <a:xfrm>
            <a:off x="720400" y="4020325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278" name="Google Shape;278;p16"/>
          <p:cNvSpPr txBox="1">
            <a:spLocks noGrp="1"/>
          </p:cNvSpPr>
          <p:nvPr>
            <p:ph type="subTitle" idx="3"/>
          </p:nvPr>
        </p:nvSpPr>
        <p:spPr>
          <a:xfrm>
            <a:off x="8381787" y="2172980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279" name="Google Shape;279;p16"/>
          <p:cNvSpPr txBox="1">
            <a:spLocks noGrp="1"/>
          </p:cNvSpPr>
          <p:nvPr>
            <p:ph type="subTitle" idx="4"/>
          </p:nvPr>
        </p:nvSpPr>
        <p:spPr>
          <a:xfrm>
            <a:off x="4571787" y="2180950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280" name="Google Shape;280;p16"/>
          <p:cNvSpPr txBox="1">
            <a:spLocks noGrp="1"/>
          </p:cNvSpPr>
          <p:nvPr>
            <p:ph type="subTitle" idx="5"/>
          </p:nvPr>
        </p:nvSpPr>
        <p:spPr>
          <a:xfrm>
            <a:off x="4571787" y="4020325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281" name="Google Shape;281;p16"/>
          <p:cNvSpPr txBox="1">
            <a:spLocks noGrp="1"/>
          </p:cNvSpPr>
          <p:nvPr>
            <p:ph type="subTitle" idx="6"/>
          </p:nvPr>
        </p:nvSpPr>
        <p:spPr>
          <a:xfrm>
            <a:off x="8381787" y="4001780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282" name="Google Shape;282;p16"/>
          <p:cNvSpPr txBox="1">
            <a:spLocks noGrp="1"/>
          </p:cNvSpPr>
          <p:nvPr>
            <p:ph type="title"/>
          </p:nvPr>
        </p:nvSpPr>
        <p:spPr>
          <a:xfrm>
            <a:off x="720400" y="898175"/>
            <a:ext cx="10911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83" name="Google Shape;283;p16"/>
          <p:cNvSpPr txBox="1">
            <a:spLocks noGrp="1"/>
          </p:cNvSpPr>
          <p:nvPr>
            <p:ph type="body" idx="7"/>
          </p:nvPr>
        </p:nvSpPr>
        <p:spPr>
          <a:xfrm>
            <a:off x="4571787" y="25898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84" name="Google Shape;284;p16"/>
          <p:cNvSpPr txBox="1">
            <a:spLocks noGrp="1"/>
          </p:cNvSpPr>
          <p:nvPr>
            <p:ph type="body" idx="8"/>
          </p:nvPr>
        </p:nvSpPr>
        <p:spPr>
          <a:xfrm>
            <a:off x="8381787" y="44186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85" name="Google Shape;285;p16"/>
          <p:cNvSpPr txBox="1">
            <a:spLocks noGrp="1"/>
          </p:cNvSpPr>
          <p:nvPr>
            <p:ph type="body" idx="9"/>
          </p:nvPr>
        </p:nvSpPr>
        <p:spPr>
          <a:xfrm>
            <a:off x="4571787" y="44186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86" name="Google Shape;286;p16"/>
          <p:cNvSpPr txBox="1">
            <a:spLocks noGrp="1"/>
          </p:cNvSpPr>
          <p:nvPr>
            <p:ph type="body" idx="13"/>
          </p:nvPr>
        </p:nvSpPr>
        <p:spPr>
          <a:xfrm>
            <a:off x="720400" y="25898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87" name="Google Shape;287;p16"/>
          <p:cNvSpPr txBox="1">
            <a:spLocks noGrp="1"/>
          </p:cNvSpPr>
          <p:nvPr>
            <p:ph type="body" idx="14"/>
          </p:nvPr>
        </p:nvSpPr>
        <p:spPr>
          <a:xfrm>
            <a:off x="8381787" y="25898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88" name="Google Shape;288;p16"/>
          <p:cNvSpPr txBox="1">
            <a:spLocks noGrp="1"/>
          </p:cNvSpPr>
          <p:nvPr>
            <p:ph type="body" idx="15"/>
          </p:nvPr>
        </p:nvSpPr>
        <p:spPr>
          <a:xfrm>
            <a:off x="720400" y="44186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89" name="Google Shape;289;p16"/>
          <p:cNvSpPr/>
          <p:nvPr/>
        </p:nvSpPr>
        <p:spPr>
          <a:xfrm rot="7429286">
            <a:off x="82817" y="-36628"/>
            <a:ext cx="972541" cy="718447"/>
          </a:xfrm>
          <a:custGeom>
            <a:avLst/>
            <a:gdLst/>
            <a:ahLst/>
            <a:cxnLst/>
            <a:rect l="l" t="t" r="r" b="b"/>
            <a:pathLst>
              <a:path w="535963" h="395933" extrusionOk="0">
                <a:moveTo>
                  <a:pt x="-56" y="108159"/>
                </a:moveTo>
                <a:cubicBezTo>
                  <a:pt x="7774" y="51068"/>
                  <a:pt x="53634" y="6746"/>
                  <a:pt x="110958" y="874"/>
                </a:cubicBezTo>
                <a:cubicBezTo>
                  <a:pt x="168460" y="-2025"/>
                  <a:pt x="220491" y="34793"/>
                  <a:pt x="236886" y="89983"/>
                </a:cubicBezTo>
                <a:cubicBezTo>
                  <a:pt x="242815" y="107460"/>
                  <a:pt x="240941" y="126643"/>
                  <a:pt x="231760" y="142647"/>
                </a:cubicBezTo>
                <a:cubicBezTo>
                  <a:pt x="221600" y="157654"/>
                  <a:pt x="198297" y="164366"/>
                  <a:pt x="184409" y="152621"/>
                </a:cubicBezTo>
                <a:cubicBezTo>
                  <a:pt x="170520" y="140876"/>
                  <a:pt x="173503" y="115337"/>
                  <a:pt x="184968" y="98931"/>
                </a:cubicBezTo>
                <a:cubicBezTo>
                  <a:pt x="216846" y="54749"/>
                  <a:pt x="289178" y="55775"/>
                  <a:pt x="329818" y="91941"/>
                </a:cubicBezTo>
                <a:cubicBezTo>
                  <a:pt x="370458" y="128107"/>
                  <a:pt x="382948" y="188134"/>
                  <a:pt x="375771" y="242104"/>
                </a:cubicBezTo>
                <a:cubicBezTo>
                  <a:pt x="374522" y="258313"/>
                  <a:pt x="369302" y="273967"/>
                  <a:pt x="360577" y="287684"/>
                </a:cubicBezTo>
                <a:cubicBezTo>
                  <a:pt x="351331" y="301443"/>
                  <a:pt x="335196" y="308916"/>
                  <a:pt x="318726" y="307072"/>
                </a:cubicBezTo>
                <a:cubicBezTo>
                  <a:pt x="299086" y="301835"/>
                  <a:pt x="285962" y="283346"/>
                  <a:pt x="287500" y="263076"/>
                </a:cubicBezTo>
                <a:cubicBezTo>
                  <a:pt x="289793" y="243258"/>
                  <a:pt x="300708" y="225457"/>
                  <a:pt x="317327" y="214420"/>
                </a:cubicBezTo>
                <a:cubicBezTo>
                  <a:pt x="363933" y="180491"/>
                  <a:pt x="434587" y="196337"/>
                  <a:pt x="475134" y="237630"/>
                </a:cubicBezTo>
                <a:cubicBezTo>
                  <a:pt x="515681" y="278922"/>
                  <a:pt x="531620" y="338857"/>
                  <a:pt x="535907" y="396647"/>
                </a:cubicBezTo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6"/>
          <p:cNvSpPr/>
          <p:nvPr/>
        </p:nvSpPr>
        <p:spPr>
          <a:xfrm rot="9469379" flipH="1">
            <a:off x="11630998" y="51836"/>
            <a:ext cx="428598" cy="785508"/>
          </a:xfrm>
          <a:custGeom>
            <a:avLst/>
            <a:gdLst/>
            <a:ahLst/>
            <a:cxnLst/>
            <a:rect l="l" t="t" r="r" b="b"/>
            <a:pathLst>
              <a:path w="232781" h="426626" extrusionOk="0">
                <a:moveTo>
                  <a:pt x="232675" y="714"/>
                </a:moveTo>
                <a:cubicBezTo>
                  <a:pt x="233235" y="43777"/>
                  <a:pt x="229227" y="87773"/>
                  <a:pt x="211517" y="127108"/>
                </a:cubicBezTo>
                <a:cubicBezTo>
                  <a:pt x="193807" y="166443"/>
                  <a:pt x="160996" y="200465"/>
                  <a:pt x="119331" y="210998"/>
                </a:cubicBezTo>
                <a:cubicBezTo>
                  <a:pt x="77666" y="221531"/>
                  <a:pt x="28077" y="204753"/>
                  <a:pt x="8503" y="166350"/>
                </a:cubicBezTo>
                <a:cubicBezTo>
                  <a:pt x="-5246" y="138293"/>
                  <a:pt x="-2263" y="104933"/>
                  <a:pt x="16240" y="79757"/>
                </a:cubicBezTo>
                <a:cubicBezTo>
                  <a:pt x="35581" y="55242"/>
                  <a:pt x="66928" y="43507"/>
                  <a:pt x="97613" y="49277"/>
                </a:cubicBezTo>
                <a:cubicBezTo>
                  <a:pt x="145337" y="58598"/>
                  <a:pt x="173953" y="107813"/>
                  <a:pt x="190171" y="153673"/>
                </a:cubicBezTo>
                <a:cubicBezTo>
                  <a:pt x="221090" y="241422"/>
                  <a:pt x="229171" y="335602"/>
                  <a:pt x="213661" y="427341"/>
                </a:cubicBezTo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2263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4 Map">
  <p:cSld name="014 Map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7"/>
          <p:cNvSpPr/>
          <p:nvPr/>
        </p:nvSpPr>
        <p:spPr>
          <a:xfrm>
            <a:off x="10805711" y="842221"/>
            <a:ext cx="530511" cy="467410"/>
          </a:xfrm>
          <a:custGeom>
            <a:avLst/>
            <a:gdLst/>
            <a:ahLst/>
            <a:cxnLst/>
            <a:rect l="l" t="t" r="r" b="b"/>
            <a:pathLst>
              <a:path w="132877" h="117072" extrusionOk="0">
                <a:moveTo>
                  <a:pt x="72472" y="1140"/>
                </a:moveTo>
                <a:cubicBezTo>
                  <a:pt x="53858" y="-920"/>
                  <a:pt x="35197" y="4551"/>
                  <a:pt x="20647" y="16333"/>
                </a:cubicBezTo>
                <a:cubicBezTo>
                  <a:pt x="7234" y="27630"/>
                  <a:pt x="-372" y="44380"/>
                  <a:pt x="-46" y="61913"/>
                </a:cubicBezTo>
                <a:cubicBezTo>
                  <a:pt x="2200" y="81068"/>
                  <a:pt x="13498" y="97995"/>
                  <a:pt x="30341" y="107400"/>
                </a:cubicBezTo>
                <a:cubicBezTo>
                  <a:pt x="44108" y="116367"/>
                  <a:pt x="60793" y="119704"/>
                  <a:pt x="76946" y="116721"/>
                </a:cubicBezTo>
                <a:cubicBezTo>
                  <a:pt x="96903" y="111110"/>
                  <a:pt x="113354" y="96942"/>
                  <a:pt x="121874" y="78039"/>
                </a:cubicBezTo>
                <a:cubicBezTo>
                  <a:pt x="127187" y="67878"/>
                  <a:pt x="138465" y="46626"/>
                  <a:pt x="129424" y="27611"/>
                </a:cubicBezTo>
                <a:cubicBezTo>
                  <a:pt x="118145" y="2910"/>
                  <a:pt x="82352" y="1512"/>
                  <a:pt x="72472" y="11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17"/>
          <p:cNvSpPr/>
          <p:nvPr/>
        </p:nvSpPr>
        <p:spPr>
          <a:xfrm>
            <a:off x="10472024" y="465168"/>
            <a:ext cx="433482" cy="326008"/>
          </a:xfrm>
          <a:custGeom>
            <a:avLst/>
            <a:gdLst/>
            <a:ahLst/>
            <a:cxnLst/>
            <a:rect l="l" t="t" r="r" b="b"/>
            <a:pathLst>
              <a:path w="108574" h="81655" extrusionOk="0">
                <a:moveTo>
                  <a:pt x="51401" y="81635"/>
                </a:moveTo>
                <a:cubicBezTo>
                  <a:pt x="40775" y="82660"/>
                  <a:pt x="17193" y="84897"/>
                  <a:pt x="5821" y="69238"/>
                </a:cubicBezTo>
                <a:cubicBezTo>
                  <a:pt x="-5551" y="53579"/>
                  <a:pt x="2931" y="34843"/>
                  <a:pt x="3770" y="32606"/>
                </a:cubicBezTo>
                <a:cubicBezTo>
                  <a:pt x="13091" y="9956"/>
                  <a:pt x="38445" y="4643"/>
                  <a:pt x="44503" y="2965"/>
                </a:cubicBezTo>
                <a:cubicBezTo>
                  <a:pt x="60377" y="-1751"/>
                  <a:pt x="77538" y="1026"/>
                  <a:pt x="91109" y="10515"/>
                </a:cubicBezTo>
                <a:cubicBezTo>
                  <a:pt x="102751" y="18969"/>
                  <a:pt x="109285" y="32783"/>
                  <a:pt x="108446" y="47147"/>
                </a:cubicBezTo>
                <a:cubicBezTo>
                  <a:pt x="103226" y="76229"/>
                  <a:pt x="53825" y="81449"/>
                  <a:pt x="51401" y="8163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17"/>
          <p:cNvSpPr/>
          <p:nvPr/>
        </p:nvSpPr>
        <p:spPr>
          <a:xfrm>
            <a:off x="11234275" y="374828"/>
            <a:ext cx="544118" cy="388135"/>
          </a:xfrm>
          <a:custGeom>
            <a:avLst/>
            <a:gdLst/>
            <a:ahLst/>
            <a:cxnLst/>
            <a:rect l="l" t="t" r="r" b="b"/>
            <a:pathLst>
              <a:path w="136285" h="97216" extrusionOk="0">
                <a:moveTo>
                  <a:pt x="62115" y="97735"/>
                </a:moveTo>
                <a:cubicBezTo>
                  <a:pt x="46158" y="99003"/>
                  <a:pt x="30331" y="94063"/>
                  <a:pt x="17934" y="83940"/>
                </a:cubicBezTo>
                <a:cubicBezTo>
                  <a:pt x="7121" y="75355"/>
                  <a:pt x="559" y="62502"/>
                  <a:pt x="-56" y="48706"/>
                </a:cubicBezTo>
                <a:cubicBezTo>
                  <a:pt x="1249" y="21862"/>
                  <a:pt x="35364" y="8067"/>
                  <a:pt x="40677" y="5923"/>
                </a:cubicBezTo>
                <a:cubicBezTo>
                  <a:pt x="60130" y="-1478"/>
                  <a:pt x="81709" y="-975"/>
                  <a:pt x="100798" y="7321"/>
                </a:cubicBezTo>
                <a:cubicBezTo>
                  <a:pt x="110119" y="11422"/>
                  <a:pt x="133608" y="21302"/>
                  <a:pt x="136032" y="39758"/>
                </a:cubicBezTo>
                <a:cubicBezTo>
                  <a:pt x="138922" y="62222"/>
                  <a:pt x="109187" y="80585"/>
                  <a:pt x="101451" y="85339"/>
                </a:cubicBezTo>
                <a:cubicBezTo>
                  <a:pt x="89715" y="92982"/>
                  <a:pt x="76116" y="97270"/>
                  <a:pt x="62115" y="9773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5" name="Google Shape;295;p17"/>
          <p:cNvGrpSpPr/>
          <p:nvPr/>
        </p:nvGrpSpPr>
        <p:grpSpPr>
          <a:xfrm>
            <a:off x="10805705" y="5415706"/>
            <a:ext cx="428560" cy="402097"/>
            <a:chOff x="2495301" y="1749451"/>
            <a:chExt cx="358028" cy="335921"/>
          </a:xfrm>
        </p:grpSpPr>
        <p:sp>
          <p:nvSpPr>
            <p:cNvPr id="296" name="Google Shape;296;p17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17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17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17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0" name="Google Shape;300;p17"/>
          <p:cNvSpPr/>
          <p:nvPr/>
        </p:nvSpPr>
        <p:spPr>
          <a:xfrm rot="3560054" flipH="1">
            <a:off x="322102" y="6059943"/>
            <a:ext cx="972034" cy="718073"/>
          </a:xfrm>
          <a:custGeom>
            <a:avLst/>
            <a:gdLst/>
            <a:ahLst/>
            <a:cxnLst/>
            <a:rect l="l" t="t" r="r" b="b"/>
            <a:pathLst>
              <a:path w="535963" h="395933" extrusionOk="0">
                <a:moveTo>
                  <a:pt x="-56" y="108159"/>
                </a:moveTo>
                <a:cubicBezTo>
                  <a:pt x="7774" y="51068"/>
                  <a:pt x="53634" y="6746"/>
                  <a:pt x="110958" y="874"/>
                </a:cubicBezTo>
                <a:cubicBezTo>
                  <a:pt x="168460" y="-2025"/>
                  <a:pt x="220491" y="34793"/>
                  <a:pt x="236886" y="89983"/>
                </a:cubicBezTo>
                <a:cubicBezTo>
                  <a:pt x="242815" y="107460"/>
                  <a:pt x="240941" y="126643"/>
                  <a:pt x="231760" y="142647"/>
                </a:cubicBezTo>
                <a:cubicBezTo>
                  <a:pt x="221600" y="157654"/>
                  <a:pt x="198297" y="164366"/>
                  <a:pt x="184409" y="152621"/>
                </a:cubicBezTo>
                <a:cubicBezTo>
                  <a:pt x="170520" y="140876"/>
                  <a:pt x="173503" y="115337"/>
                  <a:pt x="184968" y="98931"/>
                </a:cubicBezTo>
                <a:cubicBezTo>
                  <a:pt x="216846" y="54749"/>
                  <a:pt x="289178" y="55775"/>
                  <a:pt x="329818" y="91941"/>
                </a:cubicBezTo>
                <a:cubicBezTo>
                  <a:pt x="370458" y="128107"/>
                  <a:pt x="382948" y="188134"/>
                  <a:pt x="375771" y="242104"/>
                </a:cubicBezTo>
                <a:cubicBezTo>
                  <a:pt x="374522" y="258313"/>
                  <a:pt x="369302" y="273967"/>
                  <a:pt x="360577" y="287684"/>
                </a:cubicBezTo>
                <a:cubicBezTo>
                  <a:pt x="351331" y="301443"/>
                  <a:pt x="335196" y="308916"/>
                  <a:pt x="318726" y="307072"/>
                </a:cubicBezTo>
                <a:cubicBezTo>
                  <a:pt x="299086" y="301835"/>
                  <a:pt x="285962" y="283346"/>
                  <a:pt x="287500" y="263076"/>
                </a:cubicBezTo>
                <a:cubicBezTo>
                  <a:pt x="289793" y="243258"/>
                  <a:pt x="300708" y="225457"/>
                  <a:pt x="317327" y="214420"/>
                </a:cubicBezTo>
                <a:cubicBezTo>
                  <a:pt x="363933" y="180491"/>
                  <a:pt x="434587" y="196337"/>
                  <a:pt x="475134" y="237630"/>
                </a:cubicBezTo>
                <a:cubicBezTo>
                  <a:pt x="515681" y="278922"/>
                  <a:pt x="531620" y="338857"/>
                  <a:pt x="535907" y="396647"/>
                </a:cubicBezTo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17"/>
          <p:cNvSpPr/>
          <p:nvPr/>
        </p:nvSpPr>
        <p:spPr>
          <a:xfrm>
            <a:off x="11545624" y="841122"/>
            <a:ext cx="428317" cy="784992"/>
          </a:xfrm>
          <a:custGeom>
            <a:avLst/>
            <a:gdLst/>
            <a:ahLst/>
            <a:cxnLst/>
            <a:rect l="l" t="t" r="r" b="b"/>
            <a:pathLst>
              <a:path w="232781" h="426626" extrusionOk="0">
                <a:moveTo>
                  <a:pt x="232675" y="714"/>
                </a:moveTo>
                <a:cubicBezTo>
                  <a:pt x="233235" y="43777"/>
                  <a:pt x="229227" y="87773"/>
                  <a:pt x="211517" y="127108"/>
                </a:cubicBezTo>
                <a:cubicBezTo>
                  <a:pt x="193807" y="166443"/>
                  <a:pt x="160996" y="200465"/>
                  <a:pt x="119331" y="210998"/>
                </a:cubicBezTo>
                <a:cubicBezTo>
                  <a:pt x="77666" y="221531"/>
                  <a:pt x="28077" y="204753"/>
                  <a:pt x="8503" y="166350"/>
                </a:cubicBezTo>
                <a:cubicBezTo>
                  <a:pt x="-5246" y="138293"/>
                  <a:pt x="-2263" y="104933"/>
                  <a:pt x="16240" y="79757"/>
                </a:cubicBezTo>
                <a:cubicBezTo>
                  <a:pt x="35581" y="55242"/>
                  <a:pt x="66928" y="43507"/>
                  <a:pt x="97613" y="49277"/>
                </a:cubicBezTo>
                <a:cubicBezTo>
                  <a:pt x="145337" y="58598"/>
                  <a:pt x="173953" y="107813"/>
                  <a:pt x="190171" y="153673"/>
                </a:cubicBezTo>
                <a:cubicBezTo>
                  <a:pt x="221090" y="241422"/>
                  <a:pt x="229171" y="335602"/>
                  <a:pt x="213661" y="427341"/>
                </a:cubicBezTo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7"/>
          <p:cNvSpPr txBox="1">
            <a:spLocks noGrp="1"/>
          </p:cNvSpPr>
          <p:nvPr>
            <p:ph type="subTitle" idx="1"/>
          </p:nvPr>
        </p:nvSpPr>
        <p:spPr>
          <a:xfrm>
            <a:off x="8378500" y="1882375"/>
            <a:ext cx="3397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03" name="Google Shape;303;p17"/>
          <p:cNvSpPr txBox="1">
            <a:spLocks noGrp="1"/>
          </p:cNvSpPr>
          <p:nvPr>
            <p:ph type="subTitle" idx="2"/>
          </p:nvPr>
        </p:nvSpPr>
        <p:spPr>
          <a:xfrm>
            <a:off x="8378500" y="4102757"/>
            <a:ext cx="3397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04" name="Google Shape;304;p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05" name="Google Shape;305;p17"/>
          <p:cNvSpPr txBox="1">
            <a:spLocks noGrp="1"/>
          </p:cNvSpPr>
          <p:nvPr>
            <p:ph type="body" idx="3"/>
          </p:nvPr>
        </p:nvSpPr>
        <p:spPr>
          <a:xfrm>
            <a:off x="8378500" y="2318375"/>
            <a:ext cx="3397800" cy="155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306" name="Google Shape;306;p17"/>
          <p:cNvSpPr txBox="1">
            <a:spLocks noGrp="1"/>
          </p:cNvSpPr>
          <p:nvPr>
            <p:ph type="body" idx="4"/>
          </p:nvPr>
        </p:nvSpPr>
        <p:spPr>
          <a:xfrm>
            <a:off x="8378500" y="4506700"/>
            <a:ext cx="3397800" cy="155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96778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5 Timeline">
  <p:cSld name="015 Timeline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8"/>
          <p:cNvSpPr/>
          <p:nvPr/>
        </p:nvSpPr>
        <p:spPr>
          <a:xfrm>
            <a:off x="5200637" y="5940625"/>
            <a:ext cx="1790796" cy="1391863"/>
          </a:xfrm>
          <a:custGeom>
            <a:avLst/>
            <a:gdLst/>
            <a:ahLst/>
            <a:cxnLst/>
            <a:rect l="l" t="t" r="r" b="b"/>
            <a:pathLst>
              <a:path w="1153492" h="887951" extrusionOk="0">
                <a:moveTo>
                  <a:pt x="167537" y="799761"/>
                </a:moveTo>
                <a:cubicBezTo>
                  <a:pt x="167444" y="737952"/>
                  <a:pt x="171079" y="676200"/>
                  <a:pt x="178350" y="614830"/>
                </a:cubicBezTo>
                <a:lnTo>
                  <a:pt x="175367" y="638599"/>
                </a:lnTo>
                <a:cubicBezTo>
                  <a:pt x="183476" y="571375"/>
                  <a:pt x="199788" y="505391"/>
                  <a:pt x="223837" y="442110"/>
                </a:cubicBezTo>
                <a:lnTo>
                  <a:pt x="215354" y="463455"/>
                </a:lnTo>
                <a:cubicBezTo>
                  <a:pt x="232971" y="418863"/>
                  <a:pt x="255901" y="376573"/>
                  <a:pt x="283771" y="337527"/>
                </a:cubicBezTo>
                <a:lnTo>
                  <a:pt x="270629" y="355610"/>
                </a:lnTo>
                <a:cubicBezTo>
                  <a:pt x="292999" y="324823"/>
                  <a:pt x="319098" y="296924"/>
                  <a:pt x="348273" y="272559"/>
                </a:cubicBezTo>
                <a:lnTo>
                  <a:pt x="331310" y="286541"/>
                </a:lnTo>
                <a:cubicBezTo>
                  <a:pt x="362628" y="261607"/>
                  <a:pt x="397116" y="240858"/>
                  <a:pt x="433842" y="224835"/>
                </a:cubicBezTo>
                <a:lnTo>
                  <a:pt x="413801" y="234156"/>
                </a:lnTo>
                <a:cubicBezTo>
                  <a:pt x="471311" y="208039"/>
                  <a:pt x="531992" y="189797"/>
                  <a:pt x="594351" y="179907"/>
                </a:cubicBezTo>
                <a:lnTo>
                  <a:pt x="572073" y="183170"/>
                </a:lnTo>
                <a:cubicBezTo>
                  <a:pt x="606375" y="178416"/>
                  <a:pt x="641236" y="178416"/>
                  <a:pt x="675537" y="183170"/>
                </a:cubicBezTo>
                <a:lnTo>
                  <a:pt x="653260" y="180001"/>
                </a:lnTo>
                <a:cubicBezTo>
                  <a:pt x="690079" y="185463"/>
                  <a:pt x="725871" y="195874"/>
                  <a:pt x="759894" y="210947"/>
                </a:cubicBezTo>
                <a:lnTo>
                  <a:pt x="739853" y="201625"/>
                </a:lnTo>
                <a:cubicBezTo>
                  <a:pt x="775274" y="217546"/>
                  <a:pt x="808456" y="238006"/>
                  <a:pt x="838656" y="262492"/>
                </a:cubicBezTo>
                <a:lnTo>
                  <a:pt x="821693" y="248604"/>
                </a:lnTo>
                <a:cubicBezTo>
                  <a:pt x="851240" y="272829"/>
                  <a:pt x="877526" y="300746"/>
                  <a:pt x="899990" y="331655"/>
                </a:cubicBezTo>
                <a:lnTo>
                  <a:pt x="886847" y="313572"/>
                </a:lnTo>
                <a:cubicBezTo>
                  <a:pt x="906701" y="341237"/>
                  <a:pt x="923293" y="371148"/>
                  <a:pt x="936155" y="402682"/>
                </a:cubicBezTo>
                <a:lnTo>
                  <a:pt x="927673" y="381336"/>
                </a:lnTo>
                <a:cubicBezTo>
                  <a:pt x="947247" y="433302"/>
                  <a:pt x="960297" y="487504"/>
                  <a:pt x="966542" y="542685"/>
                </a:cubicBezTo>
                <a:lnTo>
                  <a:pt x="963559" y="519009"/>
                </a:lnTo>
                <a:cubicBezTo>
                  <a:pt x="975024" y="610822"/>
                  <a:pt x="979033" y="703847"/>
                  <a:pt x="985650" y="796219"/>
                </a:cubicBezTo>
                <a:cubicBezTo>
                  <a:pt x="986117" y="819475"/>
                  <a:pt x="994878" y="841817"/>
                  <a:pt x="1010258" y="859229"/>
                </a:cubicBezTo>
                <a:cubicBezTo>
                  <a:pt x="1025638" y="875616"/>
                  <a:pt x="1047076" y="885030"/>
                  <a:pt x="1069540" y="885328"/>
                </a:cubicBezTo>
                <a:cubicBezTo>
                  <a:pt x="1092004" y="885086"/>
                  <a:pt x="1113442" y="875653"/>
                  <a:pt x="1128822" y="859229"/>
                </a:cubicBezTo>
                <a:cubicBezTo>
                  <a:pt x="1144854" y="842190"/>
                  <a:pt x="1153710" y="819615"/>
                  <a:pt x="1153430" y="796219"/>
                </a:cubicBezTo>
                <a:cubicBezTo>
                  <a:pt x="1147931" y="719599"/>
                  <a:pt x="1143549" y="642793"/>
                  <a:pt x="1136466" y="566454"/>
                </a:cubicBezTo>
                <a:cubicBezTo>
                  <a:pt x="1129102" y="487317"/>
                  <a:pt x="1118383" y="407995"/>
                  <a:pt x="1089394" y="333985"/>
                </a:cubicBezTo>
                <a:cubicBezTo>
                  <a:pt x="1064880" y="269530"/>
                  <a:pt x="1028062" y="210481"/>
                  <a:pt x="980897" y="160147"/>
                </a:cubicBezTo>
                <a:cubicBezTo>
                  <a:pt x="938858" y="115387"/>
                  <a:pt x="889084" y="78708"/>
                  <a:pt x="833809" y="51929"/>
                </a:cubicBezTo>
                <a:cubicBezTo>
                  <a:pt x="773875" y="22539"/>
                  <a:pt x="708721" y="5305"/>
                  <a:pt x="642075" y="1222"/>
                </a:cubicBezTo>
                <a:cubicBezTo>
                  <a:pt x="572353" y="-2413"/>
                  <a:pt x="502258" y="13899"/>
                  <a:pt x="435985" y="36083"/>
                </a:cubicBezTo>
                <a:cubicBezTo>
                  <a:pt x="398421" y="48583"/>
                  <a:pt x="361696" y="63748"/>
                  <a:pt x="326276" y="81477"/>
                </a:cubicBezTo>
                <a:cubicBezTo>
                  <a:pt x="291695" y="99271"/>
                  <a:pt x="259350" y="121017"/>
                  <a:pt x="229803" y="146258"/>
                </a:cubicBezTo>
                <a:cubicBezTo>
                  <a:pt x="178537" y="190189"/>
                  <a:pt x="135938" y="243216"/>
                  <a:pt x="103968" y="302666"/>
                </a:cubicBezTo>
                <a:cubicBezTo>
                  <a:pt x="21103" y="452270"/>
                  <a:pt x="969" y="628905"/>
                  <a:pt x="-56" y="799481"/>
                </a:cubicBezTo>
                <a:cubicBezTo>
                  <a:pt x="-56" y="846087"/>
                  <a:pt x="38720" y="890735"/>
                  <a:pt x="83834" y="888591"/>
                </a:cubicBezTo>
                <a:cubicBezTo>
                  <a:pt x="131185" y="886288"/>
                  <a:pt x="168284" y="846916"/>
                  <a:pt x="167724" y="79948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18"/>
          <p:cNvSpPr/>
          <p:nvPr/>
        </p:nvSpPr>
        <p:spPr>
          <a:xfrm>
            <a:off x="4895238" y="5559825"/>
            <a:ext cx="2401577" cy="1715919"/>
          </a:xfrm>
          <a:custGeom>
            <a:avLst/>
            <a:gdLst/>
            <a:ahLst/>
            <a:cxnLst/>
            <a:rect l="l" t="t" r="r" b="b"/>
            <a:pathLst>
              <a:path w="1670662" h="1163335" extrusionOk="0">
                <a:moveTo>
                  <a:pt x="174351" y="1052668"/>
                </a:moveTo>
                <a:cubicBezTo>
                  <a:pt x="173326" y="1045583"/>
                  <a:pt x="172301" y="1038500"/>
                  <a:pt x="171369" y="1031416"/>
                </a:cubicBezTo>
                <a:lnTo>
                  <a:pt x="174351" y="1054905"/>
                </a:lnTo>
                <a:cubicBezTo>
                  <a:pt x="164938" y="979105"/>
                  <a:pt x="164938" y="902430"/>
                  <a:pt x="174351" y="826631"/>
                </a:cubicBezTo>
                <a:lnTo>
                  <a:pt x="171369" y="850120"/>
                </a:lnTo>
                <a:cubicBezTo>
                  <a:pt x="181715" y="769809"/>
                  <a:pt x="202036" y="691111"/>
                  <a:pt x="231956" y="615881"/>
                </a:cubicBezTo>
                <a:lnTo>
                  <a:pt x="223567" y="637040"/>
                </a:lnTo>
                <a:cubicBezTo>
                  <a:pt x="251530" y="567206"/>
                  <a:pt x="287976" y="501110"/>
                  <a:pt x="332251" y="440271"/>
                </a:cubicBezTo>
                <a:lnTo>
                  <a:pt x="319108" y="458168"/>
                </a:lnTo>
                <a:cubicBezTo>
                  <a:pt x="358723" y="403900"/>
                  <a:pt x="405049" y="354825"/>
                  <a:pt x="456875" y="312106"/>
                </a:cubicBezTo>
                <a:lnTo>
                  <a:pt x="439817" y="325901"/>
                </a:lnTo>
                <a:cubicBezTo>
                  <a:pt x="487728" y="286967"/>
                  <a:pt x="540391" y="254408"/>
                  <a:pt x="596691" y="229055"/>
                </a:cubicBezTo>
                <a:lnTo>
                  <a:pt x="576650" y="238376"/>
                </a:lnTo>
                <a:cubicBezTo>
                  <a:pt x="637611" y="211419"/>
                  <a:pt x="701927" y="192945"/>
                  <a:pt x="767826" y="183475"/>
                </a:cubicBezTo>
                <a:lnTo>
                  <a:pt x="745829" y="185805"/>
                </a:lnTo>
                <a:cubicBezTo>
                  <a:pt x="816017" y="175925"/>
                  <a:pt x="887324" y="175925"/>
                  <a:pt x="957511" y="185805"/>
                </a:cubicBezTo>
                <a:lnTo>
                  <a:pt x="935233" y="182636"/>
                </a:lnTo>
                <a:cubicBezTo>
                  <a:pt x="1000854" y="192134"/>
                  <a:pt x="1064890" y="210543"/>
                  <a:pt x="1125570" y="237351"/>
                </a:cubicBezTo>
                <a:lnTo>
                  <a:pt x="1105530" y="228030"/>
                </a:lnTo>
                <a:cubicBezTo>
                  <a:pt x="1159219" y="252050"/>
                  <a:pt x="1209647" y="282950"/>
                  <a:pt x="1255414" y="319936"/>
                </a:cubicBezTo>
                <a:lnTo>
                  <a:pt x="1238449" y="306047"/>
                </a:lnTo>
                <a:cubicBezTo>
                  <a:pt x="1277877" y="338131"/>
                  <a:pt x="1313204" y="374912"/>
                  <a:pt x="1343684" y="415570"/>
                </a:cubicBezTo>
                <a:lnTo>
                  <a:pt x="1330541" y="397674"/>
                </a:lnTo>
                <a:cubicBezTo>
                  <a:pt x="1360928" y="439805"/>
                  <a:pt x="1386002" y="485553"/>
                  <a:pt x="1405110" y="533855"/>
                </a:cubicBezTo>
                <a:lnTo>
                  <a:pt x="1396627" y="512696"/>
                </a:lnTo>
                <a:cubicBezTo>
                  <a:pt x="1449572" y="645895"/>
                  <a:pt x="1463460" y="791397"/>
                  <a:pt x="1484526" y="932705"/>
                </a:cubicBezTo>
                <a:cubicBezTo>
                  <a:pt x="1491050" y="976141"/>
                  <a:pt x="1498134" y="1019485"/>
                  <a:pt x="1506617" y="1062548"/>
                </a:cubicBezTo>
                <a:cubicBezTo>
                  <a:pt x="1515938" y="1107849"/>
                  <a:pt x="1568602" y="1138329"/>
                  <a:pt x="1609801" y="1124254"/>
                </a:cubicBezTo>
                <a:cubicBezTo>
                  <a:pt x="1655381" y="1108688"/>
                  <a:pt x="1678032" y="1064133"/>
                  <a:pt x="1668431" y="1015477"/>
                </a:cubicBezTo>
                <a:cubicBezTo>
                  <a:pt x="1649044" y="917325"/>
                  <a:pt x="1637579" y="817776"/>
                  <a:pt x="1621826" y="718972"/>
                </a:cubicBezTo>
                <a:cubicBezTo>
                  <a:pt x="1606073" y="620169"/>
                  <a:pt x="1583889" y="524907"/>
                  <a:pt x="1545300" y="433280"/>
                </a:cubicBezTo>
                <a:cubicBezTo>
                  <a:pt x="1465138" y="242664"/>
                  <a:pt x="1298570" y="108254"/>
                  <a:pt x="1113452" y="44218"/>
                </a:cubicBezTo>
                <a:cubicBezTo>
                  <a:pt x="934674" y="-16835"/>
                  <a:pt x="740143" y="-13536"/>
                  <a:pt x="563507" y="53539"/>
                </a:cubicBezTo>
                <a:cubicBezTo>
                  <a:pt x="468899" y="90562"/>
                  <a:pt x="381933" y="144904"/>
                  <a:pt x="307177" y="213768"/>
                </a:cubicBezTo>
                <a:cubicBezTo>
                  <a:pt x="236524" y="279389"/>
                  <a:pt x="176682" y="355850"/>
                  <a:pt x="130076" y="440271"/>
                </a:cubicBezTo>
                <a:cubicBezTo>
                  <a:pt x="33044" y="614287"/>
                  <a:pt x="-11324" y="812780"/>
                  <a:pt x="2378" y="1011562"/>
                </a:cubicBezTo>
                <a:cubicBezTo>
                  <a:pt x="4615" y="1040830"/>
                  <a:pt x="8343" y="1070005"/>
                  <a:pt x="12631" y="1098994"/>
                </a:cubicBezTo>
                <a:cubicBezTo>
                  <a:pt x="15707" y="1119500"/>
                  <a:pt x="35001" y="1141871"/>
                  <a:pt x="51220" y="1151844"/>
                </a:cubicBezTo>
                <a:cubicBezTo>
                  <a:pt x="70609" y="1163757"/>
                  <a:pt x="94004" y="1167131"/>
                  <a:pt x="115909" y="1161165"/>
                </a:cubicBezTo>
                <a:cubicBezTo>
                  <a:pt x="137254" y="1154622"/>
                  <a:pt x="155151" y="1140044"/>
                  <a:pt x="165963" y="1120525"/>
                </a:cubicBezTo>
                <a:cubicBezTo>
                  <a:pt x="176216" y="1099366"/>
                  <a:pt x="179199" y="1075411"/>
                  <a:pt x="174445" y="105238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18"/>
          <p:cNvSpPr/>
          <p:nvPr/>
        </p:nvSpPr>
        <p:spPr>
          <a:xfrm>
            <a:off x="4673713" y="5220238"/>
            <a:ext cx="2844632" cy="1957258"/>
          </a:xfrm>
          <a:custGeom>
            <a:avLst/>
            <a:gdLst/>
            <a:ahLst/>
            <a:cxnLst/>
            <a:rect l="l" t="t" r="r" b="b"/>
            <a:pathLst>
              <a:path w="2175627" h="1441811" extrusionOk="0">
                <a:moveTo>
                  <a:pt x="167308" y="1358563"/>
                </a:moveTo>
                <a:cubicBezTo>
                  <a:pt x="171782" y="1239160"/>
                  <a:pt x="177561" y="1119663"/>
                  <a:pt x="193499" y="1001192"/>
                </a:cubicBezTo>
                <a:lnTo>
                  <a:pt x="190424" y="1023469"/>
                </a:lnTo>
                <a:cubicBezTo>
                  <a:pt x="206269" y="906769"/>
                  <a:pt x="232182" y="791094"/>
                  <a:pt x="277669" y="682224"/>
                </a:cubicBezTo>
                <a:lnTo>
                  <a:pt x="269280" y="702264"/>
                </a:lnTo>
                <a:cubicBezTo>
                  <a:pt x="298548" y="631974"/>
                  <a:pt x="336858" y="565775"/>
                  <a:pt x="383183" y="505309"/>
                </a:cubicBezTo>
                <a:lnTo>
                  <a:pt x="370042" y="522274"/>
                </a:lnTo>
                <a:cubicBezTo>
                  <a:pt x="416460" y="463169"/>
                  <a:pt x="470057" y="410122"/>
                  <a:pt x="529619" y="364374"/>
                </a:cubicBezTo>
                <a:lnTo>
                  <a:pt x="512560" y="377517"/>
                </a:lnTo>
                <a:cubicBezTo>
                  <a:pt x="582375" y="324312"/>
                  <a:pt x="658622" y="280121"/>
                  <a:pt x="739529" y="245997"/>
                </a:cubicBezTo>
                <a:lnTo>
                  <a:pt x="719490" y="254479"/>
                </a:lnTo>
                <a:cubicBezTo>
                  <a:pt x="811675" y="215768"/>
                  <a:pt x="908428" y="189352"/>
                  <a:pt x="1007511" y="175902"/>
                </a:cubicBezTo>
                <a:lnTo>
                  <a:pt x="985234" y="178885"/>
                </a:lnTo>
                <a:cubicBezTo>
                  <a:pt x="1082173" y="165695"/>
                  <a:pt x="1180418" y="165415"/>
                  <a:pt x="1277451" y="178046"/>
                </a:cubicBezTo>
                <a:lnTo>
                  <a:pt x="1255173" y="175063"/>
                </a:lnTo>
                <a:cubicBezTo>
                  <a:pt x="1341020" y="186500"/>
                  <a:pt x="1425003" y="209225"/>
                  <a:pt x="1504886" y="242641"/>
                </a:cubicBezTo>
                <a:lnTo>
                  <a:pt x="1484845" y="234159"/>
                </a:lnTo>
                <a:cubicBezTo>
                  <a:pt x="1554380" y="263791"/>
                  <a:pt x="1619908" y="302156"/>
                  <a:pt x="1679750" y="348342"/>
                </a:cubicBezTo>
                <a:lnTo>
                  <a:pt x="1662785" y="335293"/>
                </a:lnTo>
                <a:cubicBezTo>
                  <a:pt x="1720203" y="379689"/>
                  <a:pt x="1771934" y="431030"/>
                  <a:pt x="1816676" y="488159"/>
                </a:cubicBezTo>
                <a:lnTo>
                  <a:pt x="1803533" y="471194"/>
                </a:lnTo>
                <a:cubicBezTo>
                  <a:pt x="1845664" y="525546"/>
                  <a:pt x="1880712" y="585061"/>
                  <a:pt x="1907743" y="648295"/>
                </a:cubicBezTo>
                <a:lnTo>
                  <a:pt x="1899354" y="628255"/>
                </a:lnTo>
                <a:cubicBezTo>
                  <a:pt x="1928156" y="699505"/>
                  <a:pt x="1947358" y="774261"/>
                  <a:pt x="1956493" y="850563"/>
                </a:cubicBezTo>
                <a:lnTo>
                  <a:pt x="1953510" y="828286"/>
                </a:lnTo>
                <a:cubicBezTo>
                  <a:pt x="1973923" y="981338"/>
                  <a:pt x="1989676" y="1135230"/>
                  <a:pt x="2007479" y="1288655"/>
                </a:cubicBezTo>
                <a:cubicBezTo>
                  <a:pt x="2010182" y="1311678"/>
                  <a:pt x="2015029" y="1330973"/>
                  <a:pt x="2032086" y="1347937"/>
                </a:cubicBezTo>
                <a:cubicBezTo>
                  <a:pt x="2047933" y="1363550"/>
                  <a:pt x="2069184" y="1372377"/>
                  <a:pt x="2091369" y="1372545"/>
                </a:cubicBezTo>
                <a:cubicBezTo>
                  <a:pt x="2113553" y="1372470"/>
                  <a:pt x="2134899" y="1363634"/>
                  <a:pt x="2150651" y="1347937"/>
                </a:cubicBezTo>
                <a:cubicBezTo>
                  <a:pt x="2164726" y="1332650"/>
                  <a:pt x="2177775" y="1310653"/>
                  <a:pt x="2175259" y="1288655"/>
                </a:cubicBezTo>
                <a:cubicBezTo>
                  <a:pt x="2158667" y="1145669"/>
                  <a:pt x="2142635" y="1002590"/>
                  <a:pt x="2125298" y="859884"/>
                </a:cubicBezTo>
                <a:cubicBezTo>
                  <a:pt x="2116815" y="789976"/>
                  <a:pt x="2107401" y="720068"/>
                  <a:pt x="2086336" y="652396"/>
                </a:cubicBezTo>
                <a:cubicBezTo>
                  <a:pt x="2068532" y="595519"/>
                  <a:pt x="2044950" y="540636"/>
                  <a:pt x="2015868" y="488625"/>
                </a:cubicBezTo>
                <a:cubicBezTo>
                  <a:pt x="1898702" y="278807"/>
                  <a:pt x="1697739" y="123983"/>
                  <a:pt x="1470117" y="51279"/>
                </a:cubicBezTo>
                <a:cubicBezTo>
                  <a:pt x="1345029" y="12093"/>
                  <a:pt x="1213973" y="-4536"/>
                  <a:pt x="1083012" y="2157"/>
                </a:cubicBezTo>
                <a:cubicBezTo>
                  <a:pt x="955126" y="7740"/>
                  <a:pt x="829012" y="33662"/>
                  <a:pt x="709329" y="78962"/>
                </a:cubicBezTo>
                <a:cubicBezTo>
                  <a:pt x="593188" y="122949"/>
                  <a:pt x="484877" y="185363"/>
                  <a:pt x="388590" y="263800"/>
                </a:cubicBezTo>
                <a:cubicBezTo>
                  <a:pt x="296311" y="339543"/>
                  <a:pt x="219599" y="432558"/>
                  <a:pt x="162926" y="537654"/>
                </a:cubicBezTo>
                <a:cubicBezTo>
                  <a:pt x="42777" y="761360"/>
                  <a:pt x="15653" y="1018902"/>
                  <a:pt x="3815" y="1268521"/>
                </a:cubicBezTo>
                <a:cubicBezTo>
                  <a:pt x="2323" y="1298535"/>
                  <a:pt x="1112" y="1328549"/>
                  <a:pt x="-7" y="1358563"/>
                </a:cubicBezTo>
                <a:cubicBezTo>
                  <a:pt x="-1685" y="1402465"/>
                  <a:pt x="39794" y="1444504"/>
                  <a:pt x="83883" y="1442453"/>
                </a:cubicBezTo>
                <a:cubicBezTo>
                  <a:pt x="129837" y="1441558"/>
                  <a:pt x="166841" y="1404516"/>
                  <a:pt x="167773" y="13585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18"/>
          <p:cNvSpPr/>
          <p:nvPr/>
        </p:nvSpPr>
        <p:spPr>
          <a:xfrm rot="-7429286" flipH="1">
            <a:off x="11136629" y="-36628"/>
            <a:ext cx="972541" cy="718447"/>
          </a:xfrm>
          <a:custGeom>
            <a:avLst/>
            <a:gdLst/>
            <a:ahLst/>
            <a:cxnLst/>
            <a:rect l="l" t="t" r="r" b="b"/>
            <a:pathLst>
              <a:path w="535963" h="395933" extrusionOk="0">
                <a:moveTo>
                  <a:pt x="-56" y="108159"/>
                </a:moveTo>
                <a:cubicBezTo>
                  <a:pt x="7774" y="51068"/>
                  <a:pt x="53634" y="6746"/>
                  <a:pt x="110958" y="874"/>
                </a:cubicBezTo>
                <a:cubicBezTo>
                  <a:pt x="168460" y="-2025"/>
                  <a:pt x="220491" y="34793"/>
                  <a:pt x="236886" y="89983"/>
                </a:cubicBezTo>
                <a:cubicBezTo>
                  <a:pt x="242815" y="107460"/>
                  <a:pt x="240941" y="126643"/>
                  <a:pt x="231760" y="142647"/>
                </a:cubicBezTo>
                <a:cubicBezTo>
                  <a:pt x="221600" y="157654"/>
                  <a:pt x="198297" y="164366"/>
                  <a:pt x="184409" y="152621"/>
                </a:cubicBezTo>
                <a:cubicBezTo>
                  <a:pt x="170520" y="140876"/>
                  <a:pt x="173503" y="115337"/>
                  <a:pt x="184968" y="98931"/>
                </a:cubicBezTo>
                <a:cubicBezTo>
                  <a:pt x="216846" y="54749"/>
                  <a:pt x="289178" y="55775"/>
                  <a:pt x="329818" y="91941"/>
                </a:cubicBezTo>
                <a:cubicBezTo>
                  <a:pt x="370458" y="128107"/>
                  <a:pt x="382948" y="188134"/>
                  <a:pt x="375771" y="242104"/>
                </a:cubicBezTo>
                <a:cubicBezTo>
                  <a:pt x="374522" y="258313"/>
                  <a:pt x="369302" y="273967"/>
                  <a:pt x="360577" y="287684"/>
                </a:cubicBezTo>
                <a:cubicBezTo>
                  <a:pt x="351331" y="301443"/>
                  <a:pt x="335196" y="308916"/>
                  <a:pt x="318726" y="307072"/>
                </a:cubicBezTo>
                <a:cubicBezTo>
                  <a:pt x="299086" y="301835"/>
                  <a:pt x="285962" y="283346"/>
                  <a:pt x="287500" y="263076"/>
                </a:cubicBezTo>
                <a:cubicBezTo>
                  <a:pt x="289793" y="243258"/>
                  <a:pt x="300708" y="225457"/>
                  <a:pt x="317327" y="214420"/>
                </a:cubicBezTo>
                <a:cubicBezTo>
                  <a:pt x="363933" y="180491"/>
                  <a:pt x="434587" y="196337"/>
                  <a:pt x="475134" y="237630"/>
                </a:cubicBezTo>
                <a:cubicBezTo>
                  <a:pt x="515681" y="278922"/>
                  <a:pt x="531620" y="338857"/>
                  <a:pt x="535907" y="396647"/>
                </a:cubicBezTo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18"/>
          <p:cNvSpPr/>
          <p:nvPr/>
        </p:nvSpPr>
        <p:spPr>
          <a:xfrm rot="-9469379">
            <a:off x="132391" y="51836"/>
            <a:ext cx="428598" cy="785508"/>
          </a:xfrm>
          <a:custGeom>
            <a:avLst/>
            <a:gdLst/>
            <a:ahLst/>
            <a:cxnLst/>
            <a:rect l="l" t="t" r="r" b="b"/>
            <a:pathLst>
              <a:path w="232781" h="426626" extrusionOk="0">
                <a:moveTo>
                  <a:pt x="232675" y="714"/>
                </a:moveTo>
                <a:cubicBezTo>
                  <a:pt x="233235" y="43777"/>
                  <a:pt x="229227" y="87773"/>
                  <a:pt x="211517" y="127108"/>
                </a:cubicBezTo>
                <a:cubicBezTo>
                  <a:pt x="193807" y="166443"/>
                  <a:pt x="160996" y="200465"/>
                  <a:pt x="119331" y="210998"/>
                </a:cubicBezTo>
                <a:cubicBezTo>
                  <a:pt x="77666" y="221531"/>
                  <a:pt x="28077" y="204753"/>
                  <a:pt x="8503" y="166350"/>
                </a:cubicBezTo>
                <a:cubicBezTo>
                  <a:pt x="-5246" y="138293"/>
                  <a:pt x="-2263" y="104933"/>
                  <a:pt x="16240" y="79757"/>
                </a:cubicBezTo>
                <a:cubicBezTo>
                  <a:pt x="35581" y="55242"/>
                  <a:pt x="66928" y="43507"/>
                  <a:pt x="97613" y="49277"/>
                </a:cubicBezTo>
                <a:cubicBezTo>
                  <a:pt x="145337" y="58598"/>
                  <a:pt x="173953" y="107813"/>
                  <a:pt x="190171" y="153673"/>
                </a:cubicBezTo>
                <a:cubicBezTo>
                  <a:pt x="221090" y="241422"/>
                  <a:pt x="229171" y="335602"/>
                  <a:pt x="213661" y="427341"/>
                </a:cubicBezTo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18"/>
          <p:cNvSpPr/>
          <p:nvPr/>
        </p:nvSpPr>
        <p:spPr>
          <a:xfrm flipH="1">
            <a:off x="11220469" y="5559837"/>
            <a:ext cx="648886" cy="619436"/>
          </a:xfrm>
          <a:custGeom>
            <a:avLst/>
            <a:gdLst/>
            <a:ahLst/>
            <a:cxnLst/>
            <a:rect l="l" t="t" r="r" b="b"/>
            <a:pathLst>
              <a:path w="310101" h="296027" extrusionOk="0">
                <a:moveTo>
                  <a:pt x="28953" y="164195"/>
                </a:moveTo>
                <a:cubicBezTo>
                  <a:pt x="7235" y="135672"/>
                  <a:pt x="-9636" y="96990"/>
                  <a:pt x="6116" y="64739"/>
                </a:cubicBezTo>
                <a:cubicBezTo>
                  <a:pt x="24758" y="26895"/>
                  <a:pt x="79567" y="20836"/>
                  <a:pt x="116292" y="41436"/>
                </a:cubicBezTo>
                <a:cubicBezTo>
                  <a:pt x="153017" y="62036"/>
                  <a:pt x="175481" y="100345"/>
                  <a:pt x="196267" y="136884"/>
                </a:cubicBezTo>
                <a:cubicBezTo>
                  <a:pt x="186862" y="115660"/>
                  <a:pt x="181098" y="93000"/>
                  <a:pt x="179209" y="69865"/>
                </a:cubicBezTo>
                <a:cubicBezTo>
                  <a:pt x="177558" y="46320"/>
                  <a:pt x="187859" y="23521"/>
                  <a:pt x="206613" y="9185"/>
                </a:cubicBezTo>
                <a:cubicBezTo>
                  <a:pt x="230643" y="-4760"/>
                  <a:pt x="260992" y="-1227"/>
                  <a:pt x="281182" y="17853"/>
                </a:cubicBezTo>
                <a:cubicBezTo>
                  <a:pt x="300495" y="36934"/>
                  <a:pt x="310944" y="63238"/>
                  <a:pt x="309984" y="90372"/>
                </a:cubicBezTo>
                <a:cubicBezTo>
                  <a:pt x="308838" y="117235"/>
                  <a:pt x="302937" y="143679"/>
                  <a:pt x="292554" y="168482"/>
                </a:cubicBezTo>
                <a:cubicBezTo>
                  <a:pt x="277640" y="208377"/>
                  <a:pt x="226187" y="296741"/>
                  <a:pt x="226187" y="296741"/>
                </a:cubicBezTo>
                <a:cubicBezTo>
                  <a:pt x="226187" y="296741"/>
                  <a:pt x="159821" y="264583"/>
                  <a:pt x="131951" y="250135"/>
                </a:cubicBezTo>
                <a:cubicBezTo>
                  <a:pt x="91697" y="229443"/>
                  <a:pt x="56523" y="200090"/>
                  <a:pt x="28953" y="164195"/>
                </a:cubicBezTo>
                <a:close/>
              </a:path>
            </a:pathLst>
          </a:custGeom>
          <a:solidFill>
            <a:schemeClr val="accent4"/>
          </a:solidFill>
          <a:ln w="952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18"/>
          <p:cNvSpPr/>
          <p:nvPr/>
        </p:nvSpPr>
        <p:spPr>
          <a:xfrm flipH="1">
            <a:off x="11263144" y="5559837"/>
            <a:ext cx="648886" cy="619436"/>
          </a:xfrm>
          <a:custGeom>
            <a:avLst/>
            <a:gdLst/>
            <a:ahLst/>
            <a:cxnLst/>
            <a:rect l="l" t="t" r="r" b="b"/>
            <a:pathLst>
              <a:path w="310101" h="296027" extrusionOk="0">
                <a:moveTo>
                  <a:pt x="28953" y="164195"/>
                </a:moveTo>
                <a:cubicBezTo>
                  <a:pt x="7235" y="135672"/>
                  <a:pt x="-9636" y="96990"/>
                  <a:pt x="6116" y="64739"/>
                </a:cubicBezTo>
                <a:cubicBezTo>
                  <a:pt x="24758" y="26895"/>
                  <a:pt x="79567" y="20836"/>
                  <a:pt x="116292" y="41436"/>
                </a:cubicBezTo>
                <a:cubicBezTo>
                  <a:pt x="153017" y="62036"/>
                  <a:pt x="175481" y="100345"/>
                  <a:pt x="196267" y="136884"/>
                </a:cubicBezTo>
                <a:cubicBezTo>
                  <a:pt x="186862" y="115660"/>
                  <a:pt x="181098" y="93000"/>
                  <a:pt x="179209" y="69865"/>
                </a:cubicBezTo>
                <a:cubicBezTo>
                  <a:pt x="177558" y="46320"/>
                  <a:pt x="187859" y="23521"/>
                  <a:pt x="206613" y="9185"/>
                </a:cubicBezTo>
                <a:cubicBezTo>
                  <a:pt x="230643" y="-4760"/>
                  <a:pt x="260992" y="-1227"/>
                  <a:pt x="281182" y="17853"/>
                </a:cubicBezTo>
                <a:cubicBezTo>
                  <a:pt x="300495" y="36934"/>
                  <a:pt x="310944" y="63238"/>
                  <a:pt x="309984" y="90372"/>
                </a:cubicBezTo>
                <a:cubicBezTo>
                  <a:pt x="308838" y="117235"/>
                  <a:pt x="302937" y="143679"/>
                  <a:pt x="292554" y="168482"/>
                </a:cubicBezTo>
                <a:cubicBezTo>
                  <a:pt x="277640" y="208377"/>
                  <a:pt x="226187" y="296741"/>
                  <a:pt x="226187" y="296741"/>
                </a:cubicBezTo>
                <a:cubicBezTo>
                  <a:pt x="226187" y="296741"/>
                  <a:pt x="159821" y="264583"/>
                  <a:pt x="131951" y="250135"/>
                </a:cubicBezTo>
                <a:cubicBezTo>
                  <a:pt x="91697" y="229443"/>
                  <a:pt x="56523" y="200090"/>
                  <a:pt x="28953" y="164195"/>
                </a:cubicBezTo>
                <a:close/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18"/>
          <p:cNvSpPr/>
          <p:nvPr/>
        </p:nvSpPr>
        <p:spPr>
          <a:xfrm rot="-704196" flipH="1">
            <a:off x="10611569" y="5952226"/>
            <a:ext cx="571684" cy="545738"/>
          </a:xfrm>
          <a:custGeom>
            <a:avLst/>
            <a:gdLst/>
            <a:ahLst/>
            <a:cxnLst/>
            <a:rect l="l" t="t" r="r" b="b"/>
            <a:pathLst>
              <a:path w="310101" h="296027" extrusionOk="0">
                <a:moveTo>
                  <a:pt x="28953" y="164195"/>
                </a:moveTo>
                <a:cubicBezTo>
                  <a:pt x="7235" y="135672"/>
                  <a:pt x="-9636" y="96990"/>
                  <a:pt x="6116" y="64739"/>
                </a:cubicBezTo>
                <a:cubicBezTo>
                  <a:pt x="24758" y="26895"/>
                  <a:pt x="79567" y="20836"/>
                  <a:pt x="116292" y="41436"/>
                </a:cubicBezTo>
                <a:cubicBezTo>
                  <a:pt x="153017" y="62036"/>
                  <a:pt x="175481" y="100345"/>
                  <a:pt x="196267" y="136884"/>
                </a:cubicBezTo>
                <a:cubicBezTo>
                  <a:pt x="186862" y="115660"/>
                  <a:pt x="181098" y="93000"/>
                  <a:pt x="179209" y="69865"/>
                </a:cubicBezTo>
                <a:cubicBezTo>
                  <a:pt x="177558" y="46320"/>
                  <a:pt x="187859" y="23521"/>
                  <a:pt x="206613" y="9185"/>
                </a:cubicBezTo>
                <a:cubicBezTo>
                  <a:pt x="230643" y="-4760"/>
                  <a:pt x="260992" y="-1227"/>
                  <a:pt x="281182" y="17853"/>
                </a:cubicBezTo>
                <a:cubicBezTo>
                  <a:pt x="300495" y="36934"/>
                  <a:pt x="310944" y="63238"/>
                  <a:pt x="309984" y="90372"/>
                </a:cubicBezTo>
                <a:cubicBezTo>
                  <a:pt x="308838" y="117235"/>
                  <a:pt x="302937" y="143679"/>
                  <a:pt x="292554" y="168482"/>
                </a:cubicBezTo>
                <a:cubicBezTo>
                  <a:pt x="277640" y="208377"/>
                  <a:pt x="226187" y="296741"/>
                  <a:pt x="226187" y="296741"/>
                </a:cubicBezTo>
                <a:cubicBezTo>
                  <a:pt x="226187" y="296741"/>
                  <a:pt x="159821" y="264583"/>
                  <a:pt x="131951" y="250135"/>
                </a:cubicBezTo>
                <a:cubicBezTo>
                  <a:pt x="91697" y="229443"/>
                  <a:pt x="56523" y="200090"/>
                  <a:pt x="28953" y="164195"/>
                </a:cubicBezTo>
                <a:close/>
              </a:path>
            </a:pathLst>
          </a:custGeom>
          <a:solidFill>
            <a:schemeClr val="accent4"/>
          </a:solidFill>
          <a:ln w="952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18"/>
          <p:cNvSpPr/>
          <p:nvPr/>
        </p:nvSpPr>
        <p:spPr>
          <a:xfrm rot="-704196" flipH="1">
            <a:off x="10648353" y="5944575"/>
            <a:ext cx="571684" cy="545738"/>
          </a:xfrm>
          <a:custGeom>
            <a:avLst/>
            <a:gdLst/>
            <a:ahLst/>
            <a:cxnLst/>
            <a:rect l="l" t="t" r="r" b="b"/>
            <a:pathLst>
              <a:path w="310101" h="296027" extrusionOk="0">
                <a:moveTo>
                  <a:pt x="28953" y="164195"/>
                </a:moveTo>
                <a:cubicBezTo>
                  <a:pt x="7235" y="135672"/>
                  <a:pt x="-9636" y="96990"/>
                  <a:pt x="6116" y="64739"/>
                </a:cubicBezTo>
                <a:cubicBezTo>
                  <a:pt x="24758" y="26895"/>
                  <a:pt x="79567" y="20836"/>
                  <a:pt x="116292" y="41436"/>
                </a:cubicBezTo>
                <a:cubicBezTo>
                  <a:pt x="153017" y="62036"/>
                  <a:pt x="175481" y="100345"/>
                  <a:pt x="196267" y="136884"/>
                </a:cubicBezTo>
                <a:cubicBezTo>
                  <a:pt x="186862" y="115660"/>
                  <a:pt x="181098" y="93000"/>
                  <a:pt x="179209" y="69865"/>
                </a:cubicBezTo>
                <a:cubicBezTo>
                  <a:pt x="177558" y="46320"/>
                  <a:pt x="187859" y="23521"/>
                  <a:pt x="206613" y="9185"/>
                </a:cubicBezTo>
                <a:cubicBezTo>
                  <a:pt x="230643" y="-4760"/>
                  <a:pt x="260992" y="-1227"/>
                  <a:pt x="281182" y="17853"/>
                </a:cubicBezTo>
                <a:cubicBezTo>
                  <a:pt x="300495" y="36934"/>
                  <a:pt x="310944" y="63238"/>
                  <a:pt x="309984" y="90372"/>
                </a:cubicBezTo>
                <a:cubicBezTo>
                  <a:pt x="308838" y="117235"/>
                  <a:pt x="302937" y="143679"/>
                  <a:pt x="292554" y="168482"/>
                </a:cubicBezTo>
                <a:cubicBezTo>
                  <a:pt x="277640" y="208377"/>
                  <a:pt x="226187" y="296741"/>
                  <a:pt x="226187" y="296741"/>
                </a:cubicBezTo>
                <a:cubicBezTo>
                  <a:pt x="226187" y="296741"/>
                  <a:pt x="159821" y="264583"/>
                  <a:pt x="131951" y="250135"/>
                </a:cubicBezTo>
                <a:cubicBezTo>
                  <a:pt x="91697" y="229443"/>
                  <a:pt x="56523" y="200090"/>
                  <a:pt x="28953" y="164195"/>
                </a:cubicBezTo>
                <a:close/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18"/>
          <p:cNvSpPr txBox="1">
            <a:spLocks noGrp="1"/>
          </p:cNvSpPr>
          <p:nvPr>
            <p:ph type="subTitle" idx="1"/>
          </p:nvPr>
        </p:nvSpPr>
        <p:spPr>
          <a:xfrm>
            <a:off x="415600" y="2316000"/>
            <a:ext cx="1997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318" name="Google Shape;318;p18"/>
          <p:cNvSpPr txBox="1">
            <a:spLocks noGrp="1"/>
          </p:cNvSpPr>
          <p:nvPr>
            <p:ph type="subTitle" idx="2"/>
          </p:nvPr>
        </p:nvSpPr>
        <p:spPr>
          <a:xfrm>
            <a:off x="2775377" y="2316000"/>
            <a:ext cx="1997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319" name="Google Shape;319;p18"/>
          <p:cNvSpPr txBox="1">
            <a:spLocks noGrp="1"/>
          </p:cNvSpPr>
          <p:nvPr>
            <p:ph type="subTitle" idx="3"/>
          </p:nvPr>
        </p:nvSpPr>
        <p:spPr>
          <a:xfrm>
            <a:off x="5135153" y="2342500"/>
            <a:ext cx="1997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320" name="Google Shape;320;p18"/>
          <p:cNvSpPr txBox="1">
            <a:spLocks noGrp="1"/>
          </p:cNvSpPr>
          <p:nvPr>
            <p:ph type="subTitle" idx="4"/>
          </p:nvPr>
        </p:nvSpPr>
        <p:spPr>
          <a:xfrm>
            <a:off x="7494930" y="2342500"/>
            <a:ext cx="1997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321" name="Google Shape;321;p18"/>
          <p:cNvSpPr txBox="1">
            <a:spLocks noGrp="1"/>
          </p:cNvSpPr>
          <p:nvPr>
            <p:ph type="subTitle" idx="5"/>
          </p:nvPr>
        </p:nvSpPr>
        <p:spPr>
          <a:xfrm>
            <a:off x="9854707" y="2316000"/>
            <a:ext cx="1997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322" name="Google Shape;322;p18"/>
          <p:cNvSpPr txBox="1">
            <a:spLocks noGrp="1"/>
          </p:cNvSpPr>
          <p:nvPr>
            <p:ph type="title"/>
          </p:nvPr>
        </p:nvSpPr>
        <p:spPr>
          <a:xfrm>
            <a:off x="415600" y="974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23" name="Google Shape;323;p18"/>
          <p:cNvSpPr txBox="1">
            <a:spLocks noGrp="1"/>
          </p:cNvSpPr>
          <p:nvPr>
            <p:ph type="body" idx="6"/>
          </p:nvPr>
        </p:nvSpPr>
        <p:spPr>
          <a:xfrm>
            <a:off x="415600" y="3238625"/>
            <a:ext cx="19977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24" name="Google Shape;324;p18"/>
          <p:cNvSpPr txBox="1">
            <a:spLocks noGrp="1"/>
          </p:cNvSpPr>
          <p:nvPr>
            <p:ph type="body" idx="7"/>
          </p:nvPr>
        </p:nvSpPr>
        <p:spPr>
          <a:xfrm>
            <a:off x="2775375" y="3238625"/>
            <a:ext cx="19977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25" name="Google Shape;325;p18"/>
          <p:cNvSpPr txBox="1">
            <a:spLocks noGrp="1"/>
          </p:cNvSpPr>
          <p:nvPr>
            <p:ph type="body" idx="8"/>
          </p:nvPr>
        </p:nvSpPr>
        <p:spPr>
          <a:xfrm>
            <a:off x="5135150" y="3238625"/>
            <a:ext cx="19977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26" name="Google Shape;326;p18"/>
          <p:cNvSpPr txBox="1">
            <a:spLocks noGrp="1"/>
          </p:cNvSpPr>
          <p:nvPr>
            <p:ph type="body" idx="9"/>
          </p:nvPr>
        </p:nvSpPr>
        <p:spPr>
          <a:xfrm>
            <a:off x="7494925" y="3238625"/>
            <a:ext cx="19977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27" name="Google Shape;327;p18"/>
          <p:cNvSpPr txBox="1">
            <a:spLocks noGrp="1"/>
          </p:cNvSpPr>
          <p:nvPr>
            <p:ph type="body" idx="13"/>
          </p:nvPr>
        </p:nvSpPr>
        <p:spPr>
          <a:xfrm>
            <a:off x="9854700" y="3238625"/>
            <a:ext cx="19977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69372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6 Title and text left">
  <p:cSld name="016 Title and text left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9"/>
          <p:cNvSpPr txBox="1">
            <a:spLocks noGrp="1"/>
          </p:cNvSpPr>
          <p:nvPr>
            <p:ph type="title"/>
          </p:nvPr>
        </p:nvSpPr>
        <p:spPr>
          <a:xfrm>
            <a:off x="1636511" y="4289775"/>
            <a:ext cx="88650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30" name="Google Shape;330;p19"/>
          <p:cNvSpPr txBox="1">
            <a:spLocks noGrp="1"/>
          </p:cNvSpPr>
          <p:nvPr>
            <p:ph type="body" idx="1"/>
          </p:nvPr>
        </p:nvSpPr>
        <p:spPr>
          <a:xfrm>
            <a:off x="1636275" y="5108300"/>
            <a:ext cx="8865000" cy="1441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331" name="Google Shape;331;p19"/>
          <p:cNvSpPr/>
          <p:nvPr/>
        </p:nvSpPr>
        <p:spPr>
          <a:xfrm>
            <a:off x="-83922" y="-17300"/>
            <a:ext cx="250550" cy="788765"/>
          </a:xfrm>
          <a:custGeom>
            <a:avLst/>
            <a:gdLst/>
            <a:ahLst/>
            <a:cxnLst/>
            <a:rect l="l" t="t" r="r" b="b"/>
            <a:pathLst>
              <a:path w="149137" h="469503" extrusionOk="0">
                <a:moveTo>
                  <a:pt x="74513" y="470218"/>
                </a:moveTo>
                <a:cubicBezTo>
                  <a:pt x="33332" y="470218"/>
                  <a:pt x="-56" y="436830"/>
                  <a:pt x="-56" y="395649"/>
                </a:cubicBezTo>
                <a:lnTo>
                  <a:pt x="-56" y="75283"/>
                </a:lnTo>
                <a:cubicBezTo>
                  <a:pt x="-56" y="34102"/>
                  <a:pt x="33332" y="714"/>
                  <a:pt x="74513" y="714"/>
                </a:cubicBezTo>
                <a:cubicBezTo>
                  <a:pt x="115693" y="714"/>
                  <a:pt x="149082" y="34102"/>
                  <a:pt x="149082" y="75283"/>
                </a:cubicBezTo>
                <a:lnTo>
                  <a:pt x="149082" y="395649"/>
                </a:lnTo>
                <a:cubicBezTo>
                  <a:pt x="149082" y="436830"/>
                  <a:pt x="115693" y="470218"/>
                  <a:pt x="74513" y="47021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19"/>
          <p:cNvSpPr/>
          <p:nvPr/>
        </p:nvSpPr>
        <p:spPr>
          <a:xfrm>
            <a:off x="-148981" y="-100750"/>
            <a:ext cx="648655" cy="1333364"/>
          </a:xfrm>
          <a:custGeom>
            <a:avLst/>
            <a:gdLst/>
            <a:ahLst/>
            <a:cxnLst/>
            <a:rect l="l" t="t" r="r" b="b"/>
            <a:pathLst>
              <a:path w="386104" h="793669" extrusionOk="0">
                <a:moveTo>
                  <a:pt x="131777" y="794382"/>
                </a:moveTo>
                <a:cubicBezTo>
                  <a:pt x="104616" y="794261"/>
                  <a:pt x="77631" y="789917"/>
                  <a:pt x="51802" y="781519"/>
                </a:cubicBezTo>
                <a:cubicBezTo>
                  <a:pt x="12579" y="768964"/>
                  <a:pt x="-9037" y="726991"/>
                  <a:pt x="3510" y="687768"/>
                </a:cubicBezTo>
                <a:cubicBezTo>
                  <a:pt x="3519" y="687759"/>
                  <a:pt x="3519" y="687759"/>
                  <a:pt x="3519" y="687749"/>
                </a:cubicBezTo>
                <a:cubicBezTo>
                  <a:pt x="16074" y="648563"/>
                  <a:pt x="58001" y="626957"/>
                  <a:pt x="97196" y="639466"/>
                </a:cubicBezTo>
                <a:cubicBezTo>
                  <a:pt x="117190" y="646559"/>
                  <a:pt x="138964" y="646913"/>
                  <a:pt x="159181" y="640491"/>
                </a:cubicBezTo>
                <a:cubicBezTo>
                  <a:pt x="198983" y="625857"/>
                  <a:pt x="216786" y="576362"/>
                  <a:pt x="225361" y="552593"/>
                </a:cubicBezTo>
                <a:cubicBezTo>
                  <a:pt x="241394" y="507945"/>
                  <a:pt x="237851" y="473550"/>
                  <a:pt x="231327" y="411192"/>
                </a:cubicBezTo>
                <a:cubicBezTo>
                  <a:pt x="229835" y="396278"/>
                  <a:pt x="228157" y="380525"/>
                  <a:pt x="226666" y="363375"/>
                </a:cubicBezTo>
                <a:cubicBezTo>
                  <a:pt x="218463" y="265456"/>
                  <a:pt x="218463" y="167026"/>
                  <a:pt x="226666" y="69107"/>
                </a:cubicBezTo>
                <a:cubicBezTo>
                  <a:pt x="230078" y="28085"/>
                  <a:pt x="266085" y="-2413"/>
                  <a:pt x="307107" y="970"/>
                </a:cubicBezTo>
                <a:cubicBezTo>
                  <a:pt x="348157" y="4335"/>
                  <a:pt x="378702" y="40333"/>
                  <a:pt x="375338" y="81374"/>
                </a:cubicBezTo>
                <a:cubicBezTo>
                  <a:pt x="375338" y="81393"/>
                  <a:pt x="375338" y="81402"/>
                  <a:pt x="375338" y="81411"/>
                </a:cubicBezTo>
                <a:cubicBezTo>
                  <a:pt x="367788" y="170950"/>
                  <a:pt x="367788" y="260973"/>
                  <a:pt x="375338" y="350511"/>
                </a:cubicBezTo>
                <a:cubicBezTo>
                  <a:pt x="376736" y="366730"/>
                  <a:pt x="378321" y="381644"/>
                  <a:pt x="379812" y="395719"/>
                </a:cubicBezTo>
                <a:cubicBezTo>
                  <a:pt x="387082" y="465813"/>
                  <a:pt x="393421" y="526214"/>
                  <a:pt x="365737" y="603206"/>
                </a:cubicBezTo>
                <a:cubicBezTo>
                  <a:pt x="352035" y="641050"/>
                  <a:pt x="315776" y="741718"/>
                  <a:pt x="210913" y="780307"/>
                </a:cubicBezTo>
                <a:cubicBezTo>
                  <a:pt x="185588" y="789675"/>
                  <a:pt x="158780" y="794448"/>
                  <a:pt x="131777" y="7943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19"/>
          <p:cNvSpPr/>
          <p:nvPr/>
        </p:nvSpPr>
        <p:spPr>
          <a:xfrm>
            <a:off x="-149120" y="-63677"/>
            <a:ext cx="1124604" cy="1651769"/>
          </a:xfrm>
          <a:custGeom>
            <a:avLst/>
            <a:gdLst/>
            <a:ahLst/>
            <a:cxnLst/>
            <a:rect l="l" t="t" r="r" b="b"/>
            <a:pathLst>
              <a:path w="669407" h="983196" extrusionOk="0">
                <a:moveTo>
                  <a:pt x="74535" y="983910"/>
                </a:moveTo>
                <a:cubicBezTo>
                  <a:pt x="34035" y="983920"/>
                  <a:pt x="926" y="951603"/>
                  <a:pt x="-34" y="911113"/>
                </a:cubicBezTo>
                <a:cubicBezTo>
                  <a:pt x="-1022" y="869941"/>
                  <a:pt x="31546" y="835761"/>
                  <a:pt x="72717" y="834773"/>
                </a:cubicBezTo>
                <a:cubicBezTo>
                  <a:pt x="72736" y="834773"/>
                  <a:pt x="72745" y="834773"/>
                  <a:pt x="72764" y="834773"/>
                </a:cubicBezTo>
                <a:cubicBezTo>
                  <a:pt x="133071" y="833468"/>
                  <a:pt x="247907" y="818927"/>
                  <a:pt x="339907" y="737554"/>
                </a:cubicBezTo>
                <a:cubicBezTo>
                  <a:pt x="411865" y="673891"/>
                  <a:pt x="437872" y="597737"/>
                  <a:pt x="467885" y="509653"/>
                </a:cubicBezTo>
                <a:cubicBezTo>
                  <a:pt x="514090" y="372390"/>
                  <a:pt x="529992" y="226748"/>
                  <a:pt x="514491" y="82746"/>
                </a:cubicBezTo>
                <a:cubicBezTo>
                  <a:pt x="510371" y="41771"/>
                  <a:pt x="540254" y="5214"/>
                  <a:pt x="581230" y="1093"/>
                </a:cubicBezTo>
                <a:cubicBezTo>
                  <a:pt x="581230" y="1093"/>
                  <a:pt x="581230" y="1093"/>
                  <a:pt x="581230" y="1093"/>
                </a:cubicBezTo>
                <a:cubicBezTo>
                  <a:pt x="622206" y="-3027"/>
                  <a:pt x="658763" y="26857"/>
                  <a:pt x="662882" y="67832"/>
                </a:cubicBezTo>
                <a:cubicBezTo>
                  <a:pt x="662882" y="67832"/>
                  <a:pt x="662882" y="67832"/>
                  <a:pt x="662882" y="67832"/>
                </a:cubicBezTo>
                <a:cubicBezTo>
                  <a:pt x="680481" y="233152"/>
                  <a:pt x="662072" y="400316"/>
                  <a:pt x="608914" y="557843"/>
                </a:cubicBezTo>
                <a:cubicBezTo>
                  <a:pt x="576662" y="652359"/>
                  <a:pt x="540124" y="759365"/>
                  <a:pt x="438617" y="849220"/>
                </a:cubicBezTo>
                <a:cubicBezTo>
                  <a:pt x="344008" y="933110"/>
                  <a:pt x="214910" y="980741"/>
                  <a:pt x="76026" y="98391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19"/>
          <p:cNvSpPr/>
          <p:nvPr/>
        </p:nvSpPr>
        <p:spPr>
          <a:xfrm>
            <a:off x="-121226" y="-91457"/>
            <a:ext cx="1548034" cy="1985839"/>
          </a:xfrm>
          <a:custGeom>
            <a:avLst/>
            <a:gdLst/>
            <a:ahLst/>
            <a:cxnLst/>
            <a:rect l="l" t="t" r="r" b="b"/>
            <a:pathLst>
              <a:path w="921449" h="1182047" extrusionOk="0">
                <a:moveTo>
                  <a:pt x="74528" y="1182762"/>
                </a:moveTo>
                <a:cubicBezTo>
                  <a:pt x="33916" y="1182771"/>
                  <a:pt x="770" y="1150287"/>
                  <a:pt x="-41" y="1109684"/>
                </a:cubicBezTo>
                <a:cubicBezTo>
                  <a:pt x="-870" y="1068531"/>
                  <a:pt x="31791" y="1034491"/>
                  <a:pt x="72944" y="1033624"/>
                </a:cubicBezTo>
                <a:cubicBezTo>
                  <a:pt x="210392" y="1031778"/>
                  <a:pt x="344075" y="988463"/>
                  <a:pt x="456507" y="909373"/>
                </a:cubicBezTo>
                <a:cubicBezTo>
                  <a:pt x="618414" y="793885"/>
                  <a:pt x="679281" y="635893"/>
                  <a:pt x="711905" y="551070"/>
                </a:cubicBezTo>
                <a:cubicBezTo>
                  <a:pt x="768102" y="402809"/>
                  <a:pt x="785654" y="242682"/>
                  <a:pt x="762891" y="85761"/>
                </a:cubicBezTo>
                <a:cubicBezTo>
                  <a:pt x="757084" y="44990"/>
                  <a:pt x="785420" y="7231"/>
                  <a:pt x="826191" y="1414"/>
                </a:cubicBezTo>
                <a:cubicBezTo>
                  <a:pt x="826219" y="1414"/>
                  <a:pt x="826247" y="1405"/>
                  <a:pt x="826275" y="1405"/>
                </a:cubicBezTo>
                <a:cubicBezTo>
                  <a:pt x="866905" y="-4131"/>
                  <a:pt x="904386" y="24186"/>
                  <a:pt x="910165" y="64789"/>
                </a:cubicBezTo>
                <a:cubicBezTo>
                  <a:pt x="936618" y="246904"/>
                  <a:pt x="916149" y="432767"/>
                  <a:pt x="850696" y="604760"/>
                </a:cubicBezTo>
                <a:cubicBezTo>
                  <a:pt x="815090" y="697039"/>
                  <a:pt x="741080" y="889240"/>
                  <a:pt x="543100" y="1030734"/>
                </a:cubicBezTo>
                <a:cubicBezTo>
                  <a:pt x="406285" y="1127320"/>
                  <a:pt x="243473" y="1180310"/>
                  <a:pt x="76019" y="11827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19"/>
          <p:cNvSpPr/>
          <p:nvPr/>
        </p:nvSpPr>
        <p:spPr>
          <a:xfrm>
            <a:off x="-177425" y="-45107"/>
            <a:ext cx="2022434" cy="2292157"/>
          </a:xfrm>
          <a:custGeom>
            <a:avLst/>
            <a:gdLst/>
            <a:ahLst/>
            <a:cxnLst/>
            <a:rect l="l" t="t" r="r" b="b"/>
            <a:pathLst>
              <a:path w="1203830" h="1364379" extrusionOk="0">
                <a:moveTo>
                  <a:pt x="74786" y="1365092"/>
                </a:moveTo>
                <a:cubicBezTo>
                  <a:pt x="35954" y="1365232"/>
                  <a:pt x="3517" y="1335554"/>
                  <a:pt x="217" y="1296862"/>
                </a:cubicBezTo>
                <a:cubicBezTo>
                  <a:pt x="-3278" y="1255830"/>
                  <a:pt x="27146" y="1219739"/>
                  <a:pt x="68168" y="1216234"/>
                </a:cubicBezTo>
                <a:cubicBezTo>
                  <a:pt x="224567" y="1203213"/>
                  <a:pt x="376464" y="1157316"/>
                  <a:pt x="513903" y="1081544"/>
                </a:cubicBezTo>
                <a:cubicBezTo>
                  <a:pt x="575702" y="1047522"/>
                  <a:pt x="763615" y="943965"/>
                  <a:pt x="901101" y="725944"/>
                </a:cubicBezTo>
                <a:cubicBezTo>
                  <a:pt x="1059560" y="474834"/>
                  <a:pt x="1062450" y="214775"/>
                  <a:pt x="1050239" y="82229"/>
                </a:cubicBezTo>
                <a:cubicBezTo>
                  <a:pt x="1046409" y="41225"/>
                  <a:pt x="1076534" y="4882"/>
                  <a:pt x="1117538" y="1042"/>
                </a:cubicBezTo>
                <a:cubicBezTo>
                  <a:pt x="1158541" y="-2789"/>
                  <a:pt x="1194884" y="27337"/>
                  <a:pt x="1198724" y="68341"/>
                </a:cubicBezTo>
                <a:cubicBezTo>
                  <a:pt x="1212799" y="219809"/>
                  <a:pt x="1209257" y="517058"/>
                  <a:pt x="1027310" y="805546"/>
                </a:cubicBezTo>
                <a:cubicBezTo>
                  <a:pt x="869410" y="1056004"/>
                  <a:pt x="656050" y="1173543"/>
                  <a:pt x="585955" y="1212226"/>
                </a:cubicBezTo>
                <a:cubicBezTo>
                  <a:pt x="430339" y="1298008"/>
                  <a:pt x="258384" y="1350001"/>
                  <a:pt x="81311" y="13648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19"/>
          <p:cNvSpPr/>
          <p:nvPr/>
        </p:nvSpPr>
        <p:spPr>
          <a:xfrm>
            <a:off x="4126564" y="6192003"/>
            <a:ext cx="4037142" cy="231756"/>
          </a:xfrm>
          <a:custGeom>
            <a:avLst/>
            <a:gdLst/>
            <a:ahLst/>
            <a:cxnLst/>
            <a:rect l="l" t="t" r="r" b="b"/>
            <a:pathLst>
              <a:path w="1666519" h="95668" extrusionOk="0">
                <a:moveTo>
                  <a:pt x="-56" y="96382"/>
                </a:moveTo>
                <a:cubicBezTo>
                  <a:pt x="416970" y="37752"/>
                  <a:pt x="839962" y="-21157"/>
                  <a:pt x="1261835" y="8764"/>
                </a:cubicBezTo>
                <a:cubicBezTo>
                  <a:pt x="1397848" y="18308"/>
                  <a:pt x="1533051" y="37211"/>
                  <a:pt x="1666464" y="65343"/>
                </a:cubicBezTo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19"/>
          <p:cNvSpPr/>
          <p:nvPr/>
        </p:nvSpPr>
        <p:spPr>
          <a:xfrm>
            <a:off x="4812549" y="6319469"/>
            <a:ext cx="2724772" cy="208413"/>
          </a:xfrm>
          <a:custGeom>
            <a:avLst/>
            <a:gdLst/>
            <a:ahLst/>
            <a:cxnLst/>
            <a:rect l="l" t="t" r="r" b="b"/>
            <a:pathLst>
              <a:path w="1124777" h="86032" extrusionOk="0">
                <a:moveTo>
                  <a:pt x="-56" y="86746"/>
                </a:moveTo>
                <a:cubicBezTo>
                  <a:pt x="369218" y="7088"/>
                  <a:pt x="748261" y="-17445"/>
                  <a:pt x="1124721" y="13948"/>
                </a:cubicBezTo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19"/>
          <p:cNvSpPr/>
          <p:nvPr/>
        </p:nvSpPr>
        <p:spPr>
          <a:xfrm rot="-4871988" flipH="1">
            <a:off x="11410267" y="155408"/>
            <a:ext cx="972158" cy="718164"/>
          </a:xfrm>
          <a:custGeom>
            <a:avLst/>
            <a:gdLst/>
            <a:ahLst/>
            <a:cxnLst/>
            <a:rect l="l" t="t" r="r" b="b"/>
            <a:pathLst>
              <a:path w="535963" h="395933" extrusionOk="0">
                <a:moveTo>
                  <a:pt x="-56" y="108159"/>
                </a:moveTo>
                <a:cubicBezTo>
                  <a:pt x="7774" y="51068"/>
                  <a:pt x="53634" y="6746"/>
                  <a:pt x="110958" y="874"/>
                </a:cubicBezTo>
                <a:cubicBezTo>
                  <a:pt x="168460" y="-2025"/>
                  <a:pt x="220491" y="34793"/>
                  <a:pt x="236886" y="89983"/>
                </a:cubicBezTo>
                <a:cubicBezTo>
                  <a:pt x="242815" y="107460"/>
                  <a:pt x="240941" y="126643"/>
                  <a:pt x="231760" y="142647"/>
                </a:cubicBezTo>
                <a:cubicBezTo>
                  <a:pt x="221600" y="157654"/>
                  <a:pt x="198297" y="164366"/>
                  <a:pt x="184409" y="152621"/>
                </a:cubicBezTo>
                <a:cubicBezTo>
                  <a:pt x="170520" y="140876"/>
                  <a:pt x="173503" y="115337"/>
                  <a:pt x="184968" y="98931"/>
                </a:cubicBezTo>
                <a:cubicBezTo>
                  <a:pt x="216846" y="54749"/>
                  <a:pt x="289178" y="55775"/>
                  <a:pt x="329818" y="91941"/>
                </a:cubicBezTo>
                <a:cubicBezTo>
                  <a:pt x="370458" y="128107"/>
                  <a:pt x="382948" y="188134"/>
                  <a:pt x="375771" y="242104"/>
                </a:cubicBezTo>
                <a:cubicBezTo>
                  <a:pt x="374522" y="258313"/>
                  <a:pt x="369302" y="273967"/>
                  <a:pt x="360577" y="287684"/>
                </a:cubicBezTo>
                <a:cubicBezTo>
                  <a:pt x="351331" y="301443"/>
                  <a:pt x="335196" y="308916"/>
                  <a:pt x="318726" y="307072"/>
                </a:cubicBezTo>
                <a:cubicBezTo>
                  <a:pt x="299086" y="301835"/>
                  <a:pt x="285962" y="283346"/>
                  <a:pt x="287500" y="263076"/>
                </a:cubicBezTo>
                <a:cubicBezTo>
                  <a:pt x="289793" y="243258"/>
                  <a:pt x="300708" y="225457"/>
                  <a:pt x="317327" y="214420"/>
                </a:cubicBezTo>
                <a:cubicBezTo>
                  <a:pt x="363933" y="180491"/>
                  <a:pt x="434587" y="196337"/>
                  <a:pt x="475134" y="237630"/>
                </a:cubicBezTo>
                <a:cubicBezTo>
                  <a:pt x="515681" y="278922"/>
                  <a:pt x="531620" y="338857"/>
                  <a:pt x="535907" y="396647"/>
                </a:cubicBezTo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19"/>
          <p:cNvSpPr/>
          <p:nvPr/>
        </p:nvSpPr>
        <p:spPr>
          <a:xfrm>
            <a:off x="393025" y="5629170"/>
            <a:ext cx="1292314" cy="1042826"/>
          </a:xfrm>
          <a:custGeom>
            <a:avLst/>
            <a:gdLst/>
            <a:ahLst/>
            <a:cxnLst/>
            <a:rect l="l" t="t" r="r" b="b"/>
            <a:pathLst>
              <a:path w="502846" h="405769" extrusionOk="0">
                <a:moveTo>
                  <a:pt x="37388" y="714"/>
                </a:moveTo>
                <a:cubicBezTo>
                  <a:pt x="17813" y="50395"/>
                  <a:pt x="-2041" y="101848"/>
                  <a:pt x="103" y="155258"/>
                </a:cubicBezTo>
                <a:cubicBezTo>
                  <a:pt x="2247" y="208668"/>
                  <a:pt x="31422" y="264874"/>
                  <a:pt x="82409" y="280999"/>
                </a:cubicBezTo>
                <a:cubicBezTo>
                  <a:pt x="125938" y="294794"/>
                  <a:pt x="174594" y="275966"/>
                  <a:pt x="207964" y="244740"/>
                </a:cubicBezTo>
                <a:cubicBezTo>
                  <a:pt x="241333" y="213515"/>
                  <a:pt x="262213" y="171570"/>
                  <a:pt x="281880" y="130371"/>
                </a:cubicBezTo>
                <a:cubicBezTo>
                  <a:pt x="290847" y="115009"/>
                  <a:pt x="295610" y="97550"/>
                  <a:pt x="295675" y="79757"/>
                </a:cubicBezTo>
                <a:cubicBezTo>
                  <a:pt x="294184" y="62140"/>
                  <a:pt x="279923" y="44336"/>
                  <a:pt x="262213" y="45642"/>
                </a:cubicBezTo>
                <a:cubicBezTo>
                  <a:pt x="241427" y="47319"/>
                  <a:pt x="231267" y="71647"/>
                  <a:pt x="228097" y="92247"/>
                </a:cubicBezTo>
                <a:cubicBezTo>
                  <a:pt x="216427" y="171747"/>
                  <a:pt x="239870" y="252384"/>
                  <a:pt x="292320" y="313251"/>
                </a:cubicBezTo>
                <a:cubicBezTo>
                  <a:pt x="345581" y="373446"/>
                  <a:pt x="422414" y="407477"/>
                  <a:pt x="502790" y="406462"/>
                </a:cubicBezTo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44371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Title and text right">
  <p:cSld name="017 Title and text right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0"/>
          <p:cNvSpPr/>
          <p:nvPr/>
        </p:nvSpPr>
        <p:spPr>
          <a:xfrm flipH="1">
            <a:off x="12049781" y="-57875"/>
            <a:ext cx="250550" cy="788765"/>
          </a:xfrm>
          <a:custGeom>
            <a:avLst/>
            <a:gdLst/>
            <a:ahLst/>
            <a:cxnLst/>
            <a:rect l="l" t="t" r="r" b="b"/>
            <a:pathLst>
              <a:path w="149137" h="469503" extrusionOk="0">
                <a:moveTo>
                  <a:pt x="74513" y="470218"/>
                </a:moveTo>
                <a:cubicBezTo>
                  <a:pt x="33332" y="470218"/>
                  <a:pt x="-56" y="436830"/>
                  <a:pt x="-56" y="395649"/>
                </a:cubicBezTo>
                <a:lnTo>
                  <a:pt x="-56" y="75283"/>
                </a:lnTo>
                <a:cubicBezTo>
                  <a:pt x="-56" y="34102"/>
                  <a:pt x="33332" y="714"/>
                  <a:pt x="74513" y="714"/>
                </a:cubicBezTo>
                <a:cubicBezTo>
                  <a:pt x="115693" y="714"/>
                  <a:pt x="149082" y="34102"/>
                  <a:pt x="149082" y="75283"/>
                </a:cubicBezTo>
                <a:lnTo>
                  <a:pt x="149082" y="395649"/>
                </a:lnTo>
                <a:cubicBezTo>
                  <a:pt x="149082" y="436830"/>
                  <a:pt x="115693" y="470218"/>
                  <a:pt x="74513" y="47021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20"/>
          <p:cNvSpPr/>
          <p:nvPr/>
        </p:nvSpPr>
        <p:spPr>
          <a:xfrm flipH="1">
            <a:off x="11716736" y="-141325"/>
            <a:ext cx="648655" cy="1333364"/>
          </a:xfrm>
          <a:custGeom>
            <a:avLst/>
            <a:gdLst/>
            <a:ahLst/>
            <a:cxnLst/>
            <a:rect l="l" t="t" r="r" b="b"/>
            <a:pathLst>
              <a:path w="386104" h="793669" extrusionOk="0">
                <a:moveTo>
                  <a:pt x="131777" y="794382"/>
                </a:moveTo>
                <a:cubicBezTo>
                  <a:pt x="104616" y="794261"/>
                  <a:pt x="77631" y="789917"/>
                  <a:pt x="51802" y="781519"/>
                </a:cubicBezTo>
                <a:cubicBezTo>
                  <a:pt x="12579" y="768964"/>
                  <a:pt x="-9037" y="726991"/>
                  <a:pt x="3510" y="687768"/>
                </a:cubicBezTo>
                <a:cubicBezTo>
                  <a:pt x="3519" y="687759"/>
                  <a:pt x="3519" y="687759"/>
                  <a:pt x="3519" y="687749"/>
                </a:cubicBezTo>
                <a:cubicBezTo>
                  <a:pt x="16074" y="648563"/>
                  <a:pt x="58001" y="626957"/>
                  <a:pt x="97196" y="639466"/>
                </a:cubicBezTo>
                <a:cubicBezTo>
                  <a:pt x="117190" y="646559"/>
                  <a:pt x="138964" y="646913"/>
                  <a:pt x="159181" y="640491"/>
                </a:cubicBezTo>
                <a:cubicBezTo>
                  <a:pt x="198983" y="625857"/>
                  <a:pt x="216786" y="576362"/>
                  <a:pt x="225361" y="552593"/>
                </a:cubicBezTo>
                <a:cubicBezTo>
                  <a:pt x="241394" y="507945"/>
                  <a:pt x="237851" y="473550"/>
                  <a:pt x="231327" y="411192"/>
                </a:cubicBezTo>
                <a:cubicBezTo>
                  <a:pt x="229835" y="396278"/>
                  <a:pt x="228157" y="380525"/>
                  <a:pt x="226666" y="363375"/>
                </a:cubicBezTo>
                <a:cubicBezTo>
                  <a:pt x="218463" y="265456"/>
                  <a:pt x="218463" y="167026"/>
                  <a:pt x="226666" y="69107"/>
                </a:cubicBezTo>
                <a:cubicBezTo>
                  <a:pt x="230078" y="28085"/>
                  <a:pt x="266085" y="-2413"/>
                  <a:pt x="307107" y="970"/>
                </a:cubicBezTo>
                <a:cubicBezTo>
                  <a:pt x="348157" y="4335"/>
                  <a:pt x="378702" y="40333"/>
                  <a:pt x="375338" y="81374"/>
                </a:cubicBezTo>
                <a:cubicBezTo>
                  <a:pt x="375338" y="81393"/>
                  <a:pt x="375338" y="81402"/>
                  <a:pt x="375338" y="81411"/>
                </a:cubicBezTo>
                <a:cubicBezTo>
                  <a:pt x="367788" y="170950"/>
                  <a:pt x="367788" y="260973"/>
                  <a:pt x="375338" y="350511"/>
                </a:cubicBezTo>
                <a:cubicBezTo>
                  <a:pt x="376736" y="366730"/>
                  <a:pt x="378321" y="381644"/>
                  <a:pt x="379812" y="395719"/>
                </a:cubicBezTo>
                <a:cubicBezTo>
                  <a:pt x="387082" y="465813"/>
                  <a:pt x="393421" y="526214"/>
                  <a:pt x="365737" y="603206"/>
                </a:cubicBezTo>
                <a:cubicBezTo>
                  <a:pt x="352035" y="641050"/>
                  <a:pt x="315776" y="741718"/>
                  <a:pt x="210913" y="780307"/>
                </a:cubicBezTo>
                <a:cubicBezTo>
                  <a:pt x="185588" y="789675"/>
                  <a:pt x="158780" y="794448"/>
                  <a:pt x="131777" y="7943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20"/>
          <p:cNvSpPr/>
          <p:nvPr/>
        </p:nvSpPr>
        <p:spPr>
          <a:xfrm flipH="1">
            <a:off x="11240927" y="-104252"/>
            <a:ext cx="1124604" cy="1651769"/>
          </a:xfrm>
          <a:custGeom>
            <a:avLst/>
            <a:gdLst/>
            <a:ahLst/>
            <a:cxnLst/>
            <a:rect l="l" t="t" r="r" b="b"/>
            <a:pathLst>
              <a:path w="669407" h="983196" extrusionOk="0">
                <a:moveTo>
                  <a:pt x="74535" y="983910"/>
                </a:moveTo>
                <a:cubicBezTo>
                  <a:pt x="34035" y="983920"/>
                  <a:pt x="926" y="951603"/>
                  <a:pt x="-34" y="911113"/>
                </a:cubicBezTo>
                <a:cubicBezTo>
                  <a:pt x="-1022" y="869941"/>
                  <a:pt x="31546" y="835761"/>
                  <a:pt x="72717" y="834773"/>
                </a:cubicBezTo>
                <a:cubicBezTo>
                  <a:pt x="72736" y="834773"/>
                  <a:pt x="72745" y="834773"/>
                  <a:pt x="72764" y="834773"/>
                </a:cubicBezTo>
                <a:cubicBezTo>
                  <a:pt x="133071" y="833468"/>
                  <a:pt x="247907" y="818927"/>
                  <a:pt x="339907" y="737554"/>
                </a:cubicBezTo>
                <a:cubicBezTo>
                  <a:pt x="411865" y="673891"/>
                  <a:pt x="437872" y="597737"/>
                  <a:pt x="467885" y="509653"/>
                </a:cubicBezTo>
                <a:cubicBezTo>
                  <a:pt x="514090" y="372390"/>
                  <a:pt x="529992" y="226748"/>
                  <a:pt x="514491" y="82746"/>
                </a:cubicBezTo>
                <a:cubicBezTo>
                  <a:pt x="510371" y="41771"/>
                  <a:pt x="540254" y="5214"/>
                  <a:pt x="581230" y="1093"/>
                </a:cubicBezTo>
                <a:cubicBezTo>
                  <a:pt x="581230" y="1093"/>
                  <a:pt x="581230" y="1093"/>
                  <a:pt x="581230" y="1093"/>
                </a:cubicBezTo>
                <a:cubicBezTo>
                  <a:pt x="622206" y="-3027"/>
                  <a:pt x="658763" y="26857"/>
                  <a:pt x="662882" y="67832"/>
                </a:cubicBezTo>
                <a:cubicBezTo>
                  <a:pt x="662882" y="67832"/>
                  <a:pt x="662882" y="67832"/>
                  <a:pt x="662882" y="67832"/>
                </a:cubicBezTo>
                <a:cubicBezTo>
                  <a:pt x="680481" y="233152"/>
                  <a:pt x="662072" y="400316"/>
                  <a:pt x="608914" y="557843"/>
                </a:cubicBezTo>
                <a:cubicBezTo>
                  <a:pt x="576662" y="652359"/>
                  <a:pt x="540124" y="759365"/>
                  <a:pt x="438617" y="849220"/>
                </a:cubicBezTo>
                <a:cubicBezTo>
                  <a:pt x="344008" y="933110"/>
                  <a:pt x="214910" y="980741"/>
                  <a:pt x="76026" y="98391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20"/>
          <p:cNvSpPr/>
          <p:nvPr/>
        </p:nvSpPr>
        <p:spPr>
          <a:xfrm flipH="1">
            <a:off x="10789601" y="-132032"/>
            <a:ext cx="1548034" cy="1985839"/>
          </a:xfrm>
          <a:custGeom>
            <a:avLst/>
            <a:gdLst/>
            <a:ahLst/>
            <a:cxnLst/>
            <a:rect l="l" t="t" r="r" b="b"/>
            <a:pathLst>
              <a:path w="921449" h="1182047" extrusionOk="0">
                <a:moveTo>
                  <a:pt x="74528" y="1182762"/>
                </a:moveTo>
                <a:cubicBezTo>
                  <a:pt x="33916" y="1182771"/>
                  <a:pt x="770" y="1150287"/>
                  <a:pt x="-41" y="1109684"/>
                </a:cubicBezTo>
                <a:cubicBezTo>
                  <a:pt x="-870" y="1068531"/>
                  <a:pt x="31791" y="1034491"/>
                  <a:pt x="72944" y="1033624"/>
                </a:cubicBezTo>
                <a:cubicBezTo>
                  <a:pt x="210392" y="1031778"/>
                  <a:pt x="344075" y="988463"/>
                  <a:pt x="456507" y="909373"/>
                </a:cubicBezTo>
                <a:cubicBezTo>
                  <a:pt x="618414" y="793885"/>
                  <a:pt x="679281" y="635893"/>
                  <a:pt x="711905" y="551070"/>
                </a:cubicBezTo>
                <a:cubicBezTo>
                  <a:pt x="768102" y="402809"/>
                  <a:pt x="785654" y="242682"/>
                  <a:pt x="762891" y="85761"/>
                </a:cubicBezTo>
                <a:cubicBezTo>
                  <a:pt x="757084" y="44990"/>
                  <a:pt x="785420" y="7231"/>
                  <a:pt x="826191" y="1414"/>
                </a:cubicBezTo>
                <a:cubicBezTo>
                  <a:pt x="826219" y="1414"/>
                  <a:pt x="826247" y="1405"/>
                  <a:pt x="826275" y="1405"/>
                </a:cubicBezTo>
                <a:cubicBezTo>
                  <a:pt x="866905" y="-4131"/>
                  <a:pt x="904386" y="24186"/>
                  <a:pt x="910165" y="64789"/>
                </a:cubicBezTo>
                <a:cubicBezTo>
                  <a:pt x="936618" y="246904"/>
                  <a:pt x="916149" y="432767"/>
                  <a:pt x="850696" y="604760"/>
                </a:cubicBezTo>
                <a:cubicBezTo>
                  <a:pt x="815090" y="697039"/>
                  <a:pt x="741080" y="889240"/>
                  <a:pt x="543100" y="1030734"/>
                </a:cubicBezTo>
                <a:cubicBezTo>
                  <a:pt x="406285" y="1127320"/>
                  <a:pt x="243473" y="1180310"/>
                  <a:pt x="76019" y="11827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20"/>
          <p:cNvSpPr/>
          <p:nvPr/>
        </p:nvSpPr>
        <p:spPr>
          <a:xfrm flipH="1">
            <a:off x="10371400" y="-85682"/>
            <a:ext cx="2022434" cy="2292157"/>
          </a:xfrm>
          <a:custGeom>
            <a:avLst/>
            <a:gdLst/>
            <a:ahLst/>
            <a:cxnLst/>
            <a:rect l="l" t="t" r="r" b="b"/>
            <a:pathLst>
              <a:path w="1203830" h="1364379" extrusionOk="0">
                <a:moveTo>
                  <a:pt x="74786" y="1365092"/>
                </a:moveTo>
                <a:cubicBezTo>
                  <a:pt x="35954" y="1365232"/>
                  <a:pt x="3517" y="1335554"/>
                  <a:pt x="217" y="1296862"/>
                </a:cubicBezTo>
                <a:cubicBezTo>
                  <a:pt x="-3278" y="1255830"/>
                  <a:pt x="27146" y="1219739"/>
                  <a:pt x="68168" y="1216234"/>
                </a:cubicBezTo>
                <a:cubicBezTo>
                  <a:pt x="224567" y="1203213"/>
                  <a:pt x="376464" y="1157316"/>
                  <a:pt x="513903" y="1081544"/>
                </a:cubicBezTo>
                <a:cubicBezTo>
                  <a:pt x="575702" y="1047522"/>
                  <a:pt x="763615" y="943965"/>
                  <a:pt x="901101" y="725944"/>
                </a:cubicBezTo>
                <a:cubicBezTo>
                  <a:pt x="1059560" y="474834"/>
                  <a:pt x="1062450" y="214775"/>
                  <a:pt x="1050239" y="82229"/>
                </a:cubicBezTo>
                <a:cubicBezTo>
                  <a:pt x="1046409" y="41225"/>
                  <a:pt x="1076534" y="4882"/>
                  <a:pt x="1117538" y="1042"/>
                </a:cubicBezTo>
                <a:cubicBezTo>
                  <a:pt x="1158541" y="-2789"/>
                  <a:pt x="1194884" y="27337"/>
                  <a:pt x="1198724" y="68341"/>
                </a:cubicBezTo>
                <a:cubicBezTo>
                  <a:pt x="1212799" y="219809"/>
                  <a:pt x="1209257" y="517058"/>
                  <a:pt x="1027310" y="805546"/>
                </a:cubicBezTo>
                <a:cubicBezTo>
                  <a:pt x="869410" y="1056004"/>
                  <a:pt x="656050" y="1173543"/>
                  <a:pt x="585955" y="1212226"/>
                </a:cubicBezTo>
                <a:cubicBezTo>
                  <a:pt x="430339" y="1298008"/>
                  <a:pt x="258384" y="1350001"/>
                  <a:pt x="81311" y="13648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20"/>
          <p:cNvSpPr txBox="1">
            <a:spLocks noGrp="1"/>
          </p:cNvSpPr>
          <p:nvPr>
            <p:ph type="title"/>
          </p:nvPr>
        </p:nvSpPr>
        <p:spPr>
          <a:xfrm>
            <a:off x="5978200" y="974375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47" name="Google Shape;347;p20"/>
          <p:cNvSpPr txBox="1">
            <a:spLocks noGrp="1"/>
          </p:cNvSpPr>
          <p:nvPr>
            <p:ph type="body" idx="1"/>
          </p:nvPr>
        </p:nvSpPr>
        <p:spPr>
          <a:xfrm>
            <a:off x="5978300" y="2508425"/>
            <a:ext cx="5581500" cy="310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348" name="Google Shape;348;p20"/>
          <p:cNvSpPr/>
          <p:nvPr/>
        </p:nvSpPr>
        <p:spPr>
          <a:xfrm rot="4871988">
            <a:off x="-209234" y="166283"/>
            <a:ext cx="972158" cy="718164"/>
          </a:xfrm>
          <a:custGeom>
            <a:avLst/>
            <a:gdLst/>
            <a:ahLst/>
            <a:cxnLst/>
            <a:rect l="l" t="t" r="r" b="b"/>
            <a:pathLst>
              <a:path w="535963" h="395933" extrusionOk="0">
                <a:moveTo>
                  <a:pt x="-56" y="108159"/>
                </a:moveTo>
                <a:cubicBezTo>
                  <a:pt x="7774" y="51068"/>
                  <a:pt x="53634" y="6746"/>
                  <a:pt x="110958" y="874"/>
                </a:cubicBezTo>
                <a:cubicBezTo>
                  <a:pt x="168460" y="-2025"/>
                  <a:pt x="220491" y="34793"/>
                  <a:pt x="236886" y="89983"/>
                </a:cubicBezTo>
                <a:cubicBezTo>
                  <a:pt x="242815" y="107460"/>
                  <a:pt x="240941" y="126643"/>
                  <a:pt x="231760" y="142647"/>
                </a:cubicBezTo>
                <a:cubicBezTo>
                  <a:pt x="221600" y="157654"/>
                  <a:pt x="198297" y="164366"/>
                  <a:pt x="184409" y="152621"/>
                </a:cubicBezTo>
                <a:cubicBezTo>
                  <a:pt x="170520" y="140876"/>
                  <a:pt x="173503" y="115337"/>
                  <a:pt x="184968" y="98931"/>
                </a:cubicBezTo>
                <a:cubicBezTo>
                  <a:pt x="216846" y="54749"/>
                  <a:pt x="289178" y="55775"/>
                  <a:pt x="329818" y="91941"/>
                </a:cubicBezTo>
                <a:cubicBezTo>
                  <a:pt x="370458" y="128107"/>
                  <a:pt x="382948" y="188134"/>
                  <a:pt x="375771" y="242104"/>
                </a:cubicBezTo>
                <a:cubicBezTo>
                  <a:pt x="374522" y="258313"/>
                  <a:pt x="369302" y="273967"/>
                  <a:pt x="360577" y="287684"/>
                </a:cubicBezTo>
                <a:cubicBezTo>
                  <a:pt x="351331" y="301443"/>
                  <a:pt x="335196" y="308916"/>
                  <a:pt x="318726" y="307072"/>
                </a:cubicBezTo>
                <a:cubicBezTo>
                  <a:pt x="299086" y="301835"/>
                  <a:pt x="285962" y="283346"/>
                  <a:pt x="287500" y="263076"/>
                </a:cubicBezTo>
                <a:cubicBezTo>
                  <a:pt x="289793" y="243258"/>
                  <a:pt x="300708" y="225457"/>
                  <a:pt x="317327" y="214420"/>
                </a:cubicBezTo>
                <a:cubicBezTo>
                  <a:pt x="363933" y="180491"/>
                  <a:pt x="434587" y="196337"/>
                  <a:pt x="475134" y="237630"/>
                </a:cubicBezTo>
                <a:cubicBezTo>
                  <a:pt x="515681" y="278922"/>
                  <a:pt x="531620" y="338857"/>
                  <a:pt x="535907" y="396647"/>
                </a:cubicBezTo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20"/>
          <p:cNvSpPr/>
          <p:nvPr/>
        </p:nvSpPr>
        <p:spPr>
          <a:xfrm flipH="1">
            <a:off x="10487827" y="5649970"/>
            <a:ext cx="1292314" cy="1042826"/>
          </a:xfrm>
          <a:custGeom>
            <a:avLst/>
            <a:gdLst/>
            <a:ahLst/>
            <a:cxnLst/>
            <a:rect l="l" t="t" r="r" b="b"/>
            <a:pathLst>
              <a:path w="502846" h="405769" extrusionOk="0">
                <a:moveTo>
                  <a:pt x="37388" y="714"/>
                </a:moveTo>
                <a:cubicBezTo>
                  <a:pt x="17813" y="50395"/>
                  <a:pt x="-2041" y="101848"/>
                  <a:pt x="103" y="155258"/>
                </a:cubicBezTo>
                <a:cubicBezTo>
                  <a:pt x="2247" y="208668"/>
                  <a:pt x="31422" y="264874"/>
                  <a:pt x="82409" y="280999"/>
                </a:cubicBezTo>
                <a:cubicBezTo>
                  <a:pt x="125938" y="294794"/>
                  <a:pt x="174594" y="275966"/>
                  <a:pt x="207964" y="244740"/>
                </a:cubicBezTo>
                <a:cubicBezTo>
                  <a:pt x="241333" y="213515"/>
                  <a:pt x="262213" y="171570"/>
                  <a:pt x="281880" y="130371"/>
                </a:cubicBezTo>
                <a:cubicBezTo>
                  <a:pt x="290847" y="115009"/>
                  <a:pt x="295610" y="97550"/>
                  <a:pt x="295675" y="79757"/>
                </a:cubicBezTo>
                <a:cubicBezTo>
                  <a:pt x="294184" y="62140"/>
                  <a:pt x="279923" y="44336"/>
                  <a:pt x="262213" y="45642"/>
                </a:cubicBezTo>
                <a:cubicBezTo>
                  <a:pt x="241427" y="47319"/>
                  <a:pt x="231267" y="71647"/>
                  <a:pt x="228097" y="92247"/>
                </a:cubicBezTo>
                <a:cubicBezTo>
                  <a:pt x="216427" y="171747"/>
                  <a:pt x="239870" y="252384"/>
                  <a:pt x="292320" y="313251"/>
                </a:cubicBezTo>
                <a:cubicBezTo>
                  <a:pt x="345581" y="373446"/>
                  <a:pt x="422414" y="407477"/>
                  <a:pt x="502790" y="406462"/>
                </a:cubicBezTo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09403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8 Custom Layout 1">
  <p:cSld name="018 Custom Layout 1"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1"/>
          <p:cNvSpPr/>
          <p:nvPr/>
        </p:nvSpPr>
        <p:spPr>
          <a:xfrm>
            <a:off x="2240450" y="1086700"/>
            <a:ext cx="7718404" cy="3710814"/>
          </a:xfrm>
          <a:custGeom>
            <a:avLst/>
            <a:gdLst/>
            <a:ahLst/>
            <a:cxnLst/>
            <a:rect l="l" t="t" r="r" b="b"/>
            <a:pathLst>
              <a:path w="1695421" h="1144430" extrusionOk="0">
                <a:moveTo>
                  <a:pt x="1496" y="692981"/>
                </a:moveTo>
                <a:cubicBezTo>
                  <a:pt x="-4563" y="598651"/>
                  <a:pt x="6530" y="350896"/>
                  <a:pt x="45119" y="263744"/>
                </a:cubicBezTo>
                <a:cubicBezTo>
                  <a:pt x="136093" y="58680"/>
                  <a:pt x="323168" y="40038"/>
                  <a:pt x="422251" y="29878"/>
                </a:cubicBezTo>
                <a:cubicBezTo>
                  <a:pt x="790900" y="-7407"/>
                  <a:pt x="990186" y="-10576"/>
                  <a:pt x="1328914" y="29878"/>
                </a:cubicBezTo>
                <a:cubicBezTo>
                  <a:pt x="1448970" y="44232"/>
                  <a:pt x="1544884" y="147789"/>
                  <a:pt x="1601743" y="249762"/>
                </a:cubicBezTo>
                <a:cubicBezTo>
                  <a:pt x="1678642" y="387435"/>
                  <a:pt x="1702597" y="540488"/>
                  <a:pt x="1693556" y="696430"/>
                </a:cubicBezTo>
                <a:cubicBezTo>
                  <a:pt x="1687031" y="809774"/>
                  <a:pt x="1674913" y="935423"/>
                  <a:pt x="1590185" y="1011949"/>
                </a:cubicBezTo>
                <a:cubicBezTo>
                  <a:pt x="1529038" y="1067037"/>
                  <a:pt x="1442818" y="1083908"/>
                  <a:pt x="1360885" y="1095093"/>
                </a:cubicBezTo>
                <a:cubicBezTo>
                  <a:pt x="1059907" y="1136199"/>
                  <a:pt x="751938" y="1166586"/>
                  <a:pt x="450680" y="1125946"/>
                </a:cubicBezTo>
                <a:cubicBezTo>
                  <a:pt x="120060" y="1081298"/>
                  <a:pt x="11749" y="853490"/>
                  <a:pt x="1496" y="69298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21"/>
          <p:cNvSpPr/>
          <p:nvPr/>
        </p:nvSpPr>
        <p:spPr>
          <a:xfrm>
            <a:off x="5200637" y="5940625"/>
            <a:ext cx="1790796" cy="1391863"/>
          </a:xfrm>
          <a:custGeom>
            <a:avLst/>
            <a:gdLst/>
            <a:ahLst/>
            <a:cxnLst/>
            <a:rect l="l" t="t" r="r" b="b"/>
            <a:pathLst>
              <a:path w="1153492" h="887951" extrusionOk="0">
                <a:moveTo>
                  <a:pt x="167537" y="799761"/>
                </a:moveTo>
                <a:cubicBezTo>
                  <a:pt x="167444" y="737952"/>
                  <a:pt x="171079" y="676200"/>
                  <a:pt x="178350" y="614830"/>
                </a:cubicBezTo>
                <a:lnTo>
                  <a:pt x="175367" y="638599"/>
                </a:lnTo>
                <a:cubicBezTo>
                  <a:pt x="183476" y="571375"/>
                  <a:pt x="199788" y="505391"/>
                  <a:pt x="223837" y="442110"/>
                </a:cubicBezTo>
                <a:lnTo>
                  <a:pt x="215354" y="463455"/>
                </a:lnTo>
                <a:cubicBezTo>
                  <a:pt x="232971" y="418863"/>
                  <a:pt x="255901" y="376573"/>
                  <a:pt x="283771" y="337527"/>
                </a:cubicBezTo>
                <a:lnTo>
                  <a:pt x="270629" y="355610"/>
                </a:lnTo>
                <a:cubicBezTo>
                  <a:pt x="292999" y="324823"/>
                  <a:pt x="319098" y="296924"/>
                  <a:pt x="348273" y="272559"/>
                </a:cubicBezTo>
                <a:lnTo>
                  <a:pt x="331310" y="286541"/>
                </a:lnTo>
                <a:cubicBezTo>
                  <a:pt x="362628" y="261607"/>
                  <a:pt x="397116" y="240858"/>
                  <a:pt x="433842" y="224835"/>
                </a:cubicBezTo>
                <a:lnTo>
                  <a:pt x="413801" y="234156"/>
                </a:lnTo>
                <a:cubicBezTo>
                  <a:pt x="471311" y="208039"/>
                  <a:pt x="531992" y="189797"/>
                  <a:pt x="594351" y="179907"/>
                </a:cubicBezTo>
                <a:lnTo>
                  <a:pt x="572073" y="183170"/>
                </a:lnTo>
                <a:cubicBezTo>
                  <a:pt x="606375" y="178416"/>
                  <a:pt x="641236" y="178416"/>
                  <a:pt x="675537" y="183170"/>
                </a:cubicBezTo>
                <a:lnTo>
                  <a:pt x="653260" y="180001"/>
                </a:lnTo>
                <a:cubicBezTo>
                  <a:pt x="690079" y="185463"/>
                  <a:pt x="725871" y="195874"/>
                  <a:pt x="759894" y="210947"/>
                </a:cubicBezTo>
                <a:lnTo>
                  <a:pt x="739853" y="201625"/>
                </a:lnTo>
                <a:cubicBezTo>
                  <a:pt x="775274" y="217546"/>
                  <a:pt x="808456" y="238006"/>
                  <a:pt x="838656" y="262492"/>
                </a:cubicBezTo>
                <a:lnTo>
                  <a:pt x="821693" y="248604"/>
                </a:lnTo>
                <a:cubicBezTo>
                  <a:pt x="851240" y="272829"/>
                  <a:pt x="877526" y="300746"/>
                  <a:pt x="899990" y="331655"/>
                </a:cubicBezTo>
                <a:lnTo>
                  <a:pt x="886847" y="313572"/>
                </a:lnTo>
                <a:cubicBezTo>
                  <a:pt x="906701" y="341237"/>
                  <a:pt x="923293" y="371148"/>
                  <a:pt x="936155" y="402682"/>
                </a:cubicBezTo>
                <a:lnTo>
                  <a:pt x="927673" y="381336"/>
                </a:lnTo>
                <a:cubicBezTo>
                  <a:pt x="947247" y="433302"/>
                  <a:pt x="960297" y="487504"/>
                  <a:pt x="966542" y="542685"/>
                </a:cubicBezTo>
                <a:lnTo>
                  <a:pt x="963559" y="519009"/>
                </a:lnTo>
                <a:cubicBezTo>
                  <a:pt x="975024" y="610822"/>
                  <a:pt x="979033" y="703847"/>
                  <a:pt x="985650" y="796219"/>
                </a:cubicBezTo>
                <a:cubicBezTo>
                  <a:pt x="986117" y="819475"/>
                  <a:pt x="994878" y="841817"/>
                  <a:pt x="1010258" y="859229"/>
                </a:cubicBezTo>
                <a:cubicBezTo>
                  <a:pt x="1025638" y="875616"/>
                  <a:pt x="1047076" y="885030"/>
                  <a:pt x="1069540" y="885328"/>
                </a:cubicBezTo>
                <a:cubicBezTo>
                  <a:pt x="1092004" y="885086"/>
                  <a:pt x="1113442" y="875653"/>
                  <a:pt x="1128822" y="859229"/>
                </a:cubicBezTo>
                <a:cubicBezTo>
                  <a:pt x="1144854" y="842190"/>
                  <a:pt x="1153710" y="819615"/>
                  <a:pt x="1153430" y="796219"/>
                </a:cubicBezTo>
                <a:cubicBezTo>
                  <a:pt x="1147931" y="719599"/>
                  <a:pt x="1143549" y="642793"/>
                  <a:pt x="1136466" y="566454"/>
                </a:cubicBezTo>
                <a:cubicBezTo>
                  <a:pt x="1129102" y="487317"/>
                  <a:pt x="1118383" y="407995"/>
                  <a:pt x="1089394" y="333985"/>
                </a:cubicBezTo>
                <a:cubicBezTo>
                  <a:pt x="1064880" y="269530"/>
                  <a:pt x="1028062" y="210481"/>
                  <a:pt x="980897" y="160147"/>
                </a:cubicBezTo>
                <a:cubicBezTo>
                  <a:pt x="938858" y="115387"/>
                  <a:pt x="889084" y="78708"/>
                  <a:pt x="833809" y="51929"/>
                </a:cubicBezTo>
                <a:cubicBezTo>
                  <a:pt x="773875" y="22539"/>
                  <a:pt x="708721" y="5305"/>
                  <a:pt x="642075" y="1222"/>
                </a:cubicBezTo>
                <a:cubicBezTo>
                  <a:pt x="572353" y="-2413"/>
                  <a:pt x="502258" y="13899"/>
                  <a:pt x="435985" y="36083"/>
                </a:cubicBezTo>
                <a:cubicBezTo>
                  <a:pt x="398421" y="48583"/>
                  <a:pt x="361696" y="63748"/>
                  <a:pt x="326276" y="81477"/>
                </a:cubicBezTo>
                <a:cubicBezTo>
                  <a:pt x="291695" y="99271"/>
                  <a:pt x="259350" y="121017"/>
                  <a:pt x="229803" y="146258"/>
                </a:cubicBezTo>
                <a:cubicBezTo>
                  <a:pt x="178537" y="190189"/>
                  <a:pt x="135938" y="243216"/>
                  <a:pt x="103968" y="302666"/>
                </a:cubicBezTo>
                <a:cubicBezTo>
                  <a:pt x="21103" y="452270"/>
                  <a:pt x="969" y="628905"/>
                  <a:pt x="-56" y="799481"/>
                </a:cubicBezTo>
                <a:cubicBezTo>
                  <a:pt x="-56" y="846087"/>
                  <a:pt x="38720" y="890735"/>
                  <a:pt x="83834" y="888591"/>
                </a:cubicBezTo>
                <a:cubicBezTo>
                  <a:pt x="131185" y="886288"/>
                  <a:pt x="168284" y="846916"/>
                  <a:pt x="167724" y="79948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21"/>
          <p:cNvSpPr/>
          <p:nvPr/>
        </p:nvSpPr>
        <p:spPr>
          <a:xfrm>
            <a:off x="4895238" y="5559825"/>
            <a:ext cx="2401577" cy="1715919"/>
          </a:xfrm>
          <a:custGeom>
            <a:avLst/>
            <a:gdLst/>
            <a:ahLst/>
            <a:cxnLst/>
            <a:rect l="l" t="t" r="r" b="b"/>
            <a:pathLst>
              <a:path w="1670662" h="1163335" extrusionOk="0">
                <a:moveTo>
                  <a:pt x="174351" y="1052668"/>
                </a:moveTo>
                <a:cubicBezTo>
                  <a:pt x="173326" y="1045583"/>
                  <a:pt x="172301" y="1038500"/>
                  <a:pt x="171369" y="1031416"/>
                </a:cubicBezTo>
                <a:lnTo>
                  <a:pt x="174351" y="1054905"/>
                </a:lnTo>
                <a:cubicBezTo>
                  <a:pt x="164938" y="979105"/>
                  <a:pt x="164938" y="902430"/>
                  <a:pt x="174351" y="826631"/>
                </a:cubicBezTo>
                <a:lnTo>
                  <a:pt x="171369" y="850120"/>
                </a:lnTo>
                <a:cubicBezTo>
                  <a:pt x="181715" y="769809"/>
                  <a:pt x="202036" y="691111"/>
                  <a:pt x="231956" y="615881"/>
                </a:cubicBezTo>
                <a:lnTo>
                  <a:pt x="223567" y="637040"/>
                </a:lnTo>
                <a:cubicBezTo>
                  <a:pt x="251530" y="567206"/>
                  <a:pt x="287976" y="501110"/>
                  <a:pt x="332251" y="440271"/>
                </a:cubicBezTo>
                <a:lnTo>
                  <a:pt x="319108" y="458168"/>
                </a:lnTo>
                <a:cubicBezTo>
                  <a:pt x="358723" y="403900"/>
                  <a:pt x="405049" y="354825"/>
                  <a:pt x="456875" y="312106"/>
                </a:cubicBezTo>
                <a:lnTo>
                  <a:pt x="439817" y="325901"/>
                </a:lnTo>
                <a:cubicBezTo>
                  <a:pt x="487728" y="286967"/>
                  <a:pt x="540391" y="254408"/>
                  <a:pt x="596691" y="229055"/>
                </a:cubicBezTo>
                <a:lnTo>
                  <a:pt x="576650" y="238376"/>
                </a:lnTo>
                <a:cubicBezTo>
                  <a:pt x="637611" y="211419"/>
                  <a:pt x="701927" y="192945"/>
                  <a:pt x="767826" y="183475"/>
                </a:cubicBezTo>
                <a:lnTo>
                  <a:pt x="745829" y="185805"/>
                </a:lnTo>
                <a:cubicBezTo>
                  <a:pt x="816017" y="175925"/>
                  <a:pt x="887324" y="175925"/>
                  <a:pt x="957511" y="185805"/>
                </a:cubicBezTo>
                <a:lnTo>
                  <a:pt x="935233" y="182636"/>
                </a:lnTo>
                <a:cubicBezTo>
                  <a:pt x="1000854" y="192134"/>
                  <a:pt x="1064890" y="210543"/>
                  <a:pt x="1125570" y="237351"/>
                </a:cubicBezTo>
                <a:lnTo>
                  <a:pt x="1105530" y="228030"/>
                </a:lnTo>
                <a:cubicBezTo>
                  <a:pt x="1159219" y="252050"/>
                  <a:pt x="1209647" y="282950"/>
                  <a:pt x="1255414" y="319936"/>
                </a:cubicBezTo>
                <a:lnTo>
                  <a:pt x="1238449" y="306047"/>
                </a:lnTo>
                <a:cubicBezTo>
                  <a:pt x="1277877" y="338131"/>
                  <a:pt x="1313204" y="374912"/>
                  <a:pt x="1343684" y="415570"/>
                </a:cubicBezTo>
                <a:lnTo>
                  <a:pt x="1330541" y="397674"/>
                </a:lnTo>
                <a:cubicBezTo>
                  <a:pt x="1360928" y="439805"/>
                  <a:pt x="1386002" y="485553"/>
                  <a:pt x="1405110" y="533855"/>
                </a:cubicBezTo>
                <a:lnTo>
                  <a:pt x="1396627" y="512696"/>
                </a:lnTo>
                <a:cubicBezTo>
                  <a:pt x="1449572" y="645895"/>
                  <a:pt x="1463460" y="791397"/>
                  <a:pt x="1484526" y="932705"/>
                </a:cubicBezTo>
                <a:cubicBezTo>
                  <a:pt x="1491050" y="976141"/>
                  <a:pt x="1498134" y="1019485"/>
                  <a:pt x="1506617" y="1062548"/>
                </a:cubicBezTo>
                <a:cubicBezTo>
                  <a:pt x="1515938" y="1107849"/>
                  <a:pt x="1568602" y="1138329"/>
                  <a:pt x="1609801" y="1124254"/>
                </a:cubicBezTo>
                <a:cubicBezTo>
                  <a:pt x="1655381" y="1108688"/>
                  <a:pt x="1678032" y="1064133"/>
                  <a:pt x="1668431" y="1015477"/>
                </a:cubicBezTo>
                <a:cubicBezTo>
                  <a:pt x="1649044" y="917325"/>
                  <a:pt x="1637579" y="817776"/>
                  <a:pt x="1621826" y="718972"/>
                </a:cubicBezTo>
                <a:cubicBezTo>
                  <a:pt x="1606073" y="620169"/>
                  <a:pt x="1583889" y="524907"/>
                  <a:pt x="1545300" y="433280"/>
                </a:cubicBezTo>
                <a:cubicBezTo>
                  <a:pt x="1465138" y="242664"/>
                  <a:pt x="1298570" y="108254"/>
                  <a:pt x="1113452" y="44218"/>
                </a:cubicBezTo>
                <a:cubicBezTo>
                  <a:pt x="934674" y="-16835"/>
                  <a:pt x="740143" y="-13536"/>
                  <a:pt x="563507" y="53539"/>
                </a:cubicBezTo>
                <a:cubicBezTo>
                  <a:pt x="468899" y="90562"/>
                  <a:pt x="381933" y="144904"/>
                  <a:pt x="307177" y="213768"/>
                </a:cubicBezTo>
                <a:cubicBezTo>
                  <a:pt x="236524" y="279389"/>
                  <a:pt x="176682" y="355850"/>
                  <a:pt x="130076" y="440271"/>
                </a:cubicBezTo>
                <a:cubicBezTo>
                  <a:pt x="33044" y="614287"/>
                  <a:pt x="-11324" y="812780"/>
                  <a:pt x="2378" y="1011562"/>
                </a:cubicBezTo>
                <a:cubicBezTo>
                  <a:pt x="4615" y="1040830"/>
                  <a:pt x="8343" y="1070005"/>
                  <a:pt x="12631" y="1098994"/>
                </a:cubicBezTo>
                <a:cubicBezTo>
                  <a:pt x="15707" y="1119500"/>
                  <a:pt x="35001" y="1141871"/>
                  <a:pt x="51220" y="1151844"/>
                </a:cubicBezTo>
                <a:cubicBezTo>
                  <a:pt x="70609" y="1163757"/>
                  <a:pt x="94004" y="1167131"/>
                  <a:pt x="115909" y="1161165"/>
                </a:cubicBezTo>
                <a:cubicBezTo>
                  <a:pt x="137254" y="1154622"/>
                  <a:pt x="155151" y="1140044"/>
                  <a:pt x="165963" y="1120525"/>
                </a:cubicBezTo>
                <a:cubicBezTo>
                  <a:pt x="176216" y="1099366"/>
                  <a:pt x="179199" y="1075411"/>
                  <a:pt x="174445" y="105238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21"/>
          <p:cNvSpPr/>
          <p:nvPr/>
        </p:nvSpPr>
        <p:spPr>
          <a:xfrm>
            <a:off x="4673713" y="5220238"/>
            <a:ext cx="2844632" cy="1957258"/>
          </a:xfrm>
          <a:custGeom>
            <a:avLst/>
            <a:gdLst/>
            <a:ahLst/>
            <a:cxnLst/>
            <a:rect l="l" t="t" r="r" b="b"/>
            <a:pathLst>
              <a:path w="2175627" h="1441811" extrusionOk="0">
                <a:moveTo>
                  <a:pt x="167308" y="1358563"/>
                </a:moveTo>
                <a:cubicBezTo>
                  <a:pt x="171782" y="1239160"/>
                  <a:pt x="177561" y="1119663"/>
                  <a:pt x="193499" y="1001192"/>
                </a:cubicBezTo>
                <a:lnTo>
                  <a:pt x="190424" y="1023469"/>
                </a:lnTo>
                <a:cubicBezTo>
                  <a:pt x="206269" y="906769"/>
                  <a:pt x="232182" y="791094"/>
                  <a:pt x="277669" y="682224"/>
                </a:cubicBezTo>
                <a:lnTo>
                  <a:pt x="269280" y="702264"/>
                </a:lnTo>
                <a:cubicBezTo>
                  <a:pt x="298548" y="631974"/>
                  <a:pt x="336858" y="565775"/>
                  <a:pt x="383183" y="505309"/>
                </a:cubicBezTo>
                <a:lnTo>
                  <a:pt x="370042" y="522274"/>
                </a:lnTo>
                <a:cubicBezTo>
                  <a:pt x="416460" y="463169"/>
                  <a:pt x="470057" y="410122"/>
                  <a:pt x="529619" y="364374"/>
                </a:cubicBezTo>
                <a:lnTo>
                  <a:pt x="512560" y="377517"/>
                </a:lnTo>
                <a:cubicBezTo>
                  <a:pt x="582375" y="324312"/>
                  <a:pt x="658622" y="280121"/>
                  <a:pt x="739529" y="245997"/>
                </a:cubicBezTo>
                <a:lnTo>
                  <a:pt x="719490" y="254479"/>
                </a:lnTo>
                <a:cubicBezTo>
                  <a:pt x="811675" y="215768"/>
                  <a:pt x="908428" y="189352"/>
                  <a:pt x="1007511" y="175902"/>
                </a:cubicBezTo>
                <a:lnTo>
                  <a:pt x="985234" y="178885"/>
                </a:lnTo>
                <a:cubicBezTo>
                  <a:pt x="1082173" y="165695"/>
                  <a:pt x="1180418" y="165415"/>
                  <a:pt x="1277451" y="178046"/>
                </a:cubicBezTo>
                <a:lnTo>
                  <a:pt x="1255173" y="175063"/>
                </a:lnTo>
                <a:cubicBezTo>
                  <a:pt x="1341020" y="186500"/>
                  <a:pt x="1425003" y="209225"/>
                  <a:pt x="1504886" y="242641"/>
                </a:cubicBezTo>
                <a:lnTo>
                  <a:pt x="1484845" y="234159"/>
                </a:lnTo>
                <a:cubicBezTo>
                  <a:pt x="1554380" y="263791"/>
                  <a:pt x="1619908" y="302156"/>
                  <a:pt x="1679750" y="348342"/>
                </a:cubicBezTo>
                <a:lnTo>
                  <a:pt x="1662785" y="335293"/>
                </a:lnTo>
                <a:cubicBezTo>
                  <a:pt x="1720203" y="379689"/>
                  <a:pt x="1771934" y="431030"/>
                  <a:pt x="1816676" y="488159"/>
                </a:cubicBezTo>
                <a:lnTo>
                  <a:pt x="1803533" y="471194"/>
                </a:lnTo>
                <a:cubicBezTo>
                  <a:pt x="1845664" y="525546"/>
                  <a:pt x="1880712" y="585061"/>
                  <a:pt x="1907743" y="648295"/>
                </a:cubicBezTo>
                <a:lnTo>
                  <a:pt x="1899354" y="628255"/>
                </a:lnTo>
                <a:cubicBezTo>
                  <a:pt x="1928156" y="699505"/>
                  <a:pt x="1947358" y="774261"/>
                  <a:pt x="1956493" y="850563"/>
                </a:cubicBezTo>
                <a:lnTo>
                  <a:pt x="1953510" y="828286"/>
                </a:lnTo>
                <a:cubicBezTo>
                  <a:pt x="1973923" y="981338"/>
                  <a:pt x="1989676" y="1135230"/>
                  <a:pt x="2007479" y="1288655"/>
                </a:cubicBezTo>
                <a:cubicBezTo>
                  <a:pt x="2010182" y="1311678"/>
                  <a:pt x="2015029" y="1330973"/>
                  <a:pt x="2032086" y="1347937"/>
                </a:cubicBezTo>
                <a:cubicBezTo>
                  <a:pt x="2047933" y="1363550"/>
                  <a:pt x="2069184" y="1372377"/>
                  <a:pt x="2091369" y="1372545"/>
                </a:cubicBezTo>
                <a:cubicBezTo>
                  <a:pt x="2113553" y="1372470"/>
                  <a:pt x="2134899" y="1363634"/>
                  <a:pt x="2150651" y="1347937"/>
                </a:cubicBezTo>
                <a:cubicBezTo>
                  <a:pt x="2164726" y="1332650"/>
                  <a:pt x="2177775" y="1310653"/>
                  <a:pt x="2175259" y="1288655"/>
                </a:cubicBezTo>
                <a:cubicBezTo>
                  <a:pt x="2158667" y="1145669"/>
                  <a:pt x="2142635" y="1002590"/>
                  <a:pt x="2125298" y="859884"/>
                </a:cubicBezTo>
                <a:cubicBezTo>
                  <a:pt x="2116815" y="789976"/>
                  <a:pt x="2107401" y="720068"/>
                  <a:pt x="2086336" y="652396"/>
                </a:cubicBezTo>
                <a:cubicBezTo>
                  <a:pt x="2068532" y="595519"/>
                  <a:pt x="2044950" y="540636"/>
                  <a:pt x="2015868" y="488625"/>
                </a:cubicBezTo>
                <a:cubicBezTo>
                  <a:pt x="1898702" y="278807"/>
                  <a:pt x="1697739" y="123983"/>
                  <a:pt x="1470117" y="51279"/>
                </a:cubicBezTo>
                <a:cubicBezTo>
                  <a:pt x="1345029" y="12093"/>
                  <a:pt x="1213973" y="-4536"/>
                  <a:pt x="1083012" y="2157"/>
                </a:cubicBezTo>
                <a:cubicBezTo>
                  <a:pt x="955126" y="7740"/>
                  <a:pt x="829012" y="33662"/>
                  <a:pt x="709329" y="78962"/>
                </a:cubicBezTo>
                <a:cubicBezTo>
                  <a:pt x="593188" y="122949"/>
                  <a:pt x="484877" y="185363"/>
                  <a:pt x="388590" y="263800"/>
                </a:cubicBezTo>
                <a:cubicBezTo>
                  <a:pt x="296311" y="339543"/>
                  <a:pt x="219599" y="432558"/>
                  <a:pt x="162926" y="537654"/>
                </a:cubicBezTo>
                <a:cubicBezTo>
                  <a:pt x="42777" y="761360"/>
                  <a:pt x="15653" y="1018902"/>
                  <a:pt x="3815" y="1268521"/>
                </a:cubicBezTo>
                <a:cubicBezTo>
                  <a:pt x="2323" y="1298535"/>
                  <a:pt x="1112" y="1328549"/>
                  <a:pt x="-7" y="1358563"/>
                </a:cubicBezTo>
                <a:cubicBezTo>
                  <a:pt x="-1685" y="1402465"/>
                  <a:pt x="39794" y="1444504"/>
                  <a:pt x="83883" y="1442453"/>
                </a:cubicBezTo>
                <a:cubicBezTo>
                  <a:pt x="129837" y="1441558"/>
                  <a:pt x="166841" y="1404516"/>
                  <a:pt x="167773" y="13585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5" name="Google Shape;355;p21"/>
          <p:cNvGrpSpPr/>
          <p:nvPr/>
        </p:nvGrpSpPr>
        <p:grpSpPr>
          <a:xfrm rot="3120626">
            <a:off x="2140698" y="1558902"/>
            <a:ext cx="358018" cy="335911"/>
            <a:chOff x="2495301" y="1749451"/>
            <a:chExt cx="358028" cy="335921"/>
          </a:xfrm>
        </p:grpSpPr>
        <p:sp>
          <p:nvSpPr>
            <p:cNvPr id="356" name="Google Shape;356;p21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21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21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21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0" name="Google Shape;360;p21"/>
          <p:cNvGrpSpPr/>
          <p:nvPr/>
        </p:nvGrpSpPr>
        <p:grpSpPr>
          <a:xfrm rot="3120626">
            <a:off x="2563623" y="1683002"/>
            <a:ext cx="358018" cy="335911"/>
            <a:chOff x="2495301" y="1749451"/>
            <a:chExt cx="358028" cy="335921"/>
          </a:xfrm>
        </p:grpSpPr>
        <p:sp>
          <p:nvSpPr>
            <p:cNvPr id="361" name="Google Shape;361;p21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21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21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21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5" name="Google Shape;365;p21"/>
          <p:cNvGrpSpPr/>
          <p:nvPr/>
        </p:nvGrpSpPr>
        <p:grpSpPr>
          <a:xfrm rot="-8363512">
            <a:off x="2465386" y="1231561"/>
            <a:ext cx="358038" cy="335930"/>
            <a:chOff x="2495301" y="1749451"/>
            <a:chExt cx="358028" cy="335921"/>
          </a:xfrm>
        </p:grpSpPr>
        <p:sp>
          <p:nvSpPr>
            <p:cNvPr id="366" name="Google Shape;366;p21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21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21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21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0" name="Google Shape;370;p21"/>
          <p:cNvGrpSpPr/>
          <p:nvPr/>
        </p:nvGrpSpPr>
        <p:grpSpPr>
          <a:xfrm rot="3120626">
            <a:off x="9182673" y="4155102"/>
            <a:ext cx="358018" cy="335911"/>
            <a:chOff x="2495301" y="1749451"/>
            <a:chExt cx="358028" cy="335921"/>
          </a:xfrm>
        </p:grpSpPr>
        <p:sp>
          <p:nvSpPr>
            <p:cNvPr id="371" name="Google Shape;371;p21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21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21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21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5" name="Google Shape;375;p21"/>
          <p:cNvGrpSpPr/>
          <p:nvPr/>
        </p:nvGrpSpPr>
        <p:grpSpPr>
          <a:xfrm rot="3120626">
            <a:off x="9605598" y="4279202"/>
            <a:ext cx="358018" cy="335911"/>
            <a:chOff x="2495301" y="1749451"/>
            <a:chExt cx="358028" cy="335921"/>
          </a:xfrm>
        </p:grpSpPr>
        <p:sp>
          <p:nvSpPr>
            <p:cNvPr id="376" name="Google Shape;376;p21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21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21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21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0" name="Google Shape;380;p21"/>
          <p:cNvGrpSpPr/>
          <p:nvPr/>
        </p:nvGrpSpPr>
        <p:grpSpPr>
          <a:xfrm rot="-8363512">
            <a:off x="9507361" y="3827761"/>
            <a:ext cx="358038" cy="335930"/>
            <a:chOff x="2495301" y="1749451"/>
            <a:chExt cx="358028" cy="335921"/>
          </a:xfrm>
        </p:grpSpPr>
        <p:sp>
          <p:nvSpPr>
            <p:cNvPr id="381" name="Google Shape;381;p21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21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21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21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5" name="Google Shape;385;p21"/>
          <p:cNvSpPr/>
          <p:nvPr/>
        </p:nvSpPr>
        <p:spPr>
          <a:xfrm rot="-7429286" flipH="1">
            <a:off x="11136629" y="-36628"/>
            <a:ext cx="972541" cy="718447"/>
          </a:xfrm>
          <a:custGeom>
            <a:avLst/>
            <a:gdLst/>
            <a:ahLst/>
            <a:cxnLst/>
            <a:rect l="l" t="t" r="r" b="b"/>
            <a:pathLst>
              <a:path w="535963" h="395933" extrusionOk="0">
                <a:moveTo>
                  <a:pt x="-56" y="108159"/>
                </a:moveTo>
                <a:cubicBezTo>
                  <a:pt x="7774" y="51068"/>
                  <a:pt x="53634" y="6746"/>
                  <a:pt x="110958" y="874"/>
                </a:cubicBezTo>
                <a:cubicBezTo>
                  <a:pt x="168460" y="-2025"/>
                  <a:pt x="220491" y="34793"/>
                  <a:pt x="236886" y="89983"/>
                </a:cubicBezTo>
                <a:cubicBezTo>
                  <a:pt x="242815" y="107460"/>
                  <a:pt x="240941" y="126643"/>
                  <a:pt x="231760" y="142647"/>
                </a:cubicBezTo>
                <a:cubicBezTo>
                  <a:pt x="221600" y="157654"/>
                  <a:pt x="198297" y="164366"/>
                  <a:pt x="184409" y="152621"/>
                </a:cubicBezTo>
                <a:cubicBezTo>
                  <a:pt x="170520" y="140876"/>
                  <a:pt x="173503" y="115337"/>
                  <a:pt x="184968" y="98931"/>
                </a:cubicBezTo>
                <a:cubicBezTo>
                  <a:pt x="216846" y="54749"/>
                  <a:pt x="289178" y="55775"/>
                  <a:pt x="329818" y="91941"/>
                </a:cubicBezTo>
                <a:cubicBezTo>
                  <a:pt x="370458" y="128107"/>
                  <a:pt x="382948" y="188134"/>
                  <a:pt x="375771" y="242104"/>
                </a:cubicBezTo>
                <a:cubicBezTo>
                  <a:pt x="374522" y="258313"/>
                  <a:pt x="369302" y="273967"/>
                  <a:pt x="360577" y="287684"/>
                </a:cubicBezTo>
                <a:cubicBezTo>
                  <a:pt x="351331" y="301443"/>
                  <a:pt x="335196" y="308916"/>
                  <a:pt x="318726" y="307072"/>
                </a:cubicBezTo>
                <a:cubicBezTo>
                  <a:pt x="299086" y="301835"/>
                  <a:pt x="285962" y="283346"/>
                  <a:pt x="287500" y="263076"/>
                </a:cubicBezTo>
                <a:cubicBezTo>
                  <a:pt x="289793" y="243258"/>
                  <a:pt x="300708" y="225457"/>
                  <a:pt x="317327" y="214420"/>
                </a:cubicBezTo>
                <a:cubicBezTo>
                  <a:pt x="363933" y="180491"/>
                  <a:pt x="434587" y="196337"/>
                  <a:pt x="475134" y="237630"/>
                </a:cubicBezTo>
                <a:cubicBezTo>
                  <a:pt x="515681" y="278922"/>
                  <a:pt x="531620" y="338857"/>
                  <a:pt x="535907" y="396647"/>
                </a:cubicBezTo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21"/>
          <p:cNvSpPr/>
          <p:nvPr/>
        </p:nvSpPr>
        <p:spPr>
          <a:xfrm rot="-9469379">
            <a:off x="132391" y="51836"/>
            <a:ext cx="428598" cy="785508"/>
          </a:xfrm>
          <a:custGeom>
            <a:avLst/>
            <a:gdLst/>
            <a:ahLst/>
            <a:cxnLst/>
            <a:rect l="l" t="t" r="r" b="b"/>
            <a:pathLst>
              <a:path w="232781" h="426626" extrusionOk="0">
                <a:moveTo>
                  <a:pt x="232675" y="714"/>
                </a:moveTo>
                <a:cubicBezTo>
                  <a:pt x="233235" y="43777"/>
                  <a:pt x="229227" y="87773"/>
                  <a:pt x="211517" y="127108"/>
                </a:cubicBezTo>
                <a:cubicBezTo>
                  <a:pt x="193807" y="166443"/>
                  <a:pt x="160996" y="200465"/>
                  <a:pt x="119331" y="210998"/>
                </a:cubicBezTo>
                <a:cubicBezTo>
                  <a:pt x="77666" y="221531"/>
                  <a:pt x="28077" y="204753"/>
                  <a:pt x="8503" y="166350"/>
                </a:cubicBezTo>
                <a:cubicBezTo>
                  <a:pt x="-5246" y="138293"/>
                  <a:pt x="-2263" y="104933"/>
                  <a:pt x="16240" y="79757"/>
                </a:cubicBezTo>
                <a:cubicBezTo>
                  <a:pt x="35581" y="55242"/>
                  <a:pt x="66928" y="43507"/>
                  <a:pt x="97613" y="49277"/>
                </a:cubicBezTo>
                <a:cubicBezTo>
                  <a:pt x="145337" y="58598"/>
                  <a:pt x="173953" y="107813"/>
                  <a:pt x="190171" y="153673"/>
                </a:cubicBezTo>
                <a:cubicBezTo>
                  <a:pt x="221090" y="241422"/>
                  <a:pt x="229171" y="335602"/>
                  <a:pt x="213661" y="427341"/>
                </a:cubicBezTo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7" name="Google Shape;387;p21"/>
          <p:cNvPicPr preferRelativeResize="0"/>
          <p:nvPr/>
        </p:nvPicPr>
        <p:blipFill rotWithShape="1">
          <a:blip r:embed="rId2">
            <a:alphaModFix amt="79000"/>
          </a:blip>
          <a:srcRect l="12671"/>
          <a:stretch/>
        </p:blipFill>
        <p:spPr>
          <a:xfrm rot="4983019" flipH="1">
            <a:off x="7458999" y="319275"/>
            <a:ext cx="1050001" cy="1202351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21"/>
          <p:cNvSpPr txBox="1">
            <a:spLocks noGrp="1"/>
          </p:cNvSpPr>
          <p:nvPr>
            <p:ph type="subTitle" idx="1"/>
          </p:nvPr>
        </p:nvSpPr>
        <p:spPr>
          <a:xfrm>
            <a:off x="3305225" y="2775350"/>
            <a:ext cx="55815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389" name="Google Shape;389;p21"/>
          <p:cNvSpPr txBox="1">
            <a:spLocks noGrp="1"/>
          </p:cNvSpPr>
          <p:nvPr>
            <p:ph type="title"/>
          </p:nvPr>
        </p:nvSpPr>
        <p:spPr>
          <a:xfrm>
            <a:off x="3305225" y="1918700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90" name="Google Shape;390;p21"/>
          <p:cNvSpPr txBox="1">
            <a:spLocks noGrp="1"/>
          </p:cNvSpPr>
          <p:nvPr>
            <p:ph type="body" idx="2"/>
          </p:nvPr>
        </p:nvSpPr>
        <p:spPr>
          <a:xfrm>
            <a:off x="3305275" y="3259150"/>
            <a:ext cx="5581500" cy="134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71928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rning Meeting">
  <p:cSld name="Morning Meeting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2"/>
          <p:cNvSpPr/>
          <p:nvPr/>
        </p:nvSpPr>
        <p:spPr>
          <a:xfrm>
            <a:off x="607175" y="1642675"/>
            <a:ext cx="3386603" cy="2320332"/>
          </a:xfrm>
          <a:custGeom>
            <a:avLst/>
            <a:gdLst/>
            <a:ahLst/>
            <a:cxnLst/>
            <a:rect l="l" t="t" r="r" b="b"/>
            <a:pathLst>
              <a:path w="1695421" h="1144430" extrusionOk="0">
                <a:moveTo>
                  <a:pt x="1496" y="692981"/>
                </a:moveTo>
                <a:cubicBezTo>
                  <a:pt x="-4563" y="598651"/>
                  <a:pt x="6530" y="350896"/>
                  <a:pt x="45119" y="263744"/>
                </a:cubicBezTo>
                <a:cubicBezTo>
                  <a:pt x="136093" y="58680"/>
                  <a:pt x="323168" y="40038"/>
                  <a:pt x="422251" y="29878"/>
                </a:cubicBezTo>
                <a:cubicBezTo>
                  <a:pt x="790900" y="-7407"/>
                  <a:pt x="990186" y="-10576"/>
                  <a:pt x="1328914" y="29878"/>
                </a:cubicBezTo>
                <a:cubicBezTo>
                  <a:pt x="1448970" y="44232"/>
                  <a:pt x="1544884" y="147789"/>
                  <a:pt x="1601743" y="249762"/>
                </a:cubicBezTo>
                <a:cubicBezTo>
                  <a:pt x="1678642" y="387435"/>
                  <a:pt x="1702597" y="540488"/>
                  <a:pt x="1693556" y="696430"/>
                </a:cubicBezTo>
                <a:cubicBezTo>
                  <a:pt x="1687031" y="809774"/>
                  <a:pt x="1674913" y="935423"/>
                  <a:pt x="1590185" y="1011949"/>
                </a:cubicBezTo>
                <a:cubicBezTo>
                  <a:pt x="1529038" y="1067037"/>
                  <a:pt x="1442818" y="1083908"/>
                  <a:pt x="1360885" y="1095093"/>
                </a:cubicBezTo>
                <a:cubicBezTo>
                  <a:pt x="1059907" y="1136199"/>
                  <a:pt x="751938" y="1166586"/>
                  <a:pt x="450680" y="1125946"/>
                </a:cubicBezTo>
                <a:cubicBezTo>
                  <a:pt x="120060" y="1081298"/>
                  <a:pt x="11749" y="853490"/>
                  <a:pt x="1496" y="69298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22"/>
          <p:cNvSpPr/>
          <p:nvPr/>
        </p:nvSpPr>
        <p:spPr>
          <a:xfrm>
            <a:off x="5200637" y="5940625"/>
            <a:ext cx="1790796" cy="1391863"/>
          </a:xfrm>
          <a:custGeom>
            <a:avLst/>
            <a:gdLst/>
            <a:ahLst/>
            <a:cxnLst/>
            <a:rect l="l" t="t" r="r" b="b"/>
            <a:pathLst>
              <a:path w="1153492" h="887951" extrusionOk="0">
                <a:moveTo>
                  <a:pt x="167537" y="799761"/>
                </a:moveTo>
                <a:cubicBezTo>
                  <a:pt x="167444" y="737952"/>
                  <a:pt x="171079" y="676200"/>
                  <a:pt x="178350" y="614830"/>
                </a:cubicBezTo>
                <a:lnTo>
                  <a:pt x="175367" y="638599"/>
                </a:lnTo>
                <a:cubicBezTo>
                  <a:pt x="183476" y="571375"/>
                  <a:pt x="199788" y="505391"/>
                  <a:pt x="223837" y="442110"/>
                </a:cubicBezTo>
                <a:lnTo>
                  <a:pt x="215354" y="463455"/>
                </a:lnTo>
                <a:cubicBezTo>
                  <a:pt x="232971" y="418863"/>
                  <a:pt x="255901" y="376573"/>
                  <a:pt x="283771" y="337527"/>
                </a:cubicBezTo>
                <a:lnTo>
                  <a:pt x="270629" y="355610"/>
                </a:lnTo>
                <a:cubicBezTo>
                  <a:pt x="292999" y="324823"/>
                  <a:pt x="319098" y="296924"/>
                  <a:pt x="348273" y="272559"/>
                </a:cubicBezTo>
                <a:lnTo>
                  <a:pt x="331310" y="286541"/>
                </a:lnTo>
                <a:cubicBezTo>
                  <a:pt x="362628" y="261607"/>
                  <a:pt x="397116" y="240858"/>
                  <a:pt x="433842" y="224835"/>
                </a:cubicBezTo>
                <a:lnTo>
                  <a:pt x="413801" y="234156"/>
                </a:lnTo>
                <a:cubicBezTo>
                  <a:pt x="471311" y="208039"/>
                  <a:pt x="531992" y="189797"/>
                  <a:pt x="594351" y="179907"/>
                </a:cubicBezTo>
                <a:lnTo>
                  <a:pt x="572073" y="183170"/>
                </a:lnTo>
                <a:cubicBezTo>
                  <a:pt x="606375" y="178416"/>
                  <a:pt x="641236" y="178416"/>
                  <a:pt x="675537" y="183170"/>
                </a:cubicBezTo>
                <a:lnTo>
                  <a:pt x="653260" y="180001"/>
                </a:lnTo>
                <a:cubicBezTo>
                  <a:pt x="690079" y="185463"/>
                  <a:pt x="725871" y="195874"/>
                  <a:pt x="759894" y="210947"/>
                </a:cubicBezTo>
                <a:lnTo>
                  <a:pt x="739853" y="201625"/>
                </a:lnTo>
                <a:cubicBezTo>
                  <a:pt x="775274" y="217546"/>
                  <a:pt x="808456" y="238006"/>
                  <a:pt x="838656" y="262492"/>
                </a:cubicBezTo>
                <a:lnTo>
                  <a:pt x="821693" y="248604"/>
                </a:lnTo>
                <a:cubicBezTo>
                  <a:pt x="851240" y="272829"/>
                  <a:pt x="877526" y="300746"/>
                  <a:pt x="899990" y="331655"/>
                </a:cubicBezTo>
                <a:lnTo>
                  <a:pt x="886847" y="313572"/>
                </a:lnTo>
                <a:cubicBezTo>
                  <a:pt x="906701" y="341237"/>
                  <a:pt x="923293" y="371148"/>
                  <a:pt x="936155" y="402682"/>
                </a:cubicBezTo>
                <a:lnTo>
                  <a:pt x="927673" y="381336"/>
                </a:lnTo>
                <a:cubicBezTo>
                  <a:pt x="947247" y="433302"/>
                  <a:pt x="960297" y="487504"/>
                  <a:pt x="966542" y="542685"/>
                </a:cubicBezTo>
                <a:lnTo>
                  <a:pt x="963559" y="519009"/>
                </a:lnTo>
                <a:cubicBezTo>
                  <a:pt x="975024" y="610822"/>
                  <a:pt x="979033" y="703847"/>
                  <a:pt x="985650" y="796219"/>
                </a:cubicBezTo>
                <a:cubicBezTo>
                  <a:pt x="986117" y="819475"/>
                  <a:pt x="994878" y="841817"/>
                  <a:pt x="1010258" y="859229"/>
                </a:cubicBezTo>
                <a:cubicBezTo>
                  <a:pt x="1025638" y="875616"/>
                  <a:pt x="1047076" y="885030"/>
                  <a:pt x="1069540" y="885328"/>
                </a:cubicBezTo>
                <a:cubicBezTo>
                  <a:pt x="1092004" y="885086"/>
                  <a:pt x="1113442" y="875653"/>
                  <a:pt x="1128822" y="859229"/>
                </a:cubicBezTo>
                <a:cubicBezTo>
                  <a:pt x="1144854" y="842190"/>
                  <a:pt x="1153710" y="819615"/>
                  <a:pt x="1153430" y="796219"/>
                </a:cubicBezTo>
                <a:cubicBezTo>
                  <a:pt x="1147931" y="719599"/>
                  <a:pt x="1143549" y="642793"/>
                  <a:pt x="1136466" y="566454"/>
                </a:cubicBezTo>
                <a:cubicBezTo>
                  <a:pt x="1129102" y="487317"/>
                  <a:pt x="1118383" y="407995"/>
                  <a:pt x="1089394" y="333985"/>
                </a:cubicBezTo>
                <a:cubicBezTo>
                  <a:pt x="1064880" y="269530"/>
                  <a:pt x="1028062" y="210481"/>
                  <a:pt x="980897" y="160147"/>
                </a:cubicBezTo>
                <a:cubicBezTo>
                  <a:pt x="938858" y="115387"/>
                  <a:pt x="889084" y="78708"/>
                  <a:pt x="833809" y="51929"/>
                </a:cubicBezTo>
                <a:cubicBezTo>
                  <a:pt x="773875" y="22539"/>
                  <a:pt x="708721" y="5305"/>
                  <a:pt x="642075" y="1222"/>
                </a:cubicBezTo>
                <a:cubicBezTo>
                  <a:pt x="572353" y="-2413"/>
                  <a:pt x="502258" y="13899"/>
                  <a:pt x="435985" y="36083"/>
                </a:cubicBezTo>
                <a:cubicBezTo>
                  <a:pt x="398421" y="48583"/>
                  <a:pt x="361696" y="63748"/>
                  <a:pt x="326276" y="81477"/>
                </a:cubicBezTo>
                <a:cubicBezTo>
                  <a:pt x="291695" y="99271"/>
                  <a:pt x="259350" y="121017"/>
                  <a:pt x="229803" y="146258"/>
                </a:cubicBezTo>
                <a:cubicBezTo>
                  <a:pt x="178537" y="190189"/>
                  <a:pt x="135938" y="243216"/>
                  <a:pt x="103968" y="302666"/>
                </a:cubicBezTo>
                <a:cubicBezTo>
                  <a:pt x="21103" y="452270"/>
                  <a:pt x="969" y="628905"/>
                  <a:pt x="-56" y="799481"/>
                </a:cubicBezTo>
                <a:cubicBezTo>
                  <a:pt x="-56" y="846087"/>
                  <a:pt x="38720" y="890735"/>
                  <a:pt x="83834" y="888591"/>
                </a:cubicBezTo>
                <a:cubicBezTo>
                  <a:pt x="131185" y="886288"/>
                  <a:pt x="168284" y="846916"/>
                  <a:pt x="167724" y="79948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22"/>
          <p:cNvSpPr/>
          <p:nvPr/>
        </p:nvSpPr>
        <p:spPr>
          <a:xfrm>
            <a:off x="4895238" y="5559825"/>
            <a:ext cx="2401577" cy="1715919"/>
          </a:xfrm>
          <a:custGeom>
            <a:avLst/>
            <a:gdLst/>
            <a:ahLst/>
            <a:cxnLst/>
            <a:rect l="l" t="t" r="r" b="b"/>
            <a:pathLst>
              <a:path w="1670662" h="1163335" extrusionOk="0">
                <a:moveTo>
                  <a:pt x="174351" y="1052668"/>
                </a:moveTo>
                <a:cubicBezTo>
                  <a:pt x="173326" y="1045583"/>
                  <a:pt x="172301" y="1038500"/>
                  <a:pt x="171369" y="1031416"/>
                </a:cubicBezTo>
                <a:lnTo>
                  <a:pt x="174351" y="1054905"/>
                </a:lnTo>
                <a:cubicBezTo>
                  <a:pt x="164938" y="979105"/>
                  <a:pt x="164938" y="902430"/>
                  <a:pt x="174351" y="826631"/>
                </a:cubicBezTo>
                <a:lnTo>
                  <a:pt x="171369" y="850120"/>
                </a:lnTo>
                <a:cubicBezTo>
                  <a:pt x="181715" y="769809"/>
                  <a:pt x="202036" y="691111"/>
                  <a:pt x="231956" y="615881"/>
                </a:cubicBezTo>
                <a:lnTo>
                  <a:pt x="223567" y="637040"/>
                </a:lnTo>
                <a:cubicBezTo>
                  <a:pt x="251530" y="567206"/>
                  <a:pt x="287976" y="501110"/>
                  <a:pt x="332251" y="440271"/>
                </a:cubicBezTo>
                <a:lnTo>
                  <a:pt x="319108" y="458168"/>
                </a:lnTo>
                <a:cubicBezTo>
                  <a:pt x="358723" y="403900"/>
                  <a:pt x="405049" y="354825"/>
                  <a:pt x="456875" y="312106"/>
                </a:cubicBezTo>
                <a:lnTo>
                  <a:pt x="439817" y="325901"/>
                </a:lnTo>
                <a:cubicBezTo>
                  <a:pt x="487728" y="286967"/>
                  <a:pt x="540391" y="254408"/>
                  <a:pt x="596691" y="229055"/>
                </a:cubicBezTo>
                <a:lnTo>
                  <a:pt x="576650" y="238376"/>
                </a:lnTo>
                <a:cubicBezTo>
                  <a:pt x="637611" y="211419"/>
                  <a:pt x="701927" y="192945"/>
                  <a:pt x="767826" y="183475"/>
                </a:cubicBezTo>
                <a:lnTo>
                  <a:pt x="745829" y="185805"/>
                </a:lnTo>
                <a:cubicBezTo>
                  <a:pt x="816017" y="175925"/>
                  <a:pt x="887324" y="175925"/>
                  <a:pt x="957511" y="185805"/>
                </a:cubicBezTo>
                <a:lnTo>
                  <a:pt x="935233" y="182636"/>
                </a:lnTo>
                <a:cubicBezTo>
                  <a:pt x="1000854" y="192134"/>
                  <a:pt x="1064890" y="210543"/>
                  <a:pt x="1125570" y="237351"/>
                </a:cubicBezTo>
                <a:lnTo>
                  <a:pt x="1105530" y="228030"/>
                </a:lnTo>
                <a:cubicBezTo>
                  <a:pt x="1159219" y="252050"/>
                  <a:pt x="1209647" y="282950"/>
                  <a:pt x="1255414" y="319936"/>
                </a:cubicBezTo>
                <a:lnTo>
                  <a:pt x="1238449" y="306047"/>
                </a:lnTo>
                <a:cubicBezTo>
                  <a:pt x="1277877" y="338131"/>
                  <a:pt x="1313204" y="374912"/>
                  <a:pt x="1343684" y="415570"/>
                </a:cubicBezTo>
                <a:lnTo>
                  <a:pt x="1330541" y="397674"/>
                </a:lnTo>
                <a:cubicBezTo>
                  <a:pt x="1360928" y="439805"/>
                  <a:pt x="1386002" y="485553"/>
                  <a:pt x="1405110" y="533855"/>
                </a:cubicBezTo>
                <a:lnTo>
                  <a:pt x="1396627" y="512696"/>
                </a:lnTo>
                <a:cubicBezTo>
                  <a:pt x="1449572" y="645895"/>
                  <a:pt x="1463460" y="791397"/>
                  <a:pt x="1484526" y="932705"/>
                </a:cubicBezTo>
                <a:cubicBezTo>
                  <a:pt x="1491050" y="976141"/>
                  <a:pt x="1498134" y="1019485"/>
                  <a:pt x="1506617" y="1062548"/>
                </a:cubicBezTo>
                <a:cubicBezTo>
                  <a:pt x="1515938" y="1107849"/>
                  <a:pt x="1568602" y="1138329"/>
                  <a:pt x="1609801" y="1124254"/>
                </a:cubicBezTo>
                <a:cubicBezTo>
                  <a:pt x="1655381" y="1108688"/>
                  <a:pt x="1678032" y="1064133"/>
                  <a:pt x="1668431" y="1015477"/>
                </a:cubicBezTo>
                <a:cubicBezTo>
                  <a:pt x="1649044" y="917325"/>
                  <a:pt x="1637579" y="817776"/>
                  <a:pt x="1621826" y="718972"/>
                </a:cubicBezTo>
                <a:cubicBezTo>
                  <a:pt x="1606073" y="620169"/>
                  <a:pt x="1583889" y="524907"/>
                  <a:pt x="1545300" y="433280"/>
                </a:cubicBezTo>
                <a:cubicBezTo>
                  <a:pt x="1465138" y="242664"/>
                  <a:pt x="1298570" y="108254"/>
                  <a:pt x="1113452" y="44218"/>
                </a:cubicBezTo>
                <a:cubicBezTo>
                  <a:pt x="934674" y="-16835"/>
                  <a:pt x="740143" y="-13536"/>
                  <a:pt x="563507" y="53539"/>
                </a:cubicBezTo>
                <a:cubicBezTo>
                  <a:pt x="468899" y="90562"/>
                  <a:pt x="381933" y="144904"/>
                  <a:pt x="307177" y="213768"/>
                </a:cubicBezTo>
                <a:cubicBezTo>
                  <a:pt x="236524" y="279389"/>
                  <a:pt x="176682" y="355850"/>
                  <a:pt x="130076" y="440271"/>
                </a:cubicBezTo>
                <a:cubicBezTo>
                  <a:pt x="33044" y="614287"/>
                  <a:pt x="-11324" y="812780"/>
                  <a:pt x="2378" y="1011562"/>
                </a:cubicBezTo>
                <a:cubicBezTo>
                  <a:pt x="4615" y="1040830"/>
                  <a:pt x="8343" y="1070005"/>
                  <a:pt x="12631" y="1098994"/>
                </a:cubicBezTo>
                <a:cubicBezTo>
                  <a:pt x="15707" y="1119500"/>
                  <a:pt x="35001" y="1141871"/>
                  <a:pt x="51220" y="1151844"/>
                </a:cubicBezTo>
                <a:cubicBezTo>
                  <a:pt x="70609" y="1163757"/>
                  <a:pt x="94004" y="1167131"/>
                  <a:pt x="115909" y="1161165"/>
                </a:cubicBezTo>
                <a:cubicBezTo>
                  <a:pt x="137254" y="1154622"/>
                  <a:pt x="155151" y="1140044"/>
                  <a:pt x="165963" y="1120525"/>
                </a:cubicBezTo>
                <a:cubicBezTo>
                  <a:pt x="176216" y="1099366"/>
                  <a:pt x="179199" y="1075411"/>
                  <a:pt x="174445" y="105238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22"/>
          <p:cNvSpPr/>
          <p:nvPr/>
        </p:nvSpPr>
        <p:spPr>
          <a:xfrm>
            <a:off x="4673713" y="5220238"/>
            <a:ext cx="2844632" cy="1957258"/>
          </a:xfrm>
          <a:custGeom>
            <a:avLst/>
            <a:gdLst/>
            <a:ahLst/>
            <a:cxnLst/>
            <a:rect l="l" t="t" r="r" b="b"/>
            <a:pathLst>
              <a:path w="2175627" h="1441811" extrusionOk="0">
                <a:moveTo>
                  <a:pt x="167308" y="1358563"/>
                </a:moveTo>
                <a:cubicBezTo>
                  <a:pt x="171782" y="1239160"/>
                  <a:pt x="177561" y="1119663"/>
                  <a:pt x="193499" y="1001192"/>
                </a:cubicBezTo>
                <a:lnTo>
                  <a:pt x="190424" y="1023469"/>
                </a:lnTo>
                <a:cubicBezTo>
                  <a:pt x="206269" y="906769"/>
                  <a:pt x="232182" y="791094"/>
                  <a:pt x="277669" y="682224"/>
                </a:cubicBezTo>
                <a:lnTo>
                  <a:pt x="269280" y="702264"/>
                </a:lnTo>
                <a:cubicBezTo>
                  <a:pt x="298548" y="631974"/>
                  <a:pt x="336858" y="565775"/>
                  <a:pt x="383183" y="505309"/>
                </a:cubicBezTo>
                <a:lnTo>
                  <a:pt x="370042" y="522274"/>
                </a:lnTo>
                <a:cubicBezTo>
                  <a:pt x="416460" y="463169"/>
                  <a:pt x="470057" y="410122"/>
                  <a:pt x="529619" y="364374"/>
                </a:cubicBezTo>
                <a:lnTo>
                  <a:pt x="512560" y="377517"/>
                </a:lnTo>
                <a:cubicBezTo>
                  <a:pt x="582375" y="324312"/>
                  <a:pt x="658622" y="280121"/>
                  <a:pt x="739529" y="245997"/>
                </a:cubicBezTo>
                <a:lnTo>
                  <a:pt x="719490" y="254479"/>
                </a:lnTo>
                <a:cubicBezTo>
                  <a:pt x="811675" y="215768"/>
                  <a:pt x="908428" y="189352"/>
                  <a:pt x="1007511" y="175902"/>
                </a:cubicBezTo>
                <a:lnTo>
                  <a:pt x="985234" y="178885"/>
                </a:lnTo>
                <a:cubicBezTo>
                  <a:pt x="1082173" y="165695"/>
                  <a:pt x="1180418" y="165415"/>
                  <a:pt x="1277451" y="178046"/>
                </a:cubicBezTo>
                <a:lnTo>
                  <a:pt x="1255173" y="175063"/>
                </a:lnTo>
                <a:cubicBezTo>
                  <a:pt x="1341020" y="186500"/>
                  <a:pt x="1425003" y="209225"/>
                  <a:pt x="1504886" y="242641"/>
                </a:cubicBezTo>
                <a:lnTo>
                  <a:pt x="1484845" y="234159"/>
                </a:lnTo>
                <a:cubicBezTo>
                  <a:pt x="1554380" y="263791"/>
                  <a:pt x="1619908" y="302156"/>
                  <a:pt x="1679750" y="348342"/>
                </a:cubicBezTo>
                <a:lnTo>
                  <a:pt x="1662785" y="335293"/>
                </a:lnTo>
                <a:cubicBezTo>
                  <a:pt x="1720203" y="379689"/>
                  <a:pt x="1771934" y="431030"/>
                  <a:pt x="1816676" y="488159"/>
                </a:cubicBezTo>
                <a:lnTo>
                  <a:pt x="1803533" y="471194"/>
                </a:lnTo>
                <a:cubicBezTo>
                  <a:pt x="1845664" y="525546"/>
                  <a:pt x="1880712" y="585061"/>
                  <a:pt x="1907743" y="648295"/>
                </a:cubicBezTo>
                <a:lnTo>
                  <a:pt x="1899354" y="628255"/>
                </a:lnTo>
                <a:cubicBezTo>
                  <a:pt x="1928156" y="699505"/>
                  <a:pt x="1947358" y="774261"/>
                  <a:pt x="1956493" y="850563"/>
                </a:cubicBezTo>
                <a:lnTo>
                  <a:pt x="1953510" y="828286"/>
                </a:lnTo>
                <a:cubicBezTo>
                  <a:pt x="1973923" y="981338"/>
                  <a:pt x="1989676" y="1135230"/>
                  <a:pt x="2007479" y="1288655"/>
                </a:cubicBezTo>
                <a:cubicBezTo>
                  <a:pt x="2010182" y="1311678"/>
                  <a:pt x="2015029" y="1330973"/>
                  <a:pt x="2032086" y="1347937"/>
                </a:cubicBezTo>
                <a:cubicBezTo>
                  <a:pt x="2047933" y="1363550"/>
                  <a:pt x="2069184" y="1372377"/>
                  <a:pt x="2091369" y="1372545"/>
                </a:cubicBezTo>
                <a:cubicBezTo>
                  <a:pt x="2113553" y="1372470"/>
                  <a:pt x="2134899" y="1363634"/>
                  <a:pt x="2150651" y="1347937"/>
                </a:cubicBezTo>
                <a:cubicBezTo>
                  <a:pt x="2164726" y="1332650"/>
                  <a:pt x="2177775" y="1310653"/>
                  <a:pt x="2175259" y="1288655"/>
                </a:cubicBezTo>
                <a:cubicBezTo>
                  <a:pt x="2158667" y="1145669"/>
                  <a:pt x="2142635" y="1002590"/>
                  <a:pt x="2125298" y="859884"/>
                </a:cubicBezTo>
                <a:cubicBezTo>
                  <a:pt x="2116815" y="789976"/>
                  <a:pt x="2107401" y="720068"/>
                  <a:pt x="2086336" y="652396"/>
                </a:cubicBezTo>
                <a:cubicBezTo>
                  <a:pt x="2068532" y="595519"/>
                  <a:pt x="2044950" y="540636"/>
                  <a:pt x="2015868" y="488625"/>
                </a:cubicBezTo>
                <a:cubicBezTo>
                  <a:pt x="1898702" y="278807"/>
                  <a:pt x="1697739" y="123983"/>
                  <a:pt x="1470117" y="51279"/>
                </a:cubicBezTo>
                <a:cubicBezTo>
                  <a:pt x="1345029" y="12093"/>
                  <a:pt x="1213973" y="-4536"/>
                  <a:pt x="1083012" y="2157"/>
                </a:cubicBezTo>
                <a:cubicBezTo>
                  <a:pt x="955126" y="7740"/>
                  <a:pt x="829012" y="33662"/>
                  <a:pt x="709329" y="78962"/>
                </a:cubicBezTo>
                <a:cubicBezTo>
                  <a:pt x="593188" y="122949"/>
                  <a:pt x="484877" y="185363"/>
                  <a:pt x="388590" y="263800"/>
                </a:cubicBezTo>
                <a:cubicBezTo>
                  <a:pt x="296311" y="339543"/>
                  <a:pt x="219599" y="432558"/>
                  <a:pt x="162926" y="537654"/>
                </a:cubicBezTo>
                <a:cubicBezTo>
                  <a:pt x="42777" y="761360"/>
                  <a:pt x="15653" y="1018902"/>
                  <a:pt x="3815" y="1268521"/>
                </a:cubicBezTo>
                <a:cubicBezTo>
                  <a:pt x="2323" y="1298535"/>
                  <a:pt x="1112" y="1328549"/>
                  <a:pt x="-7" y="1358563"/>
                </a:cubicBezTo>
                <a:cubicBezTo>
                  <a:pt x="-1685" y="1402465"/>
                  <a:pt x="39794" y="1444504"/>
                  <a:pt x="83883" y="1442453"/>
                </a:cubicBezTo>
                <a:cubicBezTo>
                  <a:pt x="129837" y="1441558"/>
                  <a:pt x="166841" y="1404516"/>
                  <a:pt x="167773" y="13585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22"/>
          <p:cNvSpPr/>
          <p:nvPr/>
        </p:nvSpPr>
        <p:spPr>
          <a:xfrm>
            <a:off x="4339425" y="1971325"/>
            <a:ext cx="3178914" cy="3001268"/>
          </a:xfrm>
          <a:custGeom>
            <a:avLst/>
            <a:gdLst/>
            <a:ahLst/>
            <a:cxnLst/>
            <a:rect l="l" t="t" r="r" b="b"/>
            <a:pathLst>
              <a:path w="1695421" h="1144430" extrusionOk="0">
                <a:moveTo>
                  <a:pt x="1496" y="692981"/>
                </a:moveTo>
                <a:cubicBezTo>
                  <a:pt x="-4563" y="598651"/>
                  <a:pt x="6530" y="350896"/>
                  <a:pt x="45119" y="263744"/>
                </a:cubicBezTo>
                <a:cubicBezTo>
                  <a:pt x="136093" y="58680"/>
                  <a:pt x="323168" y="40038"/>
                  <a:pt x="422251" y="29878"/>
                </a:cubicBezTo>
                <a:cubicBezTo>
                  <a:pt x="790900" y="-7407"/>
                  <a:pt x="990186" y="-10576"/>
                  <a:pt x="1328914" y="29878"/>
                </a:cubicBezTo>
                <a:cubicBezTo>
                  <a:pt x="1448970" y="44232"/>
                  <a:pt x="1544884" y="147789"/>
                  <a:pt x="1601743" y="249762"/>
                </a:cubicBezTo>
                <a:cubicBezTo>
                  <a:pt x="1678642" y="387435"/>
                  <a:pt x="1702597" y="540488"/>
                  <a:pt x="1693556" y="696430"/>
                </a:cubicBezTo>
                <a:cubicBezTo>
                  <a:pt x="1687031" y="809774"/>
                  <a:pt x="1674913" y="935423"/>
                  <a:pt x="1590185" y="1011949"/>
                </a:cubicBezTo>
                <a:cubicBezTo>
                  <a:pt x="1529038" y="1067037"/>
                  <a:pt x="1442818" y="1083908"/>
                  <a:pt x="1360885" y="1095093"/>
                </a:cubicBezTo>
                <a:cubicBezTo>
                  <a:pt x="1059907" y="1136199"/>
                  <a:pt x="751938" y="1166586"/>
                  <a:pt x="450680" y="1125946"/>
                </a:cubicBezTo>
                <a:cubicBezTo>
                  <a:pt x="120060" y="1081298"/>
                  <a:pt x="11749" y="853490"/>
                  <a:pt x="1496" y="69298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22"/>
          <p:cNvSpPr/>
          <p:nvPr/>
        </p:nvSpPr>
        <p:spPr>
          <a:xfrm rot="-5400000">
            <a:off x="7752656" y="2224291"/>
            <a:ext cx="4247030" cy="3730842"/>
          </a:xfrm>
          <a:custGeom>
            <a:avLst/>
            <a:gdLst/>
            <a:ahLst/>
            <a:cxnLst/>
            <a:rect l="l" t="t" r="r" b="b"/>
            <a:pathLst>
              <a:path w="1695421" h="1144430" extrusionOk="0">
                <a:moveTo>
                  <a:pt x="1496" y="692981"/>
                </a:moveTo>
                <a:cubicBezTo>
                  <a:pt x="-4563" y="598651"/>
                  <a:pt x="6530" y="350896"/>
                  <a:pt x="45119" y="263744"/>
                </a:cubicBezTo>
                <a:cubicBezTo>
                  <a:pt x="136093" y="58680"/>
                  <a:pt x="323168" y="40038"/>
                  <a:pt x="422251" y="29878"/>
                </a:cubicBezTo>
                <a:cubicBezTo>
                  <a:pt x="790900" y="-7407"/>
                  <a:pt x="990186" y="-10576"/>
                  <a:pt x="1328914" y="29878"/>
                </a:cubicBezTo>
                <a:cubicBezTo>
                  <a:pt x="1448970" y="44232"/>
                  <a:pt x="1544884" y="147789"/>
                  <a:pt x="1601743" y="249762"/>
                </a:cubicBezTo>
                <a:cubicBezTo>
                  <a:pt x="1678642" y="387435"/>
                  <a:pt x="1702597" y="540488"/>
                  <a:pt x="1693556" y="696430"/>
                </a:cubicBezTo>
                <a:cubicBezTo>
                  <a:pt x="1687031" y="809774"/>
                  <a:pt x="1674913" y="935423"/>
                  <a:pt x="1590185" y="1011949"/>
                </a:cubicBezTo>
                <a:cubicBezTo>
                  <a:pt x="1529038" y="1067037"/>
                  <a:pt x="1442818" y="1083908"/>
                  <a:pt x="1360885" y="1095093"/>
                </a:cubicBezTo>
                <a:cubicBezTo>
                  <a:pt x="1059907" y="1136199"/>
                  <a:pt x="751938" y="1166586"/>
                  <a:pt x="450680" y="1125946"/>
                </a:cubicBezTo>
                <a:cubicBezTo>
                  <a:pt x="120060" y="1081298"/>
                  <a:pt x="11749" y="853490"/>
                  <a:pt x="1496" y="69298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22"/>
          <p:cNvSpPr txBox="1">
            <a:spLocks noGrp="1"/>
          </p:cNvSpPr>
          <p:nvPr>
            <p:ph type="title"/>
          </p:nvPr>
        </p:nvSpPr>
        <p:spPr>
          <a:xfrm>
            <a:off x="248550" y="244825"/>
            <a:ext cx="117111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99" name="Google Shape;399;p22"/>
          <p:cNvSpPr/>
          <p:nvPr/>
        </p:nvSpPr>
        <p:spPr>
          <a:xfrm>
            <a:off x="607175" y="4820803"/>
            <a:ext cx="3386603" cy="1759561"/>
          </a:xfrm>
          <a:custGeom>
            <a:avLst/>
            <a:gdLst/>
            <a:ahLst/>
            <a:cxnLst/>
            <a:rect l="l" t="t" r="r" b="b"/>
            <a:pathLst>
              <a:path w="1695421" h="1144430" extrusionOk="0">
                <a:moveTo>
                  <a:pt x="1496" y="692981"/>
                </a:moveTo>
                <a:cubicBezTo>
                  <a:pt x="-4563" y="598651"/>
                  <a:pt x="6530" y="350896"/>
                  <a:pt x="45119" y="263744"/>
                </a:cubicBezTo>
                <a:cubicBezTo>
                  <a:pt x="136093" y="58680"/>
                  <a:pt x="323168" y="40038"/>
                  <a:pt x="422251" y="29878"/>
                </a:cubicBezTo>
                <a:cubicBezTo>
                  <a:pt x="790900" y="-7407"/>
                  <a:pt x="990186" y="-10576"/>
                  <a:pt x="1328914" y="29878"/>
                </a:cubicBezTo>
                <a:cubicBezTo>
                  <a:pt x="1448970" y="44232"/>
                  <a:pt x="1544884" y="147789"/>
                  <a:pt x="1601743" y="249762"/>
                </a:cubicBezTo>
                <a:cubicBezTo>
                  <a:pt x="1678642" y="387435"/>
                  <a:pt x="1702597" y="540488"/>
                  <a:pt x="1693556" y="696430"/>
                </a:cubicBezTo>
                <a:cubicBezTo>
                  <a:pt x="1687031" y="809774"/>
                  <a:pt x="1674913" y="935423"/>
                  <a:pt x="1590185" y="1011949"/>
                </a:cubicBezTo>
                <a:cubicBezTo>
                  <a:pt x="1529038" y="1067037"/>
                  <a:pt x="1442818" y="1083908"/>
                  <a:pt x="1360885" y="1095093"/>
                </a:cubicBezTo>
                <a:cubicBezTo>
                  <a:pt x="1059907" y="1136199"/>
                  <a:pt x="751938" y="1166586"/>
                  <a:pt x="450680" y="1125946"/>
                </a:cubicBezTo>
                <a:cubicBezTo>
                  <a:pt x="120060" y="1081298"/>
                  <a:pt x="11749" y="853490"/>
                  <a:pt x="1496" y="69298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22"/>
          <p:cNvSpPr/>
          <p:nvPr/>
        </p:nvSpPr>
        <p:spPr>
          <a:xfrm>
            <a:off x="925575" y="1252725"/>
            <a:ext cx="2749812" cy="557613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22"/>
          <p:cNvSpPr/>
          <p:nvPr/>
        </p:nvSpPr>
        <p:spPr>
          <a:xfrm>
            <a:off x="4468163" y="1264325"/>
            <a:ext cx="2749812" cy="557613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22"/>
          <p:cNvSpPr/>
          <p:nvPr/>
        </p:nvSpPr>
        <p:spPr>
          <a:xfrm>
            <a:off x="925563" y="4191525"/>
            <a:ext cx="2749812" cy="557613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22"/>
          <p:cNvSpPr/>
          <p:nvPr/>
        </p:nvSpPr>
        <p:spPr>
          <a:xfrm>
            <a:off x="8418913" y="1264325"/>
            <a:ext cx="2749812" cy="557613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22"/>
          <p:cNvSpPr/>
          <p:nvPr/>
        </p:nvSpPr>
        <p:spPr>
          <a:xfrm rot="-7429286" flipH="1">
            <a:off x="11136629" y="-36628"/>
            <a:ext cx="972541" cy="718447"/>
          </a:xfrm>
          <a:custGeom>
            <a:avLst/>
            <a:gdLst/>
            <a:ahLst/>
            <a:cxnLst/>
            <a:rect l="l" t="t" r="r" b="b"/>
            <a:pathLst>
              <a:path w="535963" h="395933" extrusionOk="0">
                <a:moveTo>
                  <a:pt x="-56" y="108159"/>
                </a:moveTo>
                <a:cubicBezTo>
                  <a:pt x="7774" y="51068"/>
                  <a:pt x="53634" y="6746"/>
                  <a:pt x="110958" y="874"/>
                </a:cubicBezTo>
                <a:cubicBezTo>
                  <a:pt x="168460" y="-2025"/>
                  <a:pt x="220491" y="34793"/>
                  <a:pt x="236886" y="89983"/>
                </a:cubicBezTo>
                <a:cubicBezTo>
                  <a:pt x="242815" y="107460"/>
                  <a:pt x="240941" y="126643"/>
                  <a:pt x="231760" y="142647"/>
                </a:cubicBezTo>
                <a:cubicBezTo>
                  <a:pt x="221600" y="157654"/>
                  <a:pt x="198297" y="164366"/>
                  <a:pt x="184409" y="152621"/>
                </a:cubicBezTo>
                <a:cubicBezTo>
                  <a:pt x="170520" y="140876"/>
                  <a:pt x="173503" y="115337"/>
                  <a:pt x="184968" y="98931"/>
                </a:cubicBezTo>
                <a:cubicBezTo>
                  <a:pt x="216846" y="54749"/>
                  <a:pt x="289178" y="55775"/>
                  <a:pt x="329818" y="91941"/>
                </a:cubicBezTo>
                <a:cubicBezTo>
                  <a:pt x="370458" y="128107"/>
                  <a:pt x="382948" y="188134"/>
                  <a:pt x="375771" y="242104"/>
                </a:cubicBezTo>
                <a:cubicBezTo>
                  <a:pt x="374522" y="258313"/>
                  <a:pt x="369302" y="273967"/>
                  <a:pt x="360577" y="287684"/>
                </a:cubicBezTo>
                <a:cubicBezTo>
                  <a:pt x="351331" y="301443"/>
                  <a:pt x="335196" y="308916"/>
                  <a:pt x="318726" y="307072"/>
                </a:cubicBezTo>
                <a:cubicBezTo>
                  <a:pt x="299086" y="301835"/>
                  <a:pt x="285962" y="283346"/>
                  <a:pt x="287500" y="263076"/>
                </a:cubicBezTo>
                <a:cubicBezTo>
                  <a:pt x="289793" y="243258"/>
                  <a:pt x="300708" y="225457"/>
                  <a:pt x="317327" y="214420"/>
                </a:cubicBezTo>
                <a:cubicBezTo>
                  <a:pt x="363933" y="180491"/>
                  <a:pt x="434587" y="196337"/>
                  <a:pt x="475134" y="237630"/>
                </a:cubicBezTo>
                <a:cubicBezTo>
                  <a:pt x="515681" y="278922"/>
                  <a:pt x="531620" y="338857"/>
                  <a:pt x="535907" y="396647"/>
                </a:cubicBezTo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22"/>
          <p:cNvSpPr/>
          <p:nvPr/>
        </p:nvSpPr>
        <p:spPr>
          <a:xfrm rot="-9469379">
            <a:off x="132391" y="51836"/>
            <a:ext cx="428598" cy="785508"/>
          </a:xfrm>
          <a:custGeom>
            <a:avLst/>
            <a:gdLst/>
            <a:ahLst/>
            <a:cxnLst/>
            <a:rect l="l" t="t" r="r" b="b"/>
            <a:pathLst>
              <a:path w="232781" h="426626" extrusionOk="0">
                <a:moveTo>
                  <a:pt x="232675" y="714"/>
                </a:moveTo>
                <a:cubicBezTo>
                  <a:pt x="233235" y="43777"/>
                  <a:pt x="229227" y="87773"/>
                  <a:pt x="211517" y="127108"/>
                </a:cubicBezTo>
                <a:cubicBezTo>
                  <a:pt x="193807" y="166443"/>
                  <a:pt x="160996" y="200465"/>
                  <a:pt x="119331" y="210998"/>
                </a:cubicBezTo>
                <a:cubicBezTo>
                  <a:pt x="77666" y="221531"/>
                  <a:pt x="28077" y="204753"/>
                  <a:pt x="8503" y="166350"/>
                </a:cubicBezTo>
                <a:cubicBezTo>
                  <a:pt x="-5246" y="138293"/>
                  <a:pt x="-2263" y="104933"/>
                  <a:pt x="16240" y="79757"/>
                </a:cubicBezTo>
                <a:cubicBezTo>
                  <a:pt x="35581" y="55242"/>
                  <a:pt x="66928" y="43507"/>
                  <a:pt x="97613" y="49277"/>
                </a:cubicBezTo>
                <a:cubicBezTo>
                  <a:pt x="145337" y="58598"/>
                  <a:pt x="173953" y="107813"/>
                  <a:pt x="190171" y="153673"/>
                </a:cubicBezTo>
                <a:cubicBezTo>
                  <a:pt x="221090" y="241422"/>
                  <a:pt x="229171" y="335602"/>
                  <a:pt x="213661" y="427341"/>
                </a:cubicBezTo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22"/>
          <p:cNvSpPr/>
          <p:nvPr/>
        </p:nvSpPr>
        <p:spPr>
          <a:xfrm flipH="1">
            <a:off x="11373544" y="5559837"/>
            <a:ext cx="648886" cy="619436"/>
          </a:xfrm>
          <a:custGeom>
            <a:avLst/>
            <a:gdLst/>
            <a:ahLst/>
            <a:cxnLst/>
            <a:rect l="l" t="t" r="r" b="b"/>
            <a:pathLst>
              <a:path w="310101" h="296027" extrusionOk="0">
                <a:moveTo>
                  <a:pt x="28953" y="164195"/>
                </a:moveTo>
                <a:cubicBezTo>
                  <a:pt x="7235" y="135672"/>
                  <a:pt x="-9636" y="96990"/>
                  <a:pt x="6116" y="64739"/>
                </a:cubicBezTo>
                <a:cubicBezTo>
                  <a:pt x="24758" y="26895"/>
                  <a:pt x="79567" y="20836"/>
                  <a:pt x="116292" y="41436"/>
                </a:cubicBezTo>
                <a:cubicBezTo>
                  <a:pt x="153017" y="62036"/>
                  <a:pt x="175481" y="100345"/>
                  <a:pt x="196267" y="136884"/>
                </a:cubicBezTo>
                <a:cubicBezTo>
                  <a:pt x="186862" y="115660"/>
                  <a:pt x="181098" y="93000"/>
                  <a:pt x="179209" y="69865"/>
                </a:cubicBezTo>
                <a:cubicBezTo>
                  <a:pt x="177558" y="46320"/>
                  <a:pt x="187859" y="23521"/>
                  <a:pt x="206613" y="9185"/>
                </a:cubicBezTo>
                <a:cubicBezTo>
                  <a:pt x="230643" y="-4760"/>
                  <a:pt x="260992" y="-1227"/>
                  <a:pt x="281182" y="17853"/>
                </a:cubicBezTo>
                <a:cubicBezTo>
                  <a:pt x="300495" y="36934"/>
                  <a:pt x="310944" y="63238"/>
                  <a:pt x="309984" y="90372"/>
                </a:cubicBezTo>
                <a:cubicBezTo>
                  <a:pt x="308838" y="117235"/>
                  <a:pt x="302937" y="143679"/>
                  <a:pt x="292554" y="168482"/>
                </a:cubicBezTo>
                <a:cubicBezTo>
                  <a:pt x="277640" y="208377"/>
                  <a:pt x="226187" y="296741"/>
                  <a:pt x="226187" y="296741"/>
                </a:cubicBezTo>
                <a:cubicBezTo>
                  <a:pt x="226187" y="296741"/>
                  <a:pt x="159821" y="264583"/>
                  <a:pt x="131951" y="250135"/>
                </a:cubicBezTo>
                <a:cubicBezTo>
                  <a:pt x="91697" y="229443"/>
                  <a:pt x="56523" y="200090"/>
                  <a:pt x="28953" y="164195"/>
                </a:cubicBezTo>
                <a:close/>
              </a:path>
            </a:pathLst>
          </a:custGeom>
          <a:solidFill>
            <a:schemeClr val="accent5"/>
          </a:soli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22"/>
          <p:cNvSpPr/>
          <p:nvPr/>
        </p:nvSpPr>
        <p:spPr>
          <a:xfrm flipH="1">
            <a:off x="11416219" y="5559837"/>
            <a:ext cx="648886" cy="619436"/>
          </a:xfrm>
          <a:custGeom>
            <a:avLst/>
            <a:gdLst/>
            <a:ahLst/>
            <a:cxnLst/>
            <a:rect l="l" t="t" r="r" b="b"/>
            <a:pathLst>
              <a:path w="310101" h="296027" extrusionOk="0">
                <a:moveTo>
                  <a:pt x="28953" y="164195"/>
                </a:moveTo>
                <a:cubicBezTo>
                  <a:pt x="7235" y="135672"/>
                  <a:pt x="-9636" y="96990"/>
                  <a:pt x="6116" y="64739"/>
                </a:cubicBezTo>
                <a:cubicBezTo>
                  <a:pt x="24758" y="26895"/>
                  <a:pt x="79567" y="20836"/>
                  <a:pt x="116292" y="41436"/>
                </a:cubicBezTo>
                <a:cubicBezTo>
                  <a:pt x="153017" y="62036"/>
                  <a:pt x="175481" y="100345"/>
                  <a:pt x="196267" y="136884"/>
                </a:cubicBezTo>
                <a:cubicBezTo>
                  <a:pt x="186862" y="115660"/>
                  <a:pt x="181098" y="93000"/>
                  <a:pt x="179209" y="69865"/>
                </a:cubicBezTo>
                <a:cubicBezTo>
                  <a:pt x="177558" y="46320"/>
                  <a:pt x="187859" y="23521"/>
                  <a:pt x="206613" y="9185"/>
                </a:cubicBezTo>
                <a:cubicBezTo>
                  <a:pt x="230643" y="-4760"/>
                  <a:pt x="260992" y="-1227"/>
                  <a:pt x="281182" y="17853"/>
                </a:cubicBezTo>
                <a:cubicBezTo>
                  <a:pt x="300495" y="36934"/>
                  <a:pt x="310944" y="63238"/>
                  <a:pt x="309984" y="90372"/>
                </a:cubicBezTo>
                <a:cubicBezTo>
                  <a:pt x="308838" y="117235"/>
                  <a:pt x="302937" y="143679"/>
                  <a:pt x="292554" y="168482"/>
                </a:cubicBezTo>
                <a:cubicBezTo>
                  <a:pt x="277640" y="208377"/>
                  <a:pt x="226187" y="296741"/>
                  <a:pt x="226187" y="296741"/>
                </a:cubicBezTo>
                <a:cubicBezTo>
                  <a:pt x="226187" y="296741"/>
                  <a:pt x="159821" y="264583"/>
                  <a:pt x="131951" y="250135"/>
                </a:cubicBezTo>
                <a:cubicBezTo>
                  <a:pt x="91697" y="229443"/>
                  <a:pt x="56523" y="200090"/>
                  <a:pt x="28953" y="164195"/>
                </a:cubicBezTo>
                <a:close/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22"/>
          <p:cNvSpPr/>
          <p:nvPr/>
        </p:nvSpPr>
        <p:spPr>
          <a:xfrm rot="-704196" flipH="1">
            <a:off x="10764644" y="5952226"/>
            <a:ext cx="571684" cy="545738"/>
          </a:xfrm>
          <a:custGeom>
            <a:avLst/>
            <a:gdLst/>
            <a:ahLst/>
            <a:cxnLst/>
            <a:rect l="l" t="t" r="r" b="b"/>
            <a:pathLst>
              <a:path w="310101" h="296027" extrusionOk="0">
                <a:moveTo>
                  <a:pt x="28953" y="164195"/>
                </a:moveTo>
                <a:cubicBezTo>
                  <a:pt x="7235" y="135672"/>
                  <a:pt x="-9636" y="96990"/>
                  <a:pt x="6116" y="64739"/>
                </a:cubicBezTo>
                <a:cubicBezTo>
                  <a:pt x="24758" y="26895"/>
                  <a:pt x="79567" y="20836"/>
                  <a:pt x="116292" y="41436"/>
                </a:cubicBezTo>
                <a:cubicBezTo>
                  <a:pt x="153017" y="62036"/>
                  <a:pt x="175481" y="100345"/>
                  <a:pt x="196267" y="136884"/>
                </a:cubicBezTo>
                <a:cubicBezTo>
                  <a:pt x="186862" y="115660"/>
                  <a:pt x="181098" y="93000"/>
                  <a:pt x="179209" y="69865"/>
                </a:cubicBezTo>
                <a:cubicBezTo>
                  <a:pt x="177558" y="46320"/>
                  <a:pt x="187859" y="23521"/>
                  <a:pt x="206613" y="9185"/>
                </a:cubicBezTo>
                <a:cubicBezTo>
                  <a:pt x="230643" y="-4760"/>
                  <a:pt x="260992" y="-1227"/>
                  <a:pt x="281182" y="17853"/>
                </a:cubicBezTo>
                <a:cubicBezTo>
                  <a:pt x="300495" y="36934"/>
                  <a:pt x="310944" y="63238"/>
                  <a:pt x="309984" y="90372"/>
                </a:cubicBezTo>
                <a:cubicBezTo>
                  <a:pt x="308838" y="117235"/>
                  <a:pt x="302937" y="143679"/>
                  <a:pt x="292554" y="168482"/>
                </a:cubicBezTo>
                <a:cubicBezTo>
                  <a:pt x="277640" y="208377"/>
                  <a:pt x="226187" y="296741"/>
                  <a:pt x="226187" y="296741"/>
                </a:cubicBezTo>
                <a:cubicBezTo>
                  <a:pt x="226187" y="296741"/>
                  <a:pt x="159821" y="264583"/>
                  <a:pt x="131951" y="250135"/>
                </a:cubicBezTo>
                <a:cubicBezTo>
                  <a:pt x="91697" y="229443"/>
                  <a:pt x="56523" y="200090"/>
                  <a:pt x="28953" y="164195"/>
                </a:cubicBezTo>
                <a:close/>
              </a:path>
            </a:pathLst>
          </a:custGeom>
          <a:solidFill>
            <a:schemeClr val="accent2"/>
          </a:solidFill>
          <a:ln w="952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22"/>
          <p:cNvSpPr/>
          <p:nvPr/>
        </p:nvSpPr>
        <p:spPr>
          <a:xfrm rot="-704196" flipH="1">
            <a:off x="10801428" y="5944575"/>
            <a:ext cx="571684" cy="545738"/>
          </a:xfrm>
          <a:custGeom>
            <a:avLst/>
            <a:gdLst/>
            <a:ahLst/>
            <a:cxnLst/>
            <a:rect l="l" t="t" r="r" b="b"/>
            <a:pathLst>
              <a:path w="310101" h="296027" extrusionOk="0">
                <a:moveTo>
                  <a:pt x="28953" y="164195"/>
                </a:moveTo>
                <a:cubicBezTo>
                  <a:pt x="7235" y="135672"/>
                  <a:pt x="-9636" y="96990"/>
                  <a:pt x="6116" y="64739"/>
                </a:cubicBezTo>
                <a:cubicBezTo>
                  <a:pt x="24758" y="26895"/>
                  <a:pt x="79567" y="20836"/>
                  <a:pt x="116292" y="41436"/>
                </a:cubicBezTo>
                <a:cubicBezTo>
                  <a:pt x="153017" y="62036"/>
                  <a:pt x="175481" y="100345"/>
                  <a:pt x="196267" y="136884"/>
                </a:cubicBezTo>
                <a:cubicBezTo>
                  <a:pt x="186862" y="115660"/>
                  <a:pt x="181098" y="93000"/>
                  <a:pt x="179209" y="69865"/>
                </a:cubicBezTo>
                <a:cubicBezTo>
                  <a:pt x="177558" y="46320"/>
                  <a:pt x="187859" y="23521"/>
                  <a:pt x="206613" y="9185"/>
                </a:cubicBezTo>
                <a:cubicBezTo>
                  <a:pt x="230643" y="-4760"/>
                  <a:pt x="260992" y="-1227"/>
                  <a:pt x="281182" y="17853"/>
                </a:cubicBezTo>
                <a:cubicBezTo>
                  <a:pt x="300495" y="36934"/>
                  <a:pt x="310944" y="63238"/>
                  <a:pt x="309984" y="90372"/>
                </a:cubicBezTo>
                <a:cubicBezTo>
                  <a:pt x="308838" y="117235"/>
                  <a:pt x="302937" y="143679"/>
                  <a:pt x="292554" y="168482"/>
                </a:cubicBezTo>
                <a:cubicBezTo>
                  <a:pt x="277640" y="208377"/>
                  <a:pt x="226187" y="296741"/>
                  <a:pt x="226187" y="296741"/>
                </a:cubicBezTo>
                <a:cubicBezTo>
                  <a:pt x="226187" y="296741"/>
                  <a:pt x="159821" y="264583"/>
                  <a:pt x="131951" y="250135"/>
                </a:cubicBezTo>
                <a:cubicBezTo>
                  <a:pt x="91697" y="229443"/>
                  <a:pt x="56523" y="200090"/>
                  <a:pt x="28953" y="164195"/>
                </a:cubicBezTo>
                <a:close/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10" name="Google Shape;410;p22"/>
          <p:cNvGrpSpPr/>
          <p:nvPr/>
        </p:nvGrpSpPr>
        <p:grpSpPr>
          <a:xfrm rot="3120626">
            <a:off x="7760573" y="5224202"/>
            <a:ext cx="358018" cy="335911"/>
            <a:chOff x="2495301" y="1749451"/>
            <a:chExt cx="358028" cy="335921"/>
          </a:xfrm>
        </p:grpSpPr>
        <p:sp>
          <p:nvSpPr>
            <p:cNvPr id="411" name="Google Shape;411;p22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22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22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22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5" name="Google Shape;415;p22"/>
          <p:cNvGrpSpPr/>
          <p:nvPr/>
        </p:nvGrpSpPr>
        <p:grpSpPr>
          <a:xfrm rot="3120626">
            <a:off x="8183498" y="5348302"/>
            <a:ext cx="358018" cy="335911"/>
            <a:chOff x="2495301" y="1749451"/>
            <a:chExt cx="358028" cy="335921"/>
          </a:xfrm>
        </p:grpSpPr>
        <p:sp>
          <p:nvSpPr>
            <p:cNvPr id="416" name="Google Shape;416;p22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22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22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22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0" name="Google Shape;420;p22"/>
          <p:cNvGrpSpPr/>
          <p:nvPr/>
        </p:nvGrpSpPr>
        <p:grpSpPr>
          <a:xfrm rot="-8363512">
            <a:off x="8085261" y="4896861"/>
            <a:ext cx="358038" cy="335930"/>
            <a:chOff x="2495301" y="1749451"/>
            <a:chExt cx="358028" cy="335921"/>
          </a:xfrm>
        </p:grpSpPr>
        <p:sp>
          <p:nvSpPr>
            <p:cNvPr id="421" name="Google Shape;421;p22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22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22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22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5" name="Google Shape;425;p22"/>
          <p:cNvGrpSpPr/>
          <p:nvPr/>
        </p:nvGrpSpPr>
        <p:grpSpPr>
          <a:xfrm rot="-8670537">
            <a:off x="4671648" y="4526945"/>
            <a:ext cx="358103" cy="1075775"/>
            <a:chOff x="5847863" y="4281335"/>
            <a:chExt cx="358150" cy="1075915"/>
          </a:xfrm>
        </p:grpSpPr>
        <p:sp>
          <p:nvSpPr>
            <p:cNvPr id="426" name="Google Shape;426;p22"/>
            <p:cNvSpPr/>
            <p:nvPr/>
          </p:nvSpPr>
          <p:spPr>
            <a:xfrm>
              <a:off x="5888440" y="4281335"/>
              <a:ext cx="317573" cy="1046246"/>
            </a:xfrm>
            <a:custGeom>
              <a:avLst/>
              <a:gdLst/>
              <a:ahLst/>
              <a:cxnLst/>
              <a:rect l="l" t="t" r="r" b="b"/>
              <a:pathLst>
                <a:path w="118830" h="391486" extrusionOk="0">
                  <a:moveTo>
                    <a:pt x="35089" y="714"/>
                  </a:moveTo>
                  <a:cubicBezTo>
                    <a:pt x="15981" y="65971"/>
                    <a:pt x="8906" y="134164"/>
                    <a:pt x="14210" y="201956"/>
                  </a:cubicBezTo>
                  <a:cubicBezTo>
                    <a:pt x="16726" y="233182"/>
                    <a:pt x="25861" y="269628"/>
                    <a:pt x="55036" y="280906"/>
                  </a:cubicBezTo>
                  <a:cubicBezTo>
                    <a:pt x="84211" y="292185"/>
                    <a:pt x="121589" y="263010"/>
                    <a:pt x="118606" y="230945"/>
                  </a:cubicBezTo>
                  <a:cubicBezTo>
                    <a:pt x="115623" y="198880"/>
                    <a:pt x="77500" y="176323"/>
                    <a:pt x="47113" y="187043"/>
                  </a:cubicBezTo>
                  <a:cubicBezTo>
                    <a:pt x="9829" y="200279"/>
                    <a:pt x="-3034" y="247909"/>
                    <a:pt x="508" y="287617"/>
                  </a:cubicBezTo>
                  <a:cubicBezTo>
                    <a:pt x="3360" y="324678"/>
                    <a:pt x="14993" y="360527"/>
                    <a:pt x="34437" y="392200"/>
                  </a:cubicBez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22"/>
            <p:cNvSpPr/>
            <p:nvPr/>
          </p:nvSpPr>
          <p:spPr>
            <a:xfrm>
              <a:off x="5847863" y="5204549"/>
              <a:ext cx="145229" cy="152701"/>
            </a:xfrm>
            <a:custGeom>
              <a:avLst/>
              <a:gdLst/>
              <a:ahLst/>
              <a:cxnLst/>
              <a:rect l="l" t="t" r="r" b="b"/>
              <a:pathLst>
                <a:path w="54342" h="57138" extrusionOk="0">
                  <a:moveTo>
                    <a:pt x="7960" y="23178"/>
                  </a:moveTo>
                  <a:lnTo>
                    <a:pt x="-56" y="17212"/>
                  </a:lnTo>
                  <a:lnTo>
                    <a:pt x="54286" y="57852"/>
                  </a:lnTo>
                  <a:lnTo>
                    <a:pt x="52608" y="714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3860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 Layout 1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23"/>
          <p:cNvSpPr/>
          <p:nvPr/>
        </p:nvSpPr>
        <p:spPr>
          <a:xfrm>
            <a:off x="549850" y="436800"/>
            <a:ext cx="11092292" cy="5527597"/>
          </a:xfrm>
          <a:custGeom>
            <a:avLst/>
            <a:gdLst/>
            <a:ahLst/>
            <a:cxnLst/>
            <a:rect l="l" t="t" r="r" b="b"/>
            <a:pathLst>
              <a:path w="1695421" h="1144430" extrusionOk="0">
                <a:moveTo>
                  <a:pt x="1496" y="692981"/>
                </a:moveTo>
                <a:cubicBezTo>
                  <a:pt x="-4563" y="598651"/>
                  <a:pt x="6530" y="350896"/>
                  <a:pt x="45119" y="263744"/>
                </a:cubicBezTo>
                <a:cubicBezTo>
                  <a:pt x="136093" y="58680"/>
                  <a:pt x="323168" y="40038"/>
                  <a:pt x="422251" y="29878"/>
                </a:cubicBezTo>
                <a:cubicBezTo>
                  <a:pt x="790900" y="-7407"/>
                  <a:pt x="990186" y="-10576"/>
                  <a:pt x="1328914" y="29878"/>
                </a:cubicBezTo>
                <a:cubicBezTo>
                  <a:pt x="1448970" y="44232"/>
                  <a:pt x="1544884" y="147789"/>
                  <a:pt x="1601743" y="249762"/>
                </a:cubicBezTo>
                <a:cubicBezTo>
                  <a:pt x="1678642" y="387435"/>
                  <a:pt x="1702597" y="540488"/>
                  <a:pt x="1693556" y="696430"/>
                </a:cubicBezTo>
                <a:cubicBezTo>
                  <a:pt x="1687031" y="809774"/>
                  <a:pt x="1674913" y="935423"/>
                  <a:pt x="1590185" y="1011949"/>
                </a:cubicBezTo>
                <a:cubicBezTo>
                  <a:pt x="1529038" y="1067037"/>
                  <a:pt x="1442818" y="1083908"/>
                  <a:pt x="1360885" y="1095093"/>
                </a:cubicBezTo>
                <a:cubicBezTo>
                  <a:pt x="1059907" y="1136199"/>
                  <a:pt x="751938" y="1166586"/>
                  <a:pt x="450680" y="1125946"/>
                </a:cubicBezTo>
                <a:cubicBezTo>
                  <a:pt x="120060" y="1081298"/>
                  <a:pt x="11749" y="853490"/>
                  <a:pt x="1496" y="69298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23"/>
          <p:cNvSpPr/>
          <p:nvPr/>
        </p:nvSpPr>
        <p:spPr>
          <a:xfrm>
            <a:off x="1950450" y="305500"/>
            <a:ext cx="8291099" cy="982730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23"/>
          <p:cNvSpPr/>
          <p:nvPr/>
        </p:nvSpPr>
        <p:spPr>
          <a:xfrm rot="-7429286" flipH="1">
            <a:off x="11136629" y="-36628"/>
            <a:ext cx="972541" cy="718447"/>
          </a:xfrm>
          <a:custGeom>
            <a:avLst/>
            <a:gdLst/>
            <a:ahLst/>
            <a:cxnLst/>
            <a:rect l="l" t="t" r="r" b="b"/>
            <a:pathLst>
              <a:path w="535963" h="395933" extrusionOk="0">
                <a:moveTo>
                  <a:pt x="-56" y="108159"/>
                </a:moveTo>
                <a:cubicBezTo>
                  <a:pt x="7774" y="51068"/>
                  <a:pt x="53634" y="6746"/>
                  <a:pt x="110958" y="874"/>
                </a:cubicBezTo>
                <a:cubicBezTo>
                  <a:pt x="168460" y="-2025"/>
                  <a:pt x="220491" y="34793"/>
                  <a:pt x="236886" y="89983"/>
                </a:cubicBezTo>
                <a:cubicBezTo>
                  <a:pt x="242815" y="107460"/>
                  <a:pt x="240941" y="126643"/>
                  <a:pt x="231760" y="142647"/>
                </a:cubicBezTo>
                <a:cubicBezTo>
                  <a:pt x="221600" y="157654"/>
                  <a:pt x="198297" y="164366"/>
                  <a:pt x="184409" y="152621"/>
                </a:cubicBezTo>
                <a:cubicBezTo>
                  <a:pt x="170520" y="140876"/>
                  <a:pt x="173503" y="115337"/>
                  <a:pt x="184968" y="98931"/>
                </a:cubicBezTo>
                <a:cubicBezTo>
                  <a:pt x="216846" y="54749"/>
                  <a:pt x="289178" y="55775"/>
                  <a:pt x="329818" y="91941"/>
                </a:cubicBezTo>
                <a:cubicBezTo>
                  <a:pt x="370458" y="128107"/>
                  <a:pt x="382948" y="188134"/>
                  <a:pt x="375771" y="242104"/>
                </a:cubicBezTo>
                <a:cubicBezTo>
                  <a:pt x="374522" y="258313"/>
                  <a:pt x="369302" y="273967"/>
                  <a:pt x="360577" y="287684"/>
                </a:cubicBezTo>
                <a:cubicBezTo>
                  <a:pt x="351331" y="301443"/>
                  <a:pt x="335196" y="308916"/>
                  <a:pt x="318726" y="307072"/>
                </a:cubicBezTo>
                <a:cubicBezTo>
                  <a:pt x="299086" y="301835"/>
                  <a:pt x="285962" y="283346"/>
                  <a:pt x="287500" y="263076"/>
                </a:cubicBezTo>
                <a:cubicBezTo>
                  <a:pt x="289793" y="243258"/>
                  <a:pt x="300708" y="225457"/>
                  <a:pt x="317327" y="214420"/>
                </a:cubicBezTo>
                <a:cubicBezTo>
                  <a:pt x="363933" y="180491"/>
                  <a:pt x="434587" y="196337"/>
                  <a:pt x="475134" y="237630"/>
                </a:cubicBezTo>
                <a:cubicBezTo>
                  <a:pt x="515681" y="278922"/>
                  <a:pt x="531620" y="338857"/>
                  <a:pt x="535907" y="396647"/>
                </a:cubicBezTo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23"/>
          <p:cNvSpPr/>
          <p:nvPr/>
        </p:nvSpPr>
        <p:spPr>
          <a:xfrm rot="-9469379">
            <a:off x="132391" y="51836"/>
            <a:ext cx="428598" cy="785508"/>
          </a:xfrm>
          <a:custGeom>
            <a:avLst/>
            <a:gdLst/>
            <a:ahLst/>
            <a:cxnLst/>
            <a:rect l="l" t="t" r="r" b="b"/>
            <a:pathLst>
              <a:path w="232781" h="426626" extrusionOk="0">
                <a:moveTo>
                  <a:pt x="232675" y="714"/>
                </a:moveTo>
                <a:cubicBezTo>
                  <a:pt x="233235" y="43777"/>
                  <a:pt x="229227" y="87773"/>
                  <a:pt x="211517" y="127108"/>
                </a:cubicBezTo>
                <a:cubicBezTo>
                  <a:pt x="193807" y="166443"/>
                  <a:pt x="160996" y="200465"/>
                  <a:pt x="119331" y="210998"/>
                </a:cubicBezTo>
                <a:cubicBezTo>
                  <a:pt x="77666" y="221531"/>
                  <a:pt x="28077" y="204753"/>
                  <a:pt x="8503" y="166350"/>
                </a:cubicBezTo>
                <a:cubicBezTo>
                  <a:pt x="-5246" y="138293"/>
                  <a:pt x="-2263" y="104933"/>
                  <a:pt x="16240" y="79757"/>
                </a:cubicBezTo>
                <a:cubicBezTo>
                  <a:pt x="35581" y="55242"/>
                  <a:pt x="66928" y="43507"/>
                  <a:pt x="97613" y="49277"/>
                </a:cubicBezTo>
                <a:cubicBezTo>
                  <a:pt x="145337" y="58598"/>
                  <a:pt x="173953" y="107813"/>
                  <a:pt x="190171" y="153673"/>
                </a:cubicBezTo>
                <a:cubicBezTo>
                  <a:pt x="221090" y="241422"/>
                  <a:pt x="229171" y="335602"/>
                  <a:pt x="213661" y="427341"/>
                </a:cubicBezTo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23"/>
          <p:cNvSpPr/>
          <p:nvPr/>
        </p:nvSpPr>
        <p:spPr>
          <a:xfrm flipH="1">
            <a:off x="11373544" y="5559837"/>
            <a:ext cx="648886" cy="619436"/>
          </a:xfrm>
          <a:custGeom>
            <a:avLst/>
            <a:gdLst/>
            <a:ahLst/>
            <a:cxnLst/>
            <a:rect l="l" t="t" r="r" b="b"/>
            <a:pathLst>
              <a:path w="310101" h="296027" extrusionOk="0">
                <a:moveTo>
                  <a:pt x="28953" y="164195"/>
                </a:moveTo>
                <a:cubicBezTo>
                  <a:pt x="7235" y="135672"/>
                  <a:pt x="-9636" y="96990"/>
                  <a:pt x="6116" y="64739"/>
                </a:cubicBezTo>
                <a:cubicBezTo>
                  <a:pt x="24758" y="26895"/>
                  <a:pt x="79567" y="20836"/>
                  <a:pt x="116292" y="41436"/>
                </a:cubicBezTo>
                <a:cubicBezTo>
                  <a:pt x="153017" y="62036"/>
                  <a:pt x="175481" y="100345"/>
                  <a:pt x="196267" y="136884"/>
                </a:cubicBezTo>
                <a:cubicBezTo>
                  <a:pt x="186862" y="115660"/>
                  <a:pt x="181098" y="93000"/>
                  <a:pt x="179209" y="69865"/>
                </a:cubicBezTo>
                <a:cubicBezTo>
                  <a:pt x="177558" y="46320"/>
                  <a:pt x="187859" y="23521"/>
                  <a:pt x="206613" y="9185"/>
                </a:cubicBezTo>
                <a:cubicBezTo>
                  <a:pt x="230643" y="-4760"/>
                  <a:pt x="260992" y="-1227"/>
                  <a:pt x="281182" y="17853"/>
                </a:cubicBezTo>
                <a:cubicBezTo>
                  <a:pt x="300495" y="36934"/>
                  <a:pt x="310944" y="63238"/>
                  <a:pt x="309984" y="90372"/>
                </a:cubicBezTo>
                <a:cubicBezTo>
                  <a:pt x="308838" y="117235"/>
                  <a:pt x="302937" y="143679"/>
                  <a:pt x="292554" y="168482"/>
                </a:cubicBezTo>
                <a:cubicBezTo>
                  <a:pt x="277640" y="208377"/>
                  <a:pt x="226187" y="296741"/>
                  <a:pt x="226187" y="296741"/>
                </a:cubicBezTo>
                <a:cubicBezTo>
                  <a:pt x="226187" y="296741"/>
                  <a:pt x="159821" y="264583"/>
                  <a:pt x="131951" y="250135"/>
                </a:cubicBezTo>
                <a:cubicBezTo>
                  <a:pt x="91697" y="229443"/>
                  <a:pt x="56523" y="200090"/>
                  <a:pt x="28953" y="164195"/>
                </a:cubicBezTo>
                <a:close/>
              </a:path>
            </a:pathLst>
          </a:custGeom>
          <a:solidFill>
            <a:schemeClr val="accent5"/>
          </a:soli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23"/>
          <p:cNvSpPr/>
          <p:nvPr/>
        </p:nvSpPr>
        <p:spPr>
          <a:xfrm flipH="1">
            <a:off x="11416219" y="5559837"/>
            <a:ext cx="648886" cy="619436"/>
          </a:xfrm>
          <a:custGeom>
            <a:avLst/>
            <a:gdLst/>
            <a:ahLst/>
            <a:cxnLst/>
            <a:rect l="l" t="t" r="r" b="b"/>
            <a:pathLst>
              <a:path w="310101" h="296027" extrusionOk="0">
                <a:moveTo>
                  <a:pt x="28953" y="164195"/>
                </a:moveTo>
                <a:cubicBezTo>
                  <a:pt x="7235" y="135672"/>
                  <a:pt x="-9636" y="96990"/>
                  <a:pt x="6116" y="64739"/>
                </a:cubicBezTo>
                <a:cubicBezTo>
                  <a:pt x="24758" y="26895"/>
                  <a:pt x="79567" y="20836"/>
                  <a:pt x="116292" y="41436"/>
                </a:cubicBezTo>
                <a:cubicBezTo>
                  <a:pt x="153017" y="62036"/>
                  <a:pt x="175481" y="100345"/>
                  <a:pt x="196267" y="136884"/>
                </a:cubicBezTo>
                <a:cubicBezTo>
                  <a:pt x="186862" y="115660"/>
                  <a:pt x="181098" y="93000"/>
                  <a:pt x="179209" y="69865"/>
                </a:cubicBezTo>
                <a:cubicBezTo>
                  <a:pt x="177558" y="46320"/>
                  <a:pt x="187859" y="23521"/>
                  <a:pt x="206613" y="9185"/>
                </a:cubicBezTo>
                <a:cubicBezTo>
                  <a:pt x="230643" y="-4760"/>
                  <a:pt x="260992" y="-1227"/>
                  <a:pt x="281182" y="17853"/>
                </a:cubicBezTo>
                <a:cubicBezTo>
                  <a:pt x="300495" y="36934"/>
                  <a:pt x="310944" y="63238"/>
                  <a:pt x="309984" y="90372"/>
                </a:cubicBezTo>
                <a:cubicBezTo>
                  <a:pt x="308838" y="117235"/>
                  <a:pt x="302937" y="143679"/>
                  <a:pt x="292554" y="168482"/>
                </a:cubicBezTo>
                <a:cubicBezTo>
                  <a:pt x="277640" y="208377"/>
                  <a:pt x="226187" y="296741"/>
                  <a:pt x="226187" y="296741"/>
                </a:cubicBezTo>
                <a:cubicBezTo>
                  <a:pt x="226187" y="296741"/>
                  <a:pt x="159821" y="264583"/>
                  <a:pt x="131951" y="250135"/>
                </a:cubicBezTo>
                <a:cubicBezTo>
                  <a:pt x="91697" y="229443"/>
                  <a:pt x="56523" y="200090"/>
                  <a:pt x="28953" y="164195"/>
                </a:cubicBezTo>
                <a:close/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23"/>
          <p:cNvSpPr/>
          <p:nvPr/>
        </p:nvSpPr>
        <p:spPr>
          <a:xfrm rot="-704196" flipH="1">
            <a:off x="10764644" y="5952226"/>
            <a:ext cx="571684" cy="545738"/>
          </a:xfrm>
          <a:custGeom>
            <a:avLst/>
            <a:gdLst/>
            <a:ahLst/>
            <a:cxnLst/>
            <a:rect l="l" t="t" r="r" b="b"/>
            <a:pathLst>
              <a:path w="310101" h="296027" extrusionOk="0">
                <a:moveTo>
                  <a:pt x="28953" y="164195"/>
                </a:moveTo>
                <a:cubicBezTo>
                  <a:pt x="7235" y="135672"/>
                  <a:pt x="-9636" y="96990"/>
                  <a:pt x="6116" y="64739"/>
                </a:cubicBezTo>
                <a:cubicBezTo>
                  <a:pt x="24758" y="26895"/>
                  <a:pt x="79567" y="20836"/>
                  <a:pt x="116292" y="41436"/>
                </a:cubicBezTo>
                <a:cubicBezTo>
                  <a:pt x="153017" y="62036"/>
                  <a:pt x="175481" y="100345"/>
                  <a:pt x="196267" y="136884"/>
                </a:cubicBezTo>
                <a:cubicBezTo>
                  <a:pt x="186862" y="115660"/>
                  <a:pt x="181098" y="93000"/>
                  <a:pt x="179209" y="69865"/>
                </a:cubicBezTo>
                <a:cubicBezTo>
                  <a:pt x="177558" y="46320"/>
                  <a:pt x="187859" y="23521"/>
                  <a:pt x="206613" y="9185"/>
                </a:cubicBezTo>
                <a:cubicBezTo>
                  <a:pt x="230643" y="-4760"/>
                  <a:pt x="260992" y="-1227"/>
                  <a:pt x="281182" y="17853"/>
                </a:cubicBezTo>
                <a:cubicBezTo>
                  <a:pt x="300495" y="36934"/>
                  <a:pt x="310944" y="63238"/>
                  <a:pt x="309984" y="90372"/>
                </a:cubicBezTo>
                <a:cubicBezTo>
                  <a:pt x="308838" y="117235"/>
                  <a:pt x="302937" y="143679"/>
                  <a:pt x="292554" y="168482"/>
                </a:cubicBezTo>
                <a:cubicBezTo>
                  <a:pt x="277640" y="208377"/>
                  <a:pt x="226187" y="296741"/>
                  <a:pt x="226187" y="296741"/>
                </a:cubicBezTo>
                <a:cubicBezTo>
                  <a:pt x="226187" y="296741"/>
                  <a:pt x="159821" y="264583"/>
                  <a:pt x="131951" y="250135"/>
                </a:cubicBezTo>
                <a:cubicBezTo>
                  <a:pt x="91697" y="229443"/>
                  <a:pt x="56523" y="200090"/>
                  <a:pt x="28953" y="164195"/>
                </a:cubicBezTo>
                <a:close/>
              </a:path>
            </a:pathLst>
          </a:custGeom>
          <a:solidFill>
            <a:schemeClr val="accent2"/>
          </a:solidFill>
          <a:ln w="952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23"/>
          <p:cNvSpPr/>
          <p:nvPr/>
        </p:nvSpPr>
        <p:spPr>
          <a:xfrm rot="-704196" flipH="1">
            <a:off x="10801428" y="5944575"/>
            <a:ext cx="571684" cy="545738"/>
          </a:xfrm>
          <a:custGeom>
            <a:avLst/>
            <a:gdLst/>
            <a:ahLst/>
            <a:cxnLst/>
            <a:rect l="l" t="t" r="r" b="b"/>
            <a:pathLst>
              <a:path w="310101" h="296027" extrusionOk="0">
                <a:moveTo>
                  <a:pt x="28953" y="164195"/>
                </a:moveTo>
                <a:cubicBezTo>
                  <a:pt x="7235" y="135672"/>
                  <a:pt x="-9636" y="96990"/>
                  <a:pt x="6116" y="64739"/>
                </a:cubicBezTo>
                <a:cubicBezTo>
                  <a:pt x="24758" y="26895"/>
                  <a:pt x="79567" y="20836"/>
                  <a:pt x="116292" y="41436"/>
                </a:cubicBezTo>
                <a:cubicBezTo>
                  <a:pt x="153017" y="62036"/>
                  <a:pt x="175481" y="100345"/>
                  <a:pt x="196267" y="136884"/>
                </a:cubicBezTo>
                <a:cubicBezTo>
                  <a:pt x="186862" y="115660"/>
                  <a:pt x="181098" y="93000"/>
                  <a:pt x="179209" y="69865"/>
                </a:cubicBezTo>
                <a:cubicBezTo>
                  <a:pt x="177558" y="46320"/>
                  <a:pt x="187859" y="23521"/>
                  <a:pt x="206613" y="9185"/>
                </a:cubicBezTo>
                <a:cubicBezTo>
                  <a:pt x="230643" y="-4760"/>
                  <a:pt x="260992" y="-1227"/>
                  <a:pt x="281182" y="17853"/>
                </a:cubicBezTo>
                <a:cubicBezTo>
                  <a:pt x="300495" y="36934"/>
                  <a:pt x="310944" y="63238"/>
                  <a:pt x="309984" y="90372"/>
                </a:cubicBezTo>
                <a:cubicBezTo>
                  <a:pt x="308838" y="117235"/>
                  <a:pt x="302937" y="143679"/>
                  <a:pt x="292554" y="168482"/>
                </a:cubicBezTo>
                <a:cubicBezTo>
                  <a:pt x="277640" y="208377"/>
                  <a:pt x="226187" y="296741"/>
                  <a:pt x="226187" y="296741"/>
                </a:cubicBezTo>
                <a:cubicBezTo>
                  <a:pt x="226187" y="296741"/>
                  <a:pt x="159821" y="264583"/>
                  <a:pt x="131951" y="250135"/>
                </a:cubicBezTo>
                <a:cubicBezTo>
                  <a:pt x="91697" y="229443"/>
                  <a:pt x="56523" y="200090"/>
                  <a:pt x="28953" y="164195"/>
                </a:cubicBezTo>
                <a:close/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37" name="Google Shape;437;p23"/>
          <p:cNvGrpSpPr/>
          <p:nvPr/>
        </p:nvGrpSpPr>
        <p:grpSpPr>
          <a:xfrm rot="3120626">
            <a:off x="485773" y="4968452"/>
            <a:ext cx="358018" cy="335911"/>
            <a:chOff x="2495301" y="1749451"/>
            <a:chExt cx="358028" cy="335921"/>
          </a:xfrm>
        </p:grpSpPr>
        <p:sp>
          <p:nvSpPr>
            <p:cNvPr id="438" name="Google Shape;438;p23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23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440;p23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23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2" name="Google Shape;442;p23"/>
          <p:cNvGrpSpPr/>
          <p:nvPr/>
        </p:nvGrpSpPr>
        <p:grpSpPr>
          <a:xfrm rot="3120626">
            <a:off x="908698" y="5092552"/>
            <a:ext cx="358018" cy="335911"/>
            <a:chOff x="2495301" y="1749451"/>
            <a:chExt cx="358028" cy="335921"/>
          </a:xfrm>
        </p:grpSpPr>
        <p:sp>
          <p:nvSpPr>
            <p:cNvPr id="443" name="Google Shape;443;p23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23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23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23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7" name="Google Shape;447;p23"/>
          <p:cNvGrpSpPr/>
          <p:nvPr/>
        </p:nvGrpSpPr>
        <p:grpSpPr>
          <a:xfrm rot="-8363512">
            <a:off x="810461" y="4641111"/>
            <a:ext cx="358038" cy="335930"/>
            <a:chOff x="2495301" y="1749451"/>
            <a:chExt cx="358028" cy="335921"/>
          </a:xfrm>
        </p:grpSpPr>
        <p:sp>
          <p:nvSpPr>
            <p:cNvPr id="448" name="Google Shape;448;p23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449;p23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23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p23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2" name="Google Shape;452;p23"/>
          <p:cNvSpPr/>
          <p:nvPr/>
        </p:nvSpPr>
        <p:spPr>
          <a:xfrm>
            <a:off x="591475" y="5703670"/>
            <a:ext cx="1292314" cy="1042826"/>
          </a:xfrm>
          <a:custGeom>
            <a:avLst/>
            <a:gdLst/>
            <a:ahLst/>
            <a:cxnLst/>
            <a:rect l="l" t="t" r="r" b="b"/>
            <a:pathLst>
              <a:path w="502846" h="405769" extrusionOk="0">
                <a:moveTo>
                  <a:pt x="37388" y="714"/>
                </a:moveTo>
                <a:cubicBezTo>
                  <a:pt x="17813" y="50395"/>
                  <a:pt x="-2041" y="101848"/>
                  <a:pt x="103" y="155258"/>
                </a:cubicBezTo>
                <a:cubicBezTo>
                  <a:pt x="2247" y="208668"/>
                  <a:pt x="31422" y="264874"/>
                  <a:pt x="82409" y="280999"/>
                </a:cubicBezTo>
                <a:cubicBezTo>
                  <a:pt x="125938" y="294794"/>
                  <a:pt x="174594" y="275966"/>
                  <a:pt x="207964" y="244740"/>
                </a:cubicBezTo>
                <a:cubicBezTo>
                  <a:pt x="241333" y="213515"/>
                  <a:pt x="262213" y="171570"/>
                  <a:pt x="281880" y="130371"/>
                </a:cubicBezTo>
                <a:cubicBezTo>
                  <a:pt x="290847" y="115009"/>
                  <a:pt x="295610" y="97550"/>
                  <a:pt x="295675" y="79757"/>
                </a:cubicBezTo>
                <a:cubicBezTo>
                  <a:pt x="294184" y="62140"/>
                  <a:pt x="279923" y="44336"/>
                  <a:pt x="262213" y="45642"/>
                </a:cubicBezTo>
                <a:cubicBezTo>
                  <a:pt x="241427" y="47319"/>
                  <a:pt x="231267" y="71647"/>
                  <a:pt x="228097" y="92247"/>
                </a:cubicBezTo>
                <a:cubicBezTo>
                  <a:pt x="216427" y="171747"/>
                  <a:pt x="239870" y="252384"/>
                  <a:pt x="292320" y="313251"/>
                </a:cubicBezTo>
                <a:cubicBezTo>
                  <a:pt x="345581" y="373446"/>
                  <a:pt x="422414" y="407477"/>
                  <a:pt x="502790" y="406462"/>
                </a:cubicBezTo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23"/>
          <p:cNvSpPr/>
          <p:nvPr/>
        </p:nvSpPr>
        <p:spPr>
          <a:xfrm>
            <a:off x="5333108" y="6081505"/>
            <a:ext cx="1508191" cy="1160996"/>
          </a:xfrm>
          <a:custGeom>
            <a:avLst/>
            <a:gdLst/>
            <a:ahLst/>
            <a:cxnLst/>
            <a:rect l="l" t="t" r="r" b="b"/>
            <a:pathLst>
              <a:path w="1153492" h="887951" extrusionOk="0">
                <a:moveTo>
                  <a:pt x="167537" y="799761"/>
                </a:moveTo>
                <a:cubicBezTo>
                  <a:pt x="167444" y="737952"/>
                  <a:pt x="171079" y="676200"/>
                  <a:pt x="178350" y="614830"/>
                </a:cubicBezTo>
                <a:lnTo>
                  <a:pt x="175367" y="638599"/>
                </a:lnTo>
                <a:cubicBezTo>
                  <a:pt x="183476" y="571375"/>
                  <a:pt x="199788" y="505391"/>
                  <a:pt x="223837" y="442110"/>
                </a:cubicBezTo>
                <a:lnTo>
                  <a:pt x="215354" y="463455"/>
                </a:lnTo>
                <a:cubicBezTo>
                  <a:pt x="232971" y="418863"/>
                  <a:pt x="255901" y="376573"/>
                  <a:pt x="283771" y="337527"/>
                </a:cubicBezTo>
                <a:lnTo>
                  <a:pt x="270629" y="355610"/>
                </a:lnTo>
                <a:cubicBezTo>
                  <a:pt x="292999" y="324823"/>
                  <a:pt x="319098" y="296924"/>
                  <a:pt x="348273" y="272559"/>
                </a:cubicBezTo>
                <a:lnTo>
                  <a:pt x="331310" y="286541"/>
                </a:lnTo>
                <a:cubicBezTo>
                  <a:pt x="362628" y="261607"/>
                  <a:pt x="397116" y="240858"/>
                  <a:pt x="433842" y="224835"/>
                </a:cubicBezTo>
                <a:lnTo>
                  <a:pt x="413801" y="234156"/>
                </a:lnTo>
                <a:cubicBezTo>
                  <a:pt x="471311" y="208039"/>
                  <a:pt x="531992" y="189797"/>
                  <a:pt x="594351" y="179907"/>
                </a:cubicBezTo>
                <a:lnTo>
                  <a:pt x="572073" y="183170"/>
                </a:lnTo>
                <a:cubicBezTo>
                  <a:pt x="606375" y="178416"/>
                  <a:pt x="641236" y="178416"/>
                  <a:pt x="675537" y="183170"/>
                </a:cubicBezTo>
                <a:lnTo>
                  <a:pt x="653260" y="180001"/>
                </a:lnTo>
                <a:cubicBezTo>
                  <a:pt x="690079" y="185463"/>
                  <a:pt x="725871" y="195874"/>
                  <a:pt x="759894" y="210947"/>
                </a:cubicBezTo>
                <a:lnTo>
                  <a:pt x="739853" y="201625"/>
                </a:lnTo>
                <a:cubicBezTo>
                  <a:pt x="775274" y="217546"/>
                  <a:pt x="808456" y="238006"/>
                  <a:pt x="838656" y="262492"/>
                </a:cubicBezTo>
                <a:lnTo>
                  <a:pt x="821693" y="248604"/>
                </a:lnTo>
                <a:cubicBezTo>
                  <a:pt x="851240" y="272829"/>
                  <a:pt x="877526" y="300746"/>
                  <a:pt x="899990" y="331655"/>
                </a:cubicBezTo>
                <a:lnTo>
                  <a:pt x="886847" y="313572"/>
                </a:lnTo>
                <a:cubicBezTo>
                  <a:pt x="906701" y="341237"/>
                  <a:pt x="923293" y="371148"/>
                  <a:pt x="936155" y="402682"/>
                </a:cubicBezTo>
                <a:lnTo>
                  <a:pt x="927673" y="381336"/>
                </a:lnTo>
                <a:cubicBezTo>
                  <a:pt x="947247" y="433302"/>
                  <a:pt x="960297" y="487504"/>
                  <a:pt x="966542" y="542685"/>
                </a:cubicBezTo>
                <a:lnTo>
                  <a:pt x="963559" y="519009"/>
                </a:lnTo>
                <a:cubicBezTo>
                  <a:pt x="975024" y="610822"/>
                  <a:pt x="979033" y="703847"/>
                  <a:pt x="985650" y="796219"/>
                </a:cubicBezTo>
                <a:cubicBezTo>
                  <a:pt x="986117" y="819475"/>
                  <a:pt x="994878" y="841817"/>
                  <a:pt x="1010258" y="859229"/>
                </a:cubicBezTo>
                <a:cubicBezTo>
                  <a:pt x="1025638" y="875616"/>
                  <a:pt x="1047076" y="885030"/>
                  <a:pt x="1069540" y="885328"/>
                </a:cubicBezTo>
                <a:cubicBezTo>
                  <a:pt x="1092004" y="885086"/>
                  <a:pt x="1113442" y="875653"/>
                  <a:pt x="1128822" y="859229"/>
                </a:cubicBezTo>
                <a:cubicBezTo>
                  <a:pt x="1144854" y="842190"/>
                  <a:pt x="1153710" y="819615"/>
                  <a:pt x="1153430" y="796219"/>
                </a:cubicBezTo>
                <a:cubicBezTo>
                  <a:pt x="1147931" y="719599"/>
                  <a:pt x="1143549" y="642793"/>
                  <a:pt x="1136466" y="566454"/>
                </a:cubicBezTo>
                <a:cubicBezTo>
                  <a:pt x="1129102" y="487317"/>
                  <a:pt x="1118383" y="407995"/>
                  <a:pt x="1089394" y="333985"/>
                </a:cubicBezTo>
                <a:cubicBezTo>
                  <a:pt x="1064880" y="269530"/>
                  <a:pt x="1028062" y="210481"/>
                  <a:pt x="980897" y="160147"/>
                </a:cubicBezTo>
                <a:cubicBezTo>
                  <a:pt x="938858" y="115387"/>
                  <a:pt x="889084" y="78708"/>
                  <a:pt x="833809" y="51929"/>
                </a:cubicBezTo>
                <a:cubicBezTo>
                  <a:pt x="773875" y="22539"/>
                  <a:pt x="708721" y="5305"/>
                  <a:pt x="642075" y="1222"/>
                </a:cubicBezTo>
                <a:cubicBezTo>
                  <a:pt x="572353" y="-2413"/>
                  <a:pt x="502258" y="13899"/>
                  <a:pt x="435985" y="36083"/>
                </a:cubicBezTo>
                <a:cubicBezTo>
                  <a:pt x="398421" y="48583"/>
                  <a:pt x="361696" y="63748"/>
                  <a:pt x="326276" y="81477"/>
                </a:cubicBezTo>
                <a:cubicBezTo>
                  <a:pt x="291695" y="99271"/>
                  <a:pt x="259350" y="121017"/>
                  <a:pt x="229803" y="146258"/>
                </a:cubicBezTo>
                <a:cubicBezTo>
                  <a:pt x="178537" y="190189"/>
                  <a:pt x="135938" y="243216"/>
                  <a:pt x="103968" y="302666"/>
                </a:cubicBezTo>
                <a:cubicBezTo>
                  <a:pt x="21103" y="452270"/>
                  <a:pt x="969" y="628905"/>
                  <a:pt x="-56" y="799481"/>
                </a:cubicBezTo>
                <a:cubicBezTo>
                  <a:pt x="-56" y="846087"/>
                  <a:pt x="38720" y="890735"/>
                  <a:pt x="83834" y="888591"/>
                </a:cubicBezTo>
                <a:cubicBezTo>
                  <a:pt x="131185" y="886288"/>
                  <a:pt x="168284" y="846916"/>
                  <a:pt x="167724" y="79948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23"/>
          <p:cNvSpPr/>
          <p:nvPr/>
        </p:nvSpPr>
        <p:spPr>
          <a:xfrm>
            <a:off x="4976689" y="5721776"/>
            <a:ext cx="2184391" cy="1521061"/>
          </a:xfrm>
          <a:custGeom>
            <a:avLst/>
            <a:gdLst/>
            <a:ahLst/>
            <a:cxnLst/>
            <a:rect l="l" t="t" r="r" b="b"/>
            <a:pathLst>
              <a:path w="1670662" h="1163335" extrusionOk="0">
                <a:moveTo>
                  <a:pt x="174351" y="1052668"/>
                </a:moveTo>
                <a:cubicBezTo>
                  <a:pt x="173326" y="1045583"/>
                  <a:pt x="172301" y="1038500"/>
                  <a:pt x="171369" y="1031416"/>
                </a:cubicBezTo>
                <a:lnTo>
                  <a:pt x="174351" y="1054905"/>
                </a:lnTo>
                <a:cubicBezTo>
                  <a:pt x="164938" y="979105"/>
                  <a:pt x="164938" y="902430"/>
                  <a:pt x="174351" y="826631"/>
                </a:cubicBezTo>
                <a:lnTo>
                  <a:pt x="171369" y="850120"/>
                </a:lnTo>
                <a:cubicBezTo>
                  <a:pt x="181715" y="769809"/>
                  <a:pt x="202036" y="691111"/>
                  <a:pt x="231956" y="615881"/>
                </a:cubicBezTo>
                <a:lnTo>
                  <a:pt x="223567" y="637040"/>
                </a:lnTo>
                <a:cubicBezTo>
                  <a:pt x="251530" y="567206"/>
                  <a:pt x="287976" y="501110"/>
                  <a:pt x="332251" y="440271"/>
                </a:cubicBezTo>
                <a:lnTo>
                  <a:pt x="319108" y="458168"/>
                </a:lnTo>
                <a:cubicBezTo>
                  <a:pt x="358723" y="403900"/>
                  <a:pt x="405049" y="354825"/>
                  <a:pt x="456875" y="312106"/>
                </a:cubicBezTo>
                <a:lnTo>
                  <a:pt x="439817" y="325901"/>
                </a:lnTo>
                <a:cubicBezTo>
                  <a:pt x="487728" y="286967"/>
                  <a:pt x="540391" y="254408"/>
                  <a:pt x="596691" y="229055"/>
                </a:cubicBezTo>
                <a:lnTo>
                  <a:pt x="576650" y="238376"/>
                </a:lnTo>
                <a:cubicBezTo>
                  <a:pt x="637611" y="211419"/>
                  <a:pt x="701927" y="192945"/>
                  <a:pt x="767826" y="183475"/>
                </a:cubicBezTo>
                <a:lnTo>
                  <a:pt x="745829" y="185805"/>
                </a:lnTo>
                <a:cubicBezTo>
                  <a:pt x="816017" y="175925"/>
                  <a:pt x="887324" y="175925"/>
                  <a:pt x="957511" y="185805"/>
                </a:cubicBezTo>
                <a:lnTo>
                  <a:pt x="935233" y="182636"/>
                </a:lnTo>
                <a:cubicBezTo>
                  <a:pt x="1000854" y="192134"/>
                  <a:pt x="1064890" y="210543"/>
                  <a:pt x="1125570" y="237351"/>
                </a:cubicBezTo>
                <a:lnTo>
                  <a:pt x="1105530" y="228030"/>
                </a:lnTo>
                <a:cubicBezTo>
                  <a:pt x="1159219" y="252050"/>
                  <a:pt x="1209647" y="282950"/>
                  <a:pt x="1255414" y="319936"/>
                </a:cubicBezTo>
                <a:lnTo>
                  <a:pt x="1238449" y="306047"/>
                </a:lnTo>
                <a:cubicBezTo>
                  <a:pt x="1277877" y="338131"/>
                  <a:pt x="1313204" y="374912"/>
                  <a:pt x="1343684" y="415570"/>
                </a:cubicBezTo>
                <a:lnTo>
                  <a:pt x="1330541" y="397674"/>
                </a:lnTo>
                <a:cubicBezTo>
                  <a:pt x="1360928" y="439805"/>
                  <a:pt x="1386002" y="485553"/>
                  <a:pt x="1405110" y="533855"/>
                </a:cubicBezTo>
                <a:lnTo>
                  <a:pt x="1396627" y="512696"/>
                </a:lnTo>
                <a:cubicBezTo>
                  <a:pt x="1449572" y="645895"/>
                  <a:pt x="1463460" y="791397"/>
                  <a:pt x="1484526" y="932705"/>
                </a:cubicBezTo>
                <a:cubicBezTo>
                  <a:pt x="1491050" y="976141"/>
                  <a:pt x="1498134" y="1019485"/>
                  <a:pt x="1506617" y="1062548"/>
                </a:cubicBezTo>
                <a:cubicBezTo>
                  <a:pt x="1515938" y="1107849"/>
                  <a:pt x="1568602" y="1138329"/>
                  <a:pt x="1609801" y="1124254"/>
                </a:cubicBezTo>
                <a:cubicBezTo>
                  <a:pt x="1655381" y="1108688"/>
                  <a:pt x="1678032" y="1064133"/>
                  <a:pt x="1668431" y="1015477"/>
                </a:cubicBezTo>
                <a:cubicBezTo>
                  <a:pt x="1649044" y="917325"/>
                  <a:pt x="1637579" y="817776"/>
                  <a:pt x="1621826" y="718972"/>
                </a:cubicBezTo>
                <a:cubicBezTo>
                  <a:pt x="1606073" y="620169"/>
                  <a:pt x="1583889" y="524907"/>
                  <a:pt x="1545300" y="433280"/>
                </a:cubicBezTo>
                <a:cubicBezTo>
                  <a:pt x="1465138" y="242664"/>
                  <a:pt x="1298570" y="108254"/>
                  <a:pt x="1113452" y="44218"/>
                </a:cubicBezTo>
                <a:cubicBezTo>
                  <a:pt x="934674" y="-16835"/>
                  <a:pt x="740143" y="-13536"/>
                  <a:pt x="563507" y="53539"/>
                </a:cubicBezTo>
                <a:cubicBezTo>
                  <a:pt x="468899" y="90562"/>
                  <a:pt x="381933" y="144904"/>
                  <a:pt x="307177" y="213768"/>
                </a:cubicBezTo>
                <a:cubicBezTo>
                  <a:pt x="236524" y="279389"/>
                  <a:pt x="176682" y="355850"/>
                  <a:pt x="130076" y="440271"/>
                </a:cubicBezTo>
                <a:cubicBezTo>
                  <a:pt x="33044" y="614287"/>
                  <a:pt x="-11324" y="812780"/>
                  <a:pt x="2378" y="1011562"/>
                </a:cubicBezTo>
                <a:cubicBezTo>
                  <a:pt x="4615" y="1040830"/>
                  <a:pt x="8343" y="1070005"/>
                  <a:pt x="12631" y="1098994"/>
                </a:cubicBezTo>
                <a:cubicBezTo>
                  <a:pt x="15707" y="1119500"/>
                  <a:pt x="35001" y="1141871"/>
                  <a:pt x="51220" y="1151844"/>
                </a:cubicBezTo>
                <a:cubicBezTo>
                  <a:pt x="70609" y="1163757"/>
                  <a:pt x="94004" y="1167131"/>
                  <a:pt x="115909" y="1161165"/>
                </a:cubicBezTo>
                <a:cubicBezTo>
                  <a:pt x="137254" y="1154622"/>
                  <a:pt x="155151" y="1140044"/>
                  <a:pt x="165963" y="1120525"/>
                </a:cubicBezTo>
                <a:cubicBezTo>
                  <a:pt x="176216" y="1099366"/>
                  <a:pt x="179199" y="1075411"/>
                  <a:pt x="174445" y="105238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23"/>
          <p:cNvSpPr/>
          <p:nvPr/>
        </p:nvSpPr>
        <p:spPr>
          <a:xfrm>
            <a:off x="4673687" y="5358702"/>
            <a:ext cx="2844632" cy="1885168"/>
          </a:xfrm>
          <a:custGeom>
            <a:avLst/>
            <a:gdLst/>
            <a:ahLst/>
            <a:cxnLst/>
            <a:rect l="l" t="t" r="r" b="b"/>
            <a:pathLst>
              <a:path w="2175627" h="1441811" extrusionOk="0">
                <a:moveTo>
                  <a:pt x="167308" y="1358563"/>
                </a:moveTo>
                <a:cubicBezTo>
                  <a:pt x="171782" y="1239160"/>
                  <a:pt x="177561" y="1119663"/>
                  <a:pt x="193499" y="1001192"/>
                </a:cubicBezTo>
                <a:lnTo>
                  <a:pt x="190424" y="1023469"/>
                </a:lnTo>
                <a:cubicBezTo>
                  <a:pt x="206269" y="906769"/>
                  <a:pt x="232182" y="791094"/>
                  <a:pt x="277669" y="682224"/>
                </a:cubicBezTo>
                <a:lnTo>
                  <a:pt x="269280" y="702264"/>
                </a:lnTo>
                <a:cubicBezTo>
                  <a:pt x="298548" y="631974"/>
                  <a:pt x="336858" y="565775"/>
                  <a:pt x="383183" y="505309"/>
                </a:cubicBezTo>
                <a:lnTo>
                  <a:pt x="370042" y="522274"/>
                </a:lnTo>
                <a:cubicBezTo>
                  <a:pt x="416460" y="463169"/>
                  <a:pt x="470057" y="410122"/>
                  <a:pt x="529619" y="364374"/>
                </a:cubicBezTo>
                <a:lnTo>
                  <a:pt x="512560" y="377517"/>
                </a:lnTo>
                <a:cubicBezTo>
                  <a:pt x="582375" y="324312"/>
                  <a:pt x="658622" y="280121"/>
                  <a:pt x="739529" y="245997"/>
                </a:cubicBezTo>
                <a:lnTo>
                  <a:pt x="719490" y="254479"/>
                </a:lnTo>
                <a:cubicBezTo>
                  <a:pt x="811675" y="215768"/>
                  <a:pt x="908428" y="189352"/>
                  <a:pt x="1007511" y="175902"/>
                </a:cubicBezTo>
                <a:lnTo>
                  <a:pt x="985234" y="178885"/>
                </a:lnTo>
                <a:cubicBezTo>
                  <a:pt x="1082173" y="165695"/>
                  <a:pt x="1180418" y="165415"/>
                  <a:pt x="1277451" y="178046"/>
                </a:cubicBezTo>
                <a:lnTo>
                  <a:pt x="1255173" y="175063"/>
                </a:lnTo>
                <a:cubicBezTo>
                  <a:pt x="1341020" y="186500"/>
                  <a:pt x="1425003" y="209225"/>
                  <a:pt x="1504886" y="242641"/>
                </a:cubicBezTo>
                <a:lnTo>
                  <a:pt x="1484845" y="234159"/>
                </a:lnTo>
                <a:cubicBezTo>
                  <a:pt x="1554380" y="263791"/>
                  <a:pt x="1619908" y="302156"/>
                  <a:pt x="1679750" y="348342"/>
                </a:cubicBezTo>
                <a:lnTo>
                  <a:pt x="1662785" y="335293"/>
                </a:lnTo>
                <a:cubicBezTo>
                  <a:pt x="1720203" y="379689"/>
                  <a:pt x="1771934" y="431030"/>
                  <a:pt x="1816676" y="488159"/>
                </a:cubicBezTo>
                <a:lnTo>
                  <a:pt x="1803533" y="471194"/>
                </a:lnTo>
                <a:cubicBezTo>
                  <a:pt x="1845664" y="525546"/>
                  <a:pt x="1880712" y="585061"/>
                  <a:pt x="1907743" y="648295"/>
                </a:cubicBezTo>
                <a:lnTo>
                  <a:pt x="1899354" y="628255"/>
                </a:lnTo>
                <a:cubicBezTo>
                  <a:pt x="1928156" y="699505"/>
                  <a:pt x="1947358" y="774261"/>
                  <a:pt x="1956493" y="850563"/>
                </a:cubicBezTo>
                <a:lnTo>
                  <a:pt x="1953510" y="828286"/>
                </a:lnTo>
                <a:cubicBezTo>
                  <a:pt x="1973923" y="981338"/>
                  <a:pt x="1989676" y="1135230"/>
                  <a:pt x="2007479" y="1288655"/>
                </a:cubicBezTo>
                <a:cubicBezTo>
                  <a:pt x="2010182" y="1311678"/>
                  <a:pt x="2015029" y="1330973"/>
                  <a:pt x="2032086" y="1347937"/>
                </a:cubicBezTo>
                <a:cubicBezTo>
                  <a:pt x="2047933" y="1363550"/>
                  <a:pt x="2069184" y="1372377"/>
                  <a:pt x="2091369" y="1372545"/>
                </a:cubicBezTo>
                <a:cubicBezTo>
                  <a:pt x="2113553" y="1372470"/>
                  <a:pt x="2134899" y="1363634"/>
                  <a:pt x="2150651" y="1347937"/>
                </a:cubicBezTo>
                <a:cubicBezTo>
                  <a:pt x="2164726" y="1332650"/>
                  <a:pt x="2177775" y="1310653"/>
                  <a:pt x="2175259" y="1288655"/>
                </a:cubicBezTo>
                <a:cubicBezTo>
                  <a:pt x="2158667" y="1145669"/>
                  <a:pt x="2142635" y="1002590"/>
                  <a:pt x="2125298" y="859884"/>
                </a:cubicBezTo>
                <a:cubicBezTo>
                  <a:pt x="2116815" y="789976"/>
                  <a:pt x="2107401" y="720068"/>
                  <a:pt x="2086336" y="652396"/>
                </a:cubicBezTo>
                <a:cubicBezTo>
                  <a:pt x="2068532" y="595519"/>
                  <a:pt x="2044950" y="540636"/>
                  <a:pt x="2015868" y="488625"/>
                </a:cubicBezTo>
                <a:cubicBezTo>
                  <a:pt x="1898702" y="278807"/>
                  <a:pt x="1697739" y="123983"/>
                  <a:pt x="1470117" y="51279"/>
                </a:cubicBezTo>
                <a:cubicBezTo>
                  <a:pt x="1345029" y="12093"/>
                  <a:pt x="1213973" y="-4536"/>
                  <a:pt x="1083012" y="2157"/>
                </a:cubicBezTo>
                <a:cubicBezTo>
                  <a:pt x="955126" y="7740"/>
                  <a:pt x="829012" y="33662"/>
                  <a:pt x="709329" y="78962"/>
                </a:cubicBezTo>
                <a:cubicBezTo>
                  <a:pt x="593188" y="122949"/>
                  <a:pt x="484877" y="185363"/>
                  <a:pt x="388590" y="263800"/>
                </a:cubicBezTo>
                <a:cubicBezTo>
                  <a:pt x="296311" y="339543"/>
                  <a:pt x="219599" y="432558"/>
                  <a:pt x="162926" y="537654"/>
                </a:cubicBezTo>
                <a:cubicBezTo>
                  <a:pt x="42777" y="761360"/>
                  <a:pt x="15653" y="1018902"/>
                  <a:pt x="3815" y="1268521"/>
                </a:cubicBezTo>
                <a:cubicBezTo>
                  <a:pt x="2323" y="1298535"/>
                  <a:pt x="1112" y="1328549"/>
                  <a:pt x="-7" y="1358563"/>
                </a:cubicBezTo>
                <a:cubicBezTo>
                  <a:pt x="-1685" y="1402465"/>
                  <a:pt x="39794" y="1444504"/>
                  <a:pt x="83883" y="1442453"/>
                </a:cubicBezTo>
                <a:cubicBezTo>
                  <a:pt x="129837" y="1441558"/>
                  <a:pt x="166841" y="1404516"/>
                  <a:pt x="167773" y="13585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23"/>
          <p:cNvSpPr/>
          <p:nvPr/>
        </p:nvSpPr>
        <p:spPr>
          <a:xfrm>
            <a:off x="5667762" y="6452726"/>
            <a:ext cx="856468" cy="717020"/>
          </a:xfrm>
          <a:custGeom>
            <a:avLst/>
            <a:gdLst/>
            <a:ahLst/>
            <a:cxnLst/>
            <a:rect l="l" t="t" r="r" b="b"/>
            <a:pathLst>
              <a:path w="1153492" h="887951" extrusionOk="0">
                <a:moveTo>
                  <a:pt x="167537" y="799761"/>
                </a:moveTo>
                <a:cubicBezTo>
                  <a:pt x="167444" y="737952"/>
                  <a:pt x="171079" y="676200"/>
                  <a:pt x="178350" y="614830"/>
                </a:cubicBezTo>
                <a:lnTo>
                  <a:pt x="175367" y="638599"/>
                </a:lnTo>
                <a:cubicBezTo>
                  <a:pt x="183476" y="571375"/>
                  <a:pt x="199788" y="505391"/>
                  <a:pt x="223837" y="442110"/>
                </a:cubicBezTo>
                <a:lnTo>
                  <a:pt x="215354" y="463455"/>
                </a:lnTo>
                <a:cubicBezTo>
                  <a:pt x="232971" y="418863"/>
                  <a:pt x="255901" y="376573"/>
                  <a:pt x="283771" y="337527"/>
                </a:cubicBezTo>
                <a:lnTo>
                  <a:pt x="270629" y="355610"/>
                </a:lnTo>
                <a:cubicBezTo>
                  <a:pt x="292999" y="324823"/>
                  <a:pt x="319098" y="296924"/>
                  <a:pt x="348273" y="272559"/>
                </a:cubicBezTo>
                <a:lnTo>
                  <a:pt x="331310" y="286541"/>
                </a:lnTo>
                <a:cubicBezTo>
                  <a:pt x="362628" y="261607"/>
                  <a:pt x="397116" y="240858"/>
                  <a:pt x="433842" y="224835"/>
                </a:cubicBezTo>
                <a:lnTo>
                  <a:pt x="413801" y="234156"/>
                </a:lnTo>
                <a:cubicBezTo>
                  <a:pt x="471311" y="208039"/>
                  <a:pt x="531992" y="189797"/>
                  <a:pt x="594351" y="179907"/>
                </a:cubicBezTo>
                <a:lnTo>
                  <a:pt x="572073" y="183170"/>
                </a:lnTo>
                <a:cubicBezTo>
                  <a:pt x="606375" y="178416"/>
                  <a:pt x="641236" y="178416"/>
                  <a:pt x="675537" y="183170"/>
                </a:cubicBezTo>
                <a:lnTo>
                  <a:pt x="653260" y="180001"/>
                </a:lnTo>
                <a:cubicBezTo>
                  <a:pt x="690079" y="185463"/>
                  <a:pt x="725871" y="195874"/>
                  <a:pt x="759894" y="210947"/>
                </a:cubicBezTo>
                <a:lnTo>
                  <a:pt x="739853" y="201625"/>
                </a:lnTo>
                <a:cubicBezTo>
                  <a:pt x="775274" y="217546"/>
                  <a:pt x="808456" y="238006"/>
                  <a:pt x="838656" y="262492"/>
                </a:cubicBezTo>
                <a:lnTo>
                  <a:pt x="821693" y="248604"/>
                </a:lnTo>
                <a:cubicBezTo>
                  <a:pt x="851240" y="272829"/>
                  <a:pt x="877526" y="300746"/>
                  <a:pt x="899990" y="331655"/>
                </a:cubicBezTo>
                <a:lnTo>
                  <a:pt x="886847" y="313572"/>
                </a:lnTo>
                <a:cubicBezTo>
                  <a:pt x="906701" y="341237"/>
                  <a:pt x="923293" y="371148"/>
                  <a:pt x="936155" y="402682"/>
                </a:cubicBezTo>
                <a:lnTo>
                  <a:pt x="927673" y="381336"/>
                </a:lnTo>
                <a:cubicBezTo>
                  <a:pt x="947247" y="433302"/>
                  <a:pt x="960297" y="487504"/>
                  <a:pt x="966542" y="542685"/>
                </a:cubicBezTo>
                <a:lnTo>
                  <a:pt x="963559" y="519009"/>
                </a:lnTo>
                <a:cubicBezTo>
                  <a:pt x="975024" y="610822"/>
                  <a:pt x="979033" y="703847"/>
                  <a:pt x="985650" y="796219"/>
                </a:cubicBezTo>
                <a:cubicBezTo>
                  <a:pt x="986117" y="819475"/>
                  <a:pt x="994878" y="841817"/>
                  <a:pt x="1010258" y="859229"/>
                </a:cubicBezTo>
                <a:cubicBezTo>
                  <a:pt x="1025638" y="875616"/>
                  <a:pt x="1047076" y="885030"/>
                  <a:pt x="1069540" y="885328"/>
                </a:cubicBezTo>
                <a:cubicBezTo>
                  <a:pt x="1092004" y="885086"/>
                  <a:pt x="1113442" y="875653"/>
                  <a:pt x="1128822" y="859229"/>
                </a:cubicBezTo>
                <a:cubicBezTo>
                  <a:pt x="1144854" y="842190"/>
                  <a:pt x="1153710" y="819615"/>
                  <a:pt x="1153430" y="796219"/>
                </a:cubicBezTo>
                <a:cubicBezTo>
                  <a:pt x="1147931" y="719599"/>
                  <a:pt x="1143549" y="642793"/>
                  <a:pt x="1136466" y="566454"/>
                </a:cubicBezTo>
                <a:cubicBezTo>
                  <a:pt x="1129102" y="487317"/>
                  <a:pt x="1118383" y="407995"/>
                  <a:pt x="1089394" y="333985"/>
                </a:cubicBezTo>
                <a:cubicBezTo>
                  <a:pt x="1064880" y="269530"/>
                  <a:pt x="1028062" y="210481"/>
                  <a:pt x="980897" y="160147"/>
                </a:cubicBezTo>
                <a:cubicBezTo>
                  <a:pt x="938858" y="115387"/>
                  <a:pt x="889084" y="78708"/>
                  <a:pt x="833809" y="51929"/>
                </a:cubicBezTo>
                <a:cubicBezTo>
                  <a:pt x="773875" y="22539"/>
                  <a:pt x="708721" y="5305"/>
                  <a:pt x="642075" y="1222"/>
                </a:cubicBezTo>
                <a:cubicBezTo>
                  <a:pt x="572353" y="-2413"/>
                  <a:pt x="502258" y="13899"/>
                  <a:pt x="435985" y="36083"/>
                </a:cubicBezTo>
                <a:cubicBezTo>
                  <a:pt x="398421" y="48583"/>
                  <a:pt x="361696" y="63748"/>
                  <a:pt x="326276" y="81477"/>
                </a:cubicBezTo>
                <a:cubicBezTo>
                  <a:pt x="291695" y="99271"/>
                  <a:pt x="259350" y="121017"/>
                  <a:pt x="229803" y="146258"/>
                </a:cubicBezTo>
                <a:cubicBezTo>
                  <a:pt x="178537" y="190189"/>
                  <a:pt x="135938" y="243216"/>
                  <a:pt x="103968" y="302666"/>
                </a:cubicBezTo>
                <a:cubicBezTo>
                  <a:pt x="21103" y="452270"/>
                  <a:pt x="969" y="628905"/>
                  <a:pt x="-56" y="799481"/>
                </a:cubicBezTo>
                <a:cubicBezTo>
                  <a:pt x="-56" y="846087"/>
                  <a:pt x="38720" y="890735"/>
                  <a:pt x="83834" y="888591"/>
                </a:cubicBezTo>
                <a:cubicBezTo>
                  <a:pt x="131185" y="886288"/>
                  <a:pt x="168284" y="846916"/>
                  <a:pt x="167724" y="799481"/>
                </a:cubicBezTo>
                <a:close/>
              </a:path>
            </a:pathLst>
          </a:custGeom>
          <a:solidFill>
            <a:schemeClr val="accent5"/>
          </a:solidFill>
          <a:ln w="762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9337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0 DO NOT REMOVE · SlidesMania">
  <p:cSld name="100 DO NOT REMOVE · SlidesMania"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" name="Google Shape;458;p2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59" name="Google Shape;459;p2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0" name="Google Shape;460;p24"/>
            <p:cNvSpPr txBox="1"/>
            <p:nvPr/>
          </p:nvSpPr>
          <p:spPr>
            <a:xfrm>
              <a:off x="463500" y="2858061"/>
              <a:ext cx="8956500" cy="244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3600" b="1" i="0" u="none" strike="noStrike" kern="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Poppins"/>
                  <a:ea typeface="Poppins"/>
                  <a:cs typeface="Poppins"/>
                  <a:sym typeface="Poppins"/>
                </a:rPr>
                <a:t>Free </a:t>
              </a:r>
              <a:r>
                <a:rPr kumimoji="0" lang="en" sz="3600" b="0" i="0" u="none" strike="noStrike" kern="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Poppins"/>
                  <a:ea typeface="Poppins"/>
                  <a:cs typeface="Poppins"/>
                  <a:sym typeface="Poppins"/>
                </a:rPr>
                <a:t>themes and templates for </a:t>
              </a:r>
              <a:r>
                <a:rPr kumimoji="0" lang="en" sz="3600" b="1" i="0" u="none" strike="noStrike" kern="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r>
                <a:rPr kumimoji="0" lang="en" sz="3600" b="0" i="0" u="none" strike="noStrike" kern="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Poppins"/>
                  <a:ea typeface="Poppins"/>
                  <a:cs typeface="Poppins"/>
                  <a:sym typeface="Poppins"/>
                </a:rPr>
                <a:t> or </a:t>
              </a:r>
              <a:r>
                <a:rPr kumimoji="0" lang="en" sz="3600" b="1" i="0" u="none" strike="noStrike" kern="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kumimoji="0" sz="3600" b="1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600" b="1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600" b="1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3000" b="1" i="0" u="none" strike="noStrike" kern="0" cap="none" spc="0" normalizeH="0" baseline="0" noProof="0">
                  <a:ln>
                    <a:noFill/>
                  </a:ln>
                  <a:solidFill>
                    <a:srgbClr val="FFCB25"/>
                  </a:solidFill>
                  <a:effectLst/>
                  <a:uLnTx/>
                  <a:uFillTx/>
                  <a:latin typeface="Poppins"/>
                  <a:ea typeface="Poppins"/>
                  <a:cs typeface="Poppins"/>
                  <a:sym typeface="Poppins"/>
                </a:rPr>
                <a:t>NOT to be sold as is or modified!</a:t>
              </a:r>
              <a:endParaRPr kumimoji="0" sz="3000" b="1" i="0" u="none" strike="noStrike" kern="0" cap="none" spc="0" normalizeH="0" baseline="0" noProof="0">
                <a:ln>
                  <a:noFill/>
                </a:ln>
                <a:solidFill>
                  <a:srgbClr val="FFCB25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2700" b="0" i="0" u="none" strike="noStrike" kern="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Poppins"/>
                  <a:ea typeface="Poppins"/>
                  <a:cs typeface="Poppins"/>
                  <a:sym typeface="Poppins"/>
                </a:rPr>
                <a:t>Read </a:t>
              </a:r>
              <a:r>
                <a:rPr kumimoji="0" lang="en" sz="2700" b="0" i="0" u="sng" strike="noStrike" kern="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Poppins"/>
                  <a:ea typeface="Poppins"/>
                  <a:cs typeface="Poppins"/>
                  <a:sym typeface="Poppins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FAQ</a:t>
              </a:r>
              <a:r>
                <a:rPr kumimoji="0" lang="en" sz="4400" b="1" i="0" u="none" strike="noStrike" kern="0" cap="none" spc="0" normalizeH="0" baseline="0" noProof="0">
                  <a:ln>
                    <a:noFill/>
                  </a:ln>
                  <a:solidFill>
                    <a:srgbClr val="FFCB25"/>
                  </a:solidFill>
                  <a:effectLst/>
                  <a:uLnTx/>
                  <a:uFillTx/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kumimoji="0" lang="en" sz="2700" b="0" i="0" u="none" strike="noStrike" kern="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Poppins"/>
                  <a:ea typeface="Poppins"/>
                  <a:cs typeface="Poppins"/>
                  <a:sym typeface="Poppins"/>
                </a:rPr>
                <a:t>on slidesmania.com</a:t>
              </a:r>
              <a:endParaRPr kumimoji="0" sz="27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2000" b="0" i="0" u="none" strike="noStrike" kern="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Poppins"/>
                  <a:ea typeface="Poppins"/>
                  <a:cs typeface="Poppins"/>
                  <a:sym typeface="Poppins"/>
                </a:rPr>
                <a:t>Do not remove the slidesmania.com text on the sides.</a:t>
              </a: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461" name="Google Shape;461;p24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w="38100" cap="flat" cmpd="sng">
              <a:solidFill>
                <a:srgbClr val="FFCB2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462" name="Google Shape;462;p24">
              <a:hlinkClick r:id="rId3"/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3" name="Google Shape;463;p24">
              <a:hlinkClick r:id="rId5"/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4" name="Google Shape;464;p24">
              <a:hlinkClick r:id="rId7"/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5" name="Google Shape;465;p24">
              <a:hlinkClick r:id="rId9"/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6" name="Google Shape;466;p24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2400" b="1" i="0" u="none" strike="noStrike" kern="0" cap="none" spc="0" normalizeH="0" baseline="0" noProof="0">
                  <a:ln>
                    <a:noFill/>
                  </a:ln>
                  <a:solidFill>
                    <a:srgbClr val="252525"/>
                  </a:solidFill>
                  <a:effectLst/>
                  <a:uLnTx/>
                  <a:uFillTx/>
                  <a:latin typeface="Homemade Apple"/>
                  <a:ea typeface="Homemade Apple"/>
                  <a:cs typeface="Homemade Apple"/>
                  <a:sym typeface="Homemade Apple"/>
                </a:rPr>
                <a:t>Sharing is caring!</a:t>
              </a:r>
              <a:endParaRPr kumimoji="0" sz="2400" b="1" i="0" u="none" strike="noStrike" kern="0" cap="none" spc="0" normalizeH="0" baseline="0" noProof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Homemade Apple"/>
                <a:ea typeface="Homemade Apple"/>
                <a:cs typeface="Homemade Apple"/>
                <a:sym typeface="Homemade Apple"/>
              </a:endParaRPr>
            </a:p>
          </p:txBody>
        </p:sp>
      </p:grpSp>
      <p:pic>
        <p:nvPicPr>
          <p:cNvPr id="467" name="Google Shape;467;p24"/>
          <p:cNvPicPr preferRelativeResize="0"/>
          <p:nvPr/>
        </p:nvPicPr>
        <p:blipFill rotWithShape="1">
          <a:blip r:embed="rId11">
            <a:alphaModFix/>
          </a:blip>
          <a:srcRect t="16256" b="20906"/>
          <a:stretch/>
        </p:blipFill>
        <p:spPr>
          <a:xfrm>
            <a:off x="125075" y="493725"/>
            <a:ext cx="8239800" cy="2071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31721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 1">
  <p:cSld name="001 Title 1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2"/>
          <p:cNvGrpSpPr/>
          <p:nvPr/>
        </p:nvGrpSpPr>
        <p:grpSpPr>
          <a:xfrm flipH="1">
            <a:off x="3411453" y="3756817"/>
            <a:ext cx="560840" cy="1552663"/>
            <a:chOff x="2092779" y="2646725"/>
            <a:chExt cx="1565718" cy="4334625"/>
          </a:xfrm>
        </p:grpSpPr>
        <p:sp>
          <p:nvSpPr>
            <p:cNvPr id="12" name="Google Shape;12;p2"/>
            <p:cNvSpPr/>
            <p:nvPr/>
          </p:nvSpPr>
          <p:spPr>
            <a:xfrm>
              <a:off x="2719638" y="2820674"/>
              <a:ext cx="445815" cy="4160676"/>
            </a:xfrm>
            <a:custGeom>
              <a:avLst/>
              <a:gdLst/>
              <a:ahLst/>
              <a:cxnLst/>
              <a:rect l="l" t="t" r="r" b="b"/>
              <a:pathLst>
                <a:path w="445815" h="4160676" extrusionOk="0">
                  <a:moveTo>
                    <a:pt x="435368" y="3901894"/>
                  </a:moveTo>
                  <a:cubicBezTo>
                    <a:pt x="432797" y="3968283"/>
                    <a:pt x="426605" y="4041245"/>
                    <a:pt x="389077" y="4093441"/>
                  </a:cubicBezTo>
                  <a:cubicBezTo>
                    <a:pt x="386505" y="4097061"/>
                    <a:pt x="383838" y="4100490"/>
                    <a:pt x="380981" y="4103824"/>
                  </a:cubicBezTo>
                  <a:cubicBezTo>
                    <a:pt x="375932" y="4109824"/>
                    <a:pt x="370313" y="4115444"/>
                    <a:pt x="364217" y="4120683"/>
                  </a:cubicBezTo>
                  <a:cubicBezTo>
                    <a:pt x="349453" y="4133447"/>
                    <a:pt x="330403" y="4143257"/>
                    <a:pt x="309162" y="4150020"/>
                  </a:cubicBezTo>
                  <a:cubicBezTo>
                    <a:pt x="306114" y="4150972"/>
                    <a:pt x="303066" y="4151830"/>
                    <a:pt x="299923" y="4152687"/>
                  </a:cubicBezTo>
                  <a:cubicBezTo>
                    <a:pt x="289922" y="4155354"/>
                    <a:pt x="279539" y="4157354"/>
                    <a:pt x="268871" y="4158688"/>
                  </a:cubicBezTo>
                  <a:cubicBezTo>
                    <a:pt x="265823" y="4159164"/>
                    <a:pt x="262680" y="4159450"/>
                    <a:pt x="259442" y="4159736"/>
                  </a:cubicBezTo>
                  <a:cubicBezTo>
                    <a:pt x="200291" y="4164879"/>
                    <a:pt x="136855" y="4149067"/>
                    <a:pt x="102660" y="4109253"/>
                  </a:cubicBezTo>
                  <a:cubicBezTo>
                    <a:pt x="54749" y="4053437"/>
                    <a:pt x="71990" y="3941232"/>
                    <a:pt x="68180" y="3873414"/>
                  </a:cubicBezTo>
                  <a:cubicBezTo>
                    <a:pt x="51701" y="3586140"/>
                    <a:pt x="35509" y="3298866"/>
                    <a:pt x="24650" y="3011211"/>
                  </a:cubicBezTo>
                  <a:cubicBezTo>
                    <a:pt x="14840" y="2752703"/>
                    <a:pt x="7982" y="2494004"/>
                    <a:pt x="3981" y="2235305"/>
                  </a:cubicBezTo>
                  <a:cubicBezTo>
                    <a:pt x="2838" y="2156533"/>
                    <a:pt x="1886" y="2077761"/>
                    <a:pt x="1219" y="1998989"/>
                  </a:cubicBezTo>
                  <a:lnTo>
                    <a:pt x="1219" y="1998894"/>
                  </a:lnTo>
                  <a:cubicBezTo>
                    <a:pt x="1124" y="1994798"/>
                    <a:pt x="1124" y="1990702"/>
                    <a:pt x="1124" y="1986607"/>
                  </a:cubicBezTo>
                  <a:cubicBezTo>
                    <a:pt x="933" y="1965556"/>
                    <a:pt x="743" y="1944601"/>
                    <a:pt x="647" y="1923551"/>
                  </a:cubicBezTo>
                  <a:cubicBezTo>
                    <a:pt x="647" y="1919646"/>
                    <a:pt x="552" y="1915836"/>
                    <a:pt x="552" y="1911931"/>
                  </a:cubicBezTo>
                  <a:cubicBezTo>
                    <a:pt x="457" y="1898215"/>
                    <a:pt x="457" y="1884404"/>
                    <a:pt x="362" y="1870687"/>
                  </a:cubicBezTo>
                  <a:cubicBezTo>
                    <a:pt x="-496" y="1682473"/>
                    <a:pt x="171" y="1494259"/>
                    <a:pt x="2362" y="1306046"/>
                  </a:cubicBezTo>
                  <a:cubicBezTo>
                    <a:pt x="6077" y="983243"/>
                    <a:pt x="14459" y="660441"/>
                    <a:pt x="27317" y="337924"/>
                  </a:cubicBezTo>
                  <a:cubicBezTo>
                    <a:pt x="30175" y="264106"/>
                    <a:pt x="33890" y="188191"/>
                    <a:pt x="64941" y="121231"/>
                  </a:cubicBezTo>
                  <a:cubicBezTo>
                    <a:pt x="95993" y="54175"/>
                    <a:pt x="161429" y="-2309"/>
                    <a:pt x="235248" y="73"/>
                  </a:cubicBezTo>
                  <a:cubicBezTo>
                    <a:pt x="254774" y="739"/>
                    <a:pt x="273348" y="5407"/>
                    <a:pt x="290779" y="13312"/>
                  </a:cubicBezTo>
                  <a:cubicBezTo>
                    <a:pt x="293922" y="14741"/>
                    <a:pt x="297065" y="16265"/>
                    <a:pt x="300113" y="17884"/>
                  </a:cubicBezTo>
                  <a:cubicBezTo>
                    <a:pt x="343166" y="40554"/>
                    <a:pt x="377552" y="82464"/>
                    <a:pt x="396316" y="128279"/>
                  </a:cubicBezTo>
                  <a:cubicBezTo>
                    <a:pt x="423938" y="195335"/>
                    <a:pt x="424891" y="270011"/>
                    <a:pt x="425367" y="342592"/>
                  </a:cubicBezTo>
                  <a:cubicBezTo>
                    <a:pt x="431177" y="1124785"/>
                    <a:pt x="436797" y="1906883"/>
                    <a:pt x="442512" y="2689171"/>
                  </a:cubicBezTo>
                  <a:cubicBezTo>
                    <a:pt x="442893" y="2745464"/>
                    <a:pt x="443369" y="2801852"/>
                    <a:pt x="443750" y="2858144"/>
                  </a:cubicBezTo>
                  <a:cubicBezTo>
                    <a:pt x="443750" y="2863478"/>
                    <a:pt x="443846" y="2868907"/>
                    <a:pt x="443846" y="2874241"/>
                  </a:cubicBezTo>
                  <a:cubicBezTo>
                    <a:pt x="443941" y="2877480"/>
                    <a:pt x="443941" y="2880814"/>
                    <a:pt x="443941" y="2884052"/>
                  </a:cubicBezTo>
                  <a:cubicBezTo>
                    <a:pt x="444227" y="2923105"/>
                    <a:pt x="444512" y="2962062"/>
                    <a:pt x="444798" y="3001114"/>
                  </a:cubicBezTo>
                  <a:cubicBezTo>
                    <a:pt x="446703" y="3301438"/>
                    <a:pt x="447084" y="3601761"/>
                    <a:pt x="435368" y="3901894"/>
                  </a:cubicBezTo>
                  <a:close/>
                </a:path>
              </a:pathLst>
            </a:custGeom>
            <a:solidFill>
              <a:srgbClr val="9EBE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035057" y="4150751"/>
              <a:ext cx="623254" cy="1672582"/>
            </a:xfrm>
            <a:custGeom>
              <a:avLst/>
              <a:gdLst/>
              <a:ahLst/>
              <a:cxnLst/>
              <a:rect l="l" t="t" r="r" b="b"/>
              <a:pathLst>
                <a:path w="623254" h="1672582" extrusionOk="0">
                  <a:moveTo>
                    <a:pt x="245394" y="1244984"/>
                  </a:moveTo>
                  <a:cubicBezTo>
                    <a:pt x="281113" y="1167927"/>
                    <a:pt x="287114" y="1080869"/>
                    <a:pt x="292543" y="996096"/>
                  </a:cubicBezTo>
                  <a:cubicBezTo>
                    <a:pt x="308259" y="751875"/>
                    <a:pt x="323880" y="507559"/>
                    <a:pt x="339596" y="263338"/>
                  </a:cubicBezTo>
                  <a:cubicBezTo>
                    <a:pt x="343883" y="196663"/>
                    <a:pt x="349217" y="126749"/>
                    <a:pt x="385412" y="70647"/>
                  </a:cubicBezTo>
                  <a:cubicBezTo>
                    <a:pt x="421607" y="14545"/>
                    <a:pt x="499807" y="-20507"/>
                    <a:pt x="557433" y="13211"/>
                  </a:cubicBezTo>
                  <a:cubicBezTo>
                    <a:pt x="616012" y="47501"/>
                    <a:pt x="623251" y="127797"/>
                    <a:pt x="623251" y="195615"/>
                  </a:cubicBezTo>
                  <a:cubicBezTo>
                    <a:pt x="623441" y="482127"/>
                    <a:pt x="616298" y="768639"/>
                    <a:pt x="601629" y="1054770"/>
                  </a:cubicBezTo>
                  <a:cubicBezTo>
                    <a:pt x="593914" y="1206598"/>
                    <a:pt x="581246" y="1366904"/>
                    <a:pt x="494568" y="1491872"/>
                  </a:cubicBezTo>
                  <a:cubicBezTo>
                    <a:pt x="424274" y="1593123"/>
                    <a:pt x="307592" y="1660751"/>
                    <a:pt x="184815" y="1671323"/>
                  </a:cubicBezTo>
                  <a:cubicBezTo>
                    <a:pt x="150239" y="1674276"/>
                    <a:pt x="114330" y="1672752"/>
                    <a:pt x="82517" y="1658941"/>
                  </a:cubicBezTo>
                  <a:cubicBezTo>
                    <a:pt x="-9876" y="1618650"/>
                    <a:pt x="-26354" y="1492158"/>
                    <a:pt x="41559" y="1421292"/>
                  </a:cubicBezTo>
                  <a:cubicBezTo>
                    <a:pt x="109377" y="1350521"/>
                    <a:pt x="198436" y="1346330"/>
                    <a:pt x="245394" y="1244984"/>
                  </a:cubicBezTo>
                  <a:close/>
                </a:path>
              </a:pathLst>
            </a:custGeom>
            <a:solidFill>
              <a:srgbClr val="9EBE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155748" y="3505969"/>
              <a:ext cx="638038" cy="1553022"/>
            </a:xfrm>
            <a:custGeom>
              <a:avLst/>
              <a:gdLst/>
              <a:ahLst/>
              <a:cxnLst/>
              <a:rect l="l" t="t" r="r" b="b"/>
              <a:pathLst>
                <a:path w="638038" h="1553022" extrusionOk="0">
                  <a:moveTo>
                    <a:pt x="362036" y="1469618"/>
                  </a:moveTo>
                  <a:cubicBezTo>
                    <a:pt x="300505" y="1412277"/>
                    <a:pt x="261071" y="1335601"/>
                    <a:pt x="226686" y="1258925"/>
                  </a:cubicBezTo>
                  <a:cubicBezTo>
                    <a:pt x="74857" y="921168"/>
                    <a:pt x="-2962" y="550360"/>
                    <a:pt x="86" y="180028"/>
                  </a:cubicBezTo>
                  <a:cubicBezTo>
                    <a:pt x="658" y="115449"/>
                    <a:pt x="11040" y="38582"/>
                    <a:pt x="68761" y="9626"/>
                  </a:cubicBezTo>
                  <a:cubicBezTo>
                    <a:pt x="115529" y="-13806"/>
                    <a:pt x="175060" y="8102"/>
                    <a:pt x="209255" y="47726"/>
                  </a:cubicBezTo>
                  <a:cubicBezTo>
                    <a:pt x="243355" y="87255"/>
                    <a:pt x="257166" y="140214"/>
                    <a:pt x="266119" y="191744"/>
                  </a:cubicBezTo>
                  <a:cubicBezTo>
                    <a:pt x="293361" y="348430"/>
                    <a:pt x="272025" y="511022"/>
                    <a:pt x="301457" y="667327"/>
                  </a:cubicBezTo>
                  <a:cubicBezTo>
                    <a:pt x="336795" y="855065"/>
                    <a:pt x="362512" y="989177"/>
                    <a:pt x="475003" y="1101667"/>
                  </a:cubicBezTo>
                  <a:cubicBezTo>
                    <a:pt x="513865" y="1140529"/>
                    <a:pt x="560251" y="1172724"/>
                    <a:pt x="590636" y="1218444"/>
                  </a:cubicBezTo>
                  <a:cubicBezTo>
                    <a:pt x="634356" y="1284166"/>
                    <a:pt x="664169" y="1461903"/>
                    <a:pt x="604733" y="1528006"/>
                  </a:cubicBezTo>
                  <a:cubicBezTo>
                    <a:pt x="545678" y="1593729"/>
                    <a:pt x="409852" y="1514195"/>
                    <a:pt x="362036" y="1469618"/>
                  </a:cubicBezTo>
                  <a:close/>
                </a:path>
              </a:pathLst>
            </a:custGeom>
            <a:solidFill>
              <a:srgbClr val="9EBE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160055" y="4171867"/>
              <a:ext cx="301466" cy="1533334"/>
            </a:xfrm>
            <a:custGeom>
              <a:avLst/>
              <a:gdLst/>
              <a:ahLst/>
              <a:cxnLst/>
              <a:rect l="l" t="t" r="r" b="b"/>
              <a:pathLst>
                <a:path w="301466" h="1533334" extrusionOk="0">
                  <a:moveTo>
                    <a:pt x="3619" y="1533335"/>
                  </a:moveTo>
                  <a:lnTo>
                    <a:pt x="0" y="1524476"/>
                  </a:lnTo>
                  <a:cubicBezTo>
                    <a:pt x="78772" y="1492187"/>
                    <a:pt x="144399" y="1416653"/>
                    <a:pt x="180022" y="1317212"/>
                  </a:cubicBezTo>
                  <a:cubicBezTo>
                    <a:pt x="212312" y="1227201"/>
                    <a:pt x="218599" y="1130141"/>
                    <a:pt x="224695" y="1036320"/>
                  </a:cubicBezTo>
                  <a:lnTo>
                    <a:pt x="291941" y="0"/>
                  </a:lnTo>
                  <a:lnTo>
                    <a:pt x="301466" y="571"/>
                  </a:lnTo>
                  <a:lnTo>
                    <a:pt x="234220" y="1036892"/>
                  </a:lnTo>
                  <a:cubicBezTo>
                    <a:pt x="228124" y="1131380"/>
                    <a:pt x="221742" y="1229106"/>
                    <a:pt x="189071" y="1320451"/>
                  </a:cubicBezTo>
                  <a:cubicBezTo>
                    <a:pt x="152495" y="1422368"/>
                    <a:pt x="84963" y="1499997"/>
                    <a:pt x="3619" y="1533335"/>
                  </a:cubicBez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315312" y="4150912"/>
              <a:ext cx="213264" cy="1630679"/>
            </a:xfrm>
            <a:custGeom>
              <a:avLst/>
              <a:gdLst/>
              <a:ahLst/>
              <a:cxnLst/>
              <a:rect l="l" t="t" r="r" b="b"/>
              <a:pathLst>
                <a:path w="213264" h="1630679" extrusionOk="0">
                  <a:moveTo>
                    <a:pt x="6763" y="1630680"/>
                  </a:moveTo>
                  <a:lnTo>
                    <a:pt x="0" y="1623917"/>
                  </a:lnTo>
                  <a:cubicBezTo>
                    <a:pt x="57721" y="1566482"/>
                    <a:pt x="98869" y="1487329"/>
                    <a:pt x="122206" y="1388459"/>
                  </a:cubicBezTo>
                  <a:cubicBezTo>
                    <a:pt x="142970" y="1300639"/>
                    <a:pt x="147256" y="1208818"/>
                    <a:pt x="151447" y="1119950"/>
                  </a:cubicBezTo>
                  <a:lnTo>
                    <a:pt x="203740" y="0"/>
                  </a:lnTo>
                  <a:lnTo>
                    <a:pt x="213265" y="476"/>
                  </a:lnTo>
                  <a:lnTo>
                    <a:pt x="160972" y="1120426"/>
                  </a:lnTo>
                  <a:cubicBezTo>
                    <a:pt x="156781" y="1209675"/>
                    <a:pt x="152495" y="1301972"/>
                    <a:pt x="131540" y="1390650"/>
                  </a:cubicBezTo>
                  <a:cubicBezTo>
                    <a:pt x="107728" y="1491234"/>
                    <a:pt x="65722" y="1571911"/>
                    <a:pt x="6763" y="1630680"/>
                  </a:cubicBez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199094" y="3517976"/>
              <a:ext cx="509571" cy="1426654"/>
            </a:xfrm>
            <a:custGeom>
              <a:avLst/>
              <a:gdLst/>
              <a:ahLst/>
              <a:cxnLst/>
              <a:rect l="l" t="t" r="r" b="b"/>
              <a:pathLst>
                <a:path w="509571" h="1426654" extrusionOk="0">
                  <a:moveTo>
                    <a:pt x="504999" y="1426655"/>
                  </a:moveTo>
                  <a:cubicBezTo>
                    <a:pt x="504904" y="1426655"/>
                    <a:pt x="503952" y="1426178"/>
                    <a:pt x="502237" y="1425226"/>
                  </a:cubicBezTo>
                  <a:lnTo>
                    <a:pt x="502047" y="1425416"/>
                  </a:lnTo>
                  <a:lnTo>
                    <a:pt x="502237" y="1425226"/>
                  </a:lnTo>
                  <a:cubicBezTo>
                    <a:pt x="473281" y="1408652"/>
                    <a:pt x="224774" y="1249489"/>
                    <a:pt x="136477" y="935831"/>
                  </a:cubicBezTo>
                  <a:cubicBezTo>
                    <a:pt x="78184" y="728663"/>
                    <a:pt x="35417" y="513112"/>
                    <a:pt x="9223" y="295084"/>
                  </a:cubicBezTo>
                  <a:cubicBezTo>
                    <a:pt x="-3826" y="186404"/>
                    <a:pt x="-10970" y="82010"/>
                    <a:pt x="44275" y="0"/>
                  </a:cubicBezTo>
                  <a:lnTo>
                    <a:pt x="52181" y="5334"/>
                  </a:lnTo>
                  <a:cubicBezTo>
                    <a:pt x="-1255" y="84677"/>
                    <a:pt x="5794" y="187166"/>
                    <a:pt x="18653" y="293942"/>
                  </a:cubicBezTo>
                  <a:cubicBezTo>
                    <a:pt x="44751" y="511492"/>
                    <a:pt x="87519" y="726567"/>
                    <a:pt x="145621" y="933259"/>
                  </a:cubicBezTo>
                  <a:cubicBezTo>
                    <a:pt x="236013" y="1254633"/>
                    <a:pt x="504237" y="1416272"/>
                    <a:pt x="506809" y="1417510"/>
                  </a:cubicBezTo>
                  <a:lnTo>
                    <a:pt x="504904" y="1421797"/>
                  </a:lnTo>
                  <a:lnTo>
                    <a:pt x="504904" y="1421797"/>
                  </a:lnTo>
                  <a:lnTo>
                    <a:pt x="507857" y="1417987"/>
                  </a:lnTo>
                  <a:lnTo>
                    <a:pt x="509571" y="1423606"/>
                  </a:lnTo>
                  <a:lnTo>
                    <a:pt x="504999" y="1426655"/>
                  </a:ln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304614" y="3523787"/>
              <a:ext cx="429672" cy="1226343"/>
            </a:xfrm>
            <a:custGeom>
              <a:avLst/>
              <a:gdLst/>
              <a:ahLst/>
              <a:cxnLst/>
              <a:rect l="l" t="t" r="r" b="b"/>
              <a:pathLst>
                <a:path w="429672" h="1226343" extrusionOk="0">
                  <a:moveTo>
                    <a:pt x="424244" y="1226344"/>
                  </a:moveTo>
                  <a:cubicBezTo>
                    <a:pt x="217170" y="1089755"/>
                    <a:pt x="126683" y="845344"/>
                    <a:pt x="87344" y="664274"/>
                  </a:cubicBezTo>
                  <a:cubicBezTo>
                    <a:pt x="60674" y="541687"/>
                    <a:pt x="48006" y="414909"/>
                    <a:pt x="35814" y="292227"/>
                  </a:cubicBezTo>
                  <a:cubicBezTo>
                    <a:pt x="26289" y="196596"/>
                    <a:pt x="16383" y="97726"/>
                    <a:pt x="0" y="1619"/>
                  </a:cubicBezTo>
                  <a:lnTo>
                    <a:pt x="9430" y="0"/>
                  </a:lnTo>
                  <a:cubicBezTo>
                    <a:pt x="25908" y="96488"/>
                    <a:pt x="35814" y="195453"/>
                    <a:pt x="45339" y="291275"/>
                  </a:cubicBezTo>
                  <a:cubicBezTo>
                    <a:pt x="57531" y="413671"/>
                    <a:pt x="70199" y="540258"/>
                    <a:pt x="96774" y="662273"/>
                  </a:cubicBezTo>
                  <a:cubicBezTo>
                    <a:pt x="135827" y="841534"/>
                    <a:pt x="225266" y="1083564"/>
                    <a:pt x="429673" y="1218438"/>
                  </a:cubicBezTo>
                  <a:lnTo>
                    <a:pt x="424244" y="1226344"/>
                  </a:ln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848237" y="2828176"/>
              <a:ext cx="140272" cy="4152233"/>
            </a:xfrm>
            <a:custGeom>
              <a:avLst/>
              <a:gdLst/>
              <a:ahLst/>
              <a:cxnLst/>
              <a:rect l="l" t="t" r="r" b="b"/>
              <a:pathLst>
                <a:path w="140272" h="4152233" extrusionOk="0">
                  <a:moveTo>
                    <a:pt x="140272" y="4151186"/>
                  </a:moveTo>
                  <a:cubicBezTo>
                    <a:pt x="137224" y="4151662"/>
                    <a:pt x="134081" y="4151948"/>
                    <a:pt x="130842" y="4152233"/>
                  </a:cubicBezTo>
                  <a:cubicBezTo>
                    <a:pt x="97219" y="3765900"/>
                    <a:pt x="62834" y="3368993"/>
                    <a:pt x="38450" y="2974086"/>
                  </a:cubicBezTo>
                  <a:cubicBezTo>
                    <a:pt x="34068" y="2903220"/>
                    <a:pt x="30068" y="2832450"/>
                    <a:pt x="26448" y="2761774"/>
                  </a:cubicBezTo>
                  <a:cubicBezTo>
                    <a:pt x="25782" y="2750344"/>
                    <a:pt x="25210" y="2739009"/>
                    <a:pt x="24639" y="2727675"/>
                  </a:cubicBezTo>
                  <a:cubicBezTo>
                    <a:pt x="-126" y="2232755"/>
                    <a:pt x="-6222" y="1730597"/>
                    <a:pt x="6351" y="1235202"/>
                  </a:cubicBezTo>
                  <a:cubicBezTo>
                    <a:pt x="16447" y="840867"/>
                    <a:pt x="38069" y="418243"/>
                    <a:pt x="127223" y="0"/>
                  </a:cubicBezTo>
                  <a:lnTo>
                    <a:pt x="136557" y="2000"/>
                  </a:lnTo>
                  <a:cubicBezTo>
                    <a:pt x="47594" y="419481"/>
                    <a:pt x="25972" y="841534"/>
                    <a:pt x="15876" y="1235393"/>
                  </a:cubicBezTo>
                  <a:cubicBezTo>
                    <a:pt x="3303" y="1730597"/>
                    <a:pt x="9399" y="2232565"/>
                    <a:pt x="34164" y="2727198"/>
                  </a:cubicBezTo>
                  <a:cubicBezTo>
                    <a:pt x="38259" y="2809685"/>
                    <a:pt x="42927" y="2892266"/>
                    <a:pt x="48070" y="2975039"/>
                  </a:cubicBezTo>
                  <a:cubicBezTo>
                    <a:pt x="52928" y="3053525"/>
                    <a:pt x="58167" y="3132106"/>
                    <a:pt x="63691" y="3210687"/>
                  </a:cubicBezTo>
                  <a:cubicBezTo>
                    <a:pt x="86075" y="3526631"/>
                    <a:pt x="113412" y="3842290"/>
                    <a:pt x="140272" y="4151186"/>
                  </a:cubicBez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959178" y="2833986"/>
              <a:ext cx="149537" cy="4090511"/>
            </a:xfrm>
            <a:custGeom>
              <a:avLst/>
              <a:gdLst/>
              <a:ahLst/>
              <a:cxnLst/>
              <a:rect l="l" t="t" r="r" b="b"/>
              <a:pathLst>
                <a:path w="149537" h="4090511" extrusionOk="0">
                  <a:moveTo>
                    <a:pt x="149537" y="4080129"/>
                  </a:moveTo>
                  <a:cubicBezTo>
                    <a:pt x="146965" y="4083749"/>
                    <a:pt x="144298" y="4087178"/>
                    <a:pt x="141441" y="4090511"/>
                  </a:cubicBezTo>
                  <a:cubicBezTo>
                    <a:pt x="139917" y="4080605"/>
                    <a:pt x="138488" y="4070795"/>
                    <a:pt x="137155" y="4060889"/>
                  </a:cubicBezTo>
                  <a:cubicBezTo>
                    <a:pt x="135440" y="4049840"/>
                    <a:pt x="133916" y="4038791"/>
                    <a:pt x="132392" y="4027646"/>
                  </a:cubicBezTo>
                  <a:cubicBezTo>
                    <a:pt x="132392" y="4027646"/>
                    <a:pt x="132392" y="4027551"/>
                    <a:pt x="132392" y="4027456"/>
                  </a:cubicBezTo>
                  <a:cubicBezTo>
                    <a:pt x="-57727" y="2691575"/>
                    <a:pt x="-2768" y="1323785"/>
                    <a:pt x="51239" y="0"/>
                  </a:cubicBezTo>
                  <a:cubicBezTo>
                    <a:pt x="54382" y="1429"/>
                    <a:pt x="57526" y="2953"/>
                    <a:pt x="60574" y="4572"/>
                  </a:cubicBezTo>
                  <a:cubicBezTo>
                    <a:pt x="7138" y="1315688"/>
                    <a:pt x="-47154" y="2669667"/>
                    <a:pt x="137059" y="3992785"/>
                  </a:cubicBezTo>
                  <a:lnTo>
                    <a:pt x="137059" y="3992880"/>
                  </a:lnTo>
                  <a:cubicBezTo>
                    <a:pt x="138583" y="4004500"/>
                    <a:pt x="140298" y="4016121"/>
                    <a:pt x="141917" y="4027742"/>
                  </a:cubicBezTo>
                  <a:cubicBezTo>
                    <a:pt x="141917" y="4027742"/>
                    <a:pt x="141917" y="4027837"/>
                    <a:pt x="141917" y="4027932"/>
                  </a:cubicBezTo>
                  <a:cubicBezTo>
                    <a:pt x="144394" y="4045267"/>
                    <a:pt x="146965" y="4062794"/>
                    <a:pt x="149537" y="4080129"/>
                  </a:cubicBez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256513" y="3521977"/>
              <a:ext cx="495490" cy="1317402"/>
            </a:xfrm>
            <a:custGeom>
              <a:avLst/>
              <a:gdLst/>
              <a:ahLst/>
              <a:cxnLst/>
              <a:rect l="l" t="t" r="r" b="b"/>
              <a:pathLst>
                <a:path w="495490" h="1317402" extrusionOk="0">
                  <a:moveTo>
                    <a:pt x="489776" y="1317403"/>
                  </a:moveTo>
                  <a:cubicBezTo>
                    <a:pt x="266986" y="1151668"/>
                    <a:pt x="156305" y="899351"/>
                    <a:pt x="102679" y="716947"/>
                  </a:cubicBezTo>
                  <a:cubicBezTo>
                    <a:pt x="34195" y="483870"/>
                    <a:pt x="16764" y="238220"/>
                    <a:pt x="0" y="667"/>
                  </a:cubicBezTo>
                  <a:lnTo>
                    <a:pt x="9525" y="0"/>
                  </a:lnTo>
                  <a:cubicBezTo>
                    <a:pt x="26289" y="237077"/>
                    <a:pt x="43625" y="482155"/>
                    <a:pt x="111824" y="714280"/>
                  </a:cubicBezTo>
                  <a:cubicBezTo>
                    <a:pt x="165068" y="895350"/>
                    <a:pt x="274796" y="1145667"/>
                    <a:pt x="495491" y="1309783"/>
                  </a:cubicBezTo>
                  <a:lnTo>
                    <a:pt x="489776" y="1317403"/>
                  </a:lnTo>
                  <a:close/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466950" y="4225970"/>
              <a:ext cx="128193" cy="1443799"/>
            </a:xfrm>
            <a:custGeom>
              <a:avLst/>
              <a:gdLst/>
              <a:ahLst/>
              <a:cxnLst/>
              <a:rect l="l" t="t" r="r" b="b"/>
              <a:pathLst>
                <a:path w="128193" h="1443799" extrusionOk="0">
                  <a:moveTo>
                    <a:pt x="8287" y="1443800"/>
                  </a:moveTo>
                  <a:lnTo>
                    <a:pt x="0" y="1439132"/>
                  </a:lnTo>
                  <a:cubicBezTo>
                    <a:pt x="124111" y="1216152"/>
                    <a:pt x="125921" y="943070"/>
                    <a:pt x="113729" y="729996"/>
                  </a:cubicBezTo>
                  <a:cubicBezTo>
                    <a:pt x="110680" y="677227"/>
                    <a:pt x="106585" y="623506"/>
                    <a:pt x="102679" y="571500"/>
                  </a:cubicBezTo>
                  <a:cubicBezTo>
                    <a:pt x="88392" y="383381"/>
                    <a:pt x="73628" y="188785"/>
                    <a:pt x="105061" y="0"/>
                  </a:cubicBezTo>
                  <a:lnTo>
                    <a:pt x="114490" y="1524"/>
                  </a:lnTo>
                  <a:cubicBezTo>
                    <a:pt x="83344" y="189071"/>
                    <a:pt x="98012" y="383096"/>
                    <a:pt x="112300" y="570738"/>
                  </a:cubicBezTo>
                  <a:cubicBezTo>
                    <a:pt x="116205" y="622744"/>
                    <a:pt x="120301" y="676561"/>
                    <a:pt x="123349" y="729425"/>
                  </a:cubicBezTo>
                  <a:cubicBezTo>
                    <a:pt x="135541" y="943832"/>
                    <a:pt x="133636" y="1218628"/>
                    <a:pt x="8287" y="1443800"/>
                  </a:cubicBezTo>
                  <a:close/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072139" y="2917330"/>
              <a:ext cx="85580" cy="3981926"/>
            </a:xfrm>
            <a:custGeom>
              <a:avLst/>
              <a:gdLst/>
              <a:ahLst/>
              <a:cxnLst/>
              <a:rect l="l" t="t" r="r" b="b"/>
              <a:pathLst>
                <a:path w="85580" h="3981926" extrusionOk="0">
                  <a:moveTo>
                    <a:pt x="23527" y="3981926"/>
                  </a:moveTo>
                  <a:lnTo>
                    <a:pt x="14097" y="3980498"/>
                  </a:lnTo>
                  <a:cubicBezTo>
                    <a:pt x="93917" y="3445669"/>
                    <a:pt x="78962" y="2896648"/>
                    <a:pt x="64484" y="2365629"/>
                  </a:cubicBezTo>
                  <a:lnTo>
                    <a:pt x="0" y="286"/>
                  </a:lnTo>
                  <a:lnTo>
                    <a:pt x="9525" y="0"/>
                  </a:lnTo>
                  <a:lnTo>
                    <a:pt x="74009" y="2365343"/>
                  </a:lnTo>
                  <a:cubicBezTo>
                    <a:pt x="88583" y="2896838"/>
                    <a:pt x="103537" y="3446336"/>
                    <a:pt x="23527" y="3981926"/>
                  </a:cubicBezTo>
                  <a:close/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758485" y="2841987"/>
              <a:ext cx="270315" cy="4131373"/>
            </a:xfrm>
            <a:custGeom>
              <a:avLst/>
              <a:gdLst/>
              <a:ahLst/>
              <a:cxnLst/>
              <a:rect l="l" t="t" r="r" b="b"/>
              <a:pathLst>
                <a:path w="270315" h="4131373" extrusionOk="0">
                  <a:moveTo>
                    <a:pt x="270315" y="4128707"/>
                  </a:moveTo>
                  <a:cubicBezTo>
                    <a:pt x="267267" y="4129659"/>
                    <a:pt x="264219" y="4130516"/>
                    <a:pt x="261076" y="4131374"/>
                  </a:cubicBezTo>
                  <a:cubicBezTo>
                    <a:pt x="224595" y="3823049"/>
                    <a:pt x="187638" y="3511010"/>
                    <a:pt x="153444" y="3196876"/>
                  </a:cubicBezTo>
                  <a:cubicBezTo>
                    <a:pt x="144776" y="3118104"/>
                    <a:pt x="136394" y="3039237"/>
                    <a:pt x="128202" y="2960275"/>
                  </a:cubicBezTo>
                  <a:cubicBezTo>
                    <a:pt x="78482" y="2483549"/>
                    <a:pt x="36667" y="2003298"/>
                    <a:pt x="13331" y="1525810"/>
                  </a:cubicBezTo>
                  <a:cubicBezTo>
                    <a:pt x="-9720" y="1055180"/>
                    <a:pt x="-20959" y="510350"/>
                    <a:pt x="137537" y="0"/>
                  </a:cubicBezTo>
                  <a:lnTo>
                    <a:pt x="146681" y="2857"/>
                  </a:lnTo>
                  <a:cubicBezTo>
                    <a:pt x="-11434" y="511683"/>
                    <a:pt x="-99" y="1055561"/>
                    <a:pt x="22856" y="1525334"/>
                  </a:cubicBezTo>
                  <a:cubicBezTo>
                    <a:pt x="42858" y="1932146"/>
                    <a:pt x="76101" y="2341055"/>
                    <a:pt x="116201" y="2747963"/>
                  </a:cubicBezTo>
                  <a:cubicBezTo>
                    <a:pt x="123154" y="2819114"/>
                    <a:pt x="130393" y="2890266"/>
                    <a:pt x="137823" y="2961228"/>
                  </a:cubicBezTo>
                  <a:cubicBezTo>
                    <a:pt x="178685" y="3353943"/>
                    <a:pt x="224881" y="3744278"/>
                    <a:pt x="270315" y="4128707"/>
                  </a:cubicBezTo>
                  <a:close/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092779" y="3357861"/>
              <a:ext cx="327564" cy="195933"/>
            </a:xfrm>
            <a:custGeom>
              <a:avLst/>
              <a:gdLst/>
              <a:ahLst/>
              <a:cxnLst/>
              <a:rect l="l" t="t" r="r" b="b"/>
              <a:pathLst>
                <a:path w="327564" h="195933" extrusionOk="0">
                  <a:moveTo>
                    <a:pt x="129540" y="186785"/>
                  </a:moveTo>
                  <a:cubicBezTo>
                    <a:pt x="63722" y="162973"/>
                    <a:pt x="53721" y="102489"/>
                    <a:pt x="0" y="63532"/>
                  </a:cubicBezTo>
                  <a:cubicBezTo>
                    <a:pt x="42482" y="78200"/>
                    <a:pt x="59531" y="93631"/>
                    <a:pt x="102108" y="108299"/>
                  </a:cubicBezTo>
                  <a:cubicBezTo>
                    <a:pt x="89154" y="77819"/>
                    <a:pt x="76295" y="47339"/>
                    <a:pt x="63341" y="16954"/>
                  </a:cubicBezTo>
                  <a:cubicBezTo>
                    <a:pt x="83249" y="39624"/>
                    <a:pt x="103061" y="62293"/>
                    <a:pt x="122968" y="84963"/>
                  </a:cubicBezTo>
                  <a:cubicBezTo>
                    <a:pt x="116586" y="61436"/>
                    <a:pt x="110300" y="37909"/>
                    <a:pt x="103918" y="14478"/>
                  </a:cubicBezTo>
                  <a:cubicBezTo>
                    <a:pt x="126016" y="42196"/>
                    <a:pt x="148114" y="69913"/>
                    <a:pt x="170307" y="97631"/>
                  </a:cubicBezTo>
                  <a:cubicBezTo>
                    <a:pt x="175165" y="65056"/>
                    <a:pt x="180023" y="32575"/>
                    <a:pt x="184785" y="0"/>
                  </a:cubicBezTo>
                  <a:cubicBezTo>
                    <a:pt x="192786" y="32194"/>
                    <a:pt x="200692" y="64389"/>
                    <a:pt x="208693" y="96583"/>
                  </a:cubicBezTo>
                  <a:cubicBezTo>
                    <a:pt x="225838" y="68199"/>
                    <a:pt x="242888" y="39814"/>
                    <a:pt x="260033" y="11430"/>
                  </a:cubicBezTo>
                  <a:cubicBezTo>
                    <a:pt x="256413" y="41719"/>
                    <a:pt x="252698" y="72009"/>
                    <a:pt x="249079" y="102298"/>
                  </a:cubicBezTo>
                  <a:cubicBezTo>
                    <a:pt x="264033" y="76105"/>
                    <a:pt x="288227" y="55245"/>
                    <a:pt x="316421" y="44386"/>
                  </a:cubicBezTo>
                  <a:cubicBezTo>
                    <a:pt x="305467" y="70961"/>
                    <a:pt x="294513" y="97441"/>
                    <a:pt x="283559" y="124015"/>
                  </a:cubicBezTo>
                  <a:cubicBezTo>
                    <a:pt x="298228" y="115348"/>
                    <a:pt x="312896" y="106585"/>
                    <a:pt x="327565" y="97917"/>
                  </a:cubicBezTo>
                  <a:cubicBezTo>
                    <a:pt x="322802" y="142684"/>
                    <a:pt x="281559" y="176498"/>
                    <a:pt x="237935" y="187452"/>
                  </a:cubicBezTo>
                  <a:cubicBezTo>
                    <a:pt x="194310" y="198406"/>
                    <a:pt x="195548" y="197929"/>
                    <a:pt x="151162" y="190690"/>
                  </a:cubicBezTo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754576" y="2646725"/>
              <a:ext cx="360330" cy="215442"/>
            </a:xfrm>
            <a:custGeom>
              <a:avLst/>
              <a:gdLst/>
              <a:ahLst/>
              <a:cxnLst/>
              <a:rect l="l" t="t" r="r" b="b"/>
              <a:pathLst>
                <a:path w="360330" h="215442" extrusionOk="0">
                  <a:moveTo>
                    <a:pt x="142589" y="205550"/>
                  </a:moveTo>
                  <a:cubicBezTo>
                    <a:pt x="70104" y="179261"/>
                    <a:pt x="59150" y="112776"/>
                    <a:pt x="0" y="69914"/>
                  </a:cubicBezTo>
                  <a:cubicBezTo>
                    <a:pt x="46768" y="86106"/>
                    <a:pt x="65532" y="102965"/>
                    <a:pt x="112300" y="119158"/>
                  </a:cubicBezTo>
                  <a:cubicBezTo>
                    <a:pt x="98203" y="85725"/>
                    <a:pt x="83915" y="52197"/>
                    <a:pt x="69723" y="18669"/>
                  </a:cubicBezTo>
                  <a:cubicBezTo>
                    <a:pt x="91535" y="43625"/>
                    <a:pt x="113443" y="68580"/>
                    <a:pt x="135255" y="93536"/>
                  </a:cubicBezTo>
                  <a:cubicBezTo>
                    <a:pt x="128302" y="67628"/>
                    <a:pt x="121253" y="41815"/>
                    <a:pt x="114300" y="15907"/>
                  </a:cubicBezTo>
                  <a:cubicBezTo>
                    <a:pt x="138684" y="46387"/>
                    <a:pt x="162973" y="76867"/>
                    <a:pt x="187357" y="107442"/>
                  </a:cubicBezTo>
                  <a:cubicBezTo>
                    <a:pt x="192691" y="71628"/>
                    <a:pt x="198025" y="35814"/>
                    <a:pt x="203359" y="0"/>
                  </a:cubicBezTo>
                  <a:cubicBezTo>
                    <a:pt x="212122" y="35433"/>
                    <a:pt x="220885" y="70866"/>
                    <a:pt x="229648" y="106299"/>
                  </a:cubicBezTo>
                  <a:cubicBezTo>
                    <a:pt x="248507" y="75057"/>
                    <a:pt x="267271" y="43815"/>
                    <a:pt x="286131" y="12573"/>
                  </a:cubicBezTo>
                  <a:cubicBezTo>
                    <a:pt x="282130" y="45911"/>
                    <a:pt x="278130" y="79248"/>
                    <a:pt x="274034" y="112490"/>
                  </a:cubicBezTo>
                  <a:cubicBezTo>
                    <a:pt x="290513" y="83630"/>
                    <a:pt x="317087" y="60770"/>
                    <a:pt x="348139" y="48768"/>
                  </a:cubicBezTo>
                  <a:cubicBezTo>
                    <a:pt x="336042" y="78010"/>
                    <a:pt x="324040" y="107156"/>
                    <a:pt x="311944" y="136398"/>
                  </a:cubicBezTo>
                  <a:cubicBezTo>
                    <a:pt x="328041" y="126778"/>
                    <a:pt x="344234" y="117253"/>
                    <a:pt x="360331" y="107633"/>
                  </a:cubicBezTo>
                  <a:cubicBezTo>
                    <a:pt x="355092" y="156877"/>
                    <a:pt x="309753" y="194119"/>
                    <a:pt x="261747" y="206121"/>
                  </a:cubicBezTo>
                  <a:cubicBezTo>
                    <a:pt x="213741" y="218123"/>
                    <a:pt x="215074" y="217646"/>
                    <a:pt x="166211" y="209741"/>
                  </a:cubicBezTo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330933" y="3984892"/>
              <a:ext cx="327564" cy="195933"/>
            </a:xfrm>
            <a:custGeom>
              <a:avLst/>
              <a:gdLst/>
              <a:ahLst/>
              <a:cxnLst/>
              <a:rect l="l" t="t" r="r" b="b"/>
              <a:pathLst>
                <a:path w="327564" h="195933" extrusionOk="0">
                  <a:moveTo>
                    <a:pt x="129540" y="186785"/>
                  </a:moveTo>
                  <a:cubicBezTo>
                    <a:pt x="63722" y="162973"/>
                    <a:pt x="53721" y="102489"/>
                    <a:pt x="0" y="63532"/>
                  </a:cubicBezTo>
                  <a:cubicBezTo>
                    <a:pt x="42481" y="78200"/>
                    <a:pt x="59531" y="93631"/>
                    <a:pt x="102108" y="108299"/>
                  </a:cubicBezTo>
                  <a:cubicBezTo>
                    <a:pt x="89154" y="77819"/>
                    <a:pt x="76295" y="47339"/>
                    <a:pt x="63341" y="16954"/>
                  </a:cubicBezTo>
                  <a:cubicBezTo>
                    <a:pt x="83248" y="39624"/>
                    <a:pt x="103060" y="62293"/>
                    <a:pt x="122968" y="84963"/>
                  </a:cubicBezTo>
                  <a:cubicBezTo>
                    <a:pt x="116586" y="61436"/>
                    <a:pt x="110300" y="37909"/>
                    <a:pt x="103918" y="14478"/>
                  </a:cubicBezTo>
                  <a:cubicBezTo>
                    <a:pt x="126016" y="42196"/>
                    <a:pt x="148114" y="69913"/>
                    <a:pt x="170307" y="97631"/>
                  </a:cubicBezTo>
                  <a:cubicBezTo>
                    <a:pt x="175165" y="65056"/>
                    <a:pt x="180022" y="32575"/>
                    <a:pt x="184785" y="0"/>
                  </a:cubicBezTo>
                  <a:cubicBezTo>
                    <a:pt x="192786" y="32194"/>
                    <a:pt x="200692" y="64389"/>
                    <a:pt x="208693" y="96583"/>
                  </a:cubicBezTo>
                  <a:cubicBezTo>
                    <a:pt x="225838" y="68199"/>
                    <a:pt x="242888" y="39814"/>
                    <a:pt x="260032" y="11430"/>
                  </a:cubicBezTo>
                  <a:cubicBezTo>
                    <a:pt x="256413" y="41719"/>
                    <a:pt x="252698" y="72009"/>
                    <a:pt x="249079" y="102298"/>
                  </a:cubicBezTo>
                  <a:cubicBezTo>
                    <a:pt x="264033" y="76105"/>
                    <a:pt x="288226" y="55245"/>
                    <a:pt x="316421" y="44386"/>
                  </a:cubicBezTo>
                  <a:cubicBezTo>
                    <a:pt x="305467" y="70961"/>
                    <a:pt x="294513" y="97441"/>
                    <a:pt x="283559" y="124015"/>
                  </a:cubicBezTo>
                  <a:cubicBezTo>
                    <a:pt x="298228" y="115348"/>
                    <a:pt x="312896" y="106585"/>
                    <a:pt x="327565" y="97917"/>
                  </a:cubicBezTo>
                  <a:cubicBezTo>
                    <a:pt x="322802" y="142684"/>
                    <a:pt x="281559" y="176498"/>
                    <a:pt x="237934" y="187452"/>
                  </a:cubicBezTo>
                  <a:cubicBezTo>
                    <a:pt x="194310" y="198406"/>
                    <a:pt x="195548" y="197929"/>
                    <a:pt x="151162" y="190690"/>
                  </a:cubicBezTo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" name="Google Shape;28;p2"/>
          <p:cNvSpPr/>
          <p:nvPr/>
        </p:nvSpPr>
        <p:spPr>
          <a:xfrm>
            <a:off x="0" y="4797675"/>
            <a:ext cx="12181522" cy="2060431"/>
          </a:xfrm>
          <a:custGeom>
            <a:avLst/>
            <a:gdLst/>
            <a:ahLst/>
            <a:cxnLst/>
            <a:rect l="l" t="t" r="r" b="b"/>
            <a:pathLst>
              <a:path w="12181522" h="2348069" extrusionOk="0">
                <a:moveTo>
                  <a:pt x="0" y="617663"/>
                </a:moveTo>
                <a:cubicBezTo>
                  <a:pt x="480441" y="665002"/>
                  <a:pt x="876776" y="647285"/>
                  <a:pt x="1167384" y="617663"/>
                </a:cubicBezTo>
                <a:cubicBezTo>
                  <a:pt x="1725644" y="560703"/>
                  <a:pt x="1822609" y="466977"/>
                  <a:pt x="2310384" y="452594"/>
                </a:cubicBezTo>
                <a:cubicBezTo>
                  <a:pt x="2857500" y="436497"/>
                  <a:pt x="2904744" y="549464"/>
                  <a:pt x="3440716" y="528794"/>
                </a:cubicBezTo>
                <a:cubicBezTo>
                  <a:pt x="3942303" y="509459"/>
                  <a:pt x="3974211" y="407732"/>
                  <a:pt x="4494848" y="350963"/>
                </a:cubicBezTo>
                <a:cubicBezTo>
                  <a:pt x="5079111" y="287336"/>
                  <a:pt x="5213985" y="396397"/>
                  <a:pt x="6031516" y="427163"/>
                </a:cubicBezTo>
                <a:cubicBezTo>
                  <a:pt x="6649212" y="450404"/>
                  <a:pt x="7112603" y="408398"/>
                  <a:pt x="7466648" y="376394"/>
                </a:cubicBezTo>
                <a:cubicBezTo>
                  <a:pt x="8393049" y="292479"/>
                  <a:pt x="8809577" y="139603"/>
                  <a:pt x="9308116" y="58926"/>
                </a:cubicBezTo>
                <a:cubicBezTo>
                  <a:pt x="9950578" y="-45087"/>
                  <a:pt x="10904030" y="-57469"/>
                  <a:pt x="12181523" y="414494"/>
                </a:cubicBezTo>
                <a:cubicBezTo>
                  <a:pt x="12181523" y="1059051"/>
                  <a:pt x="12181523" y="1703513"/>
                  <a:pt x="12181523" y="2348069"/>
                </a:cubicBezTo>
                <a:cubicBezTo>
                  <a:pt x="8121015" y="2348069"/>
                  <a:pt x="4060603" y="2348069"/>
                  <a:pt x="95" y="2348069"/>
                </a:cubicBezTo>
                <a:cubicBezTo>
                  <a:pt x="0" y="1771235"/>
                  <a:pt x="0" y="1194401"/>
                  <a:pt x="0" y="617663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2"/>
          <p:cNvSpPr/>
          <p:nvPr/>
        </p:nvSpPr>
        <p:spPr>
          <a:xfrm>
            <a:off x="247376" y="293601"/>
            <a:ext cx="2717214" cy="1411320"/>
          </a:xfrm>
          <a:custGeom>
            <a:avLst/>
            <a:gdLst/>
            <a:ahLst/>
            <a:cxnLst/>
            <a:rect l="l" t="t" r="r" b="b"/>
            <a:pathLst>
              <a:path w="2953493" h="1534044" extrusionOk="0">
                <a:moveTo>
                  <a:pt x="635694" y="613372"/>
                </a:moveTo>
                <a:cubicBezTo>
                  <a:pt x="663983" y="452875"/>
                  <a:pt x="784379" y="324478"/>
                  <a:pt x="939923" y="288379"/>
                </a:cubicBezTo>
                <a:cubicBezTo>
                  <a:pt x="1107372" y="249517"/>
                  <a:pt x="1284251" y="324669"/>
                  <a:pt x="1375596" y="475069"/>
                </a:cubicBezTo>
                <a:cubicBezTo>
                  <a:pt x="1385121" y="428206"/>
                  <a:pt x="1432270" y="220846"/>
                  <a:pt x="1624580" y="94735"/>
                </a:cubicBezTo>
                <a:cubicBezTo>
                  <a:pt x="1820890" y="-34043"/>
                  <a:pt x="2110164" y="-39948"/>
                  <a:pt x="2302283" y="129311"/>
                </a:cubicBezTo>
                <a:cubicBezTo>
                  <a:pt x="2496975" y="300856"/>
                  <a:pt x="2484401" y="557841"/>
                  <a:pt x="2482116" y="592607"/>
                </a:cubicBezTo>
                <a:cubicBezTo>
                  <a:pt x="2492498" y="590797"/>
                  <a:pt x="2740815" y="551173"/>
                  <a:pt x="2876260" y="717099"/>
                </a:cubicBezTo>
                <a:cubicBezTo>
                  <a:pt x="3016563" y="888930"/>
                  <a:pt x="2958842" y="1187062"/>
                  <a:pt x="2758722" y="1311840"/>
                </a:cubicBezTo>
                <a:cubicBezTo>
                  <a:pt x="2598892" y="1411376"/>
                  <a:pt x="2375435" y="1383563"/>
                  <a:pt x="2226274" y="1235735"/>
                </a:cubicBezTo>
                <a:cubicBezTo>
                  <a:pt x="2216558" y="1340320"/>
                  <a:pt x="2172267" y="1398136"/>
                  <a:pt x="2150169" y="1422425"/>
                </a:cubicBezTo>
                <a:cubicBezTo>
                  <a:pt x="2022820" y="1562443"/>
                  <a:pt x="1766883" y="1569682"/>
                  <a:pt x="1610768" y="1450048"/>
                </a:cubicBezTo>
                <a:cubicBezTo>
                  <a:pt x="1523519" y="1383182"/>
                  <a:pt x="1487420" y="1292123"/>
                  <a:pt x="1472465" y="1242593"/>
                </a:cubicBezTo>
                <a:cubicBezTo>
                  <a:pt x="1465417" y="1263262"/>
                  <a:pt x="1448748" y="1302315"/>
                  <a:pt x="1410267" y="1332509"/>
                </a:cubicBezTo>
                <a:cubicBezTo>
                  <a:pt x="1345592" y="1383087"/>
                  <a:pt x="1254629" y="1380991"/>
                  <a:pt x="1189001" y="1346320"/>
                </a:cubicBezTo>
                <a:cubicBezTo>
                  <a:pt x="1117564" y="1308601"/>
                  <a:pt x="1091656" y="1240593"/>
                  <a:pt x="1085274" y="1221829"/>
                </a:cubicBezTo>
                <a:cubicBezTo>
                  <a:pt x="1083750" y="1250213"/>
                  <a:pt x="1076892" y="1301934"/>
                  <a:pt x="1043745" y="1353178"/>
                </a:cubicBezTo>
                <a:cubicBezTo>
                  <a:pt x="973546" y="1461763"/>
                  <a:pt x="845816" y="1475194"/>
                  <a:pt x="822479" y="1477670"/>
                </a:cubicBezTo>
                <a:cubicBezTo>
                  <a:pt x="682748" y="1492339"/>
                  <a:pt x="582640" y="1408614"/>
                  <a:pt x="552827" y="1380896"/>
                </a:cubicBezTo>
                <a:cubicBezTo>
                  <a:pt x="501582" y="1333176"/>
                  <a:pt x="475674" y="1280788"/>
                  <a:pt x="462911" y="1249547"/>
                </a:cubicBezTo>
                <a:cubicBezTo>
                  <a:pt x="433478" y="1314126"/>
                  <a:pt x="352230" y="1353274"/>
                  <a:pt x="275649" y="1348321"/>
                </a:cubicBezTo>
                <a:cubicBezTo>
                  <a:pt x="149157" y="1340224"/>
                  <a:pt x="63527" y="1250594"/>
                  <a:pt x="13426" y="1076668"/>
                </a:cubicBezTo>
                <a:cubicBezTo>
                  <a:pt x="-33151" y="915219"/>
                  <a:pt x="46668" y="742626"/>
                  <a:pt x="172493" y="647947"/>
                </a:cubicBezTo>
                <a:cubicBezTo>
                  <a:pt x="303462" y="549268"/>
                  <a:pt x="483770" y="535838"/>
                  <a:pt x="635694" y="613372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2"/>
          <p:cNvSpPr/>
          <p:nvPr/>
        </p:nvSpPr>
        <p:spPr>
          <a:xfrm>
            <a:off x="10528551" y="1176377"/>
            <a:ext cx="1611171" cy="951747"/>
          </a:xfrm>
          <a:custGeom>
            <a:avLst/>
            <a:gdLst/>
            <a:ahLst/>
            <a:cxnLst/>
            <a:rect l="l" t="t" r="r" b="b"/>
            <a:pathLst>
              <a:path w="2072246" h="1224112" extrusionOk="0">
                <a:moveTo>
                  <a:pt x="821417" y="373300"/>
                </a:moveTo>
                <a:cubicBezTo>
                  <a:pt x="810844" y="235188"/>
                  <a:pt x="878757" y="104696"/>
                  <a:pt x="994296" y="41354"/>
                </a:cubicBezTo>
                <a:cubicBezTo>
                  <a:pt x="1124598" y="-30083"/>
                  <a:pt x="1304906" y="-10176"/>
                  <a:pt x="1402252" y="110506"/>
                </a:cubicBezTo>
                <a:cubicBezTo>
                  <a:pt x="1504645" y="237379"/>
                  <a:pt x="1455115" y="400828"/>
                  <a:pt x="1450639" y="414734"/>
                </a:cubicBezTo>
                <a:cubicBezTo>
                  <a:pt x="1467021" y="395303"/>
                  <a:pt x="1534744" y="319580"/>
                  <a:pt x="1644282" y="311007"/>
                </a:cubicBezTo>
                <a:cubicBezTo>
                  <a:pt x="1675809" y="308531"/>
                  <a:pt x="1786204" y="299958"/>
                  <a:pt x="1837925" y="380158"/>
                </a:cubicBezTo>
                <a:cubicBezTo>
                  <a:pt x="1888027" y="457882"/>
                  <a:pt x="1840973" y="553895"/>
                  <a:pt x="1837925" y="559990"/>
                </a:cubicBezTo>
                <a:cubicBezTo>
                  <a:pt x="1861547" y="561324"/>
                  <a:pt x="1954606" y="569420"/>
                  <a:pt x="2017757" y="642953"/>
                </a:cubicBezTo>
                <a:cubicBezTo>
                  <a:pt x="2098910" y="737537"/>
                  <a:pt x="2081384" y="882983"/>
                  <a:pt x="2017757" y="967946"/>
                </a:cubicBezTo>
                <a:cubicBezTo>
                  <a:pt x="1915744" y="1104249"/>
                  <a:pt x="1708480" y="1067864"/>
                  <a:pt x="1651235" y="1057862"/>
                </a:cubicBezTo>
                <a:cubicBezTo>
                  <a:pt x="1502549" y="1031764"/>
                  <a:pt x="1405966" y="944515"/>
                  <a:pt x="1367676" y="905748"/>
                </a:cubicBezTo>
                <a:cubicBezTo>
                  <a:pt x="1361389" y="941467"/>
                  <a:pt x="1346435" y="999950"/>
                  <a:pt x="1305477" y="1057862"/>
                </a:cubicBezTo>
                <a:cubicBezTo>
                  <a:pt x="1183462" y="1230646"/>
                  <a:pt x="954195" y="1225026"/>
                  <a:pt x="925144" y="1223788"/>
                </a:cubicBezTo>
                <a:cubicBezTo>
                  <a:pt x="875519" y="1221788"/>
                  <a:pt x="758838" y="1217120"/>
                  <a:pt x="662350" y="1127014"/>
                </a:cubicBezTo>
                <a:cubicBezTo>
                  <a:pt x="592626" y="1061863"/>
                  <a:pt x="567766" y="984329"/>
                  <a:pt x="558622" y="947182"/>
                </a:cubicBezTo>
                <a:cubicBezTo>
                  <a:pt x="536810" y="972423"/>
                  <a:pt x="498424" y="1009380"/>
                  <a:pt x="441083" y="1030145"/>
                </a:cubicBezTo>
                <a:cubicBezTo>
                  <a:pt x="309353" y="1077960"/>
                  <a:pt x="156096" y="1012142"/>
                  <a:pt x="74562" y="912606"/>
                </a:cubicBezTo>
                <a:cubicBezTo>
                  <a:pt x="-40881" y="771636"/>
                  <a:pt x="-5449" y="571706"/>
                  <a:pt x="67609" y="449310"/>
                </a:cubicBezTo>
                <a:cubicBezTo>
                  <a:pt x="173717" y="271573"/>
                  <a:pt x="369360" y="240046"/>
                  <a:pt x="406413" y="234902"/>
                </a:cubicBezTo>
                <a:cubicBezTo>
                  <a:pt x="638346" y="202993"/>
                  <a:pt x="800557" y="353298"/>
                  <a:pt x="821417" y="37330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2"/>
          <p:cNvSpPr txBox="1">
            <a:spLocks noGrp="1"/>
          </p:cNvSpPr>
          <p:nvPr>
            <p:ph type="subTitle" idx="1"/>
          </p:nvPr>
        </p:nvSpPr>
        <p:spPr>
          <a:xfrm>
            <a:off x="2823158" y="5989175"/>
            <a:ext cx="62082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6400324" y="232725"/>
            <a:ext cx="1992408" cy="1175111"/>
          </a:xfrm>
          <a:custGeom>
            <a:avLst/>
            <a:gdLst/>
            <a:ahLst/>
            <a:cxnLst/>
            <a:rect l="l" t="t" r="r" b="b"/>
            <a:pathLst>
              <a:path w="1786913" h="1175111" extrusionOk="0">
                <a:moveTo>
                  <a:pt x="311926" y="495440"/>
                </a:moveTo>
                <a:cubicBezTo>
                  <a:pt x="284970" y="351803"/>
                  <a:pt x="363932" y="213976"/>
                  <a:pt x="484805" y="170447"/>
                </a:cubicBezTo>
                <a:cubicBezTo>
                  <a:pt x="627775" y="118917"/>
                  <a:pt x="805511" y="207880"/>
                  <a:pt x="851327" y="377902"/>
                </a:cubicBezTo>
                <a:cubicBezTo>
                  <a:pt x="869424" y="132538"/>
                  <a:pt x="1091738" y="-29578"/>
                  <a:pt x="1287000" y="4522"/>
                </a:cubicBezTo>
                <a:cubicBezTo>
                  <a:pt x="1488740" y="39764"/>
                  <a:pt x="1644759" y="281604"/>
                  <a:pt x="1563606" y="523158"/>
                </a:cubicBezTo>
                <a:cubicBezTo>
                  <a:pt x="1655904" y="525158"/>
                  <a:pt x="1738009" y="573355"/>
                  <a:pt x="1771061" y="647649"/>
                </a:cubicBezTo>
                <a:cubicBezTo>
                  <a:pt x="1821829" y="761664"/>
                  <a:pt x="1744581" y="908825"/>
                  <a:pt x="1625804" y="945020"/>
                </a:cubicBezTo>
                <a:cubicBezTo>
                  <a:pt x="1505885" y="981596"/>
                  <a:pt x="1402062" y="887013"/>
                  <a:pt x="1397585" y="882822"/>
                </a:cubicBezTo>
                <a:cubicBezTo>
                  <a:pt x="1381964" y="989502"/>
                  <a:pt x="1315670" y="1079418"/>
                  <a:pt x="1224707" y="1111041"/>
                </a:cubicBezTo>
                <a:cubicBezTo>
                  <a:pt x="1097453" y="1155237"/>
                  <a:pt x="934861" y="1080751"/>
                  <a:pt x="871996" y="924351"/>
                </a:cubicBezTo>
                <a:cubicBezTo>
                  <a:pt x="865995" y="1040080"/>
                  <a:pt x="791700" y="1137711"/>
                  <a:pt x="692164" y="1166381"/>
                </a:cubicBezTo>
                <a:cubicBezTo>
                  <a:pt x="567196" y="1202386"/>
                  <a:pt x="419844" y="1124471"/>
                  <a:pt x="374029" y="979691"/>
                </a:cubicBezTo>
                <a:cubicBezTo>
                  <a:pt x="359456" y="992073"/>
                  <a:pt x="272778" y="1063892"/>
                  <a:pt x="173528" y="1041889"/>
                </a:cubicBezTo>
                <a:cubicBezTo>
                  <a:pt x="47988" y="1014076"/>
                  <a:pt x="-6685" y="856342"/>
                  <a:pt x="649" y="744519"/>
                </a:cubicBezTo>
                <a:cubicBezTo>
                  <a:pt x="1506" y="731946"/>
                  <a:pt x="15508" y="559543"/>
                  <a:pt x="152763" y="502489"/>
                </a:cubicBezTo>
                <a:cubicBezTo>
                  <a:pt x="220391" y="474295"/>
                  <a:pt x="284589" y="487915"/>
                  <a:pt x="311926" y="49544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" name="Google Shape;33;p2"/>
          <p:cNvGrpSpPr/>
          <p:nvPr/>
        </p:nvGrpSpPr>
        <p:grpSpPr>
          <a:xfrm>
            <a:off x="-11937" y="1328866"/>
            <a:ext cx="2037782" cy="5641514"/>
            <a:chOff x="2092779" y="2646725"/>
            <a:chExt cx="1565718" cy="4334625"/>
          </a:xfrm>
        </p:grpSpPr>
        <p:sp>
          <p:nvSpPr>
            <p:cNvPr id="34" name="Google Shape;34;p2"/>
            <p:cNvSpPr/>
            <p:nvPr/>
          </p:nvSpPr>
          <p:spPr>
            <a:xfrm>
              <a:off x="2719638" y="2820674"/>
              <a:ext cx="445815" cy="4160676"/>
            </a:xfrm>
            <a:custGeom>
              <a:avLst/>
              <a:gdLst/>
              <a:ahLst/>
              <a:cxnLst/>
              <a:rect l="l" t="t" r="r" b="b"/>
              <a:pathLst>
                <a:path w="445815" h="4160676" extrusionOk="0">
                  <a:moveTo>
                    <a:pt x="435368" y="3901894"/>
                  </a:moveTo>
                  <a:cubicBezTo>
                    <a:pt x="432797" y="3968283"/>
                    <a:pt x="426605" y="4041245"/>
                    <a:pt x="389077" y="4093441"/>
                  </a:cubicBezTo>
                  <a:cubicBezTo>
                    <a:pt x="386505" y="4097061"/>
                    <a:pt x="383838" y="4100490"/>
                    <a:pt x="380981" y="4103824"/>
                  </a:cubicBezTo>
                  <a:cubicBezTo>
                    <a:pt x="375932" y="4109824"/>
                    <a:pt x="370313" y="4115444"/>
                    <a:pt x="364217" y="4120683"/>
                  </a:cubicBezTo>
                  <a:cubicBezTo>
                    <a:pt x="349453" y="4133447"/>
                    <a:pt x="330403" y="4143257"/>
                    <a:pt x="309162" y="4150020"/>
                  </a:cubicBezTo>
                  <a:cubicBezTo>
                    <a:pt x="306114" y="4150972"/>
                    <a:pt x="303066" y="4151830"/>
                    <a:pt x="299923" y="4152687"/>
                  </a:cubicBezTo>
                  <a:cubicBezTo>
                    <a:pt x="289922" y="4155354"/>
                    <a:pt x="279539" y="4157354"/>
                    <a:pt x="268871" y="4158688"/>
                  </a:cubicBezTo>
                  <a:cubicBezTo>
                    <a:pt x="265823" y="4159164"/>
                    <a:pt x="262680" y="4159450"/>
                    <a:pt x="259442" y="4159736"/>
                  </a:cubicBezTo>
                  <a:cubicBezTo>
                    <a:pt x="200291" y="4164879"/>
                    <a:pt x="136855" y="4149067"/>
                    <a:pt x="102660" y="4109253"/>
                  </a:cubicBezTo>
                  <a:cubicBezTo>
                    <a:pt x="54749" y="4053437"/>
                    <a:pt x="71990" y="3941232"/>
                    <a:pt x="68180" y="3873414"/>
                  </a:cubicBezTo>
                  <a:cubicBezTo>
                    <a:pt x="51701" y="3586140"/>
                    <a:pt x="35509" y="3298866"/>
                    <a:pt x="24650" y="3011211"/>
                  </a:cubicBezTo>
                  <a:cubicBezTo>
                    <a:pt x="14840" y="2752703"/>
                    <a:pt x="7982" y="2494004"/>
                    <a:pt x="3981" y="2235305"/>
                  </a:cubicBezTo>
                  <a:cubicBezTo>
                    <a:pt x="2838" y="2156533"/>
                    <a:pt x="1886" y="2077761"/>
                    <a:pt x="1219" y="1998989"/>
                  </a:cubicBezTo>
                  <a:lnTo>
                    <a:pt x="1219" y="1998894"/>
                  </a:lnTo>
                  <a:cubicBezTo>
                    <a:pt x="1124" y="1994798"/>
                    <a:pt x="1124" y="1990702"/>
                    <a:pt x="1124" y="1986607"/>
                  </a:cubicBezTo>
                  <a:cubicBezTo>
                    <a:pt x="933" y="1965556"/>
                    <a:pt x="743" y="1944601"/>
                    <a:pt x="647" y="1923551"/>
                  </a:cubicBezTo>
                  <a:cubicBezTo>
                    <a:pt x="647" y="1919646"/>
                    <a:pt x="552" y="1915836"/>
                    <a:pt x="552" y="1911931"/>
                  </a:cubicBezTo>
                  <a:cubicBezTo>
                    <a:pt x="457" y="1898215"/>
                    <a:pt x="457" y="1884404"/>
                    <a:pt x="362" y="1870687"/>
                  </a:cubicBezTo>
                  <a:cubicBezTo>
                    <a:pt x="-496" y="1682473"/>
                    <a:pt x="171" y="1494259"/>
                    <a:pt x="2362" y="1306046"/>
                  </a:cubicBezTo>
                  <a:cubicBezTo>
                    <a:pt x="6077" y="983243"/>
                    <a:pt x="14459" y="660441"/>
                    <a:pt x="27317" y="337924"/>
                  </a:cubicBezTo>
                  <a:cubicBezTo>
                    <a:pt x="30175" y="264106"/>
                    <a:pt x="33890" y="188191"/>
                    <a:pt x="64941" y="121231"/>
                  </a:cubicBezTo>
                  <a:cubicBezTo>
                    <a:pt x="95993" y="54175"/>
                    <a:pt x="161429" y="-2309"/>
                    <a:pt x="235248" y="73"/>
                  </a:cubicBezTo>
                  <a:cubicBezTo>
                    <a:pt x="254774" y="739"/>
                    <a:pt x="273348" y="5407"/>
                    <a:pt x="290779" y="13312"/>
                  </a:cubicBezTo>
                  <a:cubicBezTo>
                    <a:pt x="293922" y="14741"/>
                    <a:pt x="297065" y="16265"/>
                    <a:pt x="300113" y="17884"/>
                  </a:cubicBezTo>
                  <a:cubicBezTo>
                    <a:pt x="343166" y="40554"/>
                    <a:pt x="377552" y="82464"/>
                    <a:pt x="396316" y="128279"/>
                  </a:cubicBezTo>
                  <a:cubicBezTo>
                    <a:pt x="423938" y="195335"/>
                    <a:pt x="424891" y="270011"/>
                    <a:pt x="425367" y="342592"/>
                  </a:cubicBezTo>
                  <a:cubicBezTo>
                    <a:pt x="431177" y="1124785"/>
                    <a:pt x="436797" y="1906883"/>
                    <a:pt x="442512" y="2689171"/>
                  </a:cubicBezTo>
                  <a:cubicBezTo>
                    <a:pt x="442893" y="2745464"/>
                    <a:pt x="443369" y="2801852"/>
                    <a:pt x="443750" y="2858144"/>
                  </a:cubicBezTo>
                  <a:cubicBezTo>
                    <a:pt x="443750" y="2863478"/>
                    <a:pt x="443846" y="2868907"/>
                    <a:pt x="443846" y="2874241"/>
                  </a:cubicBezTo>
                  <a:cubicBezTo>
                    <a:pt x="443941" y="2877480"/>
                    <a:pt x="443941" y="2880814"/>
                    <a:pt x="443941" y="2884052"/>
                  </a:cubicBezTo>
                  <a:cubicBezTo>
                    <a:pt x="444227" y="2923105"/>
                    <a:pt x="444512" y="2962062"/>
                    <a:pt x="444798" y="3001114"/>
                  </a:cubicBezTo>
                  <a:cubicBezTo>
                    <a:pt x="446703" y="3301438"/>
                    <a:pt x="447084" y="3601761"/>
                    <a:pt x="435368" y="3901894"/>
                  </a:cubicBezTo>
                  <a:close/>
                </a:path>
              </a:pathLst>
            </a:custGeom>
            <a:solidFill>
              <a:srgbClr val="9EBE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035057" y="4150751"/>
              <a:ext cx="623254" cy="1672582"/>
            </a:xfrm>
            <a:custGeom>
              <a:avLst/>
              <a:gdLst/>
              <a:ahLst/>
              <a:cxnLst/>
              <a:rect l="l" t="t" r="r" b="b"/>
              <a:pathLst>
                <a:path w="623254" h="1672582" extrusionOk="0">
                  <a:moveTo>
                    <a:pt x="245394" y="1244984"/>
                  </a:moveTo>
                  <a:cubicBezTo>
                    <a:pt x="281113" y="1167927"/>
                    <a:pt x="287114" y="1080869"/>
                    <a:pt x="292543" y="996096"/>
                  </a:cubicBezTo>
                  <a:cubicBezTo>
                    <a:pt x="308259" y="751875"/>
                    <a:pt x="323880" y="507559"/>
                    <a:pt x="339596" y="263338"/>
                  </a:cubicBezTo>
                  <a:cubicBezTo>
                    <a:pt x="343883" y="196663"/>
                    <a:pt x="349217" y="126749"/>
                    <a:pt x="385412" y="70647"/>
                  </a:cubicBezTo>
                  <a:cubicBezTo>
                    <a:pt x="421607" y="14545"/>
                    <a:pt x="499807" y="-20507"/>
                    <a:pt x="557433" y="13211"/>
                  </a:cubicBezTo>
                  <a:cubicBezTo>
                    <a:pt x="616012" y="47501"/>
                    <a:pt x="623251" y="127797"/>
                    <a:pt x="623251" y="195615"/>
                  </a:cubicBezTo>
                  <a:cubicBezTo>
                    <a:pt x="623441" y="482127"/>
                    <a:pt x="616298" y="768639"/>
                    <a:pt x="601629" y="1054770"/>
                  </a:cubicBezTo>
                  <a:cubicBezTo>
                    <a:pt x="593914" y="1206598"/>
                    <a:pt x="581246" y="1366904"/>
                    <a:pt x="494568" y="1491872"/>
                  </a:cubicBezTo>
                  <a:cubicBezTo>
                    <a:pt x="424274" y="1593123"/>
                    <a:pt x="307592" y="1660751"/>
                    <a:pt x="184815" y="1671323"/>
                  </a:cubicBezTo>
                  <a:cubicBezTo>
                    <a:pt x="150239" y="1674276"/>
                    <a:pt x="114330" y="1672752"/>
                    <a:pt x="82517" y="1658941"/>
                  </a:cubicBezTo>
                  <a:cubicBezTo>
                    <a:pt x="-9876" y="1618650"/>
                    <a:pt x="-26354" y="1492158"/>
                    <a:pt x="41559" y="1421292"/>
                  </a:cubicBezTo>
                  <a:cubicBezTo>
                    <a:pt x="109377" y="1350521"/>
                    <a:pt x="198436" y="1346330"/>
                    <a:pt x="245394" y="1244984"/>
                  </a:cubicBezTo>
                  <a:close/>
                </a:path>
              </a:pathLst>
            </a:custGeom>
            <a:solidFill>
              <a:srgbClr val="9EBE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155748" y="3505969"/>
              <a:ext cx="638038" cy="1553022"/>
            </a:xfrm>
            <a:custGeom>
              <a:avLst/>
              <a:gdLst/>
              <a:ahLst/>
              <a:cxnLst/>
              <a:rect l="l" t="t" r="r" b="b"/>
              <a:pathLst>
                <a:path w="638038" h="1553022" extrusionOk="0">
                  <a:moveTo>
                    <a:pt x="362036" y="1469618"/>
                  </a:moveTo>
                  <a:cubicBezTo>
                    <a:pt x="300505" y="1412277"/>
                    <a:pt x="261071" y="1335601"/>
                    <a:pt x="226686" y="1258925"/>
                  </a:cubicBezTo>
                  <a:cubicBezTo>
                    <a:pt x="74857" y="921168"/>
                    <a:pt x="-2962" y="550360"/>
                    <a:pt x="86" y="180028"/>
                  </a:cubicBezTo>
                  <a:cubicBezTo>
                    <a:pt x="658" y="115449"/>
                    <a:pt x="11040" y="38582"/>
                    <a:pt x="68761" y="9626"/>
                  </a:cubicBezTo>
                  <a:cubicBezTo>
                    <a:pt x="115529" y="-13806"/>
                    <a:pt x="175060" y="8102"/>
                    <a:pt x="209255" y="47726"/>
                  </a:cubicBezTo>
                  <a:cubicBezTo>
                    <a:pt x="243355" y="87255"/>
                    <a:pt x="257166" y="140214"/>
                    <a:pt x="266119" y="191744"/>
                  </a:cubicBezTo>
                  <a:cubicBezTo>
                    <a:pt x="293361" y="348430"/>
                    <a:pt x="272025" y="511022"/>
                    <a:pt x="301457" y="667327"/>
                  </a:cubicBezTo>
                  <a:cubicBezTo>
                    <a:pt x="336795" y="855065"/>
                    <a:pt x="362512" y="989177"/>
                    <a:pt x="475003" y="1101667"/>
                  </a:cubicBezTo>
                  <a:cubicBezTo>
                    <a:pt x="513865" y="1140529"/>
                    <a:pt x="560251" y="1172724"/>
                    <a:pt x="590636" y="1218444"/>
                  </a:cubicBezTo>
                  <a:cubicBezTo>
                    <a:pt x="634356" y="1284166"/>
                    <a:pt x="664169" y="1461903"/>
                    <a:pt x="604733" y="1528006"/>
                  </a:cubicBezTo>
                  <a:cubicBezTo>
                    <a:pt x="545678" y="1593729"/>
                    <a:pt x="409852" y="1514195"/>
                    <a:pt x="362036" y="1469618"/>
                  </a:cubicBezTo>
                  <a:close/>
                </a:path>
              </a:pathLst>
            </a:custGeom>
            <a:solidFill>
              <a:srgbClr val="9EBE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160055" y="4171867"/>
              <a:ext cx="301466" cy="1533334"/>
            </a:xfrm>
            <a:custGeom>
              <a:avLst/>
              <a:gdLst/>
              <a:ahLst/>
              <a:cxnLst/>
              <a:rect l="l" t="t" r="r" b="b"/>
              <a:pathLst>
                <a:path w="301466" h="1533334" extrusionOk="0">
                  <a:moveTo>
                    <a:pt x="3619" y="1533335"/>
                  </a:moveTo>
                  <a:lnTo>
                    <a:pt x="0" y="1524476"/>
                  </a:lnTo>
                  <a:cubicBezTo>
                    <a:pt x="78772" y="1492187"/>
                    <a:pt x="144399" y="1416653"/>
                    <a:pt x="180022" y="1317212"/>
                  </a:cubicBezTo>
                  <a:cubicBezTo>
                    <a:pt x="212312" y="1227201"/>
                    <a:pt x="218599" y="1130141"/>
                    <a:pt x="224695" y="1036320"/>
                  </a:cubicBezTo>
                  <a:lnTo>
                    <a:pt x="291941" y="0"/>
                  </a:lnTo>
                  <a:lnTo>
                    <a:pt x="301466" y="571"/>
                  </a:lnTo>
                  <a:lnTo>
                    <a:pt x="234220" y="1036892"/>
                  </a:lnTo>
                  <a:cubicBezTo>
                    <a:pt x="228124" y="1131380"/>
                    <a:pt x="221742" y="1229106"/>
                    <a:pt x="189071" y="1320451"/>
                  </a:cubicBezTo>
                  <a:cubicBezTo>
                    <a:pt x="152495" y="1422368"/>
                    <a:pt x="84963" y="1499997"/>
                    <a:pt x="3619" y="1533335"/>
                  </a:cubicBez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315312" y="4150912"/>
              <a:ext cx="213264" cy="1630679"/>
            </a:xfrm>
            <a:custGeom>
              <a:avLst/>
              <a:gdLst/>
              <a:ahLst/>
              <a:cxnLst/>
              <a:rect l="l" t="t" r="r" b="b"/>
              <a:pathLst>
                <a:path w="213264" h="1630679" extrusionOk="0">
                  <a:moveTo>
                    <a:pt x="6763" y="1630680"/>
                  </a:moveTo>
                  <a:lnTo>
                    <a:pt x="0" y="1623917"/>
                  </a:lnTo>
                  <a:cubicBezTo>
                    <a:pt x="57721" y="1566482"/>
                    <a:pt x="98869" y="1487329"/>
                    <a:pt x="122206" y="1388459"/>
                  </a:cubicBezTo>
                  <a:cubicBezTo>
                    <a:pt x="142970" y="1300639"/>
                    <a:pt x="147256" y="1208818"/>
                    <a:pt x="151447" y="1119950"/>
                  </a:cubicBezTo>
                  <a:lnTo>
                    <a:pt x="203740" y="0"/>
                  </a:lnTo>
                  <a:lnTo>
                    <a:pt x="213265" y="476"/>
                  </a:lnTo>
                  <a:lnTo>
                    <a:pt x="160972" y="1120426"/>
                  </a:lnTo>
                  <a:cubicBezTo>
                    <a:pt x="156781" y="1209675"/>
                    <a:pt x="152495" y="1301972"/>
                    <a:pt x="131540" y="1390650"/>
                  </a:cubicBezTo>
                  <a:cubicBezTo>
                    <a:pt x="107728" y="1491234"/>
                    <a:pt x="65722" y="1571911"/>
                    <a:pt x="6763" y="1630680"/>
                  </a:cubicBez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199094" y="3517976"/>
              <a:ext cx="509571" cy="1426654"/>
            </a:xfrm>
            <a:custGeom>
              <a:avLst/>
              <a:gdLst/>
              <a:ahLst/>
              <a:cxnLst/>
              <a:rect l="l" t="t" r="r" b="b"/>
              <a:pathLst>
                <a:path w="509571" h="1426654" extrusionOk="0">
                  <a:moveTo>
                    <a:pt x="504999" y="1426655"/>
                  </a:moveTo>
                  <a:cubicBezTo>
                    <a:pt x="504904" y="1426655"/>
                    <a:pt x="503952" y="1426178"/>
                    <a:pt x="502237" y="1425226"/>
                  </a:cubicBezTo>
                  <a:lnTo>
                    <a:pt x="502047" y="1425416"/>
                  </a:lnTo>
                  <a:lnTo>
                    <a:pt x="502237" y="1425226"/>
                  </a:lnTo>
                  <a:cubicBezTo>
                    <a:pt x="473281" y="1408652"/>
                    <a:pt x="224774" y="1249489"/>
                    <a:pt x="136477" y="935831"/>
                  </a:cubicBezTo>
                  <a:cubicBezTo>
                    <a:pt x="78184" y="728663"/>
                    <a:pt x="35417" y="513112"/>
                    <a:pt x="9223" y="295084"/>
                  </a:cubicBezTo>
                  <a:cubicBezTo>
                    <a:pt x="-3826" y="186404"/>
                    <a:pt x="-10970" y="82010"/>
                    <a:pt x="44275" y="0"/>
                  </a:cubicBezTo>
                  <a:lnTo>
                    <a:pt x="52181" y="5334"/>
                  </a:lnTo>
                  <a:cubicBezTo>
                    <a:pt x="-1255" y="84677"/>
                    <a:pt x="5794" y="187166"/>
                    <a:pt x="18653" y="293942"/>
                  </a:cubicBezTo>
                  <a:cubicBezTo>
                    <a:pt x="44751" y="511492"/>
                    <a:pt x="87519" y="726567"/>
                    <a:pt x="145621" y="933259"/>
                  </a:cubicBezTo>
                  <a:cubicBezTo>
                    <a:pt x="236013" y="1254633"/>
                    <a:pt x="504237" y="1416272"/>
                    <a:pt x="506809" y="1417510"/>
                  </a:cubicBezTo>
                  <a:lnTo>
                    <a:pt x="504904" y="1421797"/>
                  </a:lnTo>
                  <a:lnTo>
                    <a:pt x="504904" y="1421797"/>
                  </a:lnTo>
                  <a:lnTo>
                    <a:pt x="507857" y="1417987"/>
                  </a:lnTo>
                  <a:lnTo>
                    <a:pt x="509571" y="1423606"/>
                  </a:lnTo>
                  <a:lnTo>
                    <a:pt x="504999" y="1426655"/>
                  </a:ln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304614" y="3523787"/>
              <a:ext cx="429672" cy="1226343"/>
            </a:xfrm>
            <a:custGeom>
              <a:avLst/>
              <a:gdLst/>
              <a:ahLst/>
              <a:cxnLst/>
              <a:rect l="l" t="t" r="r" b="b"/>
              <a:pathLst>
                <a:path w="429672" h="1226343" extrusionOk="0">
                  <a:moveTo>
                    <a:pt x="424244" y="1226344"/>
                  </a:moveTo>
                  <a:cubicBezTo>
                    <a:pt x="217170" y="1089755"/>
                    <a:pt x="126683" y="845344"/>
                    <a:pt x="87344" y="664274"/>
                  </a:cubicBezTo>
                  <a:cubicBezTo>
                    <a:pt x="60674" y="541687"/>
                    <a:pt x="48006" y="414909"/>
                    <a:pt x="35814" y="292227"/>
                  </a:cubicBezTo>
                  <a:cubicBezTo>
                    <a:pt x="26289" y="196596"/>
                    <a:pt x="16383" y="97726"/>
                    <a:pt x="0" y="1619"/>
                  </a:cubicBezTo>
                  <a:lnTo>
                    <a:pt x="9430" y="0"/>
                  </a:lnTo>
                  <a:cubicBezTo>
                    <a:pt x="25908" y="96488"/>
                    <a:pt x="35814" y="195453"/>
                    <a:pt x="45339" y="291275"/>
                  </a:cubicBezTo>
                  <a:cubicBezTo>
                    <a:pt x="57531" y="413671"/>
                    <a:pt x="70199" y="540258"/>
                    <a:pt x="96774" y="662273"/>
                  </a:cubicBezTo>
                  <a:cubicBezTo>
                    <a:pt x="135827" y="841534"/>
                    <a:pt x="225266" y="1083564"/>
                    <a:pt x="429673" y="1218438"/>
                  </a:cubicBezTo>
                  <a:lnTo>
                    <a:pt x="424244" y="1226344"/>
                  </a:ln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848237" y="2828176"/>
              <a:ext cx="140272" cy="4152233"/>
            </a:xfrm>
            <a:custGeom>
              <a:avLst/>
              <a:gdLst/>
              <a:ahLst/>
              <a:cxnLst/>
              <a:rect l="l" t="t" r="r" b="b"/>
              <a:pathLst>
                <a:path w="140272" h="4152233" extrusionOk="0">
                  <a:moveTo>
                    <a:pt x="140272" y="4151186"/>
                  </a:moveTo>
                  <a:cubicBezTo>
                    <a:pt x="137224" y="4151662"/>
                    <a:pt x="134081" y="4151948"/>
                    <a:pt x="130842" y="4152233"/>
                  </a:cubicBezTo>
                  <a:cubicBezTo>
                    <a:pt x="97219" y="3765900"/>
                    <a:pt x="62834" y="3368993"/>
                    <a:pt x="38450" y="2974086"/>
                  </a:cubicBezTo>
                  <a:cubicBezTo>
                    <a:pt x="34068" y="2903220"/>
                    <a:pt x="30068" y="2832450"/>
                    <a:pt x="26448" y="2761774"/>
                  </a:cubicBezTo>
                  <a:cubicBezTo>
                    <a:pt x="25782" y="2750344"/>
                    <a:pt x="25210" y="2739009"/>
                    <a:pt x="24639" y="2727675"/>
                  </a:cubicBezTo>
                  <a:cubicBezTo>
                    <a:pt x="-126" y="2232755"/>
                    <a:pt x="-6222" y="1730597"/>
                    <a:pt x="6351" y="1235202"/>
                  </a:cubicBezTo>
                  <a:cubicBezTo>
                    <a:pt x="16447" y="840867"/>
                    <a:pt x="38069" y="418243"/>
                    <a:pt x="127223" y="0"/>
                  </a:cubicBezTo>
                  <a:lnTo>
                    <a:pt x="136557" y="2000"/>
                  </a:lnTo>
                  <a:cubicBezTo>
                    <a:pt x="47594" y="419481"/>
                    <a:pt x="25972" y="841534"/>
                    <a:pt x="15876" y="1235393"/>
                  </a:cubicBezTo>
                  <a:cubicBezTo>
                    <a:pt x="3303" y="1730597"/>
                    <a:pt x="9399" y="2232565"/>
                    <a:pt x="34164" y="2727198"/>
                  </a:cubicBezTo>
                  <a:cubicBezTo>
                    <a:pt x="38259" y="2809685"/>
                    <a:pt x="42927" y="2892266"/>
                    <a:pt x="48070" y="2975039"/>
                  </a:cubicBezTo>
                  <a:cubicBezTo>
                    <a:pt x="52928" y="3053525"/>
                    <a:pt x="58167" y="3132106"/>
                    <a:pt x="63691" y="3210687"/>
                  </a:cubicBezTo>
                  <a:cubicBezTo>
                    <a:pt x="86075" y="3526631"/>
                    <a:pt x="113412" y="3842290"/>
                    <a:pt x="140272" y="4151186"/>
                  </a:cubicBez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959178" y="2833986"/>
              <a:ext cx="149537" cy="4090511"/>
            </a:xfrm>
            <a:custGeom>
              <a:avLst/>
              <a:gdLst/>
              <a:ahLst/>
              <a:cxnLst/>
              <a:rect l="l" t="t" r="r" b="b"/>
              <a:pathLst>
                <a:path w="149537" h="4090511" extrusionOk="0">
                  <a:moveTo>
                    <a:pt x="149537" y="4080129"/>
                  </a:moveTo>
                  <a:cubicBezTo>
                    <a:pt x="146965" y="4083749"/>
                    <a:pt x="144298" y="4087178"/>
                    <a:pt x="141441" y="4090511"/>
                  </a:cubicBezTo>
                  <a:cubicBezTo>
                    <a:pt x="139917" y="4080605"/>
                    <a:pt x="138488" y="4070795"/>
                    <a:pt x="137155" y="4060889"/>
                  </a:cubicBezTo>
                  <a:cubicBezTo>
                    <a:pt x="135440" y="4049840"/>
                    <a:pt x="133916" y="4038791"/>
                    <a:pt x="132392" y="4027646"/>
                  </a:cubicBezTo>
                  <a:cubicBezTo>
                    <a:pt x="132392" y="4027646"/>
                    <a:pt x="132392" y="4027551"/>
                    <a:pt x="132392" y="4027456"/>
                  </a:cubicBezTo>
                  <a:cubicBezTo>
                    <a:pt x="-57727" y="2691575"/>
                    <a:pt x="-2768" y="1323785"/>
                    <a:pt x="51239" y="0"/>
                  </a:cubicBezTo>
                  <a:cubicBezTo>
                    <a:pt x="54382" y="1429"/>
                    <a:pt x="57526" y="2953"/>
                    <a:pt x="60574" y="4572"/>
                  </a:cubicBezTo>
                  <a:cubicBezTo>
                    <a:pt x="7138" y="1315688"/>
                    <a:pt x="-47154" y="2669667"/>
                    <a:pt x="137059" y="3992785"/>
                  </a:cubicBezTo>
                  <a:lnTo>
                    <a:pt x="137059" y="3992880"/>
                  </a:lnTo>
                  <a:cubicBezTo>
                    <a:pt x="138583" y="4004500"/>
                    <a:pt x="140298" y="4016121"/>
                    <a:pt x="141917" y="4027742"/>
                  </a:cubicBezTo>
                  <a:cubicBezTo>
                    <a:pt x="141917" y="4027742"/>
                    <a:pt x="141917" y="4027837"/>
                    <a:pt x="141917" y="4027932"/>
                  </a:cubicBezTo>
                  <a:cubicBezTo>
                    <a:pt x="144394" y="4045267"/>
                    <a:pt x="146965" y="4062794"/>
                    <a:pt x="149537" y="4080129"/>
                  </a:cubicBez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256513" y="3521977"/>
              <a:ext cx="495490" cy="1317402"/>
            </a:xfrm>
            <a:custGeom>
              <a:avLst/>
              <a:gdLst/>
              <a:ahLst/>
              <a:cxnLst/>
              <a:rect l="l" t="t" r="r" b="b"/>
              <a:pathLst>
                <a:path w="495490" h="1317402" extrusionOk="0">
                  <a:moveTo>
                    <a:pt x="489776" y="1317403"/>
                  </a:moveTo>
                  <a:cubicBezTo>
                    <a:pt x="266986" y="1151668"/>
                    <a:pt x="156305" y="899351"/>
                    <a:pt x="102679" y="716947"/>
                  </a:cubicBezTo>
                  <a:cubicBezTo>
                    <a:pt x="34195" y="483870"/>
                    <a:pt x="16764" y="238220"/>
                    <a:pt x="0" y="667"/>
                  </a:cubicBezTo>
                  <a:lnTo>
                    <a:pt x="9525" y="0"/>
                  </a:lnTo>
                  <a:cubicBezTo>
                    <a:pt x="26289" y="237077"/>
                    <a:pt x="43625" y="482155"/>
                    <a:pt x="111824" y="714280"/>
                  </a:cubicBezTo>
                  <a:cubicBezTo>
                    <a:pt x="165068" y="895350"/>
                    <a:pt x="274796" y="1145667"/>
                    <a:pt x="495491" y="1309783"/>
                  </a:cubicBezTo>
                  <a:lnTo>
                    <a:pt x="489776" y="1317403"/>
                  </a:lnTo>
                  <a:close/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466950" y="4225970"/>
              <a:ext cx="128193" cy="1443799"/>
            </a:xfrm>
            <a:custGeom>
              <a:avLst/>
              <a:gdLst/>
              <a:ahLst/>
              <a:cxnLst/>
              <a:rect l="l" t="t" r="r" b="b"/>
              <a:pathLst>
                <a:path w="128193" h="1443799" extrusionOk="0">
                  <a:moveTo>
                    <a:pt x="8287" y="1443800"/>
                  </a:moveTo>
                  <a:lnTo>
                    <a:pt x="0" y="1439132"/>
                  </a:lnTo>
                  <a:cubicBezTo>
                    <a:pt x="124111" y="1216152"/>
                    <a:pt x="125921" y="943070"/>
                    <a:pt x="113729" y="729996"/>
                  </a:cubicBezTo>
                  <a:cubicBezTo>
                    <a:pt x="110680" y="677227"/>
                    <a:pt x="106585" y="623506"/>
                    <a:pt x="102679" y="571500"/>
                  </a:cubicBezTo>
                  <a:cubicBezTo>
                    <a:pt x="88392" y="383381"/>
                    <a:pt x="73628" y="188785"/>
                    <a:pt x="105061" y="0"/>
                  </a:cubicBezTo>
                  <a:lnTo>
                    <a:pt x="114490" y="1524"/>
                  </a:lnTo>
                  <a:cubicBezTo>
                    <a:pt x="83344" y="189071"/>
                    <a:pt x="98012" y="383096"/>
                    <a:pt x="112300" y="570738"/>
                  </a:cubicBezTo>
                  <a:cubicBezTo>
                    <a:pt x="116205" y="622744"/>
                    <a:pt x="120301" y="676561"/>
                    <a:pt x="123349" y="729425"/>
                  </a:cubicBezTo>
                  <a:cubicBezTo>
                    <a:pt x="135541" y="943832"/>
                    <a:pt x="133636" y="1218628"/>
                    <a:pt x="8287" y="1443800"/>
                  </a:cubicBezTo>
                  <a:close/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072139" y="2917330"/>
              <a:ext cx="85580" cy="3981926"/>
            </a:xfrm>
            <a:custGeom>
              <a:avLst/>
              <a:gdLst/>
              <a:ahLst/>
              <a:cxnLst/>
              <a:rect l="l" t="t" r="r" b="b"/>
              <a:pathLst>
                <a:path w="85580" h="3981926" extrusionOk="0">
                  <a:moveTo>
                    <a:pt x="23527" y="3981926"/>
                  </a:moveTo>
                  <a:lnTo>
                    <a:pt x="14097" y="3980498"/>
                  </a:lnTo>
                  <a:cubicBezTo>
                    <a:pt x="93917" y="3445669"/>
                    <a:pt x="78962" y="2896648"/>
                    <a:pt x="64484" y="2365629"/>
                  </a:cubicBezTo>
                  <a:lnTo>
                    <a:pt x="0" y="286"/>
                  </a:lnTo>
                  <a:lnTo>
                    <a:pt x="9525" y="0"/>
                  </a:lnTo>
                  <a:lnTo>
                    <a:pt x="74009" y="2365343"/>
                  </a:lnTo>
                  <a:cubicBezTo>
                    <a:pt x="88583" y="2896838"/>
                    <a:pt x="103537" y="3446336"/>
                    <a:pt x="23527" y="3981926"/>
                  </a:cubicBezTo>
                  <a:close/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758485" y="2841987"/>
              <a:ext cx="270315" cy="4131373"/>
            </a:xfrm>
            <a:custGeom>
              <a:avLst/>
              <a:gdLst/>
              <a:ahLst/>
              <a:cxnLst/>
              <a:rect l="l" t="t" r="r" b="b"/>
              <a:pathLst>
                <a:path w="270315" h="4131373" extrusionOk="0">
                  <a:moveTo>
                    <a:pt x="270315" y="4128707"/>
                  </a:moveTo>
                  <a:cubicBezTo>
                    <a:pt x="267267" y="4129659"/>
                    <a:pt x="264219" y="4130516"/>
                    <a:pt x="261076" y="4131374"/>
                  </a:cubicBezTo>
                  <a:cubicBezTo>
                    <a:pt x="224595" y="3823049"/>
                    <a:pt x="187638" y="3511010"/>
                    <a:pt x="153444" y="3196876"/>
                  </a:cubicBezTo>
                  <a:cubicBezTo>
                    <a:pt x="144776" y="3118104"/>
                    <a:pt x="136394" y="3039237"/>
                    <a:pt x="128202" y="2960275"/>
                  </a:cubicBezTo>
                  <a:cubicBezTo>
                    <a:pt x="78482" y="2483549"/>
                    <a:pt x="36667" y="2003298"/>
                    <a:pt x="13331" y="1525810"/>
                  </a:cubicBezTo>
                  <a:cubicBezTo>
                    <a:pt x="-9720" y="1055180"/>
                    <a:pt x="-20959" y="510350"/>
                    <a:pt x="137537" y="0"/>
                  </a:cubicBezTo>
                  <a:lnTo>
                    <a:pt x="146681" y="2857"/>
                  </a:lnTo>
                  <a:cubicBezTo>
                    <a:pt x="-11434" y="511683"/>
                    <a:pt x="-99" y="1055561"/>
                    <a:pt x="22856" y="1525334"/>
                  </a:cubicBezTo>
                  <a:cubicBezTo>
                    <a:pt x="42858" y="1932146"/>
                    <a:pt x="76101" y="2341055"/>
                    <a:pt x="116201" y="2747963"/>
                  </a:cubicBezTo>
                  <a:cubicBezTo>
                    <a:pt x="123154" y="2819114"/>
                    <a:pt x="130393" y="2890266"/>
                    <a:pt x="137823" y="2961228"/>
                  </a:cubicBezTo>
                  <a:cubicBezTo>
                    <a:pt x="178685" y="3353943"/>
                    <a:pt x="224881" y="3744278"/>
                    <a:pt x="270315" y="4128707"/>
                  </a:cubicBezTo>
                  <a:close/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092779" y="3357861"/>
              <a:ext cx="327564" cy="195933"/>
            </a:xfrm>
            <a:custGeom>
              <a:avLst/>
              <a:gdLst/>
              <a:ahLst/>
              <a:cxnLst/>
              <a:rect l="l" t="t" r="r" b="b"/>
              <a:pathLst>
                <a:path w="327564" h="195933" extrusionOk="0">
                  <a:moveTo>
                    <a:pt x="129540" y="186785"/>
                  </a:moveTo>
                  <a:cubicBezTo>
                    <a:pt x="63722" y="162973"/>
                    <a:pt x="53721" y="102489"/>
                    <a:pt x="0" y="63532"/>
                  </a:cubicBezTo>
                  <a:cubicBezTo>
                    <a:pt x="42482" y="78200"/>
                    <a:pt x="59531" y="93631"/>
                    <a:pt x="102108" y="108299"/>
                  </a:cubicBezTo>
                  <a:cubicBezTo>
                    <a:pt x="89154" y="77819"/>
                    <a:pt x="76295" y="47339"/>
                    <a:pt x="63341" y="16954"/>
                  </a:cubicBezTo>
                  <a:cubicBezTo>
                    <a:pt x="83249" y="39624"/>
                    <a:pt x="103061" y="62293"/>
                    <a:pt x="122968" y="84963"/>
                  </a:cubicBezTo>
                  <a:cubicBezTo>
                    <a:pt x="116586" y="61436"/>
                    <a:pt x="110300" y="37909"/>
                    <a:pt x="103918" y="14478"/>
                  </a:cubicBezTo>
                  <a:cubicBezTo>
                    <a:pt x="126016" y="42196"/>
                    <a:pt x="148114" y="69913"/>
                    <a:pt x="170307" y="97631"/>
                  </a:cubicBezTo>
                  <a:cubicBezTo>
                    <a:pt x="175165" y="65056"/>
                    <a:pt x="180023" y="32575"/>
                    <a:pt x="184785" y="0"/>
                  </a:cubicBezTo>
                  <a:cubicBezTo>
                    <a:pt x="192786" y="32194"/>
                    <a:pt x="200692" y="64389"/>
                    <a:pt x="208693" y="96583"/>
                  </a:cubicBezTo>
                  <a:cubicBezTo>
                    <a:pt x="225838" y="68199"/>
                    <a:pt x="242888" y="39814"/>
                    <a:pt x="260033" y="11430"/>
                  </a:cubicBezTo>
                  <a:cubicBezTo>
                    <a:pt x="256413" y="41719"/>
                    <a:pt x="252698" y="72009"/>
                    <a:pt x="249079" y="102298"/>
                  </a:cubicBezTo>
                  <a:cubicBezTo>
                    <a:pt x="264033" y="76105"/>
                    <a:pt x="288227" y="55245"/>
                    <a:pt x="316421" y="44386"/>
                  </a:cubicBezTo>
                  <a:cubicBezTo>
                    <a:pt x="305467" y="70961"/>
                    <a:pt x="294513" y="97441"/>
                    <a:pt x="283559" y="124015"/>
                  </a:cubicBezTo>
                  <a:cubicBezTo>
                    <a:pt x="298228" y="115348"/>
                    <a:pt x="312896" y="106585"/>
                    <a:pt x="327565" y="97917"/>
                  </a:cubicBezTo>
                  <a:cubicBezTo>
                    <a:pt x="322802" y="142684"/>
                    <a:pt x="281559" y="176498"/>
                    <a:pt x="237935" y="187452"/>
                  </a:cubicBezTo>
                  <a:cubicBezTo>
                    <a:pt x="194310" y="198406"/>
                    <a:pt x="195548" y="197929"/>
                    <a:pt x="151162" y="190690"/>
                  </a:cubicBezTo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754576" y="2646725"/>
              <a:ext cx="360330" cy="215442"/>
            </a:xfrm>
            <a:custGeom>
              <a:avLst/>
              <a:gdLst/>
              <a:ahLst/>
              <a:cxnLst/>
              <a:rect l="l" t="t" r="r" b="b"/>
              <a:pathLst>
                <a:path w="360330" h="215442" extrusionOk="0">
                  <a:moveTo>
                    <a:pt x="142589" y="205550"/>
                  </a:moveTo>
                  <a:cubicBezTo>
                    <a:pt x="70104" y="179261"/>
                    <a:pt x="59150" y="112776"/>
                    <a:pt x="0" y="69914"/>
                  </a:cubicBezTo>
                  <a:cubicBezTo>
                    <a:pt x="46768" y="86106"/>
                    <a:pt x="65532" y="102965"/>
                    <a:pt x="112300" y="119158"/>
                  </a:cubicBezTo>
                  <a:cubicBezTo>
                    <a:pt x="98203" y="85725"/>
                    <a:pt x="83915" y="52197"/>
                    <a:pt x="69723" y="18669"/>
                  </a:cubicBezTo>
                  <a:cubicBezTo>
                    <a:pt x="91535" y="43625"/>
                    <a:pt x="113443" y="68580"/>
                    <a:pt x="135255" y="93536"/>
                  </a:cubicBezTo>
                  <a:cubicBezTo>
                    <a:pt x="128302" y="67628"/>
                    <a:pt x="121253" y="41815"/>
                    <a:pt x="114300" y="15907"/>
                  </a:cubicBezTo>
                  <a:cubicBezTo>
                    <a:pt x="138684" y="46387"/>
                    <a:pt x="162973" y="76867"/>
                    <a:pt x="187357" y="107442"/>
                  </a:cubicBezTo>
                  <a:cubicBezTo>
                    <a:pt x="192691" y="71628"/>
                    <a:pt x="198025" y="35814"/>
                    <a:pt x="203359" y="0"/>
                  </a:cubicBezTo>
                  <a:cubicBezTo>
                    <a:pt x="212122" y="35433"/>
                    <a:pt x="220885" y="70866"/>
                    <a:pt x="229648" y="106299"/>
                  </a:cubicBezTo>
                  <a:cubicBezTo>
                    <a:pt x="248507" y="75057"/>
                    <a:pt x="267271" y="43815"/>
                    <a:pt x="286131" y="12573"/>
                  </a:cubicBezTo>
                  <a:cubicBezTo>
                    <a:pt x="282130" y="45911"/>
                    <a:pt x="278130" y="79248"/>
                    <a:pt x="274034" y="112490"/>
                  </a:cubicBezTo>
                  <a:cubicBezTo>
                    <a:pt x="290513" y="83630"/>
                    <a:pt x="317087" y="60770"/>
                    <a:pt x="348139" y="48768"/>
                  </a:cubicBezTo>
                  <a:cubicBezTo>
                    <a:pt x="336042" y="78010"/>
                    <a:pt x="324040" y="107156"/>
                    <a:pt x="311944" y="136398"/>
                  </a:cubicBezTo>
                  <a:cubicBezTo>
                    <a:pt x="328041" y="126778"/>
                    <a:pt x="344234" y="117253"/>
                    <a:pt x="360331" y="107633"/>
                  </a:cubicBezTo>
                  <a:cubicBezTo>
                    <a:pt x="355092" y="156877"/>
                    <a:pt x="309753" y="194119"/>
                    <a:pt x="261747" y="206121"/>
                  </a:cubicBezTo>
                  <a:cubicBezTo>
                    <a:pt x="213741" y="218123"/>
                    <a:pt x="215074" y="217646"/>
                    <a:pt x="166211" y="209741"/>
                  </a:cubicBezTo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330933" y="3984892"/>
              <a:ext cx="327564" cy="195933"/>
            </a:xfrm>
            <a:custGeom>
              <a:avLst/>
              <a:gdLst/>
              <a:ahLst/>
              <a:cxnLst/>
              <a:rect l="l" t="t" r="r" b="b"/>
              <a:pathLst>
                <a:path w="327564" h="195933" extrusionOk="0">
                  <a:moveTo>
                    <a:pt x="129540" y="186785"/>
                  </a:moveTo>
                  <a:cubicBezTo>
                    <a:pt x="63722" y="162973"/>
                    <a:pt x="53721" y="102489"/>
                    <a:pt x="0" y="63532"/>
                  </a:cubicBezTo>
                  <a:cubicBezTo>
                    <a:pt x="42481" y="78200"/>
                    <a:pt x="59531" y="93631"/>
                    <a:pt x="102108" y="108299"/>
                  </a:cubicBezTo>
                  <a:cubicBezTo>
                    <a:pt x="89154" y="77819"/>
                    <a:pt x="76295" y="47339"/>
                    <a:pt x="63341" y="16954"/>
                  </a:cubicBezTo>
                  <a:cubicBezTo>
                    <a:pt x="83248" y="39624"/>
                    <a:pt x="103060" y="62293"/>
                    <a:pt x="122968" y="84963"/>
                  </a:cubicBezTo>
                  <a:cubicBezTo>
                    <a:pt x="116586" y="61436"/>
                    <a:pt x="110300" y="37909"/>
                    <a:pt x="103918" y="14478"/>
                  </a:cubicBezTo>
                  <a:cubicBezTo>
                    <a:pt x="126016" y="42196"/>
                    <a:pt x="148114" y="69913"/>
                    <a:pt x="170307" y="97631"/>
                  </a:cubicBezTo>
                  <a:cubicBezTo>
                    <a:pt x="175165" y="65056"/>
                    <a:pt x="180022" y="32575"/>
                    <a:pt x="184785" y="0"/>
                  </a:cubicBezTo>
                  <a:cubicBezTo>
                    <a:pt x="192786" y="32194"/>
                    <a:pt x="200692" y="64389"/>
                    <a:pt x="208693" y="96583"/>
                  </a:cubicBezTo>
                  <a:cubicBezTo>
                    <a:pt x="225838" y="68199"/>
                    <a:pt x="242888" y="39814"/>
                    <a:pt x="260032" y="11430"/>
                  </a:cubicBezTo>
                  <a:cubicBezTo>
                    <a:pt x="256413" y="41719"/>
                    <a:pt x="252698" y="72009"/>
                    <a:pt x="249079" y="102298"/>
                  </a:cubicBezTo>
                  <a:cubicBezTo>
                    <a:pt x="264033" y="76105"/>
                    <a:pt x="288226" y="55245"/>
                    <a:pt x="316421" y="44386"/>
                  </a:cubicBezTo>
                  <a:cubicBezTo>
                    <a:pt x="305467" y="70961"/>
                    <a:pt x="294513" y="97441"/>
                    <a:pt x="283559" y="124015"/>
                  </a:cubicBezTo>
                  <a:cubicBezTo>
                    <a:pt x="298228" y="115348"/>
                    <a:pt x="312896" y="106585"/>
                    <a:pt x="327565" y="97917"/>
                  </a:cubicBezTo>
                  <a:cubicBezTo>
                    <a:pt x="322802" y="142684"/>
                    <a:pt x="281559" y="176498"/>
                    <a:pt x="237934" y="187452"/>
                  </a:cubicBezTo>
                  <a:cubicBezTo>
                    <a:pt x="194310" y="198406"/>
                    <a:pt x="195548" y="197929"/>
                    <a:pt x="151162" y="190690"/>
                  </a:cubicBezTo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" name="Google Shape;50;p2"/>
          <p:cNvGrpSpPr/>
          <p:nvPr/>
        </p:nvGrpSpPr>
        <p:grpSpPr>
          <a:xfrm>
            <a:off x="2072921" y="4566953"/>
            <a:ext cx="2295332" cy="2403415"/>
            <a:chOff x="5224498" y="2514610"/>
            <a:chExt cx="1747094" cy="1829361"/>
          </a:xfrm>
        </p:grpSpPr>
        <p:sp>
          <p:nvSpPr>
            <p:cNvPr id="51" name="Google Shape;51;p2"/>
            <p:cNvSpPr/>
            <p:nvPr/>
          </p:nvSpPr>
          <p:spPr>
            <a:xfrm>
              <a:off x="6232873" y="3036897"/>
              <a:ext cx="713406" cy="663660"/>
            </a:xfrm>
            <a:custGeom>
              <a:avLst/>
              <a:gdLst/>
              <a:ahLst/>
              <a:cxnLst/>
              <a:rect l="l" t="t" r="r" b="b"/>
              <a:pathLst>
                <a:path w="713406" h="663660" extrusionOk="0">
                  <a:moveTo>
                    <a:pt x="42386" y="477351"/>
                  </a:moveTo>
                  <a:cubicBezTo>
                    <a:pt x="114300" y="381720"/>
                    <a:pt x="178117" y="301805"/>
                    <a:pt x="228695" y="240274"/>
                  </a:cubicBezTo>
                  <a:cubicBezTo>
                    <a:pt x="367189" y="71491"/>
                    <a:pt x="414052" y="30343"/>
                    <a:pt x="482727" y="11674"/>
                  </a:cubicBezTo>
                  <a:cubicBezTo>
                    <a:pt x="500062" y="6911"/>
                    <a:pt x="617411" y="-23092"/>
                    <a:pt x="677418" y="37106"/>
                  </a:cubicBezTo>
                  <a:cubicBezTo>
                    <a:pt x="753713" y="113591"/>
                    <a:pt x="692372" y="290185"/>
                    <a:pt x="643509" y="375815"/>
                  </a:cubicBezTo>
                  <a:cubicBezTo>
                    <a:pt x="485013" y="653849"/>
                    <a:pt x="65437" y="663089"/>
                    <a:pt x="0" y="663660"/>
                  </a:cubicBezTo>
                  <a:cubicBezTo>
                    <a:pt x="14192" y="601462"/>
                    <a:pt x="28289" y="539454"/>
                    <a:pt x="42386" y="477351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255061" y="2560941"/>
              <a:ext cx="665011" cy="724707"/>
            </a:xfrm>
            <a:custGeom>
              <a:avLst/>
              <a:gdLst/>
              <a:ahLst/>
              <a:cxnLst/>
              <a:rect l="l" t="t" r="r" b="b"/>
              <a:pathLst>
                <a:path w="665011" h="724707" extrusionOk="0">
                  <a:moveTo>
                    <a:pt x="571952" y="724707"/>
                  </a:moveTo>
                  <a:cubicBezTo>
                    <a:pt x="508420" y="698514"/>
                    <a:pt x="415075" y="655556"/>
                    <a:pt x="309443" y="589262"/>
                  </a:cubicBezTo>
                  <a:cubicBezTo>
                    <a:pt x="167616" y="500203"/>
                    <a:pt x="85129" y="446958"/>
                    <a:pt x="38552" y="343707"/>
                  </a:cubicBezTo>
                  <a:cubicBezTo>
                    <a:pt x="29122" y="322848"/>
                    <a:pt x="-43268" y="162447"/>
                    <a:pt x="38552" y="64339"/>
                  </a:cubicBezTo>
                  <a:cubicBezTo>
                    <a:pt x="109323" y="-20529"/>
                    <a:pt x="254579" y="-9956"/>
                    <a:pt x="343352" y="30430"/>
                  </a:cubicBezTo>
                  <a:cubicBezTo>
                    <a:pt x="427172" y="68625"/>
                    <a:pt x="467653" y="136634"/>
                    <a:pt x="538043" y="259030"/>
                  </a:cubicBezTo>
                  <a:cubicBezTo>
                    <a:pt x="604147" y="373711"/>
                    <a:pt x="642342" y="478486"/>
                    <a:pt x="665011" y="555353"/>
                  </a:cubicBezTo>
                  <a:cubicBezTo>
                    <a:pt x="634055" y="611836"/>
                    <a:pt x="603003" y="668224"/>
                    <a:pt x="571952" y="724707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5721914" y="2859763"/>
              <a:ext cx="618601" cy="1484208"/>
            </a:xfrm>
            <a:custGeom>
              <a:avLst/>
              <a:gdLst/>
              <a:ahLst/>
              <a:cxnLst/>
              <a:rect l="l" t="t" r="r" b="b"/>
              <a:pathLst>
                <a:path w="618601" h="1484208" extrusionOk="0">
                  <a:moveTo>
                    <a:pt x="257499" y="1484208"/>
                  </a:moveTo>
                  <a:cubicBezTo>
                    <a:pt x="137484" y="1236463"/>
                    <a:pt x="82239" y="1021198"/>
                    <a:pt x="54331" y="874608"/>
                  </a:cubicBezTo>
                  <a:cubicBezTo>
                    <a:pt x="3182" y="606098"/>
                    <a:pt x="-61969" y="263675"/>
                    <a:pt x="122054" y="87176"/>
                  </a:cubicBezTo>
                  <a:cubicBezTo>
                    <a:pt x="144723" y="65459"/>
                    <a:pt x="235115" y="-15122"/>
                    <a:pt x="333699" y="2499"/>
                  </a:cubicBezTo>
                  <a:cubicBezTo>
                    <a:pt x="510483" y="34122"/>
                    <a:pt x="578301" y="357591"/>
                    <a:pt x="596208" y="442745"/>
                  </a:cubicBezTo>
                  <a:cubicBezTo>
                    <a:pt x="686981" y="875846"/>
                    <a:pt x="480956" y="1272182"/>
                    <a:pt x="350654" y="1475636"/>
                  </a:cubicBezTo>
                  <a:cubicBezTo>
                    <a:pt x="319602" y="1478589"/>
                    <a:pt x="288551" y="1481351"/>
                    <a:pt x="257499" y="1484208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5798557" y="3080694"/>
              <a:ext cx="92990" cy="69890"/>
            </a:xfrm>
            <a:custGeom>
              <a:avLst/>
              <a:gdLst/>
              <a:ahLst/>
              <a:cxnLst/>
              <a:rect l="l" t="t" r="r" b="b"/>
              <a:pathLst>
                <a:path w="92990" h="69890" extrusionOk="0">
                  <a:moveTo>
                    <a:pt x="61222" y="69890"/>
                  </a:moveTo>
                  <a:cubicBezTo>
                    <a:pt x="58746" y="69890"/>
                    <a:pt x="56365" y="68938"/>
                    <a:pt x="54555" y="67128"/>
                  </a:cubicBezTo>
                  <a:lnTo>
                    <a:pt x="2834" y="16264"/>
                  </a:lnTo>
                  <a:cubicBezTo>
                    <a:pt x="-881" y="12550"/>
                    <a:pt x="-976" y="6549"/>
                    <a:pt x="2739" y="2834"/>
                  </a:cubicBezTo>
                  <a:cubicBezTo>
                    <a:pt x="6454" y="-881"/>
                    <a:pt x="12454" y="-976"/>
                    <a:pt x="16169" y="2739"/>
                  </a:cubicBezTo>
                  <a:lnTo>
                    <a:pt x="59317" y="45125"/>
                  </a:lnTo>
                  <a:lnTo>
                    <a:pt x="75319" y="18550"/>
                  </a:lnTo>
                  <a:cubicBezTo>
                    <a:pt x="77986" y="14074"/>
                    <a:pt x="83892" y="12645"/>
                    <a:pt x="88369" y="15312"/>
                  </a:cubicBezTo>
                  <a:cubicBezTo>
                    <a:pt x="92845" y="17979"/>
                    <a:pt x="94369" y="23884"/>
                    <a:pt x="91607" y="28361"/>
                  </a:cubicBezTo>
                  <a:lnTo>
                    <a:pt x="69319" y="65318"/>
                  </a:lnTo>
                  <a:cubicBezTo>
                    <a:pt x="67795" y="67795"/>
                    <a:pt x="65223" y="69509"/>
                    <a:pt x="62365" y="69890"/>
                  </a:cubicBezTo>
                  <a:cubicBezTo>
                    <a:pt x="61984" y="69890"/>
                    <a:pt x="61603" y="69890"/>
                    <a:pt x="61222" y="69890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6162637" y="3275514"/>
              <a:ext cx="75957" cy="78142"/>
            </a:xfrm>
            <a:custGeom>
              <a:avLst/>
              <a:gdLst/>
              <a:ahLst/>
              <a:cxnLst/>
              <a:rect l="l" t="t" r="r" b="b"/>
              <a:pathLst>
                <a:path w="75957" h="78142" extrusionOk="0">
                  <a:moveTo>
                    <a:pt x="27946" y="78142"/>
                  </a:moveTo>
                  <a:cubicBezTo>
                    <a:pt x="27279" y="78142"/>
                    <a:pt x="26707" y="78047"/>
                    <a:pt x="26041" y="77952"/>
                  </a:cubicBezTo>
                  <a:cubicBezTo>
                    <a:pt x="22612" y="77285"/>
                    <a:pt x="19945" y="74809"/>
                    <a:pt x="18897" y="71475"/>
                  </a:cubicBezTo>
                  <a:lnTo>
                    <a:pt x="418" y="12325"/>
                  </a:lnTo>
                  <a:cubicBezTo>
                    <a:pt x="-1106" y="7276"/>
                    <a:pt x="1657" y="1942"/>
                    <a:pt x="6705" y="418"/>
                  </a:cubicBezTo>
                  <a:cubicBezTo>
                    <a:pt x="11753" y="-1106"/>
                    <a:pt x="17087" y="1657"/>
                    <a:pt x="18611" y="6705"/>
                  </a:cubicBezTo>
                  <a:lnTo>
                    <a:pt x="31946" y="49472"/>
                  </a:lnTo>
                  <a:lnTo>
                    <a:pt x="59188" y="17659"/>
                  </a:lnTo>
                  <a:cubicBezTo>
                    <a:pt x="62617" y="13658"/>
                    <a:pt x="68617" y="13182"/>
                    <a:pt x="72618" y="16611"/>
                  </a:cubicBezTo>
                  <a:cubicBezTo>
                    <a:pt x="76618" y="20040"/>
                    <a:pt x="77095" y="26041"/>
                    <a:pt x="73666" y="30041"/>
                  </a:cubicBezTo>
                  <a:lnTo>
                    <a:pt x="35185" y="74904"/>
                  </a:lnTo>
                  <a:cubicBezTo>
                    <a:pt x="33375" y="76999"/>
                    <a:pt x="30708" y="78142"/>
                    <a:pt x="27946" y="78142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6179588" y="3000332"/>
              <a:ext cx="82474" cy="73480"/>
            </a:xfrm>
            <a:custGeom>
              <a:avLst/>
              <a:gdLst/>
              <a:ahLst/>
              <a:cxnLst/>
              <a:rect l="l" t="t" r="r" b="b"/>
              <a:pathLst>
                <a:path w="82474" h="73480" extrusionOk="0">
                  <a:moveTo>
                    <a:pt x="50713" y="73480"/>
                  </a:moveTo>
                  <a:cubicBezTo>
                    <a:pt x="48046" y="73480"/>
                    <a:pt x="45475" y="72337"/>
                    <a:pt x="43665" y="70337"/>
                  </a:cubicBezTo>
                  <a:lnTo>
                    <a:pt x="2422" y="24331"/>
                  </a:lnTo>
                  <a:cubicBezTo>
                    <a:pt x="-1103" y="20426"/>
                    <a:pt x="-722" y="14425"/>
                    <a:pt x="3184" y="10901"/>
                  </a:cubicBezTo>
                  <a:cubicBezTo>
                    <a:pt x="7089" y="7377"/>
                    <a:pt x="13090" y="7758"/>
                    <a:pt x="16614" y="11663"/>
                  </a:cubicBezTo>
                  <a:lnTo>
                    <a:pt x="47665" y="46334"/>
                  </a:lnTo>
                  <a:lnTo>
                    <a:pt x="64144" y="5948"/>
                  </a:lnTo>
                  <a:cubicBezTo>
                    <a:pt x="66144" y="1090"/>
                    <a:pt x="71668" y="-1291"/>
                    <a:pt x="76526" y="709"/>
                  </a:cubicBezTo>
                  <a:cubicBezTo>
                    <a:pt x="81384" y="2710"/>
                    <a:pt x="83765" y="8234"/>
                    <a:pt x="81765" y="13092"/>
                  </a:cubicBezTo>
                  <a:lnTo>
                    <a:pt x="59572" y="67575"/>
                  </a:lnTo>
                  <a:cubicBezTo>
                    <a:pt x="58333" y="70623"/>
                    <a:pt x="55571" y="72814"/>
                    <a:pt x="52428" y="73385"/>
                  </a:cubicBezTo>
                  <a:cubicBezTo>
                    <a:pt x="51856" y="73385"/>
                    <a:pt x="51285" y="73480"/>
                    <a:pt x="50713" y="73480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5729434" y="3607984"/>
              <a:ext cx="71348" cy="75142"/>
            </a:xfrm>
            <a:custGeom>
              <a:avLst/>
              <a:gdLst/>
              <a:ahLst/>
              <a:cxnLst/>
              <a:rect l="l" t="t" r="r" b="b"/>
              <a:pathLst>
                <a:path w="71348" h="75142" extrusionOk="0">
                  <a:moveTo>
                    <a:pt x="46525" y="75142"/>
                  </a:moveTo>
                  <a:cubicBezTo>
                    <a:pt x="43382" y="75142"/>
                    <a:pt x="40334" y="73523"/>
                    <a:pt x="38620" y="70856"/>
                  </a:cubicBezTo>
                  <a:lnTo>
                    <a:pt x="1567" y="14849"/>
                  </a:lnTo>
                  <a:cubicBezTo>
                    <a:pt x="-1290" y="10468"/>
                    <a:pt x="-147" y="4562"/>
                    <a:pt x="4234" y="1609"/>
                  </a:cubicBezTo>
                  <a:cubicBezTo>
                    <a:pt x="8616" y="-1343"/>
                    <a:pt x="14521" y="-105"/>
                    <a:pt x="17474" y="4276"/>
                  </a:cubicBezTo>
                  <a:lnTo>
                    <a:pt x="44144" y="44567"/>
                  </a:lnTo>
                  <a:lnTo>
                    <a:pt x="52907" y="20755"/>
                  </a:lnTo>
                  <a:cubicBezTo>
                    <a:pt x="54717" y="15802"/>
                    <a:pt x="60241" y="13325"/>
                    <a:pt x="65099" y="15135"/>
                  </a:cubicBezTo>
                  <a:cubicBezTo>
                    <a:pt x="70052" y="16945"/>
                    <a:pt x="72624" y="22374"/>
                    <a:pt x="70719" y="27327"/>
                  </a:cubicBezTo>
                  <a:lnTo>
                    <a:pt x="55479" y="68856"/>
                  </a:lnTo>
                  <a:cubicBezTo>
                    <a:pt x="54241" y="72190"/>
                    <a:pt x="51193" y="74571"/>
                    <a:pt x="47668" y="75047"/>
                  </a:cubicBezTo>
                  <a:cubicBezTo>
                    <a:pt x="47192" y="75142"/>
                    <a:pt x="46906" y="75142"/>
                    <a:pt x="46525" y="75142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5948330" y="3563913"/>
              <a:ext cx="73429" cy="61682"/>
            </a:xfrm>
            <a:custGeom>
              <a:avLst/>
              <a:gdLst/>
              <a:ahLst/>
              <a:cxnLst/>
              <a:rect l="l" t="t" r="r" b="b"/>
              <a:pathLst>
                <a:path w="73429" h="61682" extrusionOk="0">
                  <a:moveTo>
                    <a:pt x="42798" y="61587"/>
                  </a:moveTo>
                  <a:cubicBezTo>
                    <a:pt x="40131" y="61587"/>
                    <a:pt x="37560" y="60444"/>
                    <a:pt x="35750" y="58539"/>
                  </a:cubicBezTo>
                  <a:lnTo>
                    <a:pt x="2508" y="22344"/>
                  </a:lnTo>
                  <a:cubicBezTo>
                    <a:pt x="-1017" y="18439"/>
                    <a:pt x="-826" y="12438"/>
                    <a:pt x="3079" y="8914"/>
                  </a:cubicBezTo>
                  <a:cubicBezTo>
                    <a:pt x="6984" y="5390"/>
                    <a:pt x="12985" y="5580"/>
                    <a:pt x="16509" y="9485"/>
                  </a:cubicBezTo>
                  <a:lnTo>
                    <a:pt x="40322" y="35489"/>
                  </a:lnTo>
                  <a:lnTo>
                    <a:pt x="55371" y="5294"/>
                  </a:lnTo>
                  <a:cubicBezTo>
                    <a:pt x="57753" y="627"/>
                    <a:pt x="63372" y="-1373"/>
                    <a:pt x="68135" y="1008"/>
                  </a:cubicBezTo>
                  <a:cubicBezTo>
                    <a:pt x="72802" y="3389"/>
                    <a:pt x="74802" y="9104"/>
                    <a:pt x="72421" y="13772"/>
                  </a:cubicBezTo>
                  <a:lnTo>
                    <a:pt x="51276" y="56444"/>
                  </a:lnTo>
                  <a:cubicBezTo>
                    <a:pt x="49847" y="59301"/>
                    <a:pt x="47180" y="61206"/>
                    <a:pt x="44132" y="61682"/>
                  </a:cubicBezTo>
                  <a:cubicBezTo>
                    <a:pt x="43656" y="61492"/>
                    <a:pt x="43275" y="61587"/>
                    <a:pt x="42798" y="61587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5835459" y="3313406"/>
              <a:ext cx="73429" cy="61682"/>
            </a:xfrm>
            <a:custGeom>
              <a:avLst/>
              <a:gdLst/>
              <a:ahLst/>
              <a:cxnLst/>
              <a:rect l="l" t="t" r="r" b="b"/>
              <a:pathLst>
                <a:path w="73429" h="61682" extrusionOk="0">
                  <a:moveTo>
                    <a:pt x="42798" y="61587"/>
                  </a:moveTo>
                  <a:cubicBezTo>
                    <a:pt x="40131" y="61587"/>
                    <a:pt x="37560" y="60444"/>
                    <a:pt x="35750" y="58539"/>
                  </a:cubicBezTo>
                  <a:lnTo>
                    <a:pt x="2508" y="22344"/>
                  </a:lnTo>
                  <a:cubicBezTo>
                    <a:pt x="-1017" y="18439"/>
                    <a:pt x="-826" y="12438"/>
                    <a:pt x="3079" y="8914"/>
                  </a:cubicBezTo>
                  <a:cubicBezTo>
                    <a:pt x="6984" y="5390"/>
                    <a:pt x="12985" y="5580"/>
                    <a:pt x="16509" y="9485"/>
                  </a:cubicBezTo>
                  <a:lnTo>
                    <a:pt x="40322" y="35489"/>
                  </a:lnTo>
                  <a:lnTo>
                    <a:pt x="55371" y="5294"/>
                  </a:lnTo>
                  <a:cubicBezTo>
                    <a:pt x="57753" y="627"/>
                    <a:pt x="63372" y="-1373"/>
                    <a:pt x="68135" y="1008"/>
                  </a:cubicBezTo>
                  <a:cubicBezTo>
                    <a:pt x="72802" y="3389"/>
                    <a:pt x="74802" y="9104"/>
                    <a:pt x="72421" y="13772"/>
                  </a:cubicBezTo>
                  <a:lnTo>
                    <a:pt x="51276" y="56444"/>
                  </a:lnTo>
                  <a:cubicBezTo>
                    <a:pt x="49847" y="59206"/>
                    <a:pt x="47180" y="61206"/>
                    <a:pt x="44132" y="61682"/>
                  </a:cubicBezTo>
                  <a:cubicBezTo>
                    <a:pt x="43751" y="61587"/>
                    <a:pt x="43275" y="61587"/>
                    <a:pt x="42798" y="61587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5994431" y="3143765"/>
              <a:ext cx="73446" cy="61587"/>
            </a:xfrm>
            <a:custGeom>
              <a:avLst/>
              <a:gdLst/>
              <a:ahLst/>
              <a:cxnLst/>
              <a:rect l="l" t="t" r="r" b="b"/>
              <a:pathLst>
                <a:path w="73446" h="61587" extrusionOk="0">
                  <a:moveTo>
                    <a:pt x="42798" y="61587"/>
                  </a:moveTo>
                  <a:cubicBezTo>
                    <a:pt x="40131" y="61587"/>
                    <a:pt x="37560" y="60444"/>
                    <a:pt x="35750" y="58539"/>
                  </a:cubicBezTo>
                  <a:lnTo>
                    <a:pt x="2508" y="22344"/>
                  </a:lnTo>
                  <a:cubicBezTo>
                    <a:pt x="-1017" y="18439"/>
                    <a:pt x="-826" y="12438"/>
                    <a:pt x="3079" y="8914"/>
                  </a:cubicBezTo>
                  <a:cubicBezTo>
                    <a:pt x="6984" y="5390"/>
                    <a:pt x="12985" y="5580"/>
                    <a:pt x="16509" y="9485"/>
                  </a:cubicBezTo>
                  <a:lnTo>
                    <a:pt x="40322" y="35489"/>
                  </a:lnTo>
                  <a:lnTo>
                    <a:pt x="55371" y="5294"/>
                  </a:lnTo>
                  <a:cubicBezTo>
                    <a:pt x="57753" y="627"/>
                    <a:pt x="63468" y="-1373"/>
                    <a:pt x="68135" y="1008"/>
                  </a:cubicBezTo>
                  <a:cubicBezTo>
                    <a:pt x="72897" y="3389"/>
                    <a:pt x="74802" y="9104"/>
                    <a:pt x="72421" y="13772"/>
                  </a:cubicBezTo>
                  <a:lnTo>
                    <a:pt x="51276" y="56348"/>
                  </a:lnTo>
                  <a:cubicBezTo>
                    <a:pt x="49847" y="59111"/>
                    <a:pt x="47180" y="61111"/>
                    <a:pt x="44132" y="61587"/>
                  </a:cubicBezTo>
                  <a:cubicBezTo>
                    <a:pt x="43656" y="61492"/>
                    <a:pt x="43179" y="61587"/>
                    <a:pt x="42798" y="61587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6686410" y="3073387"/>
              <a:ext cx="82792" cy="77196"/>
            </a:xfrm>
            <a:custGeom>
              <a:avLst/>
              <a:gdLst/>
              <a:ahLst/>
              <a:cxnLst/>
              <a:rect l="l" t="t" r="r" b="b"/>
              <a:pathLst>
                <a:path w="82792" h="77196" extrusionOk="0">
                  <a:moveTo>
                    <a:pt x="22999" y="77196"/>
                  </a:moveTo>
                  <a:cubicBezTo>
                    <a:pt x="21475" y="77196"/>
                    <a:pt x="20046" y="76815"/>
                    <a:pt x="18713" y="76149"/>
                  </a:cubicBezTo>
                  <a:cubicBezTo>
                    <a:pt x="16236" y="74910"/>
                    <a:pt x="14427" y="72529"/>
                    <a:pt x="13760" y="69862"/>
                  </a:cubicBezTo>
                  <a:lnTo>
                    <a:pt x="234" y="11664"/>
                  </a:lnTo>
                  <a:cubicBezTo>
                    <a:pt x="-909" y="6521"/>
                    <a:pt x="2235" y="1377"/>
                    <a:pt x="7378" y="234"/>
                  </a:cubicBezTo>
                  <a:cubicBezTo>
                    <a:pt x="12522" y="-909"/>
                    <a:pt x="17665" y="2235"/>
                    <a:pt x="18808" y="7378"/>
                  </a:cubicBezTo>
                  <a:lnTo>
                    <a:pt x="29762" y="54527"/>
                  </a:lnTo>
                  <a:lnTo>
                    <a:pt x="69576" y="37763"/>
                  </a:lnTo>
                  <a:cubicBezTo>
                    <a:pt x="74434" y="35667"/>
                    <a:pt x="79959" y="37953"/>
                    <a:pt x="82054" y="42811"/>
                  </a:cubicBezTo>
                  <a:cubicBezTo>
                    <a:pt x="84054" y="47669"/>
                    <a:pt x="81864" y="53289"/>
                    <a:pt x="77006" y="55289"/>
                  </a:cubicBezTo>
                  <a:lnTo>
                    <a:pt x="26809" y="76530"/>
                  </a:lnTo>
                  <a:cubicBezTo>
                    <a:pt x="25476" y="77006"/>
                    <a:pt x="24237" y="77196"/>
                    <a:pt x="22999" y="77196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6861078" y="3189435"/>
              <a:ext cx="73420" cy="79925"/>
            </a:xfrm>
            <a:custGeom>
              <a:avLst/>
              <a:gdLst/>
              <a:ahLst/>
              <a:cxnLst/>
              <a:rect l="l" t="t" r="r" b="b"/>
              <a:pathLst>
                <a:path w="73420" h="79925" extrusionOk="0">
                  <a:moveTo>
                    <a:pt x="64072" y="79925"/>
                  </a:moveTo>
                  <a:cubicBezTo>
                    <a:pt x="63882" y="79925"/>
                    <a:pt x="63786" y="79925"/>
                    <a:pt x="63596" y="79925"/>
                  </a:cubicBezTo>
                  <a:lnTo>
                    <a:pt x="9113" y="77258"/>
                  </a:lnTo>
                  <a:cubicBezTo>
                    <a:pt x="6351" y="77163"/>
                    <a:pt x="3684" y="75734"/>
                    <a:pt x="1969" y="73543"/>
                  </a:cubicBezTo>
                  <a:cubicBezTo>
                    <a:pt x="255" y="71353"/>
                    <a:pt x="-412" y="68400"/>
                    <a:pt x="255" y="65733"/>
                  </a:cubicBezTo>
                  <a:lnTo>
                    <a:pt x="13209" y="7440"/>
                  </a:lnTo>
                  <a:cubicBezTo>
                    <a:pt x="14352" y="2296"/>
                    <a:pt x="19495" y="-847"/>
                    <a:pt x="24543" y="201"/>
                  </a:cubicBezTo>
                  <a:cubicBezTo>
                    <a:pt x="29687" y="1344"/>
                    <a:pt x="32925" y="6392"/>
                    <a:pt x="31782" y="11536"/>
                  </a:cubicBezTo>
                  <a:lnTo>
                    <a:pt x="21210" y="58780"/>
                  </a:lnTo>
                  <a:lnTo>
                    <a:pt x="64358" y="60875"/>
                  </a:lnTo>
                  <a:cubicBezTo>
                    <a:pt x="69597" y="61161"/>
                    <a:pt x="73692" y="65638"/>
                    <a:pt x="73407" y="70876"/>
                  </a:cubicBezTo>
                  <a:cubicBezTo>
                    <a:pt x="73407" y="75925"/>
                    <a:pt x="69120" y="79925"/>
                    <a:pt x="64072" y="79925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6658880" y="3300958"/>
              <a:ext cx="73332" cy="78606"/>
            </a:xfrm>
            <a:custGeom>
              <a:avLst/>
              <a:gdLst/>
              <a:ahLst/>
              <a:cxnLst/>
              <a:rect l="l" t="t" r="r" b="b"/>
              <a:pathLst>
                <a:path w="73332" h="78606" extrusionOk="0">
                  <a:moveTo>
                    <a:pt x="9476" y="78607"/>
                  </a:moveTo>
                  <a:cubicBezTo>
                    <a:pt x="7000" y="78607"/>
                    <a:pt x="4523" y="77654"/>
                    <a:pt x="2809" y="75845"/>
                  </a:cubicBezTo>
                  <a:cubicBezTo>
                    <a:pt x="808" y="73844"/>
                    <a:pt x="-239" y="71082"/>
                    <a:pt x="46" y="68320"/>
                  </a:cubicBezTo>
                  <a:lnTo>
                    <a:pt x="4904" y="8789"/>
                  </a:lnTo>
                  <a:cubicBezTo>
                    <a:pt x="5380" y="3550"/>
                    <a:pt x="9857" y="-355"/>
                    <a:pt x="15191" y="26"/>
                  </a:cubicBezTo>
                  <a:cubicBezTo>
                    <a:pt x="20430" y="407"/>
                    <a:pt x="24335" y="5074"/>
                    <a:pt x="23954" y="10313"/>
                  </a:cubicBezTo>
                  <a:lnTo>
                    <a:pt x="19954" y="58509"/>
                  </a:lnTo>
                  <a:lnTo>
                    <a:pt x="63007" y="54699"/>
                  </a:lnTo>
                  <a:cubicBezTo>
                    <a:pt x="68436" y="54318"/>
                    <a:pt x="72913" y="58128"/>
                    <a:pt x="73294" y="63367"/>
                  </a:cubicBezTo>
                  <a:cubicBezTo>
                    <a:pt x="73770" y="68606"/>
                    <a:pt x="69865" y="73273"/>
                    <a:pt x="64626" y="73654"/>
                  </a:cubicBezTo>
                  <a:lnTo>
                    <a:pt x="10333" y="78512"/>
                  </a:lnTo>
                  <a:cubicBezTo>
                    <a:pt x="10048" y="78607"/>
                    <a:pt x="9762" y="78607"/>
                    <a:pt x="9476" y="78607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6431807" y="3284271"/>
              <a:ext cx="82832" cy="77196"/>
            </a:xfrm>
            <a:custGeom>
              <a:avLst/>
              <a:gdLst/>
              <a:ahLst/>
              <a:cxnLst/>
              <a:rect l="l" t="t" r="r" b="b"/>
              <a:pathLst>
                <a:path w="82832" h="77196" extrusionOk="0">
                  <a:moveTo>
                    <a:pt x="22999" y="77196"/>
                  </a:moveTo>
                  <a:cubicBezTo>
                    <a:pt x="21475" y="77196"/>
                    <a:pt x="20046" y="76815"/>
                    <a:pt x="18713" y="76149"/>
                  </a:cubicBezTo>
                  <a:cubicBezTo>
                    <a:pt x="16236" y="74910"/>
                    <a:pt x="14427" y="72529"/>
                    <a:pt x="13760" y="69862"/>
                  </a:cubicBezTo>
                  <a:lnTo>
                    <a:pt x="234" y="11664"/>
                  </a:lnTo>
                  <a:cubicBezTo>
                    <a:pt x="-909" y="6521"/>
                    <a:pt x="2235" y="1377"/>
                    <a:pt x="7378" y="234"/>
                  </a:cubicBezTo>
                  <a:cubicBezTo>
                    <a:pt x="12522" y="-909"/>
                    <a:pt x="17665" y="2235"/>
                    <a:pt x="18808" y="7378"/>
                  </a:cubicBezTo>
                  <a:lnTo>
                    <a:pt x="29762" y="54527"/>
                  </a:lnTo>
                  <a:lnTo>
                    <a:pt x="69576" y="37763"/>
                  </a:lnTo>
                  <a:cubicBezTo>
                    <a:pt x="74434" y="35763"/>
                    <a:pt x="79959" y="37953"/>
                    <a:pt x="82054" y="42811"/>
                  </a:cubicBezTo>
                  <a:cubicBezTo>
                    <a:pt x="84150" y="47669"/>
                    <a:pt x="81864" y="53289"/>
                    <a:pt x="77006" y="55289"/>
                  </a:cubicBezTo>
                  <a:lnTo>
                    <a:pt x="26809" y="76530"/>
                  </a:lnTo>
                  <a:cubicBezTo>
                    <a:pt x="25476" y="76911"/>
                    <a:pt x="24237" y="77196"/>
                    <a:pt x="22999" y="77196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5307042" y="2616614"/>
              <a:ext cx="78674" cy="73816"/>
            </a:xfrm>
            <a:custGeom>
              <a:avLst/>
              <a:gdLst/>
              <a:ahLst/>
              <a:cxnLst/>
              <a:rect l="l" t="t" r="r" b="b"/>
              <a:pathLst>
                <a:path w="78674" h="73816" extrusionOk="0">
                  <a:moveTo>
                    <a:pt x="9527" y="73817"/>
                  </a:moveTo>
                  <a:cubicBezTo>
                    <a:pt x="4383" y="73817"/>
                    <a:pt x="97" y="69626"/>
                    <a:pt x="2" y="64482"/>
                  </a:cubicBezTo>
                  <a:cubicBezTo>
                    <a:pt x="-94" y="59244"/>
                    <a:pt x="4097" y="54862"/>
                    <a:pt x="9336" y="54767"/>
                  </a:cubicBezTo>
                  <a:lnTo>
                    <a:pt x="57723" y="53814"/>
                  </a:lnTo>
                  <a:lnTo>
                    <a:pt x="49532" y="11333"/>
                  </a:lnTo>
                  <a:cubicBezTo>
                    <a:pt x="48579" y="6189"/>
                    <a:pt x="51913" y="1141"/>
                    <a:pt x="57056" y="189"/>
                  </a:cubicBezTo>
                  <a:cubicBezTo>
                    <a:pt x="62200" y="-859"/>
                    <a:pt x="67248" y="2570"/>
                    <a:pt x="68201" y="7713"/>
                  </a:cubicBezTo>
                  <a:lnTo>
                    <a:pt x="78488" y="61244"/>
                  </a:lnTo>
                  <a:cubicBezTo>
                    <a:pt x="79059" y="64006"/>
                    <a:pt x="78297" y="66864"/>
                    <a:pt x="76487" y="69054"/>
                  </a:cubicBezTo>
                  <a:cubicBezTo>
                    <a:pt x="74678" y="71245"/>
                    <a:pt x="72106" y="72483"/>
                    <a:pt x="69248" y="72579"/>
                  </a:cubicBezTo>
                  <a:lnTo>
                    <a:pt x="9527" y="73722"/>
                  </a:lnTo>
                  <a:cubicBezTo>
                    <a:pt x="9622" y="73817"/>
                    <a:pt x="9527" y="73817"/>
                    <a:pt x="9527" y="73817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5301422" y="2874742"/>
              <a:ext cx="78770" cy="73721"/>
            </a:xfrm>
            <a:custGeom>
              <a:avLst/>
              <a:gdLst/>
              <a:ahLst/>
              <a:cxnLst/>
              <a:rect l="l" t="t" r="r" b="b"/>
              <a:pathLst>
                <a:path w="78770" h="73721" extrusionOk="0">
                  <a:moveTo>
                    <a:pt x="9527" y="73722"/>
                  </a:moveTo>
                  <a:cubicBezTo>
                    <a:pt x="4383" y="73722"/>
                    <a:pt x="97" y="69531"/>
                    <a:pt x="2" y="64387"/>
                  </a:cubicBezTo>
                  <a:cubicBezTo>
                    <a:pt x="-94" y="59148"/>
                    <a:pt x="4097" y="54767"/>
                    <a:pt x="9336" y="54672"/>
                  </a:cubicBezTo>
                  <a:lnTo>
                    <a:pt x="57723" y="53719"/>
                  </a:lnTo>
                  <a:lnTo>
                    <a:pt x="49627" y="11333"/>
                  </a:lnTo>
                  <a:cubicBezTo>
                    <a:pt x="48674" y="6189"/>
                    <a:pt x="52008" y="1141"/>
                    <a:pt x="57152" y="189"/>
                  </a:cubicBezTo>
                  <a:cubicBezTo>
                    <a:pt x="62295" y="-859"/>
                    <a:pt x="67343" y="2570"/>
                    <a:pt x="68296" y="7713"/>
                  </a:cubicBezTo>
                  <a:lnTo>
                    <a:pt x="78583" y="61244"/>
                  </a:lnTo>
                  <a:cubicBezTo>
                    <a:pt x="79154" y="64006"/>
                    <a:pt x="78392" y="66864"/>
                    <a:pt x="76678" y="69054"/>
                  </a:cubicBezTo>
                  <a:cubicBezTo>
                    <a:pt x="74868" y="71245"/>
                    <a:pt x="72296" y="72483"/>
                    <a:pt x="69439" y="72579"/>
                  </a:cubicBezTo>
                  <a:lnTo>
                    <a:pt x="9717" y="73722"/>
                  </a:lnTo>
                  <a:cubicBezTo>
                    <a:pt x="9717" y="73722"/>
                    <a:pt x="9622" y="73722"/>
                    <a:pt x="9527" y="73722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5472777" y="2795520"/>
              <a:ext cx="78674" cy="73790"/>
            </a:xfrm>
            <a:custGeom>
              <a:avLst/>
              <a:gdLst/>
              <a:ahLst/>
              <a:cxnLst/>
              <a:rect l="l" t="t" r="r" b="b"/>
              <a:pathLst>
                <a:path w="78674" h="73790" extrusionOk="0">
                  <a:moveTo>
                    <a:pt x="9527" y="73791"/>
                  </a:moveTo>
                  <a:cubicBezTo>
                    <a:pt x="4383" y="73791"/>
                    <a:pt x="97" y="69600"/>
                    <a:pt x="2" y="64456"/>
                  </a:cubicBezTo>
                  <a:cubicBezTo>
                    <a:pt x="-94" y="59217"/>
                    <a:pt x="4097" y="54836"/>
                    <a:pt x="9336" y="54741"/>
                  </a:cubicBezTo>
                  <a:lnTo>
                    <a:pt x="57723" y="53788"/>
                  </a:lnTo>
                  <a:lnTo>
                    <a:pt x="49532" y="11307"/>
                  </a:lnTo>
                  <a:cubicBezTo>
                    <a:pt x="48484" y="6163"/>
                    <a:pt x="51913" y="1115"/>
                    <a:pt x="57056" y="162"/>
                  </a:cubicBezTo>
                  <a:cubicBezTo>
                    <a:pt x="62295" y="-790"/>
                    <a:pt x="67248" y="2544"/>
                    <a:pt x="68201" y="7687"/>
                  </a:cubicBezTo>
                  <a:lnTo>
                    <a:pt x="78488" y="61218"/>
                  </a:lnTo>
                  <a:cubicBezTo>
                    <a:pt x="79059" y="63980"/>
                    <a:pt x="78297" y="66837"/>
                    <a:pt x="76487" y="69028"/>
                  </a:cubicBezTo>
                  <a:cubicBezTo>
                    <a:pt x="74678" y="71219"/>
                    <a:pt x="72106" y="72457"/>
                    <a:pt x="69248" y="72552"/>
                  </a:cubicBezTo>
                  <a:lnTo>
                    <a:pt x="9527" y="73695"/>
                  </a:lnTo>
                  <a:cubicBezTo>
                    <a:pt x="9622" y="73791"/>
                    <a:pt x="9527" y="73791"/>
                    <a:pt x="9527" y="73791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5518401" y="2561967"/>
              <a:ext cx="78674" cy="73790"/>
            </a:xfrm>
            <a:custGeom>
              <a:avLst/>
              <a:gdLst/>
              <a:ahLst/>
              <a:cxnLst/>
              <a:rect l="l" t="t" r="r" b="b"/>
              <a:pathLst>
                <a:path w="78674" h="73790" extrusionOk="0">
                  <a:moveTo>
                    <a:pt x="9527" y="73791"/>
                  </a:moveTo>
                  <a:cubicBezTo>
                    <a:pt x="4383" y="73791"/>
                    <a:pt x="97" y="69600"/>
                    <a:pt x="2" y="64456"/>
                  </a:cubicBezTo>
                  <a:cubicBezTo>
                    <a:pt x="-94" y="59217"/>
                    <a:pt x="4097" y="54836"/>
                    <a:pt x="9336" y="54741"/>
                  </a:cubicBezTo>
                  <a:lnTo>
                    <a:pt x="57723" y="53788"/>
                  </a:lnTo>
                  <a:lnTo>
                    <a:pt x="49532" y="11307"/>
                  </a:lnTo>
                  <a:cubicBezTo>
                    <a:pt x="48579" y="6163"/>
                    <a:pt x="51913" y="1115"/>
                    <a:pt x="57056" y="162"/>
                  </a:cubicBezTo>
                  <a:cubicBezTo>
                    <a:pt x="62200" y="-790"/>
                    <a:pt x="67248" y="2544"/>
                    <a:pt x="68201" y="7687"/>
                  </a:cubicBezTo>
                  <a:lnTo>
                    <a:pt x="78488" y="61218"/>
                  </a:lnTo>
                  <a:cubicBezTo>
                    <a:pt x="79059" y="63980"/>
                    <a:pt x="78297" y="66837"/>
                    <a:pt x="76487" y="69028"/>
                  </a:cubicBezTo>
                  <a:cubicBezTo>
                    <a:pt x="74678" y="71219"/>
                    <a:pt x="72106" y="72457"/>
                    <a:pt x="69248" y="72552"/>
                  </a:cubicBezTo>
                  <a:lnTo>
                    <a:pt x="9527" y="73695"/>
                  </a:lnTo>
                  <a:cubicBezTo>
                    <a:pt x="9622" y="73791"/>
                    <a:pt x="9527" y="73791"/>
                    <a:pt x="9527" y="73791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682517" y="2703318"/>
              <a:ext cx="78675" cy="73790"/>
            </a:xfrm>
            <a:custGeom>
              <a:avLst/>
              <a:gdLst/>
              <a:ahLst/>
              <a:cxnLst/>
              <a:rect l="l" t="t" r="r" b="b"/>
              <a:pathLst>
                <a:path w="78675" h="73790" extrusionOk="0">
                  <a:moveTo>
                    <a:pt x="9527" y="73791"/>
                  </a:moveTo>
                  <a:cubicBezTo>
                    <a:pt x="4383" y="73791"/>
                    <a:pt x="97" y="69600"/>
                    <a:pt x="2" y="64456"/>
                  </a:cubicBezTo>
                  <a:cubicBezTo>
                    <a:pt x="-94" y="59217"/>
                    <a:pt x="4097" y="54836"/>
                    <a:pt x="9336" y="54741"/>
                  </a:cubicBezTo>
                  <a:lnTo>
                    <a:pt x="57723" y="53788"/>
                  </a:lnTo>
                  <a:lnTo>
                    <a:pt x="49532" y="11307"/>
                  </a:lnTo>
                  <a:cubicBezTo>
                    <a:pt x="48579" y="6163"/>
                    <a:pt x="51913" y="1115"/>
                    <a:pt x="57056" y="162"/>
                  </a:cubicBezTo>
                  <a:cubicBezTo>
                    <a:pt x="62200" y="-790"/>
                    <a:pt x="67248" y="2544"/>
                    <a:pt x="68201" y="7687"/>
                  </a:cubicBezTo>
                  <a:lnTo>
                    <a:pt x="78488" y="61218"/>
                  </a:lnTo>
                  <a:cubicBezTo>
                    <a:pt x="79059" y="63980"/>
                    <a:pt x="78297" y="66837"/>
                    <a:pt x="76583" y="69028"/>
                  </a:cubicBezTo>
                  <a:cubicBezTo>
                    <a:pt x="74868" y="71219"/>
                    <a:pt x="72201" y="72457"/>
                    <a:pt x="69344" y="72552"/>
                  </a:cubicBezTo>
                  <a:lnTo>
                    <a:pt x="9622" y="73695"/>
                  </a:lnTo>
                  <a:cubicBezTo>
                    <a:pt x="9622" y="73791"/>
                    <a:pt x="9527" y="73791"/>
                    <a:pt x="9527" y="73791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652609" y="2945512"/>
              <a:ext cx="78674" cy="73816"/>
            </a:xfrm>
            <a:custGeom>
              <a:avLst/>
              <a:gdLst/>
              <a:ahLst/>
              <a:cxnLst/>
              <a:rect l="l" t="t" r="r" b="b"/>
              <a:pathLst>
                <a:path w="78674" h="73816" extrusionOk="0">
                  <a:moveTo>
                    <a:pt x="9527" y="73817"/>
                  </a:moveTo>
                  <a:cubicBezTo>
                    <a:pt x="4383" y="73817"/>
                    <a:pt x="97" y="69626"/>
                    <a:pt x="2" y="64482"/>
                  </a:cubicBezTo>
                  <a:cubicBezTo>
                    <a:pt x="-94" y="59244"/>
                    <a:pt x="4097" y="54862"/>
                    <a:pt x="9336" y="54767"/>
                  </a:cubicBezTo>
                  <a:lnTo>
                    <a:pt x="57723" y="53814"/>
                  </a:lnTo>
                  <a:lnTo>
                    <a:pt x="49532" y="11333"/>
                  </a:lnTo>
                  <a:cubicBezTo>
                    <a:pt x="48579" y="6189"/>
                    <a:pt x="51913" y="1141"/>
                    <a:pt x="57056" y="189"/>
                  </a:cubicBezTo>
                  <a:cubicBezTo>
                    <a:pt x="62200" y="-859"/>
                    <a:pt x="67248" y="2570"/>
                    <a:pt x="68201" y="7713"/>
                  </a:cubicBezTo>
                  <a:lnTo>
                    <a:pt x="78488" y="61244"/>
                  </a:lnTo>
                  <a:cubicBezTo>
                    <a:pt x="79059" y="64006"/>
                    <a:pt x="78297" y="66864"/>
                    <a:pt x="76487" y="69054"/>
                  </a:cubicBezTo>
                  <a:cubicBezTo>
                    <a:pt x="74678" y="71245"/>
                    <a:pt x="72106" y="72483"/>
                    <a:pt x="69248" y="72579"/>
                  </a:cubicBezTo>
                  <a:lnTo>
                    <a:pt x="9527" y="73722"/>
                  </a:lnTo>
                  <a:cubicBezTo>
                    <a:pt x="9717" y="73817"/>
                    <a:pt x="9622" y="73817"/>
                    <a:pt x="9527" y="73817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5453536" y="3046001"/>
              <a:ext cx="78674" cy="73816"/>
            </a:xfrm>
            <a:custGeom>
              <a:avLst/>
              <a:gdLst/>
              <a:ahLst/>
              <a:cxnLst/>
              <a:rect l="l" t="t" r="r" b="b"/>
              <a:pathLst>
                <a:path w="78674" h="73816" extrusionOk="0">
                  <a:moveTo>
                    <a:pt x="9527" y="73817"/>
                  </a:moveTo>
                  <a:cubicBezTo>
                    <a:pt x="4383" y="73817"/>
                    <a:pt x="97" y="69626"/>
                    <a:pt x="2" y="64482"/>
                  </a:cubicBezTo>
                  <a:cubicBezTo>
                    <a:pt x="-94" y="59244"/>
                    <a:pt x="4097" y="54862"/>
                    <a:pt x="9336" y="54767"/>
                  </a:cubicBezTo>
                  <a:lnTo>
                    <a:pt x="57723" y="53814"/>
                  </a:lnTo>
                  <a:lnTo>
                    <a:pt x="49532" y="11333"/>
                  </a:lnTo>
                  <a:cubicBezTo>
                    <a:pt x="48579" y="6189"/>
                    <a:pt x="51913" y="1141"/>
                    <a:pt x="57056" y="189"/>
                  </a:cubicBezTo>
                  <a:cubicBezTo>
                    <a:pt x="62200" y="-859"/>
                    <a:pt x="67248" y="2570"/>
                    <a:pt x="68201" y="7713"/>
                  </a:cubicBezTo>
                  <a:lnTo>
                    <a:pt x="78488" y="61244"/>
                  </a:lnTo>
                  <a:cubicBezTo>
                    <a:pt x="79059" y="64006"/>
                    <a:pt x="78297" y="66864"/>
                    <a:pt x="76487" y="69054"/>
                  </a:cubicBezTo>
                  <a:cubicBezTo>
                    <a:pt x="74678" y="71245"/>
                    <a:pt x="72106" y="72483"/>
                    <a:pt x="69248" y="72579"/>
                  </a:cubicBezTo>
                  <a:lnTo>
                    <a:pt x="9527" y="73722"/>
                  </a:lnTo>
                  <a:cubicBezTo>
                    <a:pt x="9717" y="73817"/>
                    <a:pt x="9622" y="73817"/>
                    <a:pt x="9527" y="73817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6642686" y="3529175"/>
              <a:ext cx="73511" cy="81370"/>
            </a:xfrm>
            <a:custGeom>
              <a:avLst/>
              <a:gdLst/>
              <a:ahLst/>
              <a:cxnLst/>
              <a:rect l="l" t="t" r="r" b="b"/>
              <a:pathLst>
                <a:path w="73511" h="81370" extrusionOk="0">
                  <a:moveTo>
                    <a:pt x="63865" y="81371"/>
                  </a:moveTo>
                  <a:cubicBezTo>
                    <a:pt x="63580" y="81371"/>
                    <a:pt x="63389" y="81371"/>
                    <a:pt x="63103" y="81371"/>
                  </a:cubicBezTo>
                  <a:lnTo>
                    <a:pt x="8716" y="76894"/>
                  </a:lnTo>
                  <a:cubicBezTo>
                    <a:pt x="5953" y="76703"/>
                    <a:pt x="3382" y="75179"/>
                    <a:pt x="1762" y="72893"/>
                  </a:cubicBezTo>
                  <a:cubicBezTo>
                    <a:pt x="143" y="70607"/>
                    <a:pt x="-428" y="67750"/>
                    <a:pt x="333" y="64988"/>
                  </a:cubicBezTo>
                  <a:lnTo>
                    <a:pt x="15288" y="7171"/>
                  </a:lnTo>
                  <a:cubicBezTo>
                    <a:pt x="16621" y="2027"/>
                    <a:pt x="21765" y="-1021"/>
                    <a:pt x="26908" y="313"/>
                  </a:cubicBezTo>
                  <a:cubicBezTo>
                    <a:pt x="32052" y="1646"/>
                    <a:pt x="35100" y="6790"/>
                    <a:pt x="33766" y="11933"/>
                  </a:cubicBezTo>
                  <a:lnTo>
                    <a:pt x="21670" y="58796"/>
                  </a:lnTo>
                  <a:lnTo>
                    <a:pt x="64723" y="62321"/>
                  </a:lnTo>
                  <a:cubicBezTo>
                    <a:pt x="69961" y="62702"/>
                    <a:pt x="73867" y="67369"/>
                    <a:pt x="73486" y="72608"/>
                  </a:cubicBezTo>
                  <a:cubicBezTo>
                    <a:pt x="72914" y="77561"/>
                    <a:pt x="68723" y="81371"/>
                    <a:pt x="63865" y="81371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6428972" y="3530320"/>
              <a:ext cx="73229" cy="78606"/>
            </a:xfrm>
            <a:custGeom>
              <a:avLst/>
              <a:gdLst/>
              <a:ahLst/>
              <a:cxnLst/>
              <a:rect l="l" t="t" r="r" b="b"/>
              <a:pathLst>
                <a:path w="73229" h="78606" extrusionOk="0">
                  <a:moveTo>
                    <a:pt x="9546" y="78606"/>
                  </a:moveTo>
                  <a:cubicBezTo>
                    <a:pt x="7069" y="78606"/>
                    <a:pt x="4688" y="77654"/>
                    <a:pt x="2973" y="75939"/>
                  </a:cubicBezTo>
                  <a:cubicBezTo>
                    <a:pt x="973" y="74034"/>
                    <a:pt x="-170" y="71272"/>
                    <a:pt x="21" y="68415"/>
                  </a:cubicBezTo>
                  <a:lnTo>
                    <a:pt x="3926" y="8883"/>
                  </a:lnTo>
                  <a:cubicBezTo>
                    <a:pt x="4307" y="3645"/>
                    <a:pt x="8784" y="-356"/>
                    <a:pt x="14022" y="25"/>
                  </a:cubicBezTo>
                  <a:cubicBezTo>
                    <a:pt x="19261" y="406"/>
                    <a:pt x="23262" y="4883"/>
                    <a:pt x="22881" y="10122"/>
                  </a:cubicBezTo>
                  <a:lnTo>
                    <a:pt x="19737" y="58413"/>
                  </a:lnTo>
                  <a:lnTo>
                    <a:pt x="62695" y="53841"/>
                  </a:lnTo>
                  <a:cubicBezTo>
                    <a:pt x="68029" y="53365"/>
                    <a:pt x="72601" y="57080"/>
                    <a:pt x="73173" y="62319"/>
                  </a:cubicBezTo>
                  <a:cubicBezTo>
                    <a:pt x="73744" y="67557"/>
                    <a:pt x="69934" y="72225"/>
                    <a:pt x="64695" y="72796"/>
                  </a:cubicBezTo>
                  <a:lnTo>
                    <a:pt x="10498" y="78511"/>
                  </a:lnTo>
                  <a:cubicBezTo>
                    <a:pt x="10212" y="78606"/>
                    <a:pt x="9927" y="78606"/>
                    <a:pt x="9546" y="78606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6243034" y="3642875"/>
              <a:ext cx="73429" cy="61587"/>
            </a:xfrm>
            <a:custGeom>
              <a:avLst/>
              <a:gdLst/>
              <a:ahLst/>
              <a:cxnLst/>
              <a:rect l="l" t="t" r="r" b="b"/>
              <a:pathLst>
                <a:path w="73429" h="61587" extrusionOk="0">
                  <a:moveTo>
                    <a:pt x="42798" y="61587"/>
                  </a:moveTo>
                  <a:cubicBezTo>
                    <a:pt x="40131" y="61587"/>
                    <a:pt x="37560" y="60444"/>
                    <a:pt x="35750" y="58539"/>
                  </a:cubicBezTo>
                  <a:lnTo>
                    <a:pt x="2508" y="22344"/>
                  </a:lnTo>
                  <a:cubicBezTo>
                    <a:pt x="-1017" y="18439"/>
                    <a:pt x="-826" y="12438"/>
                    <a:pt x="3079" y="8914"/>
                  </a:cubicBezTo>
                  <a:cubicBezTo>
                    <a:pt x="6984" y="5390"/>
                    <a:pt x="12985" y="5580"/>
                    <a:pt x="16509" y="9485"/>
                  </a:cubicBezTo>
                  <a:lnTo>
                    <a:pt x="40322" y="35489"/>
                  </a:lnTo>
                  <a:lnTo>
                    <a:pt x="55371" y="5294"/>
                  </a:lnTo>
                  <a:cubicBezTo>
                    <a:pt x="57753" y="627"/>
                    <a:pt x="63372" y="-1373"/>
                    <a:pt x="68135" y="1008"/>
                  </a:cubicBezTo>
                  <a:cubicBezTo>
                    <a:pt x="72802" y="3389"/>
                    <a:pt x="74802" y="9104"/>
                    <a:pt x="72421" y="13772"/>
                  </a:cubicBezTo>
                  <a:lnTo>
                    <a:pt x="51276" y="56444"/>
                  </a:lnTo>
                  <a:cubicBezTo>
                    <a:pt x="49847" y="59206"/>
                    <a:pt x="47180" y="61206"/>
                    <a:pt x="44132" y="61587"/>
                  </a:cubicBezTo>
                  <a:cubicBezTo>
                    <a:pt x="43656" y="61492"/>
                    <a:pt x="43179" y="61587"/>
                    <a:pt x="42798" y="61587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6073750" y="3804768"/>
              <a:ext cx="70248" cy="70097"/>
            </a:xfrm>
            <a:custGeom>
              <a:avLst/>
              <a:gdLst/>
              <a:ahLst/>
              <a:cxnLst/>
              <a:rect l="l" t="t" r="r" b="b"/>
              <a:pathLst>
                <a:path w="70248" h="70097" extrusionOk="0">
                  <a:moveTo>
                    <a:pt x="36156" y="70097"/>
                  </a:moveTo>
                  <a:cubicBezTo>
                    <a:pt x="33012" y="70097"/>
                    <a:pt x="30155" y="68573"/>
                    <a:pt x="28345" y="66001"/>
                  </a:cubicBezTo>
                  <a:lnTo>
                    <a:pt x="1675" y="27520"/>
                  </a:lnTo>
                  <a:cubicBezTo>
                    <a:pt x="-1278" y="23234"/>
                    <a:pt x="-230" y="17233"/>
                    <a:pt x="4056" y="14281"/>
                  </a:cubicBezTo>
                  <a:cubicBezTo>
                    <a:pt x="8343" y="11233"/>
                    <a:pt x="14343" y="12376"/>
                    <a:pt x="17296" y="16662"/>
                  </a:cubicBezTo>
                  <a:lnTo>
                    <a:pt x="34632" y="41713"/>
                  </a:lnTo>
                  <a:lnTo>
                    <a:pt x="52158" y="5422"/>
                  </a:lnTo>
                  <a:cubicBezTo>
                    <a:pt x="54444" y="660"/>
                    <a:pt x="60063" y="-1340"/>
                    <a:pt x="64826" y="946"/>
                  </a:cubicBezTo>
                  <a:cubicBezTo>
                    <a:pt x="69588" y="3232"/>
                    <a:pt x="71589" y="8947"/>
                    <a:pt x="69303" y="13709"/>
                  </a:cubicBezTo>
                  <a:lnTo>
                    <a:pt x="44728" y="64668"/>
                  </a:lnTo>
                  <a:cubicBezTo>
                    <a:pt x="43299" y="67716"/>
                    <a:pt x="40251" y="69716"/>
                    <a:pt x="36918" y="70002"/>
                  </a:cubicBezTo>
                  <a:cubicBezTo>
                    <a:pt x="36632" y="70097"/>
                    <a:pt x="36441" y="70097"/>
                    <a:pt x="36156" y="70097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6070771" y="4135639"/>
              <a:ext cx="60008" cy="67838"/>
            </a:xfrm>
            <a:custGeom>
              <a:avLst/>
              <a:gdLst/>
              <a:ahLst/>
              <a:cxnLst/>
              <a:rect l="l" t="t" r="r" b="b"/>
              <a:pathLst>
                <a:path w="60008" h="67838" extrusionOk="0">
                  <a:moveTo>
                    <a:pt x="23704" y="67839"/>
                  </a:moveTo>
                  <a:cubicBezTo>
                    <a:pt x="23228" y="67839"/>
                    <a:pt x="22751" y="67839"/>
                    <a:pt x="22275" y="67744"/>
                  </a:cubicBezTo>
                  <a:cubicBezTo>
                    <a:pt x="18560" y="67172"/>
                    <a:pt x="15608" y="64600"/>
                    <a:pt x="14560" y="60981"/>
                  </a:cubicBezTo>
                  <a:lnTo>
                    <a:pt x="368" y="12213"/>
                  </a:lnTo>
                  <a:cubicBezTo>
                    <a:pt x="-1061" y="7164"/>
                    <a:pt x="1796" y="1926"/>
                    <a:pt x="6845" y="402"/>
                  </a:cubicBezTo>
                  <a:cubicBezTo>
                    <a:pt x="11893" y="-1122"/>
                    <a:pt x="17227" y="1831"/>
                    <a:pt x="18656" y="6879"/>
                  </a:cubicBezTo>
                  <a:lnTo>
                    <a:pt x="27038" y="35739"/>
                  </a:lnTo>
                  <a:lnTo>
                    <a:pt x="42563" y="11927"/>
                  </a:lnTo>
                  <a:cubicBezTo>
                    <a:pt x="45421" y="7545"/>
                    <a:pt x="51326" y="6307"/>
                    <a:pt x="55708" y="9165"/>
                  </a:cubicBezTo>
                  <a:cubicBezTo>
                    <a:pt x="60089" y="12022"/>
                    <a:pt x="61328" y="17928"/>
                    <a:pt x="58470" y="22309"/>
                  </a:cubicBezTo>
                  <a:lnTo>
                    <a:pt x="31610" y="63457"/>
                  </a:lnTo>
                  <a:cubicBezTo>
                    <a:pt x="29895" y="66219"/>
                    <a:pt x="26942" y="67839"/>
                    <a:pt x="23704" y="67839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5891243" y="3983967"/>
              <a:ext cx="79697" cy="71682"/>
            </a:xfrm>
            <a:custGeom>
              <a:avLst/>
              <a:gdLst/>
              <a:ahLst/>
              <a:cxnLst/>
              <a:rect l="l" t="t" r="r" b="b"/>
              <a:pathLst>
                <a:path w="79697" h="71682" extrusionOk="0">
                  <a:moveTo>
                    <a:pt x="48546" y="71492"/>
                  </a:moveTo>
                  <a:cubicBezTo>
                    <a:pt x="45498" y="71492"/>
                    <a:pt x="42736" y="70063"/>
                    <a:pt x="40926" y="67682"/>
                  </a:cubicBezTo>
                  <a:lnTo>
                    <a:pt x="1874" y="15199"/>
                  </a:lnTo>
                  <a:cubicBezTo>
                    <a:pt x="-1174" y="11104"/>
                    <a:pt x="-412" y="5389"/>
                    <a:pt x="3493" y="2150"/>
                  </a:cubicBezTo>
                  <a:cubicBezTo>
                    <a:pt x="7398" y="-1088"/>
                    <a:pt x="13209" y="-612"/>
                    <a:pt x="16638" y="3198"/>
                  </a:cubicBezTo>
                  <a:lnTo>
                    <a:pt x="26163" y="13866"/>
                  </a:lnTo>
                  <a:cubicBezTo>
                    <a:pt x="27496" y="15390"/>
                    <a:pt x="28258" y="17200"/>
                    <a:pt x="28544" y="19105"/>
                  </a:cubicBezTo>
                  <a:lnTo>
                    <a:pt x="47689" y="44917"/>
                  </a:lnTo>
                  <a:lnTo>
                    <a:pt x="61977" y="20724"/>
                  </a:lnTo>
                  <a:cubicBezTo>
                    <a:pt x="64644" y="16152"/>
                    <a:pt x="70454" y="14723"/>
                    <a:pt x="75026" y="17390"/>
                  </a:cubicBezTo>
                  <a:cubicBezTo>
                    <a:pt x="79598" y="20057"/>
                    <a:pt x="81027" y="25867"/>
                    <a:pt x="78360" y="30439"/>
                  </a:cubicBezTo>
                  <a:lnTo>
                    <a:pt x="56738" y="67015"/>
                  </a:lnTo>
                  <a:cubicBezTo>
                    <a:pt x="55119" y="69778"/>
                    <a:pt x="52261" y="71492"/>
                    <a:pt x="49023" y="71683"/>
                  </a:cubicBezTo>
                  <a:cubicBezTo>
                    <a:pt x="48832" y="71492"/>
                    <a:pt x="48737" y="71492"/>
                    <a:pt x="48546" y="71492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5913510" y="2763095"/>
              <a:ext cx="197580" cy="138551"/>
            </a:xfrm>
            <a:custGeom>
              <a:avLst/>
              <a:gdLst/>
              <a:ahLst/>
              <a:cxnLst/>
              <a:rect l="l" t="t" r="r" b="b"/>
              <a:pathLst>
                <a:path w="197580" h="138551" extrusionOk="0">
                  <a:moveTo>
                    <a:pt x="98002" y="3345"/>
                  </a:moveTo>
                  <a:cubicBezTo>
                    <a:pt x="91811" y="107"/>
                    <a:pt x="84858" y="-1036"/>
                    <a:pt x="78190" y="1059"/>
                  </a:cubicBezTo>
                  <a:cubicBezTo>
                    <a:pt x="65903" y="4965"/>
                    <a:pt x="58855" y="18490"/>
                    <a:pt x="58474" y="31349"/>
                  </a:cubicBezTo>
                  <a:cubicBezTo>
                    <a:pt x="58093" y="44208"/>
                    <a:pt x="63141" y="56495"/>
                    <a:pt x="68189" y="68306"/>
                  </a:cubicBezTo>
                  <a:cubicBezTo>
                    <a:pt x="63998" y="56495"/>
                    <a:pt x="59426" y="44398"/>
                    <a:pt x="50758" y="35349"/>
                  </a:cubicBezTo>
                  <a:cubicBezTo>
                    <a:pt x="38947" y="23062"/>
                    <a:pt x="17707" y="17823"/>
                    <a:pt x="5610" y="35445"/>
                  </a:cubicBezTo>
                  <a:cubicBezTo>
                    <a:pt x="-867" y="44874"/>
                    <a:pt x="-1343" y="57162"/>
                    <a:pt x="2181" y="68020"/>
                  </a:cubicBezTo>
                  <a:cubicBezTo>
                    <a:pt x="11039" y="95738"/>
                    <a:pt x="19993" y="130504"/>
                    <a:pt x="63427" y="137838"/>
                  </a:cubicBezTo>
                  <a:cubicBezTo>
                    <a:pt x="119529" y="139934"/>
                    <a:pt x="177346" y="140410"/>
                    <a:pt x="193729" y="94404"/>
                  </a:cubicBezTo>
                  <a:cubicBezTo>
                    <a:pt x="199634" y="77831"/>
                    <a:pt x="199063" y="58495"/>
                    <a:pt x="189823" y="43446"/>
                  </a:cubicBezTo>
                  <a:cubicBezTo>
                    <a:pt x="180584" y="28491"/>
                    <a:pt x="161915" y="19062"/>
                    <a:pt x="144770" y="22967"/>
                  </a:cubicBezTo>
                  <a:cubicBezTo>
                    <a:pt x="127625" y="26872"/>
                    <a:pt x="114385" y="45351"/>
                    <a:pt x="118386" y="62496"/>
                  </a:cubicBezTo>
                  <a:cubicBezTo>
                    <a:pt x="119815" y="48018"/>
                    <a:pt x="120196" y="32682"/>
                    <a:pt x="113814" y="19538"/>
                  </a:cubicBezTo>
                  <a:cubicBezTo>
                    <a:pt x="110480" y="12775"/>
                    <a:pt x="104670" y="6870"/>
                    <a:pt x="98002" y="33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6824162" y="2990896"/>
              <a:ext cx="147430" cy="129462"/>
            </a:xfrm>
            <a:custGeom>
              <a:avLst/>
              <a:gdLst/>
              <a:ahLst/>
              <a:cxnLst/>
              <a:rect l="l" t="t" r="r" b="b"/>
              <a:pathLst>
                <a:path w="147430" h="129462" extrusionOk="0">
                  <a:moveTo>
                    <a:pt x="97654" y="15479"/>
                  </a:moveTo>
                  <a:cubicBezTo>
                    <a:pt x="94511" y="10812"/>
                    <a:pt x="89939" y="7288"/>
                    <a:pt x="84415" y="6145"/>
                  </a:cubicBezTo>
                  <a:cubicBezTo>
                    <a:pt x="74223" y="4144"/>
                    <a:pt x="63841" y="11002"/>
                    <a:pt x="58602" y="20051"/>
                  </a:cubicBezTo>
                  <a:cubicBezTo>
                    <a:pt x="53363" y="29100"/>
                    <a:pt x="52125" y="39768"/>
                    <a:pt x="51173" y="50150"/>
                  </a:cubicBezTo>
                  <a:cubicBezTo>
                    <a:pt x="52792" y="40149"/>
                    <a:pt x="54220" y="29767"/>
                    <a:pt x="51553" y="19956"/>
                  </a:cubicBezTo>
                  <a:cubicBezTo>
                    <a:pt x="47934" y="6621"/>
                    <a:pt x="34790" y="-5381"/>
                    <a:pt x="19359" y="2525"/>
                  </a:cubicBezTo>
                  <a:cubicBezTo>
                    <a:pt x="11072" y="6716"/>
                    <a:pt x="6024" y="15289"/>
                    <a:pt x="4214" y="24433"/>
                  </a:cubicBezTo>
                  <a:cubicBezTo>
                    <a:pt x="-263" y="47578"/>
                    <a:pt x="-7311" y="75868"/>
                    <a:pt x="20692" y="97966"/>
                  </a:cubicBezTo>
                  <a:cubicBezTo>
                    <a:pt x="59840" y="121302"/>
                    <a:pt x="100798" y="143971"/>
                    <a:pt x="130325" y="117682"/>
                  </a:cubicBezTo>
                  <a:cubicBezTo>
                    <a:pt x="140993" y="108157"/>
                    <a:pt x="148137" y="94156"/>
                    <a:pt x="147375" y="79868"/>
                  </a:cubicBezTo>
                  <a:cubicBezTo>
                    <a:pt x="146613" y="65581"/>
                    <a:pt x="136993" y="51674"/>
                    <a:pt x="123277" y="47769"/>
                  </a:cubicBezTo>
                  <a:cubicBezTo>
                    <a:pt x="109561" y="43864"/>
                    <a:pt x="92892" y="51865"/>
                    <a:pt x="89177" y="65676"/>
                  </a:cubicBezTo>
                  <a:cubicBezTo>
                    <a:pt x="95845" y="55865"/>
                    <a:pt x="102036" y="45197"/>
                    <a:pt x="102608" y="33291"/>
                  </a:cubicBezTo>
                  <a:cubicBezTo>
                    <a:pt x="102893" y="27004"/>
                    <a:pt x="101083" y="20623"/>
                    <a:pt x="97654" y="1547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5224498" y="2514610"/>
              <a:ext cx="133010" cy="138675"/>
            </a:xfrm>
            <a:custGeom>
              <a:avLst/>
              <a:gdLst/>
              <a:ahLst/>
              <a:cxnLst/>
              <a:rect l="l" t="t" r="r" b="b"/>
              <a:pathLst>
                <a:path w="133010" h="138675" extrusionOk="0">
                  <a:moveTo>
                    <a:pt x="29491" y="29327"/>
                  </a:moveTo>
                  <a:cubicBezTo>
                    <a:pt x="31110" y="24279"/>
                    <a:pt x="34348" y="19992"/>
                    <a:pt x="39206" y="17802"/>
                  </a:cubicBezTo>
                  <a:cubicBezTo>
                    <a:pt x="48160" y="13801"/>
                    <a:pt x="59590" y="18183"/>
                    <a:pt x="66829" y="25612"/>
                  </a:cubicBezTo>
                  <a:cubicBezTo>
                    <a:pt x="74068" y="33042"/>
                    <a:pt x="78163" y="42852"/>
                    <a:pt x="81878" y="52568"/>
                  </a:cubicBezTo>
                  <a:cubicBezTo>
                    <a:pt x="77687" y="43424"/>
                    <a:pt x="73496" y="33899"/>
                    <a:pt x="73306" y="23993"/>
                  </a:cubicBezTo>
                  <a:cubicBezTo>
                    <a:pt x="73020" y="10658"/>
                    <a:pt x="81973" y="-3439"/>
                    <a:pt x="98356" y="752"/>
                  </a:cubicBezTo>
                  <a:cubicBezTo>
                    <a:pt x="107215" y="3038"/>
                    <a:pt x="114168" y="9991"/>
                    <a:pt x="118264" y="18278"/>
                  </a:cubicBezTo>
                  <a:cubicBezTo>
                    <a:pt x="128646" y="39328"/>
                    <a:pt x="142933" y="64474"/>
                    <a:pt x="123026" y="91335"/>
                  </a:cubicBezTo>
                  <a:cubicBezTo>
                    <a:pt x="93118" y="121529"/>
                    <a:pt x="61399" y="151628"/>
                    <a:pt x="26824" y="132864"/>
                  </a:cubicBezTo>
                  <a:cubicBezTo>
                    <a:pt x="14441" y="126101"/>
                    <a:pt x="4059" y="114290"/>
                    <a:pt x="916" y="100669"/>
                  </a:cubicBezTo>
                  <a:cubicBezTo>
                    <a:pt x="-2228" y="87048"/>
                    <a:pt x="2821" y="71808"/>
                    <a:pt x="14536" y="65236"/>
                  </a:cubicBezTo>
                  <a:cubicBezTo>
                    <a:pt x="26252" y="58664"/>
                    <a:pt x="43778" y="62760"/>
                    <a:pt x="51017" y="75047"/>
                  </a:cubicBezTo>
                  <a:cubicBezTo>
                    <a:pt x="42159" y="67141"/>
                    <a:pt x="33396" y="58188"/>
                    <a:pt x="29681" y="47139"/>
                  </a:cubicBezTo>
                  <a:cubicBezTo>
                    <a:pt x="27776" y="41424"/>
                    <a:pt x="27681" y="34851"/>
                    <a:pt x="29491" y="293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1" name="Google Shape;81;p2"/>
          <p:cNvSpPr txBox="1">
            <a:spLocks noGrp="1"/>
          </p:cNvSpPr>
          <p:nvPr>
            <p:ph type="title"/>
          </p:nvPr>
        </p:nvSpPr>
        <p:spPr>
          <a:xfrm>
            <a:off x="2939625" y="1844150"/>
            <a:ext cx="5453100" cy="2722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grpSp>
        <p:nvGrpSpPr>
          <p:cNvPr id="82" name="Google Shape;82;p2"/>
          <p:cNvGrpSpPr/>
          <p:nvPr/>
        </p:nvGrpSpPr>
        <p:grpSpPr>
          <a:xfrm>
            <a:off x="8706762" y="1518173"/>
            <a:ext cx="3167868" cy="5262923"/>
            <a:chOff x="8630562" y="1518173"/>
            <a:chExt cx="3167868" cy="5262923"/>
          </a:xfrm>
        </p:grpSpPr>
        <p:grpSp>
          <p:nvGrpSpPr>
            <p:cNvPr id="83" name="Google Shape;83;p2"/>
            <p:cNvGrpSpPr/>
            <p:nvPr/>
          </p:nvGrpSpPr>
          <p:grpSpPr>
            <a:xfrm>
              <a:off x="8630562" y="1518173"/>
              <a:ext cx="3167868" cy="5262923"/>
              <a:chOff x="8670612" y="1496523"/>
              <a:chExt cx="3167868" cy="5262923"/>
            </a:xfrm>
          </p:grpSpPr>
          <p:grpSp>
            <p:nvGrpSpPr>
              <p:cNvPr id="84" name="Google Shape;84;p2"/>
              <p:cNvGrpSpPr/>
              <p:nvPr/>
            </p:nvGrpSpPr>
            <p:grpSpPr>
              <a:xfrm flipH="1">
                <a:off x="8709366" y="1496523"/>
                <a:ext cx="3129114" cy="5262923"/>
                <a:chOff x="6083206" y="490713"/>
                <a:chExt cx="3551372" cy="5973128"/>
              </a:xfrm>
            </p:grpSpPr>
            <p:grpSp>
              <p:nvGrpSpPr>
                <p:cNvPr id="85" name="Google Shape;85;p2"/>
                <p:cNvGrpSpPr/>
                <p:nvPr/>
              </p:nvGrpSpPr>
              <p:grpSpPr>
                <a:xfrm>
                  <a:off x="6516762" y="5322936"/>
                  <a:ext cx="495570" cy="986885"/>
                  <a:chOff x="4753275" y="5275039"/>
                  <a:chExt cx="495570" cy="986885"/>
                </a:xfrm>
              </p:grpSpPr>
              <p:sp>
                <p:nvSpPr>
                  <p:cNvPr id="86" name="Google Shape;86;p2"/>
                  <p:cNvSpPr/>
                  <p:nvPr/>
                </p:nvSpPr>
                <p:spPr>
                  <a:xfrm>
                    <a:off x="4757025" y="5279135"/>
                    <a:ext cx="485248" cy="9793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5248" h="979394" extrusionOk="0">
                        <a:moveTo>
                          <a:pt x="144158" y="0"/>
                        </a:moveTo>
                        <a:cubicBezTo>
                          <a:pt x="-2622" y="240221"/>
                          <a:pt x="-39960" y="544449"/>
                          <a:pt x="44336" y="813054"/>
                        </a:cubicBezTo>
                        <a:cubicBezTo>
                          <a:pt x="58814" y="859250"/>
                          <a:pt x="77673" y="905828"/>
                          <a:pt x="112440" y="939546"/>
                        </a:cubicBezTo>
                        <a:cubicBezTo>
                          <a:pt x="147206" y="973264"/>
                          <a:pt x="201308" y="990981"/>
                          <a:pt x="245409" y="970979"/>
                        </a:cubicBezTo>
                        <a:cubicBezTo>
                          <a:pt x="288366" y="951548"/>
                          <a:pt x="310750" y="902018"/>
                          <a:pt x="313798" y="854964"/>
                        </a:cubicBezTo>
                        <a:cubicBezTo>
                          <a:pt x="316846" y="807911"/>
                          <a:pt x="304368" y="761429"/>
                          <a:pt x="296463" y="714947"/>
                        </a:cubicBezTo>
                        <a:cubicBezTo>
                          <a:pt x="258553" y="492157"/>
                          <a:pt x="330562" y="253270"/>
                          <a:pt x="485248" y="88488"/>
                        </a:cubicBezTo>
                        <a:cubicBezTo>
                          <a:pt x="359423" y="57626"/>
                          <a:pt x="269888" y="30861"/>
                          <a:pt x="144158" y="0"/>
                        </a:cubicBezTo>
                        <a:close/>
                      </a:path>
                    </a:pathLst>
                  </a:custGeom>
                  <a:solidFill>
                    <a:srgbClr val="EAE1D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7" name="Google Shape;87;p2"/>
                  <p:cNvSpPr/>
                  <p:nvPr/>
                </p:nvSpPr>
                <p:spPr>
                  <a:xfrm>
                    <a:off x="4753275" y="5275039"/>
                    <a:ext cx="495570" cy="9868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5570" h="986885" extrusionOk="0">
                        <a:moveTo>
                          <a:pt x="209249" y="986885"/>
                        </a:moveTo>
                        <a:cubicBezTo>
                          <a:pt x="176197" y="986885"/>
                          <a:pt x="140669" y="972502"/>
                          <a:pt x="113618" y="946214"/>
                        </a:cubicBezTo>
                        <a:cubicBezTo>
                          <a:pt x="77137" y="910780"/>
                          <a:pt x="58277" y="861632"/>
                          <a:pt x="44561" y="818198"/>
                        </a:cubicBezTo>
                        <a:cubicBezTo>
                          <a:pt x="-40116" y="548450"/>
                          <a:pt x="-2683" y="243459"/>
                          <a:pt x="144669" y="2191"/>
                        </a:cubicBezTo>
                        <a:lnTo>
                          <a:pt x="146003" y="0"/>
                        </a:lnTo>
                        <a:lnTo>
                          <a:pt x="148574" y="667"/>
                        </a:lnTo>
                        <a:cubicBezTo>
                          <a:pt x="211439" y="16097"/>
                          <a:pt x="266208" y="30766"/>
                          <a:pt x="319167" y="44863"/>
                        </a:cubicBezTo>
                        <a:cubicBezTo>
                          <a:pt x="372126" y="59055"/>
                          <a:pt x="426800" y="73628"/>
                          <a:pt x="489665" y="89059"/>
                        </a:cubicBezTo>
                        <a:lnTo>
                          <a:pt x="495570" y="90488"/>
                        </a:lnTo>
                        <a:lnTo>
                          <a:pt x="491379" y="94965"/>
                        </a:lnTo>
                        <a:cubicBezTo>
                          <a:pt x="337931" y="258413"/>
                          <a:pt x="265922" y="497300"/>
                          <a:pt x="303546" y="718375"/>
                        </a:cubicBezTo>
                        <a:cubicBezTo>
                          <a:pt x="305356" y="728853"/>
                          <a:pt x="307356" y="739330"/>
                          <a:pt x="309356" y="749808"/>
                        </a:cubicBezTo>
                        <a:cubicBezTo>
                          <a:pt x="316214" y="785527"/>
                          <a:pt x="323263" y="822389"/>
                          <a:pt x="320882" y="859250"/>
                        </a:cubicBezTo>
                        <a:cubicBezTo>
                          <a:pt x="318119" y="902589"/>
                          <a:pt x="298117" y="956691"/>
                          <a:pt x="250397" y="978313"/>
                        </a:cubicBezTo>
                        <a:cubicBezTo>
                          <a:pt x="237919" y="984123"/>
                          <a:pt x="223822" y="986885"/>
                          <a:pt x="209249" y="986885"/>
                        </a:cubicBezTo>
                        <a:close/>
                        <a:moveTo>
                          <a:pt x="149527" y="8192"/>
                        </a:moveTo>
                        <a:cubicBezTo>
                          <a:pt x="4271" y="247365"/>
                          <a:pt x="-32401" y="549117"/>
                          <a:pt x="51419" y="816102"/>
                        </a:cubicBezTo>
                        <a:cubicBezTo>
                          <a:pt x="64754" y="858679"/>
                          <a:pt x="83233" y="906780"/>
                          <a:pt x="118571" y="941070"/>
                        </a:cubicBezTo>
                        <a:cubicBezTo>
                          <a:pt x="155528" y="976884"/>
                          <a:pt x="208487" y="989552"/>
                          <a:pt x="247539" y="971836"/>
                        </a:cubicBezTo>
                        <a:cubicBezTo>
                          <a:pt x="292402" y="951548"/>
                          <a:pt x="311166" y="900208"/>
                          <a:pt x="313833" y="858869"/>
                        </a:cubicBezTo>
                        <a:cubicBezTo>
                          <a:pt x="316119" y="822865"/>
                          <a:pt x="309166" y="786479"/>
                          <a:pt x="302403" y="751237"/>
                        </a:cubicBezTo>
                        <a:cubicBezTo>
                          <a:pt x="300403" y="740759"/>
                          <a:pt x="298403" y="730186"/>
                          <a:pt x="296593" y="719709"/>
                        </a:cubicBezTo>
                        <a:cubicBezTo>
                          <a:pt x="258969" y="498539"/>
                          <a:pt x="330026" y="259652"/>
                          <a:pt x="482140" y="94679"/>
                        </a:cubicBezTo>
                        <a:cubicBezTo>
                          <a:pt x="421656" y="79724"/>
                          <a:pt x="368697" y="65627"/>
                          <a:pt x="317453" y="51911"/>
                        </a:cubicBezTo>
                        <a:cubicBezTo>
                          <a:pt x="265256" y="37814"/>
                          <a:pt x="211344" y="23431"/>
                          <a:pt x="149527" y="8192"/>
                        </a:cubicBezTo>
                        <a:close/>
                      </a:path>
                    </a:pathLst>
                  </a:custGeom>
                  <a:solidFill>
                    <a:srgbClr val="D9D7D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88" name="Google Shape;88;p2"/>
                <p:cNvSpPr/>
                <p:nvPr/>
              </p:nvSpPr>
              <p:spPr>
                <a:xfrm>
                  <a:off x="6546846" y="6028738"/>
                  <a:ext cx="288100" cy="27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100" h="276275" extrusionOk="0">
                      <a:moveTo>
                        <a:pt x="0" y="44006"/>
                      </a:moveTo>
                      <a:cubicBezTo>
                        <a:pt x="5239" y="66199"/>
                        <a:pt x="11335" y="88106"/>
                        <a:pt x="18098" y="109919"/>
                      </a:cubicBezTo>
                      <a:cubicBezTo>
                        <a:pt x="32671" y="156115"/>
                        <a:pt x="51530" y="202692"/>
                        <a:pt x="86297" y="236411"/>
                      </a:cubicBezTo>
                      <a:cubicBezTo>
                        <a:pt x="121063" y="270225"/>
                        <a:pt x="175165" y="287846"/>
                        <a:pt x="219266" y="267844"/>
                      </a:cubicBezTo>
                      <a:cubicBezTo>
                        <a:pt x="262223" y="248412"/>
                        <a:pt x="284607" y="198977"/>
                        <a:pt x="287655" y="151829"/>
                      </a:cubicBezTo>
                      <a:cubicBezTo>
                        <a:pt x="290608" y="104775"/>
                        <a:pt x="278225" y="58388"/>
                        <a:pt x="270320" y="11811"/>
                      </a:cubicBezTo>
                      <a:cubicBezTo>
                        <a:pt x="269653" y="7906"/>
                        <a:pt x="268986" y="4001"/>
                        <a:pt x="268510" y="0"/>
                      </a:cubicBezTo>
                      <a:lnTo>
                        <a:pt x="0" y="44006"/>
                      </a:lnTo>
                      <a:close/>
                    </a:path>
                  </a:pathLst>
                </a:custGeom>
                <a:solidFill>
                  <a:srgbClr val="7C7A7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89" name="Google Shape;89;p2"/>
                <p:cNvGrpSpPr/>
                <p:nvPr/>
              </p:nvGrpSpPr>
              <p:grpSpPr>
                <a:xfrm>
                  <a:off x="8357373" y="5383706"/>
                  <a:ext cx="495474" cy="986885"/>
                  <a:chOff x="6593886" y="5335809"/>
                  <a:chExt cx="495474" cy="986885"/>
                </a:xfrm>
              </p:grpSpPr>
              <p:sp>
                <p:nvSpPr>
                  <p:cNvPr id="90" name="Google Shape;90;p2"/>
                  <p:cNvSpPr/>
                  <p:nvPr/>
                </p:nvSpPr>
                <p:spPr>
                  <a:xfrm>
                    <a:off x="6597541" y="5339904"/>
                    <a:ext cx="485248" cy="9793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5248" h="979393" extrusionOk="0">
                        <a:moveTo>
                          <a:pt x="144158" y="0"/>
                        </a:moveTo>
                        <a:cubicBezTo>
                          <a:pt x="-2622" y="240221"/>
                          <a:pt x="-39960" y="544449"/>
                          <a:pt x="44336" y="813054"/>
                        </a:cubicBezTo>
                        <a:cubicBezTo>
                          <a:pt x="58814" y="859250"/>
                          <a:pt x="77673" y="905827"/>
                          <a:pt x="112440" y="939546"/>
                        </a:cubicBezTo>
                        <a:cubicBezTo>
                          <a:pt x="147206" y="973264"/>
                          <a:pt x="201308" y="990981"/>
                          <a:pt x="245409" y="970979"/>
                        </a:cubicBezTo>
                        <a:cubicBezTo>
                          <a:pt x="288366" y="951548"/>
                          <a:pt x="310750" y="902018"/>
                          <a:pt x="313798" y="854964"/>
                        </a:cubicBezTo>
                        <a:cubicBezTo>
                          <a:pt x="316846" y="807911"/>
                          <a:pt x="304368" y="761429"/>
                          <a:pt x="296463" y="714947"/>
                        </a:cubicBezTo>
                        <a:cubicBezTo>
                          <a:pt x="258553" y="492157"/>
                          <a:pt x="330562" y="253270"/>
                          <a:pt x="485248" y="88487"/>
                        </a:cubicBezTo>
                        <a:cubicBezTo>
                          <a:pt x="359518" y="57626"/>
                          <a:pt x="269888" y="30861"/>
                          <a:pt x="144158" y="0"/>
                        </a:cubicBezTo>
                        <a:close/>
                      </a:path>
                    </a:pathLst>
                  </a:custGeom>
                  <a:solidFill>
                    <a:srgbClr val="EAE1D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1" name="Google Shape;91;p2"/>
                  <p:cNvSpPr/>
                  <p:nvPr/>
                </p:nvSpPr>
                <p:spPr>
                  <a:xfrm>
                    <a:off x="6593886" y="5335809"/>
                    <a:ext cx="495474" cy="9868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5474" h="986885" extrusionOk="0">
                        <a:moveTo>
                          <a:pt x="209248" y="986885"/>
                        </a:moveTo>
                        <a:cubicBezTo>
                          <a:pt x="176197" y="986885"/>
                          <a:pt x="140668" y="972502"/>
                          <a:pt x="113618" y="946214"/>
                        </a:cubicBezTo>
                        <a:cubicBezTo>
                          <a:pt x="77137" y="910780"/>
                          <a:pt x="58277" y="861632"/>
                          <a:pt x="44561" y="818198"/>
                        </a:cubicBezTo>
                        <a:cubicBezTo>
                          <a:pt x="-40116" y="548450"/>
                          <a:pt x="-2683" y="243459"/>
                          <a:pt x="144669" y="2191"/>
                        </a:cubicBezTo>
                        <a:lnTo>
                          <a:pt x="146003" y="0"/>
                        </a:lnTo>
                        <a:lnTo>
                          <a:pt x="148574" y="667"/>
                        </a:lnTo>
                        <a:cubicBezTo>
                          <a:pt x="211439" y="16097"/>
                          <a:pt x="266208" y="30766"/>
                          <a:pt x="319072" y="44863"/>
                        </a:cubicBezTo>
                        <a:cubicBezTo>
                          <a:pt x="372031" y="59055"/>
                          <a:pt x="426704" y="73628"/>
                          <a:pt x="489569" y="89059"/>
                        </a:cubicBezTo>
                        <a:lnTo>
                          <a:pt x="495475" y="90488"/>
                        </a:lnTo>
                        <a:lnTo>
                          <a:pt x="491284" y="94964"/>
                        </a:lnTo>
                        <a:cubicBezTo>
                          <a:pt x="337836" y="258413"/>
                          <a:pt x="265827" y="497300"/>
                          <a:pt x="303451" y="718375"/>
                        </a:cubicBezTo>
                        <a:cubicBezTo>
                          <a:pt x="305261" y="728853"/>
                          <a:pt x="307261" y="739330"/>
                          <a:pt x="309261" y="749808"/>
                        </a:cubicBezTo>
                        <a:cubicBezTo>
                          <a:pt x="316119" y="785527"/>
                          <a:pt x="323168" y="822389"/>
                          <a:pt x="320786" y="859250"/>
                        </a:cubicBezTo>
                        <a:cubicBezTo>
                          <a:pt x="318024" y="902589"/>
                          <a:pt x="298022" y="956691"/>
                          <a:pt x="250301" y="978313"/>
                        </a:cubicBezTo>
                        <a:cubicBezTo>
                          <a:pt x="237823" y="984123"/>
                          <a:pt x="223822" y="986885"/>
                          <a:pt x="209248" y="986885"/>
                        </a:cubicBezTo>
                        <a:close/>
                        <a:moveTo>
                          <a:pt x="149527" y="8191"/>
                        </a:moveTo>
                        <a:cubicBezTo>
                          <a:pt x="4271" y="247364"/>
                          <a:pt x="-32401" y="549117"/>
                          <a:pt x="51419" y="816102"/>
                        </a:cubicBezTo>
                        <a:cubicBezTo>
                          <a:pt x="64754" y="858679"/>
                          <a:pt x="83233" y="906780"/>
                          <a:pt x="118571" y="941070"/>
                        </a:cubicBezTo>
                        <a:cubicBezTo>
                          <a:pt x="155528" y="976884"/>
                          <a:pt x="208487" y="989552"/>
                          <a:pt x="247539" y="971835"/>
                        </a:cubicBezTo>
                        <a:cubicBezTo>
                          <a:pt x="292402" y="951548"/>
                          <a:pt x="311166" y="900113"/>
                          <a:pt x="313833" y="858869"/>
                        </a:cubicBezTo>
                        <a:cubicBezTo>
                          <a:pt x="316119" y="822865"/>
                          <a:pt x="309166" y="786479"/>
                          <a:pt x="302403" y="751237"/>
                        </a:cubicBezTo>
                        <a:cubicBezTo>
                          <a:pt x="300403" y="740759"/>
                          <a:pt x="298403" y="730186"/>
                          <a:pt x="296593" y="719709"/>
                        </a:cubicBezTo>
                        <a:cubicBezTo>
                          <a:pt x="258969" y="498539"/>
                          <a:pt x="330026" y="259652"/>
                          <a:pt x="482140" y="94679"/>
                        </a:cubicBezTo>
                        <a:cubicBezTo>
                          <a:pt x="421656" y="79724"/>
                          <a:pt x="368697" y="65627"/>
                          <a:pt x="317357" y="51911"/>
                        </a:cubicBezTo>
                        <a:cubicBezTo>
                          <a:pt x="265160" y="37814"/>
                          <a:pt x="211249" y="23432"/>
                          <a:pt x="149527" y="8191"/>
                        </a:cubicBezTo>
                        <a:close/>
                      </a:path>
                    </a:pathLst>
                  </a:custGeom>
                  <a:solidFill>
                    <a:srgbClr val="D9D7D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92" name="Google Shape;92;p2"/>
                <p:cNvSpPr/>
                <p:nvPr/>
              </p:nvSpPr>
              <p:spPr>
                <a:xfrm>
                  <a:off x="8387457" y="6089508"/>
                  <a:ext cx="288101" cy="27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101" h="276275" extrusionOk="0">
                      <a:moveTo>
                        <a:pt x="0" y="44005"/>
                      </a:moveTo>
                      <a:cubicBezTo>
                        <a:pt x="5239" y="66199"/>
                        <a:pt x="11335" y="88106"/>
                        <a:pt x="18098" y="109919"/>
                      </a:cubicBezTo>
                      <a:cubicBezTo>
                        <a:pt x="32671" y="156115"/>
                        <a:pt x="51530" y="202692"/>
                        <a:pt x="86297" y="236411"/>
                      </a:cubicBezTo>
                      <a:cubicBezTo>
                        <a:pt x="121063" y="270224"/>
                        <a:pt x="175165" y="287846"/>
                        <a:pt x="219266" y="267843"/>
                      </a:cubicBezTo>
                      <a:cubicBezTo>
                        <a:pt x="262223" y="248412"/>
                        <a:pt x="284607" y="198977"/>
                        <a:pt x="287655" y="151829"/>
                      </a:cubicBezTo>
                      <a:cubicBezTo>
                        <a:pt x="290608" y="104775"/>
                        <a:pt x="278225" y="58388"/>
                        <a:pt x="270320" y="11811"/>
                      </a:cubicBezTo>
                      <a:cubicBezTo>
                        <a:pt x="269653" y="7906"/>
                        <a:pt x="268986" y="4001"/>
                        <a:pt x="268510" y="0"/>
                      </a:cubicBezTo>
                      <a:lnTo>
                        <a:pt x="0" y="44005"/>
                      </a:lnTo>
                      <a:close/>
                    </a:path>
                  </a:pathLst>
                </a:custGeom>
                <a:solidFill>
                  <a:srgbClr val="7C7A7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93" name="Google Shape;93;p2"/>
                <p:cNvGrpSpPr/>
                <p:nvPr/>
              </p:nvGrpSpPr>
              <p:grpSpPr>
                <a:xfrm>
                  <a:off x="6386253" y="5289694"/>
                  <a:ext cx="609130" cy="558069"/>
                  <a:chOff x="4622766" y="5241797"/>
                  <a:chExt cx="609130" cy="558069"/>
                </a:xfrm>
              </p:grpSpPr>
              <p:sp>
                <p:nvSpPr>
                  <p:cNvPr id="94" name="Google Shape;94;p2"/>
                  <p:cNvSpPr/>
                  <p:nvPr/>
                </p:nvSpPr>
                <p:spPr>
                  <a:xfrm>
                    <a:off x="4626356" y="5245417"/>
                    <a:ext cx="602252" cy="5508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2252" h="550831" extrusionOk="0">
                        <a:moveTo>
                          <a:pt x="86804" y="162973"/>
                        </a:moveTo>
                        <a:cubicBezTo>
                          <a:pt x="16319" y="180118"/>
                          <a:pt x="-23496" y="290417"/>
                          <a:pt x="14985" y="361950"/>
                        </a:cubicBezTo>
                        <a:cubicBezTo>
                          <a:pt x="53466" y="433483"/>
                          <a:pt x="155288" y="438340"/>
                          <a:pt x="198722" y="370808"/>
                        </a:cubicBezTo>
                        <a:cubicBezTo>
                          <a:pt x="155098" y="423100"/>
                          <a:pt x="178434" y="527113"/>
                          <a:pt x="238251" y="547402"/>
                        </a:cubicBezTo>
                        <a:cubicBezTo>
                          <a:pt x="298068" y="567690"/>
                          <a:pt x="364934" y="494347"/>
                          <a:pt x="351884" y="422815"/>
                        </a:cubicBezTo>
                        <a:cubicBezTo>
                          <a:pt x="371506" y="456914"/>
                          <a:pt x="415606" y="467296"/>
                          <a:pt x="444848" y="444627"/>
                        </a:cubicBezTo>
                        <a:cubicBezTo>
                          <a:pt x="474090" y="421957"/>
                          <a:pt x="483425" y="370332"/>
                          <a:pt x="464565" y="335566"/>
                        </a:cubicBezTo>
                        <a:cubicBezTo>
                          <a:pt x="490092" y="361950"/>
                          <a:pt x="533050" y="360331"/>
                          <a:pt x="557053" y="332041"/>
                        </a:cubicBezTo>
                        <a:cubicBezTo>
                          <a:pt x="581056" y="303752"/>
                          <a:pt x="582294" y="253175"/>
                          <a:pt x="559720" y="223361"/>
                        </a:cubicBezTo>
                        <a:cubicBezTo>
                          <a:pt x="591438" y="194976"/>
                          <a:pt x="607916" y="144685"/>
                          <a:pt x="600487" y="98584"/>
                        </a:cubicBezTo>
                        <a:cubicBezTo>
                          <a:pt x="593057" y="52483"/>
                          <a:pt x="562101" y="12763"/>
                          <a:pt x="523715" y="0"/>
                        </a:cubicBezTo>
                      </a:path>
                    </a:pathLst>
                  </a:custGeom>
                  <a:solidFill>
                    <a:srgbClr val="F4F4F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" name="Google Shape;95;p2"/>
                  <p:cNvSpPr/>
                  <p:nvPr/>
                </p:nvSpPr>
                <p:spPr>
                  <a:xfrm>
                    <a:off x="4622766" y="5241797"/>
                    <a:ext cx="609130" cy="5580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9130" h="558069" extrusionOk="0">
                        <a:moveTo>
                          <a:pt x="262606" y="558069"/>
                        </a:moveTo>
                        <a:cubicBezTo>
                          <a:pt x="255081" y="558069"/>
                          <a:pt x="247747" y="556832"/>
                          <a:pt x="240603" y="554450"/>
                        </a:cubicBezTo>
                        <a:cubicBezTo>
                          <a:pt x="213647" y="545306"/>
                          <a:pt x="191644" y="518636"/>
                          <a:pt x="181643" y="483203"/>
                        </a:cubicBezTo>
                        <a:cubicBezTo>
                          <a:pt x="173642" y="454723"/>
                          <a:pt x="174404" y="425577"/>
                          <a:pt x="183072" y="401384"/>
                        </a:cubicBezTo>
                        <a:cubicBezTo>
                          <a:pt x="162879" y="417957"/>
                          <a:pt x="136971" y="426815"/>
                          <a:pt x="109539" y="425768"/>
                        </a:cubicBezTo>
                        <a:cubicBezTo>
                          <a:pt x="69439" y="424243"/>
                          <a:pt x="34291" y="402336"/>
                          <a:pt x="15432" y="367284"/>
                        </a:cubicBezTo>
                        <a:cubicBezTo>
                          <a:pt x="-4952" y="329469"/>
                          <a:pt x="-5142" y="278035"/>
                          <a:pt x="14860" y="233076"/>
                        </a:cubicBezTo>
                        <a:cubicBezTo>
                          <a:pt x="31339" y="196119"/>
                          <a:pt x="58580" y="170688"/>
                          <a:pt x="89536" y="163163"/>
                        </a:cubicBezTo>
                        <a:lnTo>
                          <a:pt x="91251" y="170116"/>
                        </a:lnTo>
                        <a:cubicBezTo>
                          <a:pt x="62390" y="177165"/>
                          <a:pt x="36958" y="201168"/>
                          <a:pt x="21433" y="236029"/>
                        </a:cubicBezTo>
                        <a:cubicBezTo>
                          <a:pt x="2287" y="278987"/>
                          <a:pt x="2383" y="327946"/>
                          <a:pt x="21718" y="363855"/>
                        </a:cubicBezTo>
                        <a:cubicBezTo>
                          <a:pt x="39435" y="396716"/>
                          <a:pt x="72296" y="417195"/>
                          <a:pt x="109825" y="418624"/>
                        </a:cubicBezTo>
                        <a:cubicBezTo>
                          <a:pt x="142591" y="419862"/>
                          <a:pt x="172594" y="406241"/>
                          <a:pt x="192502" y="381762"/>
                        </a:cubicBezTo>
                        <a:cubicBezTo>
                          <a:pt x="194597" y="378428"/>
                          <a:pt x="196978" y="375190"/>
                          <a:pt x="199455" y="372142"/>
                        </a:cubicBezTo>
                        <a:lnTo>
                          <a:pt x="205170" y="376333"/>
                        </a:lnTo>
                        <a:cubicBezTo>
                          <a:pt x="203074" y="379571"/>
                          <a:pt x="200788" y="382714"/>
                          <a:pt x="198407" y="385763"/>
                        </a:cubicBezTo>
                        <a:cubicBezTo>
                          <a:pt x="182881" y="410909"/>
                          <a:pt x="178881" y="447104"/>
                          <a:pt x="188501" y="481298"/>
                        </a:cubicBezTo>
                        <a:cubicBezTo>
                          <a:pt x="197836" y="514541"/>
                          <a:pt x="218124" y="539305"/>
                          <a:pt x="242889" y="547783"/>
                        </a:cubicBezTo>
                        <a:cubicBezTo>
                          <a:pt x="265844" y="555593"/>
                          <a:pt x="291752" y="549116"/>
                          <a:pt x="313945" y="529971"/>
                        </a:cubicBezTo>
                        <a:cubicBezTo>
                          <a:pt x="343663" y="504349"/>
                          <a:pt x="358522" y="463963"/>
                          <a:pt x="351760" y="427196"/>
                        </a:cubicBezTo>
                        <a:lnTo>
                          <a:pt x="348045" y="406718"/>
                        </a:lnTo>
                        <a:lnTo>
                          <a:pt x="358427" y="424719"/>
                        </a:lnTo>
                        <a:cubicBezTo>
                          <a:pt x="367666" y="440912"/>
                          <a:pt x="383287" y="452151"/>
                          <a:pt x="401099" y="455676"/>
                        </a:cubicBezTo>
                        <a:cubicBezTo>
                          <a:pt x="417482" y="458914"/>
                          <a:pt x="433389" y="455295"/>
                          <a:pt x="446057" y="445484"/>
                        </a:cubicBezTo>
                        <a:cubicBezTo>
                          <a:pt x="473965" y="423958"/>
                          <a:pt x="482919" y="374142"/>
                          <a:pt x="464821" y="340995"/>
                        </a:cubicBezTo>
                        <a:lnTo>
                          <a:pt x="452153" y="317754"/>
                        </a:lnTo>
                        <a:lnTo>
                          <a:pt x="470536" y="336804"/>
                        </a:lnTo>
                        <a:cubicBezTo>
                          <a:pt x="481871" y="348615"/>
                          <a:pt x="497968" y="355092"/>
                          <a:pt x="514256" y="354425"/>
                        </a:cubicBezTo>
                        <a:cubicBezTo>
                          <a:pt x="531020" y="353853"/>
                          <a:pt x="546832" y="346234"/>
                          <a:pt x="557690" y="333375"/>
                        </a:cubicBezTo>
                        <a:cubicBezTo>
                          <a:pt x="580550" y="306324"/>
                          <a:pt x="581788" y="257651"/>
                          <a:pt x="560167" y="229076"/>
                        </a:cubicBezTo>
                        <a:lnTo>
                          <a:pt x="558166" y="226409"/>
                        </a:lnTo>
                        <a:lnTo>
                          <a:pt x="560643" y="224218"/>
                        </a:lnTo>
                        <a:cubicBezTo>
                          <a:pt x="591599" y="196501"/>
                          <a:pt x="607506" y="147638"/>
                          <a:pt x="600267" y="102584"/>
                        </a:cubicBezTo>
                        <a:cubicBezTo>
                          <a:pt x="593028" y="57721"/>
                          <a:pt x="563119" y="19145"/>
                          <a:pt x="525877" y="6763"/>
                        </a:cubicBezTo>
                        <a:lnTo>
                          <a:pt x="528163" y="0"/>
                        </a:lnTo>
                        <a:cubicBezTo>
                          <a:pt x="567882" y="13240"/>
                          <a:pt x="599695" y="54007"/>
                          <a:pt x="607315" y="101441"/>
                        </a:cubicBezTo>
                        <a:cubicBezTo>
                          <a:pt x="614745" y="147638"/>
                          <a:pt x="598933" y="197739"/>
                          <a:pt x="567787" y="227266"/>
                        </a:cubicBezTo>
                        <a:cubicBezTo>
                          <a:pt x="589218" y="258509"/>
                          <a:pt x="587313" y="309276"/>
                          <a:pt x="563119" y="337851"/>
                        </a:cubicBezTo>
                        <a:cubicBezTo>
                          <a:pt x="550927" y="352234"/>
                          <a:pt x="533211" y="360807"/>
                          <a:pt x="514447" y="361379"/>
                        </a:cubicBezTo>
                        <a:cubicBezTo>
                          <a:pt x="501112" y="361855"/>
                          <a:pt x="487872" y="358140"/>
                          <a:pt x="476823" y="350996"/>
                        </a:cubicBezTo>
                        <a:cubicBezTo>
                          <a:pt x="487967" y="385858"/>
                          <a:pt x="477109" y="430244"/>
                          <a:pt x="450343" y="450913"/>
                        </a:cubicBezTo>
                        <a:cubicBezTo>
                          <a:pt x="436056" y="461963"/>
                          <a:pt x="418054" y="466154"/>
                          <a:pt x="399575" y="462439"/>
                        </a:cubicBezTo>
                        <a:cubicBezTo>
                          <a:pt x="384335" y="459391"/>
                          <a:pt x="370524" y="451295"/>
                          <a:pt x="360237" y="439578"/>
                        </a:cubicBezTo>
                        <a:cubicBezTo>
                          <a:pt x="361856" y="474726"/>
                          <a:pt x="346330" y="511016"/>
                          <a:pt x="318422" y="535114"/>
                        </a:cubicBezTo>
                        <a:cubicBezTo>
                          <a:pt x="301277" y="550259"/>
                          <a:pt x="281751" y="558069"/>
                          <a:pt x="262606" y="558069"/>
                        </a:cubicBezTo>
                        <a:close/>
                      </a:path>
                    </a:pathLst>
                  </a:custGeom>
                  <a:solidFill>
                    <a:srgbClr val="D9D7D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6" name="Google Shape;96;p2"/>
                <p:cNvGrpSpPr/>
                <p:nvPr/>
              </p:nvGrpSpPr>
              <p:grpSpPr>
                <a:xfrm>
                  <a:off x="8264529" y="5273478"/>
                  <a:ext cx="604287" cy="547806"/>
                  <a:chOff x="6501042" y="5225581"/>
                  <a:chExt cx="604287" cy="547806"/>
                </a:xfrm>
              </p:grpSpPr>
              <p:sp>
                <p:nvSpPr>
                  <p:cNvPr id="97" name="Google Shape;97;p2"/>
                  <p:cNvSpPr/>
                  <p:nvPr/>
                </p:nvSpPr>
                <p:spPr>
                  <a:xfrm>
                    <a:off x="6504665" y="5229407"/>
                    <a:ext cx="597085" cy="5405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7085" h="540526" extrusionOk="0">
                        <a:moveTo>
                          <a:pt x="32818" y="128500"/>
                        </a:moveTo>
                        <a:cubicBezTo>
                          <a:pt x="5195" y="148121"/>
                          <a:pt x="-7377" y="190603"/>
                          <a:pt x="4433" y="224797"/>
                        </a:cubicBezTo>
                        <a:cubicBezTo>
                          <a:pt x="16245" y="258992"/>
                          <a:pt x="51106" y="281090"/>
                          <a:pt x="83491" y="274899"/>
                        </a:cubicBezTo>
                        <a:cubicBezTo>
                          <a:pt x="35009" y="268422"/>
                          <a:pt x="-9664" y="329953"/>
                          <a:pt x="6243" y="381484"/>
                        </a:cubicBezTo>
                        <a:cubicBezTo>
                          <a:pt x="22150" y="433014"/>
                          <a:pt x="91206" y="451016"/>
                          <a:pt x="125973" y="412630"/>
                        </a:cubicBezTo>
                        <a:cubicBezTo>
                          <a:pt x="105113" y="455302"/>
                          <a:pt x="124353" y="515976"/>
                          <a:pt x="164644" y="534646"/>
                        </a:cubicBezTo>
                        <a:cubicBezTo>
                          <a:pt x="204935" y="553314"/>
                          <a:pt x="257037" y="525597"/>
                          <a:pt x="269419" y="478924"/>
                        </a:cubicBezTo>
                        <a:cubicBezTo>
                          <a:pt x="280849" y="518739"/>
                          <a:pt x="325616" y="541789"/>
                          <a:pt x="360192" y="525787"/>
                        </a:cubicBezTo>
                        <a:cubicBezTo>
                          <a:pt x="394768" y="509785"/>
                          <a:pt x="411627" y="458064"/>
                          <a:pt x="394387" y="421012"/>
                        </a:cubicBezTo>
                        <a:cubicBezTo>
                          <a:pt x="417533" y="458446"/>
                          <a:pt x="470587" y="466922"/>
                          <a:pt x="502210" y="438157"/>
                        </a:cubicBezTo>
                        <a:cubicBezTo>
                          <a:pt x="533833" y="409392"/>
                          <a:pt x="536976" y="349670"/>
                          <a:pt x="508687" y="316999"/>
                        </a:cubicBezTo>
                        <a:cubicBezTo>
                          <a:pt x="544310" y="325381"/>
                          <a:pt x="583839" y="299092"/>
                          <a:pt x="593936" y="260040"/>
                        </a:cubicBezTo>
                        <a:cubicBezTo>
                          <a:pt x="604127" y="220987"/>
                          <a:pt x="583458" y="175172"/>
                          <a:pt x="549264" y="161075"/>
                        </a:cubicBezTo>
                        <a:cubicBezTo>
                          <a:pt x="583934" y="146311"/>
                          <a:pt x="604794" y="99543"/>
                          <a:pt x="594412" y="59824"/>
                        </a:cubicBezTo>
                        <a:cubicBezTo>
                          <a:pt x="584030" y="20105"/>
                          <a:pt x="543930" y="-6851"/>
                          <a:pt x="507544" y="1531"/>
                        </a:cubicBezTo>
                      </a:path>
                    </a:pathLst>
                  </a:custGeom>
                  <a:solidFill>
                    <a:srgbClr val="F4F4F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" name="Google Shape;98;p2"/>
                  <p:cNvSpPr/>
                  <p:nvPr/>
                </p:nvSpPr>
                <p:spPr>
                  <a:xfrm>
                    <a:off x="6501042" y="5225581"/>
                    <a:ext cx="604287" cy="547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4287" h="547806" extrusionOk="0">
                        <a:moveTo>
                          <a:pt x="195223" y="547807"/>
                        </a:moveTo>
                        <a:cubicBezTo>
                          <a:pt x="185221" y="547807"/>
                          <a:pt x="175506" y="545711"/>
                          <a:pt x="166648" y="541615"/>
                        </a:cubicBezTo>
                        <a:cubicBezTo>
                          <a:pt x="147693" y="532852"/>
                          <a:pt x="131977" y="514374"/>
                          <a:pt x="123690" y="491037"/>
                        </a:cubicBezTo>
                        <a:cubicBezTo>
                          <a:pt x="116356" y="470368"/>
                          <a:pt x="115498" y="447985"/>
                          <a:pt x="121023" y="428458"/>
                        </a:cubicBezTo>
                        <a:cubicBezTo>
                          <a:pt x="105307" y="439412"/>
                          <a:pt x="85114" y="443127"/>
                          <a:pt x="64540" y="438555"/>
                        </a:cubicBezTo>
                        <a:cubicBezTo>
                          <a:pt x="36727" y="432364"/>
                          <a:pt x="14438" y="412361"/>
                          <a:pt x="6342" y="386167"/>
                        </a:cubicBezTo>
                        <a:cubicBezTo>
                          <a:pt x="-2135" y="358640"/>
                          <a:pt x="5294" y="326446"/>
                          <a:pt x="25773" y="302252"/>
                        </a:cubicBezTo>
                        <a:cubicBezTo>
                          <a:pt x="34441" y="291965"/>
                          <a:pt x="44442" y="284440"/>
                          <a:pt x="55110" y="279773"/>
                        </a:cubicBezTo>
                        <a:cubicBezTo>
                          <a:pt x="32631" y="272534"/>
                          <a:pt x="13009" y="254055"/>
                          <a:pt x="4627" y="229576"/>
                        </a:cubicBezTo>
                        <a:cubicBezTo>
                          <a:pt x="-7660" y="193953"/>
                          <a:pt x="5294" y="149852"/>
                          <a:pt x="34345" y="129183"/>
                        </a:cubicBezTo>
                        <a:lnTo>
                          <a:pt x="38537" y="134993"/>
                        </a:lnTo>
                        <a:cubicBezTo>
                          <a:pt x="11962" y="153853"/>
                          <a:pt x="55" y="194334"/>
                          <a:pt x="11485" y="227195"/>
                        </a:cubicBezTo>
                        <a:cubicBezTo>
                          <a:pt x="20629" y="253579"/>
                          <a:pt x="43966" y="272344"/>
                          <a:pt x="68826" y="275487"/>
                        </a:cubicBezTo>
                        <a:cubicBezTo>
                          <a:pt x="75017" y="274248"/>
                          <a:pt x="81399" y="274058"/>
                          <a:pt x="87590" y="274915"/>
                        </a:cubicBezTo>
                        <a:lnTo>
                          <a:pt x="109498" y="277868"/>
                        </a:lnTo>
                        <a:lnTo>
                          <a:pt x="87781" y="281964"/>
                        </a:lnTo>
                        <a:cubicBezTo>
                          <a:pt x="81589" y="283107"/>
                          <a:pt x="75398" y="283297"/>
                          <a:pt x="69207" y="282630"/>
                        </a:cubicBezTo>
                        <a:cubicBezTo>
                          <a:pt x="55491" y="285488"/>
                          <a:pt x="42346" y="293775"/>
                          <a:pt x="31393" y="306729"/>
                        </a:cubicBezTo>
                        <a:cubicBezTo>
                          <a:pt x="12724" y="328732"/>
                          <a:pt x="5675" y="359021"/>
                          <a:pt x="13295" y="383881"/>
                        </a:cubicBezTo>
                        <a:cubicBezTo>
                          <a:pt x="20629" y="407598"/>
                          <a:pt x="40822" y="425791"/>
                          <a:pt x="66159" y="431411"/>
                        </a:cubicBezTo>
                        <a:cubicBezTo>
                          <a:pt x="89495" y="436555"/>
                          <a:pt x="112165" y="429982"/>
                          <a:pt x="126929" y="413694"/>
                        </a:cubicBezTo>
                        <a:lnTo>
                          <a:pt x="143883" y="394930"/>
                        </a:lnTo>
                        <a:lnTo>
                          <a:pt x="132834" y="417600"/>
                        </a:lnTo>
                        <a:cubicBezTo>
                          <a:pt x="122928" y="437983"/>
                          <a:pt x="122071" y="464368"/>
                          <a:pt x="130548" y="488371"/>
                        </a:cubicBezTo>
                        <a:cubicBezTo>
                          <a:pt x="138168" y="509897"/>
                          <a:pt x="152551" y="526852"/>
                          <a:pt x="169791" y="534853"/>
                        </a:cubicBezTo>
                        <a:cubicBezTo>
                          <a:pt x="186745" y="542663"/>
                          <a:pt x="207224" y="542092"/>
                          <a:pt x="225893" y="533328"/>
                        </a:cubicBezTo>
                        <a:cubicBezTo>
                          <a:pt x="247325" y="523327"/>
                          <a:pt x="263612" y="503897"/>
                          <a:pt x="269518" y="481512"/>
                        </a:cubicBezTo>
                        <a:lnTo>
                          <a:pt x="272852" y="469035"/>
                        </a:lnTo>
                        <a:lnTo>
                          <a:pt x="276376" y="481512"/>
                        </a:lnTo>
                        <a:cubicBezTo>
                          <a:pt x="281805" y="500467"/>
                          <a:pt x="295997" y="516755"/>
                          <a:pt x="314190" y="525137"/>
                        </a:cubicBezTo>
                        <a:cubicBezTo>
                          <a:pt x="330192" y="532472"/>
                          <a:pt x="347718" y="532852"/>
                          <a:pt x="362196" y="526089"/>
                        </a:cubicBezTo>
                        <a:cubicBezTo>
                          <a:pt x="376864" y="519232"/>
                          <a:pt x="389152" y="504849"/>
                          <a:pt x="395819" y="486656"/>
                        </a:cubicBezTo>
                        <a:cubicBezTo>
                          <a:pt x="403249" y="466368"/>
                          <a:pt x="402772" y="443698"/>
                          <a:pt x="394676" y="426077"/>
                        </a:cubicBezTo>
                        <a:lnTo>
                          <a:pt x="400963" y="422743"/>
                        </a:lnTo>
                        <a:cubicBezTo>
                          <a:pt x="411726" y="440174"/>
                          <a:pt x="429728" y="451794"/>
                          <a:pt x="450493" y="454652"/>
                        </a:cubicBezTo>
                        <a:cubicBezTo>
                          <a:pt x="470210" y="457414"/>
                          <a:pt x="489450" y="451794"/>
                          <a:pt x="503356" y="439126"/>
                        </a:cubicBezTo>
                        <a:cubicBezTo>
                          <a:pt x="533455" y="411695"/>
                          <a:pt x="536504" y="354163"/>
                          <a:pt x="509548" y="322922"/>
                        </a:cubicBezTo>
                        <a:lnTo>
                          <a:pt x="502309" y="314539"/>
                        </a:lnTo>
                        <a:lnTo>
                          <a:pt x="513072" y="317111"/>
                        </a:lnTo>
                        <a:cubicBezTo>
                          <a:pt x="546600" y="325017"/>
                          <a:pt x="584510" y="299585"/>
                          <a:pt x="594035" y="262723"/>
                        </a:cubicBezTo>
                        <a:cubicBezTo>
                          <a:pt x="603655" y="225671"/>
                          <a:pt x="583843" y="181380"/>
                          <a:pt x="551458" y="167950"/>
                        </a:cubicBezTo>
                        <a:lnTo>
                          <a:pt x="543647" y="164711"/>
                        </a:lnTo>
                        <a:lnTo>
                          <a:pt x="551458" y="161377"/>
                        </a:lnTo>
                        <a:cubicBezTo>
                          <a:pt x="584224" y="147376"/>
                          <a:pt x="604417" y="102037"/>
                          <a:pt x="594511" y="64318"/>
                        </a:cubicBezTo>
                        <a:cubicBezTo>
                          <a:pt x="584510" y="26122"/>
                          <a:pt x="546695" y="595"/>
                          <a:pt x="511929" y="8596"/>
                        </a:cubicBezTo>
                        <a:lnTo>
                          <a:pt x="510310" y="1643"/>
                        </a:lnTo>
                        <a:cubicBezTo>
                          <a:pt x="548791" y="-7215"/>
                          <a:pt x="590510" y="20693"/>
                          <a:pt x="601464" y="62508"/>
                        </a:cubicBezTo>
                        <a:cubicBezTo>
                          <a:pt x="611656" y="101561"/>
                          <a:pt x="593368" y="146328"/>
                          <a:pt x="560983" y="164616"/>
                        </a:cubicBezTo>
                        <a:cubicBezTo>
                          <a:pt x="592891" y="182332"/>
                          <a:pt x="610989" y="226147"/>
                          <a:pt x="600988" y="264533"/>
                        </a:cubicBezTo>
                        <a:cubicBezTo>
                          <a:pt x="591082" y="302443"/>
                          <a:pt x="555554" y="328446"/>
                          <a:pt x="520502" y="325493"/>
                        </a:cubicBezTo>
                        <a:cubicBezTo>
                          <a:pt x="544219" y="360831"/>
                          <a:pt x="539266" y="416076"/>
                          <a:pt x="508214" y="444365"/>
                        </a:cubicBezTo>
                        <a:cubicBezTo>
                          <a:pt x="492688" y="458462"/>
                          <a:pt x="471353" y="464748"/>
                          <a:pt x="449540" y="461701"/>
                        </a:cubicBezTo>
                        <a:cubicBezTo>
                          <a:pt x="433253" y="459414"/>
                          <a:pt x="418489" y="452176"/>
                          <a:pt x="407059" y="441317"/>
                        </a:cubicBezTo>
                        <a:cubicBezTo>
                          <a:pt x="409916" y="456652"/>
                          <a:pt x="408487" y="473226"/>
                          <a:pt x="402677" y="489038"/>
                        </a:cubicBezTo>
                        <a:cubicBezTo>
                          <a:pt x="395343" y="509040"/>
                          <a:pt x="381722" y="524946"/>
                          <a:pt x="365339" y="532567"/>
                        </a:cubicBezTo>
                        <a:cubicBezTo>
                          <a:pt x="348956" y="540091"/>
                          <a:pt x="329335" y="539805"/>
                          <a:pt x="311332" y="531614"/>
                        </a:cubicBezTo>
                        <a:cubicBezTo>
                          <a:pt x="294473" y="523899"/>
                          <a:pt x="280757" y="509992"/>
                          <a:pt x="273232" y="493323"/>
                        </a:cubicBezTo>
                        <a:cubicBezTo>
                          <a:pt x="265041" y="513517"/>
                          <a:pt x="249039" y="530471"/>
                          <a:pt x="229037" y="539901"/>
                        </a:cubicBezTo>
                        <a:cubicBezTo>
                          <a:pt x="217892" y="545235"/>
                          <a:pt x="206367" y="547807"/>
                          <a:pt x="195223" y="547807"/>
                        </a:cubicBezTo>
                        <a:close/>
                      </a:path>
                    </a:pathLst>
                  </a:custGeom>
                  <a:solidFill>
                    <a:srgbClr val="D9D7D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9" name="Google Shape;99;p2"/>
                <p:cNvGrpSpPr/>
                <p:nvPr/>
              </p:nvGrpSpPr>
              <p:grpSpPr>
                <a:xfrm>
                  <a:off x="6786424" y="5231401"/>
                  <a:ext cx="416789" cy="1135760"/>
                  <a:chOff x="5022937" y="5183504"/>
                  <a:chExt cx="416789" cy="1135760"/>
                </a:xfrm>
              </p:grpSpPr>
              <p:sp>
                <p:nvSpPr>
                  <p:cNvPr id="100" name="Google Shape;100;p2"/>
                  <p:cNvSpPr/>
                  <p:nvPr/>
                </p:nvSpPr>
                <p:spPr>
                  <a:xfrm>
                    <a:off x="5026549" y="5187695"/>
                    <a:ext cx="408509" cy="11280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8509" h="1128090" extrusionOk="0">
                        <a:moveTo>
                          <a:pt x="334120" y="1096137"/>
                        </a:moveTo>
                        <a:cubicBezTo>
                          <a:pt x="290876" y="1135666"/>
                          <a:pt x="228868" y="1136046"/>
                          <a:pt x="184387" y="1110806"/>
                        </a:cubicBezTo>
                        <a:cubicBezTo>
                          <a:pt x="140000" y="1085564"/>
                          <a:pt x="101900" y="1043178"/>
                          <a:pt x="84755" y="992600"/>
                        </a:cubicBezTo>
                        <a:cubicBezTo>
                          <a:pt x="74278" y="961644"/>
                          <a:pt x="65038" y="930783"/>
                          <a:pt x="56752" y="900208"/>
                        </a:cubicBezTo>
                        <a:cubicBezTo>
                          <a:pt x="-19544" y="616648"/>
                          <a:pt x="-6018" y="342519"/>
                          <a:pt x="22938" y="28670"/>
                        </a:cubicBezTo>
                        <a:cubicBezTo>
                          <a:pt x="164765" y="16097"/>
                          <a:pt x="266778" y="12573"/>
                          <a:pt x="408510" y="0"/>
                        </a:cubicBezTo>
                        <a:cubicBezTo>
                          <a:pt x="339644" y="273748"/>
                          <a:pt x="313736" y="545211"/>
                          <a:pt x="335644" y="785241"/>
                        </a:cubicBezTo>
                        <a:cubicBezTo>
                          <a:pt x="336787" y="797433"/>
                          <a:pt x="339454" y="809054"/>
                          <a:pt x="343168" y="820578"/>
                        </a:cubicBezTo>
                        <a:cubicBezTo>
                          <a:pt x="355646" y="859441"/>
                          <a:pt x="378316" y="896017"/>
                          <a:pt x="383459" y="938213"/>
                        </a:cubicBezTo>
                        <a:cubicBezTo>
                          <a:pt x="390031" y="992886"/>
                          <a:pt x="376315" y="1057656"/>
                          <a:pt x="334120" y="1096137"/>
                        </a:cubicBezTo>
                        <a:close/>
                      </a:path>
                    </a:pathLst>
                  </a:custGeom>
                  <a:solidFill>
                    <a:srgbClr val="FEF3E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1" name="Google Shape;101;p2"/>
                  <p:cNvSpPr/>
                  <p:nvPr/>
                </p:nvSpPr>
                <p:spPr>
                  <a:xfrm>
                    <a:off x="5022937" y="5183504"/>
                    <a:ext cx="416789" cy="11357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6789" h="1135760" extrusionOk="0">
                        <a:moveTo>
                          <a:pt x="253245" y="1135761"/>
                        </a:moveTo>
                        <a:cubicBezTo>
                          <a:pt x="230290" y="1135761"/>
                          <a:pt x="207049" y="1129951"/>
                          <a:pt x="186189" y="1118140"/>
                        </a:cubicBezTo>
                        <a:cubicBezTo>
                          <a:pt x="138469" y="1091089"/>
                          <a:pt x="101607" y="1047274"/>
                          <a:pt x="84939" y="997934"/>
                        </a:cubicBezTo>
                        <a:cubicBezTo>
                          <a:pt x="74747" y="967644"/>
                          <a:pt x="65317" y="936498"/>
                          <a:pt x="56840" y="905256"/>
                        </a:cubicBezTo>
                        <a:cubicBezTo>
                          <a:pt x="-21837" y="612934"/>
                          <a:pt x="-4120" y="325564"/>
                          <a:pt x="22931" y="32385"/>
                        </a:cubicBezTo>
                        <a:lnTo>
                          <a:pt x="23217" y="29432"/>
                        </a:lnTo>
                        <a:lnTo>
                          <a:pt x="26169" y="29146"/>
                        </a:lnTo>
                        <a:cubicBezTo>
                          <a:pt x="97035" y="22860"/>
                          <a:pt x="158948" y="18764"/>
                          <a:pt x="218765" y="14859"/>
                        </a:cubicBezTo>
                        <a:cubicBezTo>
                          <a:pt x="278772" y="10858"/>
                          <a:pt x="340780" y="6763"/>
                          <a:pt x="411741" y="476"/>
                        </a:cubicBezTo>
                        <a:lnTo>
                          <a:pt x="416790" y="0"/>
                        </a:lnTo>
                        <a:lnTo>
                          <a:pt x="415551" y="4858"/>
                        </a:lnTo>
                        <a:cubicBezTo>
                          <a:pt x="346305" y="280416"/>
                          <a:pt x="321063" y="551497"/>
                          <a:pt x="342780" y="788861"/>
                        </a:cubicBezTo>
                        <a:cubicBezTo>
                          <a:pt x="343828" y="799719"/>
                          <a:pt x="346209" y="811053"/>
                          <a:pt x="350210" y="823436"/>
                        </a:cubicBezTo>
                        <a:cubicBezTo>
                          <a:pt x="354687" y="837343"/>
                          <a:pt x="360592" y="851249"/>
                          <a:pt x="366307" y="864679"/>
                        </a:cubicBezTo>
                        <a:cubicBezTo>
                          <a:pt x="376689" y="889063"/>
                          <a:pt x="387357" y="914209"/>
                          <a:pt x="390691" y="941737"/>
                        </a:cubicBezTo>
                        <a:cubicBezTo>
                          <a:pt x="396692" y="991934"/>
                          <a:pt x="386500" y="1060609"/>
                          <a:pt x="340113" y="1102804"/>
                        </a:cubicBezTo>
                        <a:cubicBezTo>
                          <a:pt x="316396" y="1124522"/>
                          <a:pt x="285154" y="1135761"/>
                          <a:pt x="253245" y="1135761"/>
                        </a:cubicBezTo>
                        <a:close/>
                        <a:moveTo>
                          <a:pt x="29789" y="36100"/>
                        </a:moveTo>
                        <a:cubicBezTo>
                          <a:pt x="2928" y="327565"/>
                          <a:pt x="-14312" y="613220"/>
                          <a:pt x="63793" y="903446"/>
                        </a:cubicBezTo>
                        <a:cubicBezTo>
                          <a:pt x="72175" y="934498"/>
                          <a:pt x="81510" y="965454"/>
                          <a:pt x="91701" y="995648"/>
                        </a:cubicBezTo>
                        <a:cubicBezTo>
                          <a:pt x="107799" y="1043273"/>
                          <a:pt x="143517" y="1085659"/>
                          <a:pt x="189714" y="1111853"/>
                        </a:cubicBezTo>
                        <a:cubicBezTo>
                          <a:pt x="228290" y="1133761"/>
                          <a:pt x="290298" y="1138618"/>
                          <a:pt x="335256" y="1097661"/>
                        </a:cubicBezTo>
                        <a:lnTo>
                          <a:pt x="335256" y="1097661"/>
                        </a:lnTo>
                        <a:cubicBezTo>
                          <a:pt x="379642" y="1057180"/>
                          <a:pt x="389358" y="991076"/>
                          <a:pt x="383547" y="942689"/>
                        </a:cubicBezTo>
                        <a:cubicBezTo>
                          <a:pt x="380309" y="916210"/>
                          <a:pt x="369831" y="891444"/>
                          <a:pt x="359640" y="867537"/>
                        </a:cubicBezTo>
                        <a:cubicBezTo>
                          <a:pt x="353829" y="853916"/>
                          <a:pt x="347924" y="839914"/>
                          <a:pt x="343352" y="825722"/>
                        </a:cubicBezTo>
                        <a:cubicBezTo>
                          <a:pt x="339256" y="812863"/>
                          <a:pt x="336684" y="801052"/>
                          <a:pt x="335637" y="789622"/>
                        </a:cubicBezTo>
                        <a:cubicBezTo>
                          <a:pt x="314015" y="552926"/>
                          <a:pt x="338780" y="282797"/>
                          <a:pt x="407360" y="8096"/>
                        </a:cubicBezTo>
                        <a:cubicBezTo>
                          <a:pt x="338399" y="14192"/>
                          <a:pt x="277820" y="18192"/>
                          <a:pt x="219241" y="22003"/>
                        </a:cubicBezTo>
                        <a:cubicBezTo>
                          <a:pt x="160377" y="25908"/>
                          <a:pt x="99417" y="30004"/>
                          <a:pt x="29789" y="36100"/>
                        </a:cubicBezTo>
                        <a:close/>
                      </a:path>
                    </a:pathLst>
                  </a:custGeom>
                  <a:solidFill>
                    <a:srgbClr val="D9D7D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02" name="Google Shape;102;p2"/>
                <p:cNvSpPr/>
                <p:nvPr/>
              </p:nvSpPr>
              <p:spPr>
                <a:xfrm>
                  <a:off x="6846788" y="6056076"/>
                  <a:ext cx="328271" cy="307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271" h="307606" extrusionOk="0">
                      <a:moveTo>
                        <a:pt x="277368" y="275653"/>
                      </a:moveTo>
                      <a:cubicBezTo>
                        <a:pt x="234125" y="315182"/>
                        <a:pt x="172117" y="315563"/>
                        <a:pt x="127635" y="290322"/>
                      </a:cubicBezTo>
                      <a:cubicBezTo>
                        <a:pt x="83248" y="265080"/>
                        <a:pt x="45148" y="222694"/>
                        <a:pt x="28004" y="172116"/>
                      </a:cubicBezTo>
                      <a:cubicBezTo>
                        <a:pt x="17526" y="141160"/>
                        <a:pt x="8287" y="110299"/>
                        <a:pt x="0" y="79724"/>
                      </a:cubicBezTo>
                      <a:lnTo>
                        <a:pt x="286417" y="0"/>
                      </a:lnTo>
                      <a:cubicBezTo>
                        <a:pt x="298894" y="38862"/>
                        <a:pt x="321564" y="75438"/>
                        <a:pt x="326708" y="117634"/>
                      </a:cubicBezTo>
                      <a:cubicBezTo>
                        <a:pt x="333280" y="172402"/>
                        <a:pt x="319564" y="237172"/>
                        <a:pt x="277368" y="275653"/>
                      </a:cubicBezTo>
                      <a:close/>
                    </a:path>
                  </a:pathLst>
                </a:custGeom>
                <a:solidFill>
                  <a:srgbClr val="9D998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03" name="Google Shape;103;p2"/>
                <p:cNvGrpSpPr/>
                <p:nvPr/>
              </p:nvGrpSpPr>
              <p:grpSpPr>
                <a:xfrm>
                  <a:off x="8615700" y="5328080"/>
                  <a:ext cx="416789" cy="1135761"/>
                  <a:chOff x="6852213" y="5280183"/>
                  <a:chExt cx="416789" cy="1135761"/>
                </a:xfrm>
              </p:grpSpPr>
              <p:sp>
                <p:nvSpPr>
                  <p:cNvPr id="104" name="Google Shape;104;p2"/>
                  <p:cNvSpPr/>
                  <p:nvPr/>
                </p:nvSpPr>
                <p:spPr>
                  <a:xfrm>
                    <a:off x="6855826" y="5284469"/>
                    <a:ext cx="408509" cy="11280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8509" h="1128090" extrusionOk="0">
                        <a:moveTo>
                          <a:pt x="334120" y="1096137"/>
                        </a:moveTo>
                        <a:cubicBezTo>
                          <a:pt x="290876" y="1135666"/>
                          <a:pt x="228868" y="1136047"/>
                          <a:pt x="184387" y="1110806"/>
                        </a:cubicBezTo>
                        <a:cubicBezTo>
                          <a:pt x="140000" y="1085565"/>
                          <a:pt x="101900" y="1043178"/>
                          <a:pt x="84755" y="992600"/>
                        </a:cubicBezTo>
                        <a:cubicBezTo>
                          <a:pt x="74278" y="961644"/>
                          <a:pt x="65038" y="930783"/>
                          <a:pt x="56752" y="900208"/>
                        </a:cubicBezTo>
                        <a:cubicBezTo>
                          <a:pt x="-19544" y="616648"/>
                          <a:pt x="-6018" y="342519"/>
                          <a:pt x="22938" y="28670"/>
                        </a:cubicBezTo>
                        <a:cubicBezTo>
                          <a:pt x="164765" y="16097"/>
                          <a:pt x="266778" y="12573"/>
                          <a:pt x="408510" y="0"/>
                        </a:cubicBezTo>
                        <a:cubicBezTo>
                          <a:pt x="339644" y="273748"/>
                          <a:pt x="313736" y="545211"/>
                          <a:pt x="335644" y="785241"/>
                        </a:cubicBezTo>
                        <a:cubicBezTo>
                          <a:pt x="336787" y="797433"/>
                          <a:pt x="339454" y="809054"/>
                          <a:pt x="343168" y="820579"/>
                        </a:cubicBezTo>
                        <a:cubicBezTo>
                          <a:pt x="355646" y="859441"/>
                          <a:pt x="378315" y="896017"/>
                          <a:pt x="383459" y="938213"/>
                        </a:cubicBezTo>
                        <a:cubicBezTo>
                          <a:pt x="390127" y="992886"/>
                          <a:pt x="376315" y="1057656"/>
                          <a:pt x="334120" y="1096137"/>
                        </a:cubicBezTo>
                        <a:close/>
                      </a:path>
                    </a:pathLst>
                  </a:custGeom>
                  <a:solidFill>
                    <a:srgbClr val="FEF3E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5" name="Google Shape;105;p2"/>
                  <p:cNvSpPr/>
                  <p:nvPr/>
                </p:nvSpPr>
                <p:spPr>
                  <a:xfrm>
                    <a:off x="6852213" y="5280183"/>
                    <a:ext cx="416789" cy="11357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6789" h="1135761" extrusionOk="0">
                        <a:moveTo>
                          <a:pt x="253246" y="1135761"/>
                        </a:moveTo>
                        <a:cubicBezTo>
                          <a:pt x="230290" y="1135761"/>
                          <a:pt x="207049" y="1129951"/>
                          <a:pt x="186190" y="1118140"/>
                        </a:cubicBezTo>
                        <a:cubicBezTo>
                          <a:pt x="138469" y="1091089"/>
                          <a:pt x="101607" y="1047274"/>
                          <a:pt x="84939" y="997934"/>
                        </a:cubicBezTo>
                        <a:cubicBezTo>
                          <a:pt x="74747" y="967645"/>
                          <a:pt x="65317" y="936402"/>
                          <a:pt x="56840" y="905256"/>
                        </a:cubicBezTo>
                        <a:cubicBezTo>
                          <a:pt x="-21836" y="612934"/>
                          <a:pt x="-4120" y="325565"/>
                          <a:pt x="22931" y="32385"/>
                        </a:cubicBezTo>
                        <a:lnTo>
                          <a:pt x="23217" y="29432"/>
                        </a:lnTo>
                        <a:lnTo>
                          <a:pt x="26170" y="29146"/>
                        </a:lnTo>
                        <a:cubicBezTo>
                          <a:pt x="97035" y="22860"/>
                          <a:pt x="158948" y="18764"/>
                          <a:pt x="218860" y="14859"/>
                        </a:cubicBezTo>
                        <a:cubicBezTo>
                          <a:pt x="278868" y="10858"/>
                          <a:pt x="340875" y="6763"/>
                          <a:pt x="411741" y="476"/>
                        </a:cubicBezTo>
                        <a:lnTo>
                          <a:pt x="416790" y="0"/>
                        </a:lnTo>
                        <a:lnTo>
                          <a:pt x="415551" y="4858"/>
                        </a:lnTo>
                        <a:cubicBezTo>
                          <a:pt x="346305" y="280416"/>
                          <a:pt x="321064" y="551497"/>
                          <a:pt x="342781" y="788860"/>
                        </a:cubicBezTo>
                        <a:cubicBezTo>
                          <a:pt x="343828" y="799719"/>
                          <a:pt x="346209" y="811054"/>
                          <a:pt x="350210" y="823436"/>
                        </a:cubicBezTo>
                        <a:cubicBezTo>
                          <a:pt x="354687" y="837343"/>
                          <a:pt x="360592" y="851249"/>
                          <a:pt x="366307" y="864680"/>
                        </a:cubicBezTo>
                        <a:cubicBezTo>
                          <a:pt x="376690" y="889063"/>
                          <a:pt x="387357" y="914210"/>
                          <a:pt x="390691" y="941736"/>
                        </a:cubicBezTo>
                        <a:cubicBezTo>
                          <a:pt x="396692" y="991933"/>
                          <a:pt x="386500" y="1060609"/>
                          <a:pt x="340114" y="1102805"/>
                        </a:cubicBezTo>
                        <a:cubicBezTo>
                          <a:pt x="316396" y="1124617"/>
                          <a:pt x="285154" y="1135761"/>
                          <a:pt x="253246" y="1135761"/>
                        </a:cubicBezTo>
                        <a:close/>
                        <a:moveTo>
                          <a:pt x="29884" y="36195"/>
                        </a:moveTo>
                        <a:cubicBezTo>
                          <a:pt x="3024" y="327660"/>
                          <a:pt x="-14217" y="613315"/>
                          <a:pt x="63889" y="903542"/>
                        </a:cubicBezTo>
                        <a:cubicBezTo>
                          <a:pt x="72271" y="934593"/>
                          <a:pt x="81605" y="965549"/>
                          <a:pt x="91797" y="995744"/>
                        </a:cubicBezTo>
                        <a:cubicBezTo>
                          <a:pt x="107894" y="1043369"/>
                          <a:pt x="143613" y="1085755"/>
                          <a:pt x="189809" y="1111949"/>
                        </a:cubicBezTo>
                        <a:cubicBezTo>
                          <a:pt x="228385" y="1133856"/>
                          <a:pt x="290393" y="1138714"/>
                          <a:pt x="335351" y="1097756"/>
                        </a:cubicBezTo>
                        <a:lnTo>
                          <a:pt x="335351" y="1097756"/>
                        </a:lnTo>
                        <a:cubicBezTo>
                          <a:pt x="379738" y="1057275"/>
                          <a:pt x="389453" y="991171"/>
                          <a:pt x="383643" y="942785"/>
                        </a:cubicBezTo>
                        <a:cubicBezTo>
                          <a:pt x="380404" y="916305"/>
                          <a:pt x="369927" y="891540"/>
                          <a:pt x="359735" y="867632"/>
                        </a:cubicBezTo>
                        <a:cubicBezTo>
                          <a:pt x="353925" y="854012"/>
                          <a:pt x="348019" y="840010"/>
                          <a:pt x="343447" y="825817"/>
                        </a:cubicBezTo>
                        <a:cubicBezTo>
                          <a:pt x="339351" y="812959"/>
                          <a:pt x="336780" y="801148"/>
                          <a:pt x="335732" y="789718"/>
                        </a:cubicBezTo>
                        <a:cubicBezTo>
                          <a:pt x="314110" y="553021"/>
                          <a:pt x="338875" y="282892"/>
                          <a:pt x="407455" y="8191"/>
                        </a:cubicBezTo>
                        <a:cubicBezTo>
                          <a:pt x="338494" y="14288"/>
                          <a:pt x="278010" y="18288"/>
                          <a:pt x="219432" y="22098"/>
                        </a:cubicBezTo>
                        <a:cubicBezTo>
                          <a:pt x="160377" y="26003"/>
                          <a:pt x="99417" y="30099"/>
                          <a:pt x="29884" y="36195"/>
                        </a:cubicBezTo>
                        <a:close/>
                      </a:path>
                    </a:pathLst>
                  </a:custGeom>
                  <a:solidFill>
                    <a:srgbClr val="D9D7D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6" name="Google Shape;106;p2"/>
                <p:cNvGrpSpPr/>
                <p:nvPr/>
              </p:nvGrpSpPr>
              <p:grpSpPr>
                <a:xfrm>
                  <a:off x="6083206" y="3943301"/>
                  <a:ext cx="516683" cy="555818"/>
                  <a:chOff x="4319719" y="3895404"/>
                  <a:chExt cx="516683" cy="555818"/>
                </a:xfrm>
              </p:grpSpPr>
              <p:sp>
                <p:nvSpPr>
                  <p:cNvPr id="107" name="Google Shape;107;p2"/>
                  <p:cNvSpPr/>
                  <p:nvPr/>
                </p:nvSpPr>
                <p:spPr>
                  <a:xfrm>
                    <a:off x="4323147" y="3899123"/>
                    <a:ext cx="509582" cy="5487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9582" h="548762" extrusionOk="0">
                        <a:moveTo>
                          <a:pt x="130552" y="396366"/>
                        </a:moveTo>
                        <a:cubicBezTo>
                          <a:pt x="70640" y="419035"/>
                          <a:pt x="-3846" y="364266"/>
                          <a:pt x="155" y="300258"/>
                        </a:cubicBezTo>
                        <a:cubicBezTo>
                          <a:pt x="4155" y="236250"/>
                          <a:pt x="84641" y="191007"/>
                          <a:pt x="141315" y="220820"/>
                        </a:cubicBezTo>
                        <a:cubicBezTo>
                          <a:pt x="117122" y="185006"/>
                          <a:pt x="123313" y="131951"/>
                          <a:pt x="154936" y="102615"/>
                        </a:cubicBezTo>
                        <a:cubicBezTo>
                          <a:pt x="186559" y="73277"/>
                          <a:pt x="239994" y="71277"/>
                          <a:pt x="273903" y="98138"/>
                        </a:cubicBezTo>
                        <a:cubicBezTo>
                          <a:pt x="245709" y="70325"/>
                          <a:pt x="259520" y="13841"/>
                          <a:pt x="297335" y="2126"/>
                        </a:cubicBezTo>
                        <a:cubicBezTo>
                          <a:pt x="335149" y="-9590"/>
                          <a:pt x="378488" y="29177"/>
                          <a:pt x="370963" y="68039"/>
                        </a:cubicBezTo>
                        <a:cubicBezTo>
                          <a:pt x="389156" y="20033"/>
                          <a:pt x="464689" y="8603"/>
                          <a:pt x="496407" y="48893"/>
                        </a:cubicBezTo>
                        <a:cubicBezTo>
                          <a:pt x="528125" y="89280"/>
                          <a:pt x="498884" y="159860"/>
                          <a:pt x="448020" y="166146"/>
                        </a:cubicBezTo>
                        <a:cubicBezTo>
                          <a:pt x="481262" y="197960"/>
                          <a:pt x="492502" y="250824"/>
                          <a:pt x="474976" y="293400"/>
                        </a:cubicBezTo>
                        <a:cubicBezTo>
                          <a:pt x="457355" y="336358"/>
                          <a:pt x="414492" y="361218"/>
                          <a:pt x="370106" y="366743"/>
                        </a:cubicBezTo>
                        <a:cubicBezTo>
                          <a:pt x="491168" y="583341"/>
                          <a:pt x="54161" y="622965"/>
                          <a:pt x="130552" y="396366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8" name="Google Shape;108;p2"/>
                  <p:cNvSpPr/>
                  <p:nvPr/>
                </p:nvSpPr>
                <p:spPr>
                  <a:xfrm>
                    <a:off x="4319719" y="3895404"/>
                    <a:ext cx="516683" cy="5558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6683" h="555818" extrusionOk="0">
                        <a:moveTo>
                          <a:pt x="250566" y="555818"/>
                        </a:moveTo>
                        <a:cubicBezTo>
                          <a:pt x="219895" y="555818"/>
                          <a:pt x="189892" y="548675"/>
                          <a:pt x="166651" y="533720"/>
                        </a:cubicBezTo>
                        <a:cubicBezTo>
                          <a:pt x="142362" y="518099"/>
                          <a:pt x="105881" y="481047"/>
                          <a:pt x="128551" y="405704"/>
                        </a:cubicBezTo>
                        <a:cubicBezTo>
                          <a:pt x="100833" y="413515"/>
                          <a:pt x="69305" y="406943"/>
                          <a:pt x="42826" y="387417"/>
                        </a:cubicBezTo>
                        <a:cubicBezTo>
                          <a:pt x="14155" y="366271"/>
                          <a:pt x="-1751" y="335029"/>
                          <a:pt x="154" y="303787"/>
                        </a:cubicBezTo>
                        <a:cubicBezTo>
                          <a:pt x="2059" y="272545"/>
                          <a:pt x="21775" y="243398"/>
                          <a:pt x="52732" y="225968"/>
                        </a:cubicBezTo>
                        <a:cubicBezTo>
                          <a:pt x="80068" y="210632"/>
                          <a:pt x="110453" y="207394"/>
                          <a:pt x="136266" y="216824"/>
                        </a:cubicBezTo>
                        <a:cubicBezTo>
                          <a:pt x="118073" y="180248"/>
                          <a:pt x="125884" y="131670"/>
                          <a:pt x="156078" y="103667"/>
                        </a:cubicBezTo>
                        <a:cubicBezTo>
                          <a:pt x="184558" y="77282"/>
                          <a:pt x="229897" y="72139"/>
                          <a:pt x="264377" y="89284"/>
                        </a:cubicBezTo>
                        <a:cubicBezTo>
                          <a:pt x="258567" y="76901"/>
                          <a:pt x="257233" y="62042"/>
                          <a:pt x="260948" y="46898"/>
                        </a:cubicBezTo>
                        <a:cubicBezTo>
                          <a:pt x="266282" y="24895"/>
                          <a:pt x="280855" y="8226"/>
                          <a:pt x="299810" y="2321"/>
                        </a:cubicBezTo>
                        <a:cubicBezTo>
                          <a:pt x="318765" y="-3585"/>
                          <a:pt x="340196" y="1940"/>
                          <a:pt x="357055" y="17084"/>
                        </a:cubicBezTo>
                        <a:cubicBezTo>
                          <a:pt x="369438" y="28133"/>
                          <a:pt x="376867" y="42135"/>
                          <a:pt x="378582" y="56518"/>
                        </a:cubicBezTo>
                        <a:cubicBezTo>
                          <a:pt x="390012" y="40325"/>
                          <a:pt x="409157" y="28895"/>
                          <a:pt x="431636" y="25466"/>
                        </a:cubicBezTo>
                        <a:cubicBezTo>
                          <a:pt x="460021" y="21085"/>
                          <a:pt x="487262" y="30705"/>
                          <a:pt x="502788" y="50422"/>
                        </a:cubicBezTo>
                        <a:cubicBezTo>
                          <a:pt x="518314" y="70138"/>
                          <a:pt x="520981" y="98809"/>
                          <a:pt x="510027" y="125384"/>
                        </a:cubicBezTo>
                        <a:cubicBezTo>
                          <a:pt x="500121" y="149482"/>
                          <a:pt x="480880" y="166817"/>
                          <a:pt x="458782" y="172151"/>
                        </a:cubicBezTo>
                        <a:cubicBezTo>
                          <a:pt x="489548" y="205489"/>
                          <a:pt x="499073" y="256352"/>
                          <a:pt x="481738" y="298453"/>
                        </a:cubicBezTo>
                        <a:cubicBezTo>
                          <a:pt x="465736" y="337410"/>
                          <a:pt x="426683" y="365699"/>
                          <a:pt x="379153" y="373319"/>
                        </a:cubicBezTo>
                        <a:cubicBezTo>
                          <a:pt x="418968" y="448472"/>
                          <a:pt x="388488" y="494096"/>
                          <a:pt x="366485" y="514861"/>
                        </a:cubicBezTo>
                        <a:cubicBezTo>
                          <a:pt x="338005" y="541626"/>
                          <a:pt x="293619" y="555818"/>
                          <a:pt x="250566" y="555818"/>
                        </a:cubicBezTo>
                        <a:close/>
                        <a:moveTo>
                          <a:pt x="139790" y="394084"/>
                        </a:moveTo>
                        <a:lnTo>
                          <a:pt x="137409" y="401228"/>
                        </a:lnTo>
                        <a:cubicBezTo>
                          <a:pt x="118549" y="457044"/>
                          <a:pt x="130360" y="501907"/>
                          <a:pt x="170461" y="527720"/>
                        </a:cubicBezTo>
                        <a:cubicBezTo>
                          <a:pt x="223896" y="562010"/>
                          <a:pt x="314955" y="553437"/>
                          <a:pt x="361532" y="509622"/>
                        </a:cubicBezTo>
                        <a:cubicBezTo>
                          <a:pt x="397727" y="475523"/>
                          <a:pt x="400870" y="426755"/>
                          <a:pt x="370390" y="372176"/>
                        </a:cubicBezTo>
                        <a:lnTo>
                          <a:pt x="367819" y="367509"/>
                        </a:lnTo>
                        <a:lnTo>
                          <a:pt x="373057" y="366842"/>
                        </a:lnTo>
                        <a:cubicBezTo>
                          <a:pt x="420397" y="360842"/>
                          <a:pt x="459449" y="333600"/>
                          <a:pt x="475070" y="295691"/>
                        </a:cubicBezTo>
                        <a:cubicBezTo>
                          <a:pt x="492120" y="254162"/>
                          <a:pt x="481357" y="203488"/>
                          <a:pt x="448972" y="172437"/>
                        </a:cubicBezTo>
                        <a:lnTo>
                          <a:pt x="443542" y="167198"/>
                        </a:lnTo>
                        <a:lnTo>
                          <a:pt x="450972" y="166246"/>
                        </a:lnTo>
                        <a:cubicBezTo>
                          <a:pt x="473260" y="163484"/>
                          <a:pt x="493358" y="146815"/>
                          <a:pt x="503264" y="122621"/>
                        </a:cubicBezTo>
                        <a:cubicBezTo>
                          <a:pt x="513265" y="98428"/>
                          <a:pt x="510884" y="72425"/>
                          <a:pt x="496978" y="54803"/>
                        </a:cubicBezTo>
                        <a:cubicBezTo>
                          <a:pt x="483166" y="37182"/>
                          <a:pt x="458401" y="28610"/>
                          <a:pt x="432589" y="32515"/>
                        </a:cubicBezTo>
                        <a:cubicBezTo>
                          <a:pt x="406681" y="36420"/>
                          <a:pt x="385726" y="51946"/>
                          <a:pt x="377725" y="72901"/>
                        </a:cubicBezTo>
                        <a:lnTo>
                          <a:pt x="370867" y="70996"/>
                        </a:lnTo>
                        <a:cubicBezTo>
                          <a:pt x="374105" y="54232"/>
                          <a:pt x="366961" y="35563"/>
                          <a:pt x="352198" y="22418"/>
                        </a:cubicBezTo>
                        <a:cubicBezTo>
                          <a:pt x="337434" y="9179"/>
                          <a:pt x="318098" y="4130"/>
                          <a:pt x="301810" y="9179"/>
                        </a:cubicBezTo>
                        <a:cubicBezTo>
                          <a:pt x="285523" y="14227"/>
                          <a:pt x="272473" y="29371"/>
                          <a:pt x="267711" y="48612"/>
                        </a:cubicBezTo>
                        <a:cubicBezTo>
                          <a:pt x="263044" y="67853"/>
                          <a:pt x="267616" y="87284"/>
                          <a:pt x="279808" y="99285"/>
                        </a:cubicBezTo>
                        <a:lnTo>
                          <a:pt x="275045" y="104619"/>
                        </a:lnTo>
                        <a:cubicBezTo>
                          <a:pt x="242565" y="78806"/>
                          <a:pt x="191225" y="80711"/>
                          <a:pt x="160745" y="109001"/>
                        </a:cubicBezTo>
                        <a:cubicBezTo>
                          <a:pt x="130265" y="137195"/>
                          <a:pt x="124360" y="188153"/>
                          <a:pt x="147601" y="222634"/>
                        </a:cubicBezTo>
                        <a:lnTo>
                          <a:pt x="155602" y="234445"/>
                        </a:lnTo>
                        <a:lnTo>
                          <a:pt x="143029" y="227777"/>
                        </a:lnTo>
                        <a:cubicBezTo>
                          <a:pt x="117502" y="214347"/>
                          <a:pt x="84926" y="215967"/>
                          <a:pt x="56065" y="232254"/>
                        </a:cubicBezTo>
                        <a:cubicBezTo>
                          <a:pt x="27205" y="248542"/>
                          <a:pt x="8821" y="275402"/>
                          <a:pt x="7107" y="304263"/>
                        </a:cubicBezTo>
                        <a:cubicBezTo>
                          <a:pt x="5392" y="333124"/>
                          <a:pt x="20251" y="362080"/>
                          <a:pt x="46921" y="381701"/>
                        </a:cubicBezTo>
                        <a:cubicBezTo>
                          <a:pt x="73591" y="401323"/>
                          <a:pt x="105691" y="407038"/>
                          <a:pt x="132742" y="396751"/>
                        </a:cubicBezTo>
                        <a:lnTo>
                          <a:pt x="139790" y="394084"/>
                        </a:lnTo>
                        <a:close/>
                      </a:path>
                    </a:pathLst>
                  </a:custGeom>
                  <a:solidFill>
                    <a:srgbClr val="D9D7D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9" name="Google Shape;109;p2"/>
                <p:cNvGrpSpPr/>
                <p:nvPr/>
              </p:nvGrpSpPr>
              <p:grpSpPr>
                <a:xfrm>
                  <a:off x="6257831" y="912088"/>
                  <a:ext cx="3376747" cy="4718505"/>
                  <a:chOff x="4494344" y="864191"/>
                  <a:chExt cx="3376747" cy="4718505"/>
                </a:xfrm>
              </p:grpSpPr>
              <p:sp>
                <p:nvSpPr>
                  <p:cNvPr id="110" name="Google Shape;110;p2"/>
                  <p:cNvSpPr/>
                  <p:nvPr/>
                </p:nvSpPr>
                <p:spPr>
                  <a:xfrm>
                    <a:off x="4498059" y="867741"/>
                    <a:ext cx="3369505" cy="47116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69505" h="4711611" extrusionOk="0">
                        <a:moveTo>
                          <a:pt x="2540819" y="111809"/>
                        </a:moveTo>
                        <a:cubicBezTo>
                          <a:pt x="2489384" y="41134"/>
                          <a:pt x="2392991" y="6749"/>
                          <a:pt x="2308505" y="28847"/>
                        </a:cubicBezTo>
                        <a:cubicBezTo>
                          <a:pt x="2224018" y="50945"/>
                          <a:pt x="2156771" y="128097"/>
                          <a:pt x="2146484" y="214870"/>
                        </a:cubicBezTo>
                        <a:cubicBezTo>
                          <a:pt x="2099431" y="174770"/>
                          <a:pt x="2028470" y="165149"/>
                          <a:pt x="1972463" y="191248"/>
                        </a:cubicBezTo>
                        <a:cubicBezTo>
                          <a:pt x="1916360" y="217346"/>
                          <a:pt x="1878070" y="277830"/>
                          <a:pt x="1878451" y="339647"/>
                        </a:cubicBezTo>
                        <a:cubicBezTo>
                          <a:pt x="1827016" y="337266"/>
                          <a:pt x="1776343" y="373937"/>
                          <a:pt x="1762627" y="423563"/>
                        </a:cubicBezTo>
                        <a:cubicBezTo>
                          <a:pt x="1748911" y="473188"/>
                          <a:pt x="1773390" y="530719"/>
                          <a:pt x="1818729" y="555198"/>
                        </a:cubicBezTo>
                        <a:cubicBezTo>
                          <a:pt x="1759960" y="569486"/>
                          <a:pt x="1713859" y="625397"/>
                          <a:pt x="1711097" y="685881"/>
                        </a:cubicBezTo>
                        <a:cubicBezTo>
                          <a:pt x="1708334" y="746365"/>
                          <a:pt x="1749101" y="806182"/>
                          <a:pt x="1806347" y="825803"/>
                        </a:cubicBezTo>
                        <a:cubicBezTo>
                          <a:pt x="1755864" y="848378"/>
                          <a:pt x="1725956" y="909338"/>
                          <a:pt x="1738910" y="963154"/>
                        </a:cubicBezTo>
                        <a:cubicBezTo>
                          <a:pt x="1751959" y="1016970"/>
                          <a:pt x="1806442" y="1057451"/>
                          <a:pt x="1861687" y="1054499"/>
                        </a:cubicBezTo>
                        <a:cubicBezTo>
                          <a:pt x="1826921" y="1090503"/>
                          <a:pt x="1815300" y="1147177"/>
                          <a:pt x="1833207" y="1193945"/>
                        </a:cubicBezTo>
                        <a:cubicBezTo>
                          <a:pt x="1851019" y="1240712"/>
                          <a:pt x="1897406" y="1275288"/>
                          <a:pt x="1947317" y="1279003"/>
                        </a:cubicBezTo>
                        <a:cubicBezTo>
                          <a:pt x="1908169" y="1305863"/>
                          <a:pt x="1892738" y="1362251"/>
                          <a:pt x="1912550" y="1405400"/>
                        </a:cubicBezTo>
                        <a:cubicBezTo>
                          <a:pt x="1932362" y="1448548"/>
                          <a:pt x="1985417" y="1473313"/>
                          <a:pt x="2031232" y="1460930"/>
                        </a:cubicBezTo>
                        <a:cubicBezTo>
                          <a:pt x="1982750" y="1490363"/>
                          <a:pt x="1956461" y="1552275"/>
                          <a:pt x="1969034" y="1607615"/>
                        </a:cubicBezTo>
                        <a:cubicBezTo>
                          <a:pt x="1981607" y="1662956"/>
                          <a:pt x="2032089" y="1707437"/>
                          <a:pt x="2088572" y="1712962"/>
                        </a:cubicBezTo>
                        <a:cubicBezTo>
                          <a:pt x="2037233" y="1730012"/>
                          <a:pt x="2001990" y="1786019"/>
                          <a:pt x="2008848" y="1839644"/>
                        </a:cubicBezTo>
                        <a:cubicBezTo>
                          <a:pt x="2015706" y="1893270"/>
                          <a:pt x="2063998" y="1938609"/>
                          <a:pt x="2117909" y="1942133"/>
                        </a:cubicBezTo>
                        <a:cubicBezTo>
                          <a:pt x="2068856" y="1942610"/>
                          <a:pt x="2021421" y="1973756"/>
                          <a:pt x="2001514" y="2018524"/>
                        </a:cubicBezTo>
                        <a:cubicBezTo>
                          <a:pt x="1981607" y="2063291"/>
                          <a:pt x="1990179" y="2119394"/>
                          <a:pt x="2022659" y="2156160"/>
                        </a:cubicBezTo>
                        <a:cubicBezTo>
                          <a:pt x="1985512" y="2164637"/>
                          <a:pt x="1956937" y="2201118"/>
                          <a:pt x="1957508" y="2239218"/>
                        </a:cubicBezTo>
                        <a:cubicBezTo>
                          <a:pt x="1958175" y="2277318"/>
                          <a:pt x="1987988" y="2312847"/>
                          <a:pt x="2025326" y="2320085"/>
                        </a:cubicBezTo>
                        <a:cubicBezTo>
                          <a:pt x="1980368" y="2314370"/>
                          <a:pt x="1934934" y="2353328"/>
                          <a:pt x="1933505" y="2398572"/>
                        </a:cubicBezTo>
                        <a:cubicBezTo>
                          <a:pt x="1932077" y="2443815"/>
                          <a:pt x="1975130" y="2485440"/>
                          <a:pt x="2020373" y="2482487"/>
                        </a:cubicBezTo>
                        <a:cubicBezTo>
                          <a:pt x="1965319" y="2490011"/>
                          <a:pt x="1928552" y="2558496"/>
                          <a:pt x="1952651" y="2608598"/>
                        </a:cubicBezTo>
                        <a:cubicBezTo>
                          <a:pt x="1931505" y="2605359"/>
                          <a:pt x="1905121" y="2636411"/>
                          <a:pt x="1910264" y="2657175"/>
                        </a:cubicBezTo>
                        <a:cubicBezTo>
                          <a:pt x="1852448" y="2637268"/>
                          <a:pt x="1782534" y="2686989"/>
                          <a:pt x="1782248" y="2748044"/>
                        </a:cubicBezTo>
                        <a:cubicBezTo>
                          <a:pt x="1735004" y="2715754"/>
                          <a:pt x="1662043" y="2731375"/>
                          <a:pt x="1632134" y="2780143"/>
                        </a:cubicBezTo>
                        <a:cubicBezTo>
                          <a:pt x="1546790" y="2754807"/>
                          <a:pt x="1446873" y="2792430"/>
                          <a:pt x="1399439" y="2867773"/>
                        </a:cubicBezTo>
                        <a:cubicBezTo>
                          <a:pt x="1349051" y="2826434"/>
                          <a:pt x="1266089" y="2833292"/>
                          <a:pt x="1223131" y="2882442"/>
                        </a:cubicBezTo>
                        <a:cubicBezTo>
                          <a:pt x="1167695" y="2841484"/>
                          <a:pt x="1079208" y="2856724"/>
                          <a:pt x="1040727" y="2913969"/>
                        </a:cubicBezTo>
                        <a:cubicBezTo>
                          <a:pt x="957383" y="2869107"/>
                          <a:pt x="838702" y="2916827"/>
                          <a:pt x="809651" y="3006933"/>
                        </a:cubicBezTo>
                        <a:cubicBezTo>
                          <a:pt x="750977" y="2966071"/>
                          <a:pt x="673538" y="2953308"/>
                          <a:pt x="604863" y="2973119"/>
                        </a:cubicBezTo>
                        <a:cubicBezTo>
                          <a:pt x="536188" y="2993027"/>
                          <a:pt x="477514" y="3045128"/>
                          <a:pt x="449796" y="3111137"/>
                        </a:cubicBezTo>
                        <a:cubicBezTo>
                          <a:pt x="401885" y="3094849"/>
                          <a:pt x="346259" y="3103517"/>
                          <a:pt x="305588" y="3133520"/>
                        </a:cubicBezTo>
                        <a:cubicBezTo>
                          <a:pt x="264916" y="3163524"/>
                          <a:pt x="240151" y="3214102"/>
                          <a:pt x="241484" y="3264680"/>
                        </a:cubicBezTo>
                        <a:cubicBezTo>
                          <a:pt x="118898" y="3313162"/>
                          <a:pt x="54223" y="3472230"/>
                          <a:pt x="108230" y="3592530"/>
                        </a:cubicBezTo>
                        <a:cubicBezTo>
                          <a:pt x="49651" y="3595674"/>
                          <a:pt x="-1308" y="3650537"/>
                          <a:pt x="26" y="3709211"/>
                        </a:cubicBezTo>
                        <a:cubicBezTo>
                          <a:pt x="1359" y="3767885"/>
                          <a:pt x="54699" y="3820464"/>
                          <a:pt x="113373" y="3820940"/>
                        </a:cubicBezTo>
                        <a:cubicBezTo>
                          <a:pt x="65081" y="3823321"/>
                          <a:pt x="24695" y="3875613"/>
                          <a:pt x="20219" y="3923810"/>
                        </a:cubicBezTo>
                        <a:cubicBezTo>
                          <a:pt x="15742" y="3972006"/>
                          <a:pt x="50699" y="4020774"/>
                          <a:pt x="97752" y="4032109"/>
                        </a:cubicBezTo>
                        <a:cubicBezTo>
                          <a:pt x="53556" y="4031728"/>
                          <a:pt x="13361" y="4072685"/>
                          <a:pt x="14504" y="4116882"/>
                        </a:cubicBezTo>
                        <a:cubicBezTo>
                          <a:pt x="15647" y="4161077"/>
                          <a:pt x="57938" y="4199844"/>
                          <a:pt x="102134" y="4197177"/>
                        </a:cubicBezTo>
                        <a:cubicBezTo>
                          <a:pt x="72130" y="4205750"/>
                          <a:pt x="51270" y="4238611"/>
                          <a:pt x="56414" y="4269377"/>
                        </a:cubicBezTo>
                        <a:cubicBezTo>
                          <a:pt x="61557" y="4300143"/>
                          <a:pt x="91942" y="4324527"/>
                          <a:pt x="123089" y="4322812"/>
                        </a:cubicBezTo>
                        <a:cubicBezTo>
                          <a:pt x="94799" y="4336052"/>
                          <a:pt x="79655" y="4372247"/>
                          <a:pt x="90132" y="4401679"/>
                        </a:cubicBezTo>
                        <a:cubicBezTo>
                          <a:pt x="100610" y="4431111"/>
                          <a:pt x="135090" y="4449685"/>
                          <a:pt x="165475" y="4442160"/>
                        </a:cubicBezTo>
                        <a:cubicBezTo>
                          <a:pt x="131090" y="4481308"/>
                          <a:pt x="131852" y="4546554"/>
                          <a:pt x="167094" y="4584940"/>
                        </a:cubicBezTo>
                        <a:cubicBezTo>
                          <a:pt x="202337" y="4623326"/>
                          <a:pt x="267297" y="4629613"/>
                          <a:pt x="309207" y="4598656"/>
                        </a:cubicBezTo>
                        <a:cubicBezTo>
                          <a:pt x="312541" y="4652472"/>
                          <a:pt x="356261" y="4701145"/>
                          <a:pt x="409410" y="4710098"/>
                        </a:cubicBezTo>
                        <a:cubicBezTo>
                          <a:pt x="462560" y="4719052"/>
                          <a:pt x="519900" y="4687429"/>
                          <a:pt x="540665" y="4637613"/>
                        </a:cubicBezTo>
                        <a:cubicBezTo>
                          <a:pt x="575050" y="4684381"/>
                          <a:pt x="644392" y="4701336"/>
                          <a:pt x="696494" y="4675809"/>
                        </a:cubicBezTo>
                        <a:cubicBezTo>
                          <a:pt x="748595" y="4650282"/>
                          <a:pt x="777742" y="4585130"/>
                          <a:pt x="761835" y="4529219"/>
                        </a:cubicBezTo>
                        <a:cubicBezTo>
                          <a:pt x="795173" y="4561509"/>
                          <a:pt x="847179" y="4572843"/>
                          <a:pt x="890899" y="4557508"/>
                        </a:cubicBezTo>
                        <a:cubicBezTo>
                          <a:pt x="934619" y="4542078"/>
                          <a:pt x="968051" y="4500644"/>
                          <a:pt x="973862" y="4454638"/>
                        </a:cubicBezTo>
                        <a:cubicBezTo>
                          <a:pt x="1030726" y="4504073"/>
                          <a:pt x="1129310" y="4492833"/>
                          <a:pt x="1173696" y="4431874"/>
                        </a:cubicBezTo>
                        <a:cubicBezTo>
                          <a:pt x="1191127" y="4479594"/>
                          <a:pt x="1239990" y="4513884"/>
                          <a:pt x="1290758" y="4514264"/>
                        </a:cubicBezTo>
                        <a:cubicBezTo>
                          <a:pt x="1341527" y="4514646"/>
                          <a:pt x="1390771" y="4480832"/>
                          <a:pt x="1408868" y="4433397"/>
                        </a:cubicBezTo>
                        <a:cubicBezTo>
                          <a:pt x="1408964" y="4485213"/>
                          <a:pt x="1470590" y="4542649"/>
                          <a:pt x="1521835" y="4534553"/>
                        </a:cubicBezTo>
                        <a:cubicBezTo>
                          <a:pt x="1572984" y="4526552"/>
                          <a:pt x="1609465" y="4467402"/>
                          <a:pt x="1593558" y="4418062"/>
                        </a:cubicBezTo>
                        <a:cubicBezTo>
                          <a:pt x="1610608" y="4463782"/>
                          <a:pt x="1654423" y="4498262"/>
                          <a:pt x="1702810" y="4504263"/>
                        </a:cubicBezTo>
                        <a:cubicBezTo>
                          <a:pt x="1751197" y="4510264"/>
                          <a:pt x="1802060" y="4487404"/>
                          <a:pt x="1829778" y="4447304"/>
                        </a:cubicBezTo>
                        <a:cubicBezTo>
                          <a:pt x="1842351" y="4489880"/>
                          <a:pt x="1881880" y="4523218"/>
                          <a:pt x="1925981" y="4528457"/>
                        </a:cubicBezTo>
                        <a:cubicBezTo>
                          <a:pt x="1970081" y="4533696"/>
                          <a:pt x="2016278" y="4510645"/>
                          <a:pt x="2038566" y="4472259"/>
                        </a:cubicBezTo>
                        <a:cubicBezTo>
                          <a:pt x="2041043" y="4518551"/>
                          <a:pt x="2074571" y="4561604"/>
                          <a:pt x="2118862" y="4575415"/>
                        </a:cubicBezTo>
                        <a:cubicBezTo>
                          <a:pt x="2163153" y="4589226"/>
                          <a:pt x="2215160" y="4572748"/>
                          <a:pt x="2243544" y="4535982"/>
                        </a:cubicBezTo>
                        <a:cubicBezTo>
                          <a:pt x="2250212" y="4575987"/>
                          <a:pt x="2287645" y="4608657"/>
                          <a:pt x="2328126" y="4609800"/>
                        </a:cubicBezTo>
                        <a:cubicBezTo>
                          <a:pt x="2368703" y="4610943"/>
                          <a:pt x="2407850" y="4580368"/>
                          <a:pt x="2416614" y="4540744"/>
                        </a:cubicBezTo>
                        <a:cubicBezTo>
                          <a:pt x="2421948" y="4588465"/>
                          <a:pt x="2473954" y="4625326"/>
                          <a:pt x="2520722" y="4614563"/>
                        </a:cubicBezTo>
                        <a:cubicBezTo>
                          <a:pt x="2567490" y="4603800"/>
                          <a:pt x="2598160" y="4547888"/>
                          <a:pt x="2582063" y="4502644"/>
                        </a:cubicBezTo>
                        <a:cubicBezTo>
                          <a:pt x="2606828" y="4541030"/>
                          <a:pt x="2667407" y="4549316"/>
                          <a:pt x="2701506" y="4519027"/>
                        </a:cubicBezTo>
                        <a:cubicBezTo>
                          <a:pt x="2735606" y="4488737"/>
                          <a:pt x="2734558" y="4427587"/>
                          <a:pt x="2699506" y="4398536"/>
                        </a:cubicBezTo>
                        <a:cubicBezTo>
                          <a:pt x="2751893" y="4422634"/>
                          <a:pt x="2816473" y="4425206"/>
                          <a:pt x="2847715" y="4357674"/>
                        </a:cubicBezTo>
                        <a:cubicBezTo>
                          <a:pt x="2870575" y="4308239"/>
                          <a:pt x="2889149" y="4252422"/>
                          <a:pt x="2862955" y="4204702"/>
                        </a:cubicBezTo>
                        <a:cubicBezTo>
                          <a:pt x="2924296" y="4228991"/>
                          <a:pt x="3000686" y="4207083"/>
                          <a:pt x="3039834" y="4153934"/>
                        </a:cubicBezTo>
                        <a:cubicBezTo>
                          <a:pt x="3078982" y="4100784"/>
                          <a:pt x="3077172" y="4021346"/>
                          <a:pt x="3035739" y="3969911"/>
                        </a:cubicBezTo>
                        <a:cubicBezTo>
                          <a:pt x="3092984" y="3975626"/>
                          <a:pt x="3135084" y="3936859"/>
                          <a:pt x="3144228" y="3880090"/>
                        </a:cubicBezTo>
                        <a:cubicBezTo>
                          <a:pt x="3153372" y="3823226"/>
                          <a:pt x="3112605" y="3762933"/>
                          <a:pt x="3056408" y="3750264"/>
                        </a:cubicBezTo>
                        <a:cubicBezTo>
                          <a:pt x="3117177" y="3761408"/>
                          <a:pt x="3183090" y="3722356"/>
                          <a:pt x="3202616" y="3663682"/>
                        </a:cubicBezTo>
                        <a:cubicBezTo>
                          <a:pt x="3222048" y="3605008"/>
                          <a:pt x="3192520" y="3534333"/>
                          <a:pt x="3137180" y="3506900"/>
                        </a:cubicBezTo>
                        <a:cubicBezTo>
                          <a:pt x="3200331" y="3512139"/>
                          <a:pt x="3263195" y="3462038"/>
                          <a:pt x="3271958" y="3399268"/>
                        </a:cubicBezTo>
                        <a:cubicBezTo>
                          <a:pt x="3280817" y="3336498"/>
                          <a:pt x="3234240" y="3270966"/>
                          <a:pt x="3172041" y="3258584"/>
                        </a:cubicBezTo>
                        <a:cubicBezTo>
                          <a:pt x="3251480" y="3268966"/>
                          <a:pt x="3333681" y="3208863"/>
                          <a:pt x="3347968" y="3130092"/>
                        </a:cubicBezTo>
                        <a:cubicBezTo>
                          <a:pt x="3362256" y="3051225"/>
                          <a:pt x="3306439" y="2966166"/>
                          <a:pt x="3228334" y="2947974"/>
                        </a:cubicBezTo>
                        <a:cubicBezTo>
                          <a:pt x="3291390" y="2945307"/>
                          <a:pt x="3345396" y="2883108"/>
                          <a:pt x="3339300" y="2820339"/>
                        </a:cubicBezTo>
                        <a:cubicBezTo>
                          <a:pt x="3333204" y="2757569"/>
                          <a:pt x="3268244" y="2706991"/>
                          <a:pt x="3205855" y="2716421"/>
                        </a:cubicBezTo>
                        <a:cubicBezTo>
                          <a:pt x="3262719" y="2700990"/>
                          <a:pt x="3309392" y="2652699"/>
                          <a:pt x="3322727" y="2595263"/>
                        </a:cubicBezTo>
                        <a:cubicBezTo>
                          <a:pt x="3336157" y="2537922"/>
                          <a:pt x="3315678" y="2473914"/>
                          <a:pt x="3271577" y="2434862"/>
                        </a:cubicBezTo>
                        <a:cubicBezTo>
                          <a:pt x="3326918" y="2431147"/>
                          <a:pt x="3373685" y="2376855"/>
                          <a:pt x="3369209" y="2321609"/>
                        </a:cubicBezTo>
                        <a:cubicBezTo>
                          <a:pt x="3364732" y="2266269"/>
                          <a:pt x="3309773" y="2220264"/>
                          <a:pt x="3254623" y="2225502"/>
                        </a:cubicBezTo>
                        <a:cubicBezTo>
                          <a:pt x="3300248" y="2217597"/>
                          <a:pt x="3337967" y="2176353"/>
                          <a:pt x="3341682" y="2130157"/>
                        </a:cubicBezTo>
                        <a:cubicBezTo>
                          <a:pt x="3345491" y="2083961"/>
                          <a:pt x="3314916" y="2037193"/>
                          <a:pt x="3271197" y="2021953"/>
                        </a:cubicBezTo>
                        <a:cubicBezTo>
                          <a:pt x="3326918" y="1999760"/>
                          <a:pt x="3360636" y="1940609"/>
                          <a:pt x="3362541" y="1880697"/>
                        </a:cubicBezTo>
                        <a:cubicBezTo>
                          <a:pt x="3364446" y="1820785"/>
                          <a:pt x="3328061" y="1761349"/>
                          <a:pt x="3273864" y="1735727"/>
                        </a:cubicBezTo>
                        <a:cubicBezTo>
                          <a:pt x="3307677" y="1708390"/>
                          <a:pt x="3324917" y="1662003"/>
                          <a:pt x="3317202" y="1619236"/>
                        </a:cubicBezTo>
                        <a:cubicBezTo>
                          <a:pt x="3309582" y="1576469"/>
                          <a:pt x="3277292" y="1538940"/>
                          <a:pt x="3236049" y="1525034"/>
                        </a:cubicBezTo>
                        <a:cubicBezTo>
                          <a:pt x="3269958" y="1493220"/>
                          <a:pt x="3287960" y="1445119"/>
                          <a:pt x="3283198" y="1398827"/>
                        </a:cubicBezTo>
                        <a:cubicBezTo>
                          <a:pt x="3278435" y="1352536"/>
                          <a:pt x="3251099" y="1309102"/>
                          <a:pt x="3211475" y="1284813"/>
                        </a:cubicBezTo>
                        <a:cubicBezTo>
                          <a:pt x="3272816" y="1243665"/>
                          <a:pt x="3275483" y="1139747"/>
                          <a:pt x="3216428" y="1095456"/>
                        </a:cubicBezTo>
                        <a:cubicBezTo>
                          <a:pt x="3271863" y="1088122"/>
                          <a:pt x="3317298" y="1034972"/>
                          <a:pt x="3315869" y="979156"/>
                        </a:cubicBezTo>
                        <a:cubicBezTo>
                          <a:pt x="3314440" y="923339"/>
                          <a:pt x="3266339" y="872476"/>
                          <a:pt x="3210617" y="868094"/>
                        </a:cubicBezTo>
                        <a:cubicBezTo>
                          <a:pt x="3243383" y="801229"/>
                          <a:pt x="3236335" y="716647"/>
                          <a:pt x="3193091" y="656163"/>
                        </a:cubicBezTo>
                        <a:cubicBezTo>
                          <a:pt x="3203855" y="596251"/>
                          <a:pt x="3175470" y="531100"/>
                          <a:pt x="3124321" y="498143"/>
                        </a:cubicBezTo>
                        <a:cubicBezTo>
                          <a:pt x="3141466" y="441374"/>
                          <a:pt x="3108795" y="374128"/>
                          <a:pt x="3053550" y="352601"/>
                        </a:cubicBezTo>
                        <a:cubicBezTo>
                          <a:pt x="3086888" y="315930"/>
                          <a:pt x="3074886" y="248684"/>
                          <a:pt x="3030976" y="225824"/>
                        </a:cubicBezTo>
                        <a:cubicBezTo>
                          <a:pt x="3046502" y="180294"/>
                          <a:pt x="3006306" y="125430"/>
                          <a:pt x="2958205" y="126573"/>
                        </a:cubicBezTo>
                        <a:cubicBezTo>
                          <a:pt x="2930392" y="64280"/>
                          <a:pt x="2874290" y="22179"/>
                          <a:pt x="2808186" y="5415"/>
                        </a:cubicBezTo>
                        <a:cubicBezTo>
                          <a:pt x="2778373" y="-2205"/>
                          <a:pt x="2745226" y="-3157"/>
                          <a:pt x="2718175" y="11606"/>
                        </a:cubicBezTo>
                        <a:cubicBezTo>
                          <a:pt x="2691124" y="26370"/>
                          <a:pt x="2673217" y="60279"/>
                          <a:pt x="2683980" y="89140"/>
                        </a:cubicBezTo>
                        <a:cubicBezTo>
                          <a:pt x="2669883" y="60565"/>
                          <a:pt x="2636260" y="43134"/>
                          <a:pt x="2604732" y="48087"/>
                        </a:cubicBezTo>
                        <a:cubicBezTo>
                          <a:pt x="2573395" y="52850"/>
                          <a:pt x="2545487" y="80377"/>
                          <a:pt x="2540819" y="111809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1" name="Google Shape;111;p2"/>
                  <p:cNvSpPr/>
                  <p:nvPr/>
                </p:nvSpPr>
                <p:spPr>
                  <a:xfrm>
                    <a:off x="4494344" y="864191"/>
                    <a:ext cx="3376747" cy="47185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6747" h="4718505" extrusionOk="0">
                        <a:moveTo>
                          <a:pt x="431128" y="4718506"/>
                        </a:moveTo>
                        <a:cubicBezTo>
                          <a:pt x="424937" y="4718506"/>
                          <a:pt x="418650" y="4718030"/>
                          <a:pt x="412459" y="4716982"/>
                        </a:cubicBezTo>
                        <a:cubicBezTo>
                          <a:pt x="359976" y="4708124"/>
                          <a:pt x="316066" y="4661166"/>
                          <a:pt x="309779" y="4608397"/>
                        </a:cubicBezTo>
                        <a:cubicBezTo>
                          <a:pt x="266536" y="4636210"/>
                          <a:pt x="203004" y="4628685"/>
                          <a:pt x="168047" y="4590680"/>
                        </a:cubicBezTo>
                        <a:cubicBezTo>
                          <a:pt x="133853" y="4553438"/>
                          <a:pt x="131090" y="4491335"/>
                          <a:pt x="160427" y="4450472"/>
                        </a:cubicBezTo>
                        <a:cubicBezTo>
                          <a:pt x="130995" y="4453044"/>
                          <a:pt x="100229" y="4434280"/>
                          <a:pt x="90323" y="4406181"/>
                        </a:cubicBezTo>
                        <a:cubicBezTo>
                          <a:pt x="80608" y="4378845"/>
                          <a:pt x="91657" y="4346174"/>
                          <a:pt x="114707" y="4329124"/>
                        </a:cubicBezTo>
                        <a:cubicBezTo>
                          <a:pt x="86513" y="4324933"/>
                          <a:pt x="61177" y="4301597"/>
                          <a:pt x="56414" y="4273307"/>
                        </a:cubicBezTo>
                        <a:cubicBezTo>
                          <a:pt x="51938" y="4246256"/>
                          <a:pt x="66701" y="4217300"/>
                          <a:pt x="90133" y="4203394"/>
                        </a:cubicBezTo>
                        <a:cubicBezTo>
                          <a:pt x="73369" y="4200917"/>
                          <a:pt x="56891" y="4193012"/>
                          <a:pt x="43365" y="4180629"/>
                        </a:cubicBezTo>
                        <a:cubicBezTo>
                          <a:pt x="25649" y="4164341"/>
                          <a:pt x="15076" y="4142434"/>
                          <a:pt x="14504" y="4120336"/>
                        </a:cubicBezTo>
                        <a:cubicBezTo>
                          <a:pt x="13933" y="4098238"/>
                          <a:pt x="23267" y="4075854"/>
                          <a:pt x="40127" y="4058614"/>
                        </a:cubicBezTo>
                        <a:cubicBezTo>
                          <a:pt x="52700" y="4045755"/>
                          <a:pt x="68321" y="4037087"/>
                          <a:pt x="84608" y="4033563"/>
                        </a:cubicBezTo>
                        <a:cubicBezTo>
                          <a:pt x="44032" y="4015942"/>
                          <a:pt x="16028" y="3971270"/>
                          <a:pt x="20219" y="3926788"/>
                        </a:cubicBezTo>
                        <a:cubicBezTo>
                          <a:pt x="24029" y="3885926"/>
                          <a:pt x="54033" y="3839729"/>
                          <a:pt x="94419" y="3825251"/>
                        </a:cubicBezTo>
                        <a:cubicBezTo>
                          <a:pt x="43175" y="3813726"/>
                          <a:pt x="1265" y="3765911"/>
                          <a:pt x="26" y="3712666"/>
                        </a:cubicBezTo>
                        <a:cubicBezTo>
                          <a:pt x="-1307" y="3653515"/>
                          <a:pt x="47937" y="3598747"/>
                          <a:pt x="106516" y="3592746"/>
                        </a:cubicBezTo>
                        <a:cubicBezTo>
                          <a:pt x="82418" y="3535406"/>
                          <a:pt x="83180" y="3466826"/>
                          <a:pt x="108897" y="3403675"/>
                        </a:cubicBezTo>
                        <a:cubicBezTo>
                          <a:pt x="134900" y="3339667"/>
                          <a:pt x="183192" y="3289470"/>
                          <a:pt x="241485" y="3265657"/>
                        </a:cubicBezTo>
                        <a:cubicBezTo>
                          <a:pt x="240914" y="3214604"/>
                          <a:pt x="265869" y="3164312"/>
                          <a:pt x="307017" y="3134022"/>
                        </a:cubicBezTo>
                        <a:cubicBezTo>
                          <a:pt x="347975" y="3103828"/>
                          <a:pt x="402934" y="3094874"/>
                          <a:pt x="451416" y="3110114"/>
                        </a:cubicBezTo>
                        <a:cubicBezTo>
                          <a:pt x="480277" y="3044201"/>
                          <a:pt x="538380" y="2993147"/>
                          <a:pt x="607531" y="2973145"/>
                        </a:cubicBezTo>
                        <a:cubicBezTo>
                          <a:pt x="676206" y="2953238"/>
                          <a:pt x="752025" y="2965144"/>
                          <a:pt x="811461" y="3004768"/>
                        </a:cubicBezTo>
                        <a:cubicBezTo>
                          <a:pt x="826511" y="2962858"/>
                          <a:pt x="861182" y="2928473"/>
                          <a:pt x="907187" y="2909994"/>
                        </a:cubicBezTo>
                        <a:cubicBezTo>
                          <a:pt x="953670" y="2891325"/>
                          <a:pt x="1003104" y="2892373"/>
                          <a:pt x="1043300" y="2912852"/>
                        </a:cubicBezTo>
                        <a:cubicBezTo>
                          <a:pt x="1062350" y="2886181"/>
                          <a:pt x="1093306" y="2867513"/>
                          <a:pt x="1128644" y="2861321"/>
                        </a:cubicBezTo>
                        <a:cubicBezTo>
                          <a:pt x="1163982" y="2855130"/>
                          <a:pt x="1199415" y="2862464"/>
                          <a:pt x="1226275" y="2881133"/>
                        </a:cubicBezTo>
                        <a:cubicBezTo>
                          <a:pt x="1270281" y="2833508"/>
                          <a:pt x="1350671" y="2826650"/>
                          <a:pt x="1402202" y="2865989"/>
                        </a:cubicBezTo>
                        <a:cubicBezTo>
                          <a:pt x="1450779" y="2792456"/>
                          <a:pt x="1549268" y="2755594"/>
                          <a:pt x="1634136" y="2779502"/>
                        </a:cubicBezTo>
                        <a:cubicBezTo>
                          <a:pt x="1649090" y="2756642"/>
                          <a:pt x="1674236" y="2739973"/>
                          <a:pt x="1703573" y="2733781"/>
                        </a:cubicBezTo>
                        <a:cubicBezTo>
                          <a:pt x="1731576" y="2727781"/>
                          <a:pt x="1760056" y="2731972"/>
                          <a:pt x="1782535" y="2745307"/>
                        </a:cubicBezTo>
                        <a:cubicBezTo>
                          <a:pt x="1784726" y="2717684"/>
                          <a:pt x="1800728" y="2691014"/>
                          <a:pt x="1826160" y="2672917"/>
                        </a:cubicBezTo>
                        <a:cubicBezTo>
                          <a:pt x="1851877" y="2654724"/>
                          <a:pt x="1882643" y="2648438"/>
                          <a:pt x="1909599" y="2655677"/>
                        </a:cubicBezTo>
                        <a:cubicBezTo>
                          <a:pt x="1909408" y="2643961"/>
                          <a:pt x="1916266" y="2631864"/>
                          <a:pt x="1923600" y="2623863"/>
                        </a:cubicBezTo>
                        <a:cubicBezTo>
                          <a:pt x="1931887" y="2614814"/>
                          <a:pt x="1941698" y="2609290"/>
                          <a:pt x="1950746" y="2608528"/>
                        </a:cubicBezTo>
                        <a:cubicBezTo>
                          <a:pt x="1941507" y="2584906"/>
                          <a:pt x="1943793" y="2556617"/>
                          <a:pt x="1957319" y="2531566"/>
                        </a:cubicBezTo>
                        <a:cubicBezTo>
                          <a:pt x="1968082" y="2511468"/>
                          <a:pt x="1984656" y="2496228"/>
                          <a:pt x="2003515" y="2488132"/>
                        </a:cubicBezTo>
                        <a:cubicBezTo>
                          <a:pt x="1987989" y="2484798"/>
                          <a:pt x="1973035" y="2476797"/>
                          <a:pt x="1960653" y="2464796"/>
                        </a:cubicBezTo>
                        <a:cubicBezTo>
                          <a:pt x="1942745" y="2447555"/>
                          <a:pt x="1932935" y="2424695"/>
                          <a:pt x="1933602" y="2402026"/>
                        </a:cubicBezTo>
                        <a:cubicBezTo>
                          <a:pt x="1934268" y="2379452"/>
                          <a:pt x="1945508" y="2357163"/>
                          <a:pt x="1964367" y="2341066"/>
                        </a:cubicBezTo>
                        <a:cubicBezTo>
                          <a:pt x="1977416" y="2329922"/>
                          <a:pt x="1992657" y="2322873"/>
                          <a:pt x="2008278" y="2320397"/>
                        </a:cubicBezTo>
                        <a:cubicBezTo>
                          <a:pt x="1979131" y="2306299"/>
                          <a:pt x="1958081" y="2275439"/>
                          <a:pt x="1957509" y="2242863"/>
                        </a:cubicBezTo>
                        <a:cubicBezTo>
                          <a:pt x="1956842" y="2205049"/>
                          <a:pt x="1983894" y="2168759"/>
                          <a:pt x="2019803" y="2157710"/>
                        </a:cubicBezTo>
                        <a:cubicBezTo>
                          <a:pt x="1989704" y="2120181"/>
                          <a:pt x="1982179" y="2064650"/>
                          <a:pt x="2001705" y="2020645"/>
                        </a:cubicBezTo>
                        <a:cubicBezTo>
                          <a:pt x="2018755" y="1982450"/>
                          <a:pt x="2055807" y="1953684"/>
                          <a:pt x="2096670" y="1944921"/>
                        </a:cubicBezTo>
                        <a:cubicBezTo>
                          <a:pt x="2051426" y="1931586"/>
                          <a:pt x="2014754" y="1890914"/>
                          <a:pt x="2008754" y="1843670"/>
                        </a:cubicBezTo>
                        <a:cubicBezTo>
                          <a:pt x="2002182" y="1792521"/>
                          <a:pt x="2032185" y="1739943"/>
                          <a:pt x="2078477" y="1718131"/>
                        </a:cubicBezTo>
                        <a:cubicBezTo>
                          <a:pt x="2025899" y="1707367"/>
                          <a:pt x="1980941" y="1664600"/>
                          <a:pt x="1969035" y="1612022"/>
                        </a:cubicBezTo>
                        <a:cubicBezTo>
                          <a:pt x="1957319" y="1560397"/>
                          <a:pt x="1978179" y="1503628"/>
                          <a:pt x="2019422" y="1470862"/>
                        </a:cubicBezTo>
                        <a:cubicBezTo>
                          <a:pt x="1976274" y="1474672"/>
                          <a:pt x="1930935" y="1449907"/>
                          <a:pt x="1912742" y="1410473"/>
                        </a:cubicBezTo>
                        <a:cubicBezTo>
                          <a:pt x="1893501" y="1368849"/>
                          <a:pt x="1906455" y="1314557"/>
                          <a:pt x="1941412" y="1285124"/>
                        </a:cubicBezTo>
                        <a:cubicBezTo>
                          <a:pt x="1893311" y="1278076"/>
                          <a:pt x="1850544" y="1244357"/>
                          <a:pt x="1833208" y="1198733"/>
                        </a:cubicBezTo>
                        <a:cubicBezTo>
                          <a:pt x="1815777" y="1152917"/>
                          <a:pt x="1825302" y="1098911"/>
                          <a:pt x="1856925" y="1061668"/>
                        </a:cubicBezTo>
                        <a:cubicBezTo>
                          <a:pt x="1802633" y="1060620"/>
                          <a:pt x="1751769" y="1020615"/>
                          <a:pt x="1738911" y="967466"/>
                        </a:cubicBezTo>
                        <a:cubicBezTo>
                          <a:pt x="1726052" y="914316"/>
                          <a:pt x="1753008" y="855547"/>
                          <a:pt x="1800823" y="829734"/>
                        </a:cubicBezTo>
                        <a:cubicBezTo>
                          <a:pt x="1746435" y="807065"/>
                          <a:pt x="1708335" y="748200"/>
                          <a:pt x="1711002" y="689145"/>
                        </a:cubicBezTo>
                        <a:cubicBezTo>
                          <a:pt x="1713669" y="630185"/>
                          <a:pt x="1757008" y="575035"/>
                          <a:pt x="1813206" y="557509"/>
                        </a:cubicBezTo>
                        <a:cubicBezTo>
                          <a:pt x="1771295" y="530363"/>
                          <a:pt x="1749293" y="474356"/>
                          <a:pt x="1762723" y="426160"/>
                        </a:cubicBezTo>
                        <a:cubicBezTo>
                          <a:pt x="1776534" y="376344"/>
                          <a:pt x="1826636" y="338815"/>
                          <a:pt x="1878452" y="339577"/>
                        </a:cubicBezTo>
                        <a:cubicBezTo>
                          <a:pt x="1879595" y="278046"/>
                          <a:pt x="1918647" y="217562"/>
                          <a:pt x="1974464" y="191654"/>
                        </a:cubicBezTo>
                        <a:cubicBezTo>
                          <a:pt x="2029423" y="166032"/>
                          <a:pt x="2099527" y="174509"/>
                          <a:pt x="2147343" y="211752"/>
                        </a:cubicBezTo>
                        <a:cubicBezTo>
                          <a:pt x="2160297" y="125741"/>
                          <a:pt x="2226781" y="51160"/>
                          <a:pt x="2311172" y="29062"/>
                        </a:cubicBezTo>
                        <a:cubicBezTo>
                          <a:pt x="2395088" y="7155"/>
                          <a:pt x="2489004" y="39159"/>
                          <a:pt x="2542535" y="107072"/>
                        </a:cubicBezTo>
                        <a:cubicBezTo>
                          <a:pt x="2550440" y="77545"/>
                          <a:pt x="2577206" y="52875"/>
                          <a:pt x="2607876" y="48017"/>
                        </a:cubicBezTo>
                        <a:cubicBezTo>
                          <a:pt x="2635118" y="43731"/>
                          <a:pt x="2663312" y="55066"/>
                          <a:pt x="2680933" y="75830"/>
                        </a:cubicBezTo>
                        <a:cubicBezTo>
                          <a:pt x="2680457" y="49446"/>
                          <a:pt x="2698554" y="23728"/>
                          <a:pt x="2720176" y="12013"/>
                        </a:cubicBezTo>
                        <a:cubicBezTo>
                          <a:pt x="2751132" y="-4942"/>
                          <a:pt x="2787613" y="-846"/>
                          <a:pt x="2812759" y="5536"/>
                        </a:cubicBezTo>
                        <a:cubicBezTo>
                          <a:pt x="2881815" y="23062"/>
                          <a:pt x="2936870" y="67067"/>
                          <a:pt x="2964206" y="126598"/>
                        </a:cubicBezTo>
                        <a:cubicBezTo>
                          <a:pt x="2987162" y="126884"/>
                          <a:pt x="3009736" y="139362"/>
                          <a:pt x="3025071" y="160222"/>
                        </a:cubicBezTo>
                        <a:cubicBezTo>
                          <a:pt x="3040216" y="180891"/>
                          <a:pt x="3045360" y="205942"/>
                          <a:pt x="3038978" y="227754"/>
                        </a:cubicBezTo>
                        <a:cubicBezTo>
                          <a:pt x="3059266" y="239470"/>
                          <a:pt x="3073935" y="261377"/>
                          <a:pt x="3078506" y="287095"/>
                        </a:cubicBezTo>
                        <a:cubicBezTo>
                          <a:pt x="3082983" y="312050"/>
                          <a:pt x="3077268" y="337006"/>
                          <a:pt x="3063171" y="354913"/>
                        </a:cubicBezTo>
                        <a:cubicBezTo>
                          <a:pt x="3116892" y="378630"/>
                          <a:pt x="3147944" y="443590"/>
                          <a:pt x="3132228" y="500264"/>
                        </a:cubicBezTo>
                        <a:cubicBezTo>
                          <a:pt x="3182805" y="534173"/>
                          <a:pt x="3210809" y="598848"/>
                          <a:pt x="3200617" y="658951"/>
                        </a:cubicBezTo>
                        <a:cubicBezTo>
                          <a:pt x="3242718" y="718768"/>
                          <a:pt x="3250242" y="802207"/>
                          <a:pt x="3219762" y="868691"/>
                        </a:cubicBezTo>
                        <a:cubicBezTo>
                          <a:pt x="3274912" y="875835"/>
                          <a:pt x="3321775" y="926889"/>
                          <a:pt x="3323204" y="982705"/>
                        </a:cubicBezTo>
                        <a:cubicBezTo>
                          <a:pt x="3324633" y="1037570"/>
                          <a:pt x="3281961" y="1090052"/>
                          <a:pt x="3228525" y="1101292"/>
                        </a:cubicBezTo>
                        <a:cubicBezTo>
                          <a:pt x="3253386" y="1123199"/>
                          <a:pt x="3267387" y="1157680"/>
                          <a:pt x="3266435" y="1195018"/>
                        </a:cubicBezTo>
                        <a:cubicBezTo>
                          <a:pt x="3265387" y="1233404"/>
                          <a:pt x="3248814" y="1267789"/>
                          <a:pt x="3221667" y="1288267"/>
                        </a:cubicBezTo>
                        <a:cubicBezTo>
                          <a:pt x="3259672" y="1313509"/>
                          <a:pt x="3285961" y="1356657"/>
                          <a:pt x="3290533" y="1402091"/>
                        </a:cubicBezTo>
                        <a:cubicBezTo>
                          <a:pt x="3295200" y="1447430"/>
                          <a:pt x="3278341" y="1494770"/>
                          <a:pt x="3246337" y="1527250"/>
                        </a:cubicBezTo>
                        <a:cubicBezTo>
                          <a:pt x="3285866" y="1542871"/>
                          <a:pt x="3316917" y="1580304"/>
                          <a:pt x="3324442" y="1622214"/>
                        </a:cubicBezTo>
                        <a:cubicBezTo>
                          <a:pt x="3331967" y="1664124"/>
                          <a:pt x="3315774" y="1710130"/>
                          <a:pt x="3283961" y="1738514"/>
                        </a:cubicBezTo>
                        <a:cubicBezTo>
                          <a:pt x="3336539" y="1765851"/>
                          <a:pt x="3371591" y="1825001"/>
                          <a:pt x="3369781" y="1884342"/>
                        </a:cubicBezTo>
                        <a:cubicBezTo>
                          <a:pt x="3367876" y="1946064"/>
                          <a:pt x="3333777" y="2001500"/>
                          <a:pt x="3284151" y="2025312"/>
                        </a:cubicBezTo>
                        <a:cubicBezTo>
                          <a:pt x="3325204" y="2043695"/>
                          <a:pt x="3352636" y="2088844"/>
                          <a:pt x="3348921" y="2133897"/>
                        </a:cubicBezTo>
                        <a:cubicBezTo>
                          <a:pt x="3345588" y="2174188"/>
                          <a:pt x="3317775" y="2210478"/>
                          <a:pt x="3280913" y="2225909"/>
                        </a:cubicBezTo>
                        <a:cubicBezTo>
                          <a:pt x="3300820" y="2228766"/>
                          <a:pt x="3320346" y="2237624"/>
                          <a:pt x="3336920" y="2251436"/>
                        </a:cubicBezTo>
                        <a:cubicBezTo>
                          <a:pt x="3359875" y="2270676"/>
                          <a:pt x="3374258" y="2297346"/>
                          <a:pt x="3376448" y="2324588"/>
                        </a:cubicBezTo>
                        <a:cubicBezTo>
                          <a:pt x="3378639" y="2351924"/>
                          <a:pt x="3368733" y="2380595"/>
                          <a:pt x="3349207" y="2403169"/>
                        </a:cubicBezTo>
                        <a:cubicBezTo>
                          <a:pt x="3331586" y="2423648"/>
                          <a:pt x="3307964" y="2437078"/>
                          <a:pt x="3283389" y="2440793"/>
                        </a:cubicBezTo>
                        <a:cubicBezTo>
                          <a:pt x="3324252" y="2480893"/>
                          <a:pt x="3342921" y="2543472"/>
                          <a:pt x="3329871" y="2599289"/>
                        </a:cubicBezTo>
                        <a:cubicBezTo>
                          <a:pt x="3318060" y="2649962"/>
                          <a:pt x="3280246" y="2694157"/>
                          <a:pt x="3232621" y="2715208"/>
                        </a:cubicBezTo>
                        <a:cubicBezTo>
                          <a:pt x="3256053" y="2716922"/>
                          <a:pt x="3279484" y="2726066"/>
                          <a:pt x="3299487" y="2741687"/>
                        </a:cubicBezTo>
                        <a:cubicBezTo>
                          <a:pt x="3326347" y="2762642"/>
                          <a:pt x="3343492" y="2792360"/>
                          <a:pt x="3346445" y="2823221"/>
                        </a:cubicBezTo>
                        <a:cubicBezTo>
                          <a:pt x="3349493" y="2854082"/>
                          <a:pt x="3338348" y="2886563"/>
                          <a:pt x="3316060" y="2912280"/>
                        </a:cubicBezTo>
                        <a:cubicBezTo>
                          <a:pt x="3297867" y="2933235"/>
                          <a:pt x="3274150" y="2947427"/>
                          <a:pt x="3249195" y="2952666"/>
                        </a:cubicBezTo>
                        <a:cubicBezTo>
                          <a:pt x="3320251" y="2978574"/>
                          <a:pt x="3368733" y="3059060"/>
                          <a:pt x="3355113" y="3134022"/>
                        </a:cubicBezTo>
                        <a:cubicBezTo>
                          <a:pt x="3342063" y="3206031"/>
                          <a:pt x="3273674" y="3262705"/>
                          <a:pt x="3201284" y="3266420"/>
                        </a:cubicBezTo>
                        <a:cubicBezTo>
                          <a:pt x="3252052" y="3289280"/>
                          <a:pt x="3286914" y="3347382"/>
                          <a:pt x="3279103" y="3403103"/>
                        </a:cubicBezTo>
                        <a:cubicBezTo>
                          <a:pt x="3270721" y="3462730"/>
                          <a:pt x="3214428" y="3511593"/>
                          <a:pt x="3154706" y="3514165"/>
                        </a:cubicBezTo>
                        <a:cubicBezTo>
                          <a:pt x="3203760" y="3546169"/>
                          <a:pt x="3228239" y="3612177"/>
                          <a:pt x="3209666" y="3668184"/>
                        </a:cubicBezTo>
                        <a:cubicBezTo>
                          <a:pt x="3192330" y="3720381"/>
                          <a:pt x="3139847" y="3757243"/>
                          <a:pt x="3085460" y="3759053"/>
                        </a:cubicBezTo>
                        <a:cubicBezTo>
                          <a:pt x="3129942" y="3781627"/>
                          <a:pt x="3159469" y="3834395"/>
                          <a:pt x="3151468" y="3884021"/>
                        </a:cubicBezTo>
                        <a:cubicBezTo>
                          <a:pt x="3142038" y="3942409"/>
                          <a:pt x="3100605" y="3979175"/>
                          <a:pt x="3046979" y="3977365"/>
                        </a:cubicBezTo>
                        <a:cubicBezTo>
                          <a:pt x="3084793" y="4030134"/>
                          <a:pt x="3084984" y="4106906"/>
                          <a:pt x="3046312" y="4159388"/>
                        </a:cubicBezTo>
                        <a:cubicBezTo>
                          <a:pt x="3007926" y="4211586"/>
                          <a:pt x="2935060" y="4234350"/>
                          <a:pt x="2873719" y="4214443"/>
                        </a:cubicBezTo>
                        <a:cubicBezTo>
                          <a:pt x="2894864" y="4262258"/>
                          <a:pt x="2876196" y="4315884"/>
                          <a:pt x="2854669" y="4362557"/>
                        </a:cubicBezTo>
                        <a:cubicBezTo>
                          <a:pt x="2829809" y="4416373"/>
                          <a:pt x="2779136" y="4434089"/>
                          <a:pt x="2717319" y="4411611"/>
                        </a:cubicBezTo>
                        <a:cubicBezTo>
                          <a:pt x="2727606" y="4425326"/>
                          <a:pt x="2733511" y="4442853"/>
                          <a:pt x="2733797" y="4461712"/>
                        </a:cubicBezTo>
                        <a:cubicBezTo>
                          <a:pt x="2734178" y="4486858"/>
                          <a:pt x="2724653" y="4510003"/>
                          <a:pt x="2707603" y="4525148"/>
                        </a:cubicBezTo>
                        <a:cubicBezTo>
                          <a:pt x="2690553" y="4540293"/>
                          <a:pt x="2666360" y="4546960"/>
                          <a:pt x="2641500" y="4543532"/>
                        </a:cubicBezTo>
                        <a:cubicBezTo>
                          <a:pt x="2622450" y="4540960"/>
                          <a:pt x="2605400" y="4532768"/>
                          <a:pt x="2592922" y="4520481"/>
                        </a:cubicBezTo>
                        <a:cubicBezTo>
                          <a:pt x="2595494" y="4538960"/>
                          <a:pt x="2591684" y="4558772"/>
                          <a:pt x="2581778" y="4576678"/>
                        </a:cubicBezTo>
                        <a:cubicBezTo>
                          <a:pt x="2569110" y="4599729"/>
                          <a:pt x="2548440" y="4616112"/>
                          <a:pt x="2525199" y="4621446"/>
                        </a:cubicBezTo>
                        <a:cubicBezTo>
                          <a:pt x="2501863" y="4626780"/>
                          <a:pt x="2476241" y="4621161"/>
                          <a:pt x="2454714" y="4605920"/>
                        </a:cubicBezTo>
                        <a:cubicBezTo>
                          <a:pt x="2437474" y="4593633"/>
                          <a:pt x="2425092" y="4576869"/>
                          <a:pt x="2419567" y="4558391"/>
                        </a:cubicBezTo>
                        <a:cubicBezTo>
                          <a:pt x="2405470" y="4592966"/>
                          <a:pt x="2369656" y="4617732"/>
                          <a:pt x="2331651" y="4616779"/>
                        </a:cubicBezTo>
                        <a:cubicBezTo>
                          <a:pt x="2291742" y="4615636"/>
                          <a:pt x="2255166" y="4585823"/>
                          <a:pt x="2245164" y="4547437"/>
                        </a:cubicBezTo>
                        <a:cubicBezTo>
                          <a:pt x="2215256" y="4581060"/>
                          <a:pt x="2164488" y="4595728"/>
                          <a:pt x="2121435" y="4582298"/>
                        </a:cubicBezTo>
                        <a:cubicBezTo>
                          <a:pt x="2079334" y="4569154"/>
                          <a:pt x="2046282" y="4529720"/>
                          <a:pt x="2039615" y="4486191"/>
                        </a:cubicBezTo>
                        <a:cubicBezTo>
                          <a:pt x="2015040" y="4520481"/>
                          <a:pt x="1971035" y="4540484"/>
                          <a:pt x="1929125" y="4535531"/>
                        </a:cubicBezTo>
                        <a:cubicBezTo>
                          <a:pt x="1886072" y="4530387"/>
                          <a:pt x="1847115" y="4499145"/>
                          <a:pt x="1832160" y="4458473"/>
                        </a:cubicBezTo>
                        <a:cubicBezTo>
                          <a:pt x="1803014" y="4496097"/>
                          <a:pt x="1753103" y="4517147"/>
                          <a:pt x="1705954" y="4511337"/>
                        </a:cubicBezTo>
                        <a:cubicBezTo>
                          <a:pt x="1664425" y="4506194"/>
                          <a:pt x="1626135" y="4480476"/>
                          <a:pt x="1604417" y="4444757"/>
                        </a:cubicBezTo>
                        <a:cubicBezTo>
                          <a:pt x="1604703" y="4462474"/>
                          <a:pt x="1599560" y="4480667"/>
                          <a:pt x="1589368" y="4497145"/>
                        </a:cubicBezTo>
                        <a:cubicBezTo>
                          <a:pt x="1574414" y="4521338"/>
                          <a:pt x="1551268" y="4537626"/>
                          <a:pt x="1525836" y="4541626"/>
                        </a:cubicBezTo>
                        <a:cubicBezTo>
                          <a:pt x="1501833" y="4545437"/>
                          <a:pt x="1474306" y="4535816"/>
                          <a:pt x="1450303" y="4515338"/>
                        </a:cubicBezTo>
                        <a:cubicBezTo>
                          <a:pt x="1429062" y="4497145"/>
                          <a:pt x="1414394" y="4473332"/>
                          <a:pt x="1410108" y="4450568"/>
                        </a:cubicBezTo>
                        <a:cubicBezTo>
                          <a:pt x="1388391" y="4492287"/>
                          <a:pt x="1342099" y="4521338"/>
                          <a:pt x="1294950" y="4521338"/>
                        </a:cubicBezTo>
                        <a:cubicBezTo>
                          <a:pt x="1294665" y="4521338"/>
                          <a:pt x="1294474" y="4521338"/>
                          <a:pt x="1294188" y="4521338"/>
                        </a:cubicBezTo>
                        <a:cubicBezTo>
                          <a:pt x="1244373" y="4521053"/>
                          <a:pt x="1195795" y="4488191"/>
                          <a:pt x="1176174" y="4442567"/>
                        </a:cubicBezTo>
                        <a:cubicBezTo>
                          <a:pt x="1154171" y="4469618"/>
                          <a:pt x="1120357" y="4487429"/>
                          <a:pt x="1082352" y="4491716"/>
                        </a:cubicBezTo>
                        <a:cubicBezTo>
                          <a:pt x="1044347" y="4496097"/>
                          <a:pt x="1007390" y="4486286"/>
                          <a:pt x="979959" y="4464950"/>
                        </a:cubicBezTo>
                        <a:cubicBezTo>
                          <a:pt x="971957" y="4509813"/>
                          <a:pt x="938715" y="4549342"/>
                          <a:pt x="895567" y="4564487"/>
                        </a:cubicBezTo>
                        <a:cubicBezTo>
                          <a:pt x="854038" y="4579155"/>
                          <a:pt x="805461" y="4570297"/>
                          <a:pt x="771266" y="4542865"/>
                        </a:cubicBezTo>
                        <a:cubicBezTo>
                          <a:pt x="780981" y="4597348"/>
                          <a:pt x="751359" y="4658213"/>
                          <a:pt x="701543" y="4682597"/>
                        </a:cubicBezTo>
                        <a:cubicBezTo>
                          <a:pt x="649155" y="4708219"/>
                          <a:pt x="581718" y="4692979"/>
                          <a:pt x="544952" y="4648021"/>
                        </a:cubicBezTo>
                        <a:cubicBezTo>
                          <a:pt x="524663" y="4690121"/>
                          <a:pt x="477896" y="4718506"/>
                          <a:pt x="431128" y="4718506"/>
                        </a:cubicBezTo>
                        <a:close/>
                        <a:moveTo>
                          <a:pt x="315971" y="4595252"/>
                        </a:moveTo>
                        <a:lnTo>
                          <a:pt x="316352" y="4601825"/>
                        </a:lnTo>
                        <a:cubicBezTo>
                          <a:pt x="319495" y="4653831"/>
                          <a:pt x="362262" y="4701266"/>
                          <a:pt x="413602" y="4709934"/>
                        </a:cubicBezTo>
                        <a:cubicBezTo>
                          <a:pt x="464942" y="4718506"/>
                          <a:pt x="520853" y="4687740"/>
                          <a:pt x="540951" y="4639639"/>
                        </a:cubicBezTo>
                        <a:lnTo>
                          <a:pt x="543332" y="4633828"/>
                        </a:lnTo>
                        <a:lnTo>
                          <a:pt x="547047" y="4638877"/>
                        </a:lnTo>
                        <a:cubicBezTo>
                          <a:pt x="580194" y="4683930"/>
                          <a:pt x="648203" y="4700599"/>
                          <a:pt x="698495" y="4676025"/>
                        </a:cubicBezTo>
                        <a:cubicBezTo>
                          <a:pt x="748787" y="4651355"/>
                          <a:pt x="777266" y="4587537"/>
                          <a:pt x="762026" y="4533626"/>
                        </a:cubicBezTo>
                        <a:lnTo>
                          <a:pt x="758407" y="4520862"/>
                        </a:lnTo>
                        <a:lnTo>
                          <a:pt x="767932" y="4530102"/>
                        </a:lnTo>
                        <a:cubicBezTo>
                          <a:pt x="800317" y="4561534"/>
                          <a:pt x="850799" y="4572583"/>
                          <a:pt x="893376" y="4557534"/>
                        </a:cubicBezTo>
                        <a:cubicBezTo>
                          <a:pt x="935953" y="4542579"/>
                          <a:pt x="968338" y="4502384"/>
                          <a:pt x="973958" y="4457616"/>
                        </a:cubicBezTo>
                        <a:lnTo>
                          <a:pt x="974815" y="4450949"/>
                        </a:lnTo>
                        <a:lnTo>
                          <a:pt x="979863" y="4455330"/>
                        </a:lnTo>
                        <a:cubicBezTo>
                          <a:pt x="1006247" y="4478190"/>
                          <a:pt x="1043395" y="4488858"/>
                          <a:pt x="1081686" y="4484476"/>
                        </a:cubicBezTo>
                        <a:cubicBezTo>
                          <a:pt x="1120071" y="4480095"/>
                          <a:pt x="1153885" y="4461426"/>
                          <a:pt x="1174364" y="4433137"/>
                        </a:cubicBezTo>
                        <a:lnTo>
                          <a:pt x="1178269" y="4427708"/>
                        </a:lnTo>
                        <a:lnTo>
                          <a:pt x="1180555" y="4433994"/>
                        </a:lnTo>
                        <a:cubicBezTo>
                          <a:pt x="1197414" y="4480095"/>
                          <a:pt x="1245230" y="4513718"/>
                          <a:pt x="1294283" y="4514004"/>
                        </a:cubicBezTo>
                        <a:cubicBezTo>
                          <a:pt x="1294474" y="4514004"/>
                          <a:pt x="1294760" y="4514004"/>
                          <a:pt x="1294950" y="4514004"/>
                        </a:cubicBezTo>
                        <a:cubicBezTo>
                          <a:pt x="1343718" y="4514004"/>
                          <a:pt x="1391629" y="4481048"/>
                          <a:pt x="1408965" y="4435423"/>
                        </a:cubicBezTo>
                        <a:lnTo>
                          <a:pt x="1415823" y="4417325"/>
                        </a:lnTo>
                        <a:lnTo>
                          <a:pt x="1415823" y="4436661"/>
                        </a:lnTo>
                        <a:cubicBezTo>
                          <a:pt x="1415823" y="4461141"/>
                          <a:pt x="1430777" y="4489049"/>
                          <a:pt x="1454875" y="4509623"/>
                        </a:cubicBezTo>
                        <a:cubicBezTo>
                          <a:pt x="1477259" y="4528768"/>
                          <a:pt x="1502691" y="4537721"/>
                          <a:pt x="1524598" y="4534293"/>
                        </a:cubicBezTo>
                        <a:cubicBezTo>
                          <a:pt x="1547934" y="4530578"/>
                          <a:pt x="1569270" y="4515623"/>
                          <a:pt x="1583082" y="4493145"/>
                        </a:cubicBezTo>
                        <a:cubicBezTo>
                          <a:pt x="1596893" y="4470666"/>
                          <a:pt x="1600703" y="4444853"/>
                          <a:pt x="1593464" y="4422374"/>
                        </a:cubicBezTo>
                        <a:lnTo>
                          <a:pt x="1600227" y="4419992"/>
                        </a:lnTo>
                        <a:cubicBezTo>
                          <a:pt x="1616800" y="4464379"/>
                          <a:pt x="1659567" y="4498097"/>
                          <a:pt x="1706621" y="4503908"/>
                        </a:cubicBezTo>
                        <a:cubicBezTo>
                          <a:pt x="1753674" y="4509718"/>
                          <a:pt x="1803300" y="4487429"/>
                          <a:pt x="1830255" y="4448472"/>
                        </a:cubicBezTo>
                        <a:lnTo>
                          <a:pt x="1834541" y="4442281"/>
                        </a:lnTo>
                        <a:lnTo>
                          <a:pt x="1836637" y="4449425"/>
                        </a:lnTo>
                        <a:cubicBezTo>
                          <a:pt x="1848829" y="4490668"/>
                          <a:pt x="1887120" y="4522958"/>
                          <a:pt x="1929791" y="4528101"/>
                        </a:cubicBezTo>
                        <a:cubicBezTo>
                          <a:pt x="1972273" y="4533150"/>
                          <a:pt x="2017326" y="4510766"/>
                          <a:pt x="2038853" y="4473618"/>
                        </a:cubicBezTo>
                        <a:lnTo>
                          <a:pt x="2044854" y="4463236"/>
                        </a:lnTo>
                        <a:lnTo>
                          <a:pt x="2045520" y="4475238"/>
                        </a:lnTo>
                        <a:cubicBezTo>
                          <a:pt x="2047902" y="4519910"/>
                          <a:pt x="2080667" y="4561915"/>
                          <a:pt x="2123340" y="4575155"/>
                        </a:cubicBezTo>
                        <a:cubicBezTo>
                          <a:pt x="2166012" y="4588395"/>
                          <a:pt x="2216780" y="4572393"/>
                          <a:pt x="2244117" y="4536959"/>
                        </a:cubicBezTo>
                        <a:lnTo>
                          <a:pt x="2249165" y="4530482"/>
                        </a:lnTo>
                        <a:lnTo>
                          <a:pt x="2250498" y="4538578"/>
                        </a:lnTo>
                        <a:cubicBezTo>
                          <a:pt x="2256880" y="4577155"/>
                          <a:pt x="2292504" y="4608301"/>
                          <a:pt x="2331651" y="4609350"/>
                        </a:cubicBezTo>
                        <a:cubicBezTo>
                          <a:pt x="2370513" y="4610111"/>
                          <a:pt x="2408137" y="4581346"/>
                          <a:pt x="2416614" y="4543151"/>
                        </a:cubicBezTo>
                        <a:lnTo>
                          <a:pt x="2421281" y="4522196"/>
                        </a:lnTo>
                        <a:lnTo>
                          <a:pt x="2423663" y="4543532"/>
                        </a:lnTo>
                        <a:cubicBezTo>
                          <a:pt x="2426044" y="4565249"/>
                          <a:pt x="2438808" y="4585823"/>
                          <a:pt x="2458715" y="4599825"/>
                        </a:cubicBezTo>
                        <a:cubicBezTo>
                          <a:pt x="2478622" y="4613826"/>
                          <a:pt x="2502149" y="4619160"/>
                          <a:pt x="2523485" y="4614207"/>
                        </a:cubicBezTo>
                        <a:cubicBezTo>
                          <a:pt x="2544821" y="4609254"/>
                          <a:pt x="2563776" y="4594300"/>
                          <a:pt x="2575396" y="4572964"/>
                        </a:cubicBezTo>
                        <a:cubicBezTo>
                          <a:pt x="2587017" y="4551628"/>
                          <a:pt x="2589588" y="4527625"/>
                          <a:pt x="2582254" y="4506956"/>
                        </a:cubicBezTo>
                        <a:lnTo>
                          <a:pt x="2571967" y="4478000"/>
                        </a:lnTo>
                        <a:lnTo>
                          <a:pt x="2588636" y="4503813"/>
                        </a:lnTo>
                        <a:cubicBezTo>
                          <a:pt x="2599875" y="4521243"/>
                          <a:pt x="2619402" y="4532959"/>
                          <a:pt x="2642262" y="4536102"/>
                        </a:cubicBezTo>
                        <a:cubicBezTo>
                          <a:pt x="2665122" y="4539245"/>
                          <a:pt x="2687124" y="4533150"/>
                          <a:pt x="2702650" y="4519434"/>
                        </a:cubicBezTo>
                        <a:cubicBezTo>
                          <a:pt x="2718176" y="4505718"/>
                          <a:pt x="2726748" y="4484572"/>
                          <a:pt x="2726367" y="4461426"/>
                        </a:cubicBezTo>
                        <a:cubicBezTo>
                          <a:pt x="2725986" y="4438280"/>
                          <a:pt x="2716652" y="4417516"/>
                          <a:pt x="2700650" y="4404276"/>
                        </a:cubicBezTo>
                        <a:lnTo>
                          <a:pt x="2679695" y="4386941"/>
                        </a:lnTo>
                        <a:lnTo>
                          <a:pt x="2704364" y="4398275"/>
                        </a:lnTo>
                        <a:cubicBezTo>
                          <a:pt x="2728653" y="4409420"/>
                          <a:pt x="2810664" y="4439519"/>
                          <a:pt x="2847811" y="4359128"/>
                        </a:cubicBezTo>
                        <a:cubicBezTo>
                          <a:pt x="2869814" y="4311407"/>
                          <a:pt x="2888959" y="4256353"/>
                          <a:pt x="2863146" y="4209395"/>
                        </a:cubicBezTo>
                        <a:lnTo>
                          <a:pt x="2858384" y="4200727"/>
                        </a:lnTo>
                        <a:lnTo>
                          <a:pt x="2867623" y="4204346"/>
                        </a:lnTo>
                        <a:cubicBezTo>
                          <a:pt x="2927726" y="4228159"/>
                          <a:pt x="3002021" y="4206823"/>
                          <a:pt x="3040311" y="4154816"/>
                        </a:cubicBezTo>
                        <a:cubicBezTo>
                          <a:pt x="3078602" y="4102714"/>
                          <a:pt x="3076887" y="4025467"/>
                          <a:pt x="3036311" y="3975175"/>
                        </a:cubicBezTo>
                        <a:lnTo>
                          <a:pt x="3030977" y="3968507"/>
                        </a:lnTo>
                        <a:lnTo>
                          <a:pt x="3039454" y="3969364"/>
                        </a:lnTo>
                        <a:cubicBezTo>
                          <a:pt x="3092889" y="3974603"/>
                          <a:pt x="3134895" y="3939742"/>
                          <a:pt x="3144134" y="3882497"/>
                        </a:cubicBezTo>
                        <a:cubicBezTo>
                          <a:pt x="3152992" y="3827728"/>
                          <a:pt x="3113273" y="3768863"/>
                          <a:pt x="3059076" y="3756671"/>
                        </a:cubicBezTo>
                        <a:lnTo>
                          <a:pt x="3060504" y="3749718"/>
                        </a:lnTo>
                        <a:cubicBezTo>
                          <a:pt x="3119845" y="3760577"/>
                          <a:pt x="3183663" y="3722857"/>
                          <a:pt x="3202617" y="3665517"/>
                        </a:cubicBezTo>
                        <a:cubicBezTo>
                          <a:pt x="3221572" y="3608177"/>
                          <a:pt x="3193092" y="3539882"/>
                          <a:pt x="3138990" y="3513117"/>
                        </a:cubicBezTo>
                        <a:lnTo>
                          <a:pt x="3122226" y="3504830"/>
                        </a:lnTo>
                        <a:lnTo>
                          <a:pt x="3140895" y="3506354"/>
                        </a:lnTo>
                        <a:cubicBezTo>
                          <a:pt x="3202046" y="3511307"/>
                          <a:pt x="3263292" y="3462539"/>
                          <a:pt x="3271864" y="3401770"/>
                        </a:cubicBezTo>
                        <a:cubicBezTo>
                          <a:pt x="3280437" y="3340905"/>
                          <a:pt x="3235097" y="3277088"/>
                          <a:pt x="3174804" y="3265086"/>
                        </a:cubicBezTo>
                        <a:lnTo>
                          <a:pt x="3175947" y="3258038"/>
                        </a:lnTo>
                        <a:cubicBezTo>
                          <a:pt x="3253481" y="3268134"/>
                          <a:pt x="3333967" y="3209460"/>
                          <a:pt x="3347873" y="3132403"/>
                        </a:cubicBezTo>
                        <a:cubicBezTo>
                          <a:pt x="3361875" y="3055346"/>
                          <a:pt x="3307202" y="2972192"/>
                          <a:pt x="3231002" y="2954381"/>
                        </a:cubicBezTo>
                        <a:lnTo>
                          <a:pt x="3205570" y="2948475"/>
                        </a:lnTo>
                        <a:lnTo>
                          <a:pt x="3231669" y="2947332"/>
                        </a:lnTo>
                        <a:cubicBezTo>
                          <a:pt x="3260720" y="2946094"/>
                          <a:pt x="3289485" y="2931521"/>
                          <a:pt x="3310536" y="2907232"/>
                        </a:cubicBezTo>
                        <a:cubicBezTo>
                          <a:pt x="3331586" y="2883038"/>
                          <a:pt x="3342063" y="2852558"/>
                          <a:pt x="3339206" y="2823602"/>
                        </a:cubicBezTo>
                        <a:cubicBezTo>
                          <a:pt x="3336348" y="2794646"/>
                          <a:pt x="3320251" y="2766738"/>
                          <a:pt x="3294914" y="2747021"/>
                        </a:cubicBezTo>
                        <a:cubicBezTo>
                          <a:pt x="3269578" y="2727305"/>
                          <a:pt x="3238527" y="2718542"/>
                          <a:pt x="3209856" y="2722923"/>
                        </a:cubicBezTo>
                        <a:lnTo>
                          <a:pt x="3208428" y="2715970"/>
                        </a:lnTo>
                        <a:cubicBezTo>
                          <a:pt x="3263768" y="2700920"/>
                          <a:pt x="3309773" y="2653295"/>
                          <a:pt x="3322823" y="2597479"/>
                        </a:cubicBezTo>
                        <a:cubicBezTo>
                          <a:pt x="3335872" y="2541662"/>
                          <a:pt x="3315774" y="2478607"/>
                          <a:pt x="3272721" y="2440602"/>
                        </a:cubicBezTo>
                        <a:lnTo>
                          <a:pt x="3266339" y="2434887"/>
                        </a:lnTo>
                        <a:lnTo>
                          <a:pt x="3274912" y="2434315"/>
                        </a:lnTo>
                        <a:cubicBezTo>
                          <a:pt x="3300344" y="2432601"/>
                          <a:pt x="3325395" y="2419456"/>
                          <a:pt x="3343683" y="2398216"/>
                        </a:cubicBezTo>
                        <a:cubicBezTo>
                          <a:pt x="3361971" y="2376975"/>
                          <a:pt x="3371305" y="2350305"/>
                          <a:pt x="3369210" y="2324873"/>
                        </a:cubicBezTo>
                        <a:cubicBezTo>
                          <a:pt x="3367114" y="2299442"/>
                          <a:pt x="3353684" y="2274581"/>
                          <a:pt x="3332157" y="2256579"/>
                        </a:cubicBezTo>
                        <a:cubicBezTo>
                          <a:pt x="3310726" y="2238577"/>
                          <a:pt x="3283961" y="2229623"/>
                          <a:pt x="3258434" y="2232100"/>
                        </a:cubicBezTo>
                        <a:lnTo>
                          <a:pt x="3257481" y="2225051"/>
                        </a:lnTo>
                        <a:cubicBezTo>
                          <a:pt x="3301772" y="2217336"/>
                          <a:pt x="3337968" y="2177807"/>
                          <a:pt x="3341587" y="2132945"/>
                        </a:cubicBezTo>
                        <a:cubicBezTo>
                          <a:pt x="3345206" y="2088082"/>
                          <a:pt x="3315965" y="2043219"/>
                          <a:pt x="3273483" y="2028455"/>
                        </a:cubicBezTo>
                        <a:lnTo>
                          <a:pt x="3264435" y="2025312"/>
                        </a:lnTo>
                        <a:lnTo>
                          <a:pt x="3273388" y="2021788"/>
                        </a:lnTo>
                        <a:cubicBezTo>
                          <a:pt x="3324728" y="2001309"/>
                          <a:pt x="3360542" y="1945874"/>
                          <a:pt x="3362447" y="1883771"/>
                        </a:cubicBezTo>
                        <a:cubicBezTo>
                          <a:pt x="3364256" y="1825382"/>
                          <a:pt x="3328633" y="1767089"/>
                          <a:pt x="3275864" y="1742134"/>
                        </a:cubicBezTo>
                        <a:lnTo>
                          <a:pt x="3270721" y="1739753"/>
                        </a:lnTo>
                        <a:lnTo>
                          <a:pt x="3275103" y="1736133"/>
                        </a:lnTo>
                        <a:cubicBezTo>
                          <a:pt x="3307678" y="1709749"/>
                          <a:pt x="3324633" y="1664315"/>
                          <a:pt x="3317203" y="1623071"/>
                        </a:cubicBezTo>
                        <a:cubicBezTo>
                          <a:pt x="3309773" y="1581828"/>
                          <a:pt x="3278151" y="1545062"/>
                          <a:pt x="3238431" y="1531631"/>
                        </a:cubicBezTo>
                        <a:lnTo>
                          <a:pt x="3232812" y="1529726"/>
                        </a:lnTo>
                        <a:lnTo>
                          <a:pt x="3237193" y="1525630"/>
                        </a:lnTo>
                        <a:cubicBezTo>
                          <a:pt x="3270245" y="1494674"/>
                          <a:pt x="3287866" y="1447430"/>
                          <a:pt x="3283294" y="1402377"/>
                        </a:cubicBezTo>
                        <a:cubicBezTo>
                          <a:pt x="3278722" y="1357324"/>
                          <a:pt x="3251862" y="1314652"/>
                          <a:pt x="3213190" y="1291030"/>
                        </a:cubicBezTo>
                        <a:lnTo>
                          <a:pt x="3208428" y="1288077"/>
                        </a:lnTo>
                        <a:lnTo>
                          <a:pt x="3213095" y="1284934"/>
                        </a:lnTo>
                        <a:cubicBezTo>
                          <a:pt x="3240908" y="1266265"/>
                          <a:pt x="3258148" y="1232356"/>
                          <a:pt x="3259101" y="1194351"/>
                        </a:cubicBezTo>
                        <a:cubicBezTo>
                          <a:pt x="3260053" y="1156251"/>
                          <a:pt x="3244718" y="1121580"/>
                          <a:pt x="3217857" y="1101482"/>
                        </a:cubicBezTo>
                        <a:lnTo>
                          <a:pt x="3210809" y="1096244"/>
                        </a:lnTo>
                        <a:lnTo>
                          <a:pt x="3219477" y="1095100"/>
                        </a:lnTo>
                        <a:cubicBezTo>
                          <a:pt x="3273102" y="1088052"/>
                          <a:pt x="3317203" y="1036426"/>
                          <a:pt x="3315774" y="982420"/>
                        </a:cubicBezTo>
                        <a:cubicBezTo>
                          <a:pt x="3314346" y="928413"/>
                          <a:pt x="3267673" y="879074"/>
                          <a:pt x="3213762" y="874787"/>
                        </a:cubicBezTo>
                        <a:lnTo>
                          <a:pt x="3208523" y="874406"/>
                        </a:lnTo>
                        <a:lnTo>
                          <a:pt x="3210809" y="869644"/>
                        </a:lnTo>
                        <a:cubicBezTo>
                          <a:pt x="3242908" y="804302"/>
                          <a:pt x="3235955" y="720577"/>
                          <a:pt x="3193569" y="661332"/>
                        </a:cubicBezTo>
                        <a:lnTo>
                          <a:pt x="3192711" y="660094"/>
                        </a:lnTo>
                        <a:lnTo>
                          <a:pt x="3192997" y="658570"/>
                        </a:lnTo>
                        <a:cubicBezTo>
                          <a:pt x="3203475" y="599896"/>
                          <a:pt x="3175852" y="536459"/>
                          <a:pt x="3125751" y="504169"/>
                        </a:cubicBezTo>
                        <a:lnTo>
                          <a:pt x="3123464" y="502741"/>
                        </a:lnTo>
                        <a:lnTo>
                          <a:pt x="3124227" y="500169"/>
                        </a:lnTo>
                        <a:cubicBezTo>
                          <a:pt x="3140705" y="445686"/>
                          <a:pt x="3108701" y="379678"/>
                          <a:pt x="3055551" y="359008"/>
                        </a:cubicBezTo>
                        <a:lnTo>
                          <a:pt x="3050694" y="357103"/>
                        </a:lnTo>
                        <a:lnTo>
                          <a:pt x="3054218" y="353293"/>
                        </a:lnTo>
                        <a:cubicBezTo>
                          <a:pt x="3069172" y="336910"/>
                          <a:pt x="3075363" y="312336"/>
                          <a:pt x="3070982" y="287761"/>
                        </a:cubicBezTo>
                        <a:cubicBezTo>
                          <a:pt x="3066600" y="263092"/>
                          <a:pt x="3052218" y="242327"/>
                          <a:pt x="3032596" y="232040"/>
                        </a:cubicBezTo>
                        <a:lnTo>
                          <a:pt x="3029834" y="230611"/>
                        </a:lnTo>
                        <a:lnTo>
                          <a:pt x="3030786" y="227754"/>
                        </a:lnTo>
                        <a:cubicBezTo>
                          <a:pt x="3037644" y="207466"/>
                          <a:pt x="3033168" y="183558"/>
                          <a:pt x="3018785" y="163841"/>
                        </a:cubicBezTo>
                        <a:cubicBezTo>
                          <a:pt x="3004307" y="144124"/>
                          <a:pt x="2982971" y="132694"/>
                          <a:pt x="2961539" y="133171"/>
                        </a:cubicBezTo>
                        <a:lnTo>
                          <a:pt x="2959158" y="133266"/>
                        </a:lnTo>
                        <a:lnTo>
                          <a:pt x="2958206" y="131075"/>
                        </a:lnTo>
                        <a:cubicBezTo>
                          <a:pt x="2932107" y="72496"/>
                          <a:pt x="2878291" y="29062"/>
                          <a:pt x="2810568" y="11917"/>
                        </a:cubicBezTo>
                        <a:cubicBezTo>
                          <a:pt x="2786661" y="5821"/>
                          <a:pt x="2752085" y="1916"/>
                          <a:pt x="2723129" y="17728"/>
                        </a:cubicBezTo>
                        <a:cubicBezTo>
                          <a:pt x="2699221" y="30777"/>
                          <a:pt x="2679981" y="62400"/>
                          <a:pt x="2690553" y="90784"/>
                        </a:cubicBezTo>
                        <a:lnTo>
                          <a:pt x="2683981" y="93642"/>
                        </a:lnTo>
                        <a:cubicBezTo>
                          <a:pt x="2670741" y="66686"/>
                          <a:pt x="2638261" y="49827"/>
                          <a:pt x="2608543" y="54494"/>
                        </a:cubicBezTo>
                        <a:cubicBezTo>
                          <a:pt x="2578158" y="59257"/>
                          <a:pt x="2551964" y="85450"/>
                          <a:pt x="2547488" y="115454"/>
                        </a:cubicBezTo>
                        <a:lnTo>
                          <a:pt x="2546250" y="124122"/>
                        </a:lnTo>
                        <a:lnTo>
                          <a:pt x="2541106" y="117073"/>
                        </a:lnTo>
                        <a:cubicBezTo>
                          <a:pt x="2490243" y="47160"/>
                          <a:pt x="2396231" y="13537"/>
                          <a:pt x="2312601" y="35444"/>
                        </a:cubicBezTo>
                        <a:cubicBezTo>
                          <a:pt x="2228972" y="57256"/>
                          <a:pt x="2163345" y="132504"/>
                          <a:pt x="2153153" y="218419"/>
                        </a:cubicBezTo>
                        <a:lnTo>
                          <a:pt x="2152391" y="225087"/>
                        </a:lnTo>
                        <a:lnTo>
                          <a:pt x="2147343" y="220801"/>
                        </a:lnTo>
                        <a:cubicBezTo>
                          <a:pt x="2101623" y="181843"/>
                          <a:pt x="2031614" y="172318"/>
                          <a:pt x="1977131" y="197655"/>
                        </a:cubicBezTo>
                        <a:cubicBezTo>
                          <a:pt x="1922648" y="222991"/>
                          <a:pt x="1884833" y="282713"/>
                          <a:pt x="1885215" y="342816"/>
                        </a:cubicBezTo>
                        <a:lnTo>
                          <a:pt x="1885215" y="346626"/>
                        </a:lnTo>
                        <a:lnTo>
                          <a:pt x="1881500" y="346435"/>
                        </a:lnTo>
                        <a:cubicBezTo>
                          <a:pt x="1831875" y="344054"/>
                          <a:pt x="1782535" y="379868"/>
                          <a:pt x="1769295" y="427684"/>
                        </a:cubicBezTo>
                        <a:cubicBezTo>
                          <a:pt x="1755960" y="475594"/>
                          <a:pt x="1779868" y="531601"/>
                          <a:pt x="1823588" y="555223"/>
                        </a:cubicBezTo>
                        <a:lnTo>
                          <a:pt x="1831779" y="559605"/>
                        </a:lnTo>
                        <a:lnTo>
                          <a:pt x="1822731" y="561796"/>
                        </a:lnTo>
                        <a:cubicBezTo>
                          <a:pt x="1765581" y="575702"/>
                          <a:pt x="1720527" y="630471"/>
                          <a:pt x="1717860" y="689145"/>
                        </a:cubicBezTo>
                        <a:cubicBezTo>
                          <a:pt x="1715193" y="747819"/>
                          <a:pt x="1755103" y="806493"/>
                          <a:pt x="1810634" y="825543"/>
                        </a:cubicBezTo>
                        <a:lnTo>
                          <a:pt x="1819206" y="828496"/>
                        </a:lnTo>
                        <a:lnTo>
                          <a:pt x="1810920" y="832211"/>
                        </a:lnTo>
                        <a:cubicBezTo>
                          <a:pt x="1762342" y="853928"/>
                          <a:pt x="1733005" y="913745"/>
                          <a:pt x="1745578" y="965465"/>
                        </a:cubicBezTo>
                        <a:cubicBezTo>
                          <a:pt x="1758056" y="1017186"/>
                          <a:pt x="1811491" y="1056905"/>
                          <a:pt x="1864641" y="1054048"/>
                        </a:cubicBezTo>
                        <a:lnTo>
                          <a:pt x="1873689" y="1053571"/>
                        </a:lnTo>
                        <a:lnTo>
                          <a:pt x="1867403" y="1060144"/>
                        </a:lnTo>
                        <a:cubicBezTo>
                          <a:pt x="1833303" y="1095482"/>
                          <a:pt x="1822159" y="1149965"/>
                          <a:pt x="1839685" y="1195875"/>
                        </a:cubicBezTo>
                        <a:cubicBezTo>
                          <a:pt x="1856925" y="1241024"/>
                          <a:pt x="1902550" y="1275028"/>
                          <a:pt x="1950746" y="1278647"/>
                        </a:cubicBezTo>
                        <a:lnTo>
                          <a:pt x="1960843" y="1279409"/>
                        </a:lnTo>
                        <a:lnTo>
                          <a:pt x="1952461" y="1285124"/>
                        </a:lnTo>
                        <a:cubicBezTo>
                          <a:pt x="1914837" y="1310937"/>
                          <a:pt x="1899883" y="1365706"/>
                          <a:pt x="1918933" y="1407044"/>
                        </a:cubicBezTo>
                        <a:cubicBezTo>
                          <a:pt x="1937983" y="1448478"/>
                          <a:pt x="1989323" y="1472481"/>
                          <a:pt x="2033424" y="1460670"/>
                        </a:cubicBezTo>
                        <a:lnTo>
                          <a:pt x="2057712" y="1454098"/>
                        </a:lnTo>
                        <a:lnTo>
                          <a:pt x="2036281" y="1467147"/>
                        </a:lnTo>
                        <a:cubicBezTo>
                          <a:pt x="1988942" y="1495912"/>
                          <a:pt x="1963415" y="1556015"/>
                          <a:pt x="1975702" y="1610022"/>
                        </a:cubicBezTo>
                        <a:cubicBezTo>
                          <a:pt x="1987989" y="1664029"/>
                          <a:pt x="2036948" y="1707177"/>
                          <a:pt x="2092098" y="1712606"/>
                        </a:cubicBezTo>
                        <a:lnTo>
                          <a:pt x="2108862" y="1714225"/>
                        </a:lnTo>
                        <a:lnTo>
                          <a:pt x="2092860" y="1719559"/>
                        </a:lnTo>
                        <a:cubicBezTo>
                          <a:pt x="2042853" y="1736133"/>
                          <a:pt x="2008849" y="1790140"/>
                          <a:pt x="2015612" y="1842432"/>
                        </a:cubicBezTo>
                        <a:cubicBezTo>
                          <a:pt x="2022279" y="1894724"/>
                          <a:pt x="2068761" y="1938349"/>
                          <a:pt x="2121339" y="1941873"/>
                        </a:cubicBezTo>
                        <a:lnTo>
                          <a:pt x="2121149" y="1949017"/>
                        </a:lnTo>
                        <a:cubicBezTo>
                          <a:pt x="2073810" y="1949493"/>
                          <a:pt x="2027232" y="1979973"/>
                          <a:pt x="2007992" y="2023312"/>
                        </a:cubicBezTo>
                        <a:cubicBezTo>
                          <a:pt x="1988751" y="2066555"/>
                          <a:pt x="1997133" y="2121610"/>
                          <a:pt x="2028566" y="2157138"/>
                        </a:cubicBezTo>
                        <a:lnTo>
                          <a:pt x="2032566" y="2161615"/>
                        </a:lnTo>
                        <a:lnTo>
                          <a:pt x="2026661" y="2162948"/>
                        </a:lnTo>
                        <a:cubicBezTo>
                          <a:pt x="1991133" y="2171045"/>
                          <a:pt x="1963700" y="2206001"/>
                          <a:pt x="1964367" y="2242482"/>
                        </a:cubicBezTo>
                        <a:cubicBezTo>
                          <a:pt x="1965034" y="2278963"/>
                          <a:pt x="1993514" y="2312967"/>
                          <a:pt x="2029328" y="2319825"/>
                        </a:cubicBezTo>
                        <a:lnTo>
                          <a:pt x="2028185" y="2326873"/>
                        </a:lnTo>
                        <a:cubicBezTo>
                          <a:pt x="2007801" y="2324302"/>
                          <a:pt x="1986084" y="2331350"/>
                          <a:pt x="1968654" y="2346209"/>
                        </a:cubicBezTo>
                        <a:cubicBezTo>
                          <a:pt x="1951223" y="2361068"/>
                          <a:pt x="1940936" y="2381356"/>
                          <a:pt x="1940364" y="2401931"/>
                        </a:cubicBezTo>
                        <a:cubicBezTo>
                          <a:pt x="1939793" y="2422505"/>
                          <a:pt x="1948841" y="2443460"/>
                          <a:pt x="1965225" y="2459271"/>
                        </a:cubicBezTo>
                        <a:cubicBezTo>
                          <a:pt x="1981608" y="2475178"/>
                          <a:pt x="2002944" y="2483464"/>
                          <a:pt x="2023422" y="2482131"/>
                        </a:cubicBezTo>
                        <a:lnTo>
                          <a:pt x="2024184" y="2489275"/>
                        </a:lnTo>
                        <a:cubicBezTo>
                          <a:pt x="1999419" y="2492704"/>
                          <a:pt x="1976654" y="2509563"/>
                          <a:pt x="1963320" y="2534519"/>
                        </a:cubicBezTo>
                        <a:cubicBezTo>
                          <a:pt x="1949889" y="2559474"/>
                          <a:pt x="1948365" y="2587763"/>
                          <a:pt x="1959224" y="2610242"/>
                        </a:cubicBezTo>
                        <a:lnTo>
                          <a:pt x="1962177" y="2616338"/>
                        </a:lnTo>
                        <a:lnTo>
                          <a:pt x="1955509" y="2615290"/>
                        </a:lnTo>
                        <a:cubicBezTo>
                          <a:pt x="1947508" y="2614148"/>
                          <a:pt x="1937126" y="2619005"/>
                          <a:pt x="1928744" y="2628245"/>
                        </a:cubicBezTo>
                        <a:cubicBezTo>
                          <a:pt x="1919504" y="2638341"/>
                          <a:pt x="1914933" y="2650628"/>
                          <a:pt x="1917123" y="2659487"/>
                        </a:cubicBezTo>
                        <a:lnTo>
                          <a:pt x="1918647" y="2665868"/>
                        </a:lnTo>
                        <a:lnTo>
                          <a:pt x="1912456" y="2663773"/>
                        </a:lnTo>
                        <a:cubicBezTo>
                          <a:pt x="1886358" y="2654819"/>
                          <a:pt x="1855592" y="2660248"/>
                          <a:pt x="1830065" y="2678346"/>
                        </a:cubicBezTo>
                        <a:cubicBezTo>
                          <a:pt x="1804538" y="2696444"/>
                          <a:pt x="1789298" y="2723780"/>
                          <a:pt x="1789107" y="2751307"/>
                        </a:cubicBezTo>
                        <a:lnTo>
                          <a:pt x="1789107" y="2758070"/>
                        </a:lnTo>
                        <a:lnTo>
                          <a:pt x="1783583" y="2754260"/>
                        </a:lnTo>
                        <a:cubicBezTo>
                          <a:pt x="1761866" y="2739401"/>
                          <a:pt x="1733195" y="2734353"/>
                          <a:pt x="1704811" y="2740449"/>
                        </a:cubicBezTo>
                        <a:cubicBezTo>
                          <a:pt x="1676427" y="2746545"/>
                          <a:pt x="1652328" y="2762833"/>
                          <a:pt x="1638517" y="2785217"/>
                        </a:cubicBezTo>
                        <a:lnTo>
                          <a:pt x="1637088" y="2787598"/>
                        </a:lnTo>
                        <a:lnTo>
                          <a:pt x="1634421" y="2786836"/>
                        </a:lnTo>
                        <a:cubicBezTo>
                          <a:pt x="1550696" y="2762071"/>
                          <a:pt x="1452399" y="2799028"/>
                          <a:pt x="1405821" y="2872942"/>
                        </a:cubicBezTo>
                        <a:lnTo>
                          <a:pt x="1403631" y="2876371"/>
                        </a:lnTo>
                        <a:lnTo>
                          <a:pt x="1400487" y="2873799"/>
                        </a:lnTo>
                        <a:cubicBezTo>
                          <a:pt x="1351148" y="2833413"/>
                          <a:pt x="1271138" y="2840081"/>
                          <a:pt x="1229133" y="2888087"/>
                        </a:cubicBezTo>
                        <a:lnTo>
                          <a:pt x="1226942" y="2890563"/>
                        </a:lnTo>
                        <a:lnTo>
                          <a:pt x="1224275" y="2888563"/>
                        </a:lnTo>
                        <a:cubicBezTo>
                          <a:pt x="1198653" y="2869608"/>
                          <a:pt x="1164077" y="2862179"/>
                          <a:pt x="1129406" y="2868179"/>
                        </a:cubicBezTo>
                        <a:cubicBezTo>
                          <a:pt x="1094830" y="2874180"/>
                          <a:pt x="1064731" y="2892754"/>
                          <a:pt x="1046919" y="2919233"/>
                        </a:cubicBezTo>
                        <a:lnTo>
                          <a:pt x="1045110" y="2921900"/>
                        </a:lnTo>
                        <a:lnTo>
                          <a:pt x="1042252" y="2920376"/>
                        </a:lnTo>
                        <a:cubicBezTo>
                          <a:pt x="1003485" y="2899517"/>
                          <a:pt x="955098" y="2897993"/>
                          <a:pt x="909378" y="2916376"/>
                        </a:cubicBezTo>
                        <a:cubicBezTo>
                          <a:pt x="863753" y="2934759"/>
                          <a:pt x="829749" y="2969335"/>
                          <a:pt x="816224" y="3011245"/>
                        </a:cubicBezTo>
                        <a:lnTo>
                          <a:pt x="814700" y="3015817"/>
                        </a:lnTo>
                        <a:lnTo>
                          <a:pt x="810699" y="3013055"/>
                        </a:lnTo>
                        <a:cubicBezTo>
                          <a:pt x="752501" y="2972478"/>
                          <a:pt x="677063" y="2960000"/>
                          <a:pt x="608960" y="2979812"/>
                        </a:cubicBezTo>
                        <a:cubicBezTo>
                          <a:pt x="540856" y="2999529"/>
                          <a:pt x="483706" y="3050393"/>
                          <a:pt x="456179" y="3115734"/>
                        </a:cubicBezTo>
                        <a:lnTo>
                          <a:pt x="454845" y="3118782"/>
                        </a:lnTo>
                        <a:lnTo>
                          <a:pt x="451702" y="3117734"/>
                        </a:lnTo>
                        <a:cubicBezTo>
                          <a:pt x="404744" y="3101732"/>
                          <a:pt x="350642" y="3110114"/>
                          <a:pt x="310732" y="3139547"/>
                        </a:cubicBezTo>
                        <a:cubicBezTo>
                          <a:pt x="270727" y="3168979"/>
                          <a:pt x="246819" y="3218128"/>
                          <a:pt x="248153" y="3267753"/>
                        </a:cubicBezTo>
                        <a:lnTo>
                          <a:pt x="248248" y="3270230"/>
                        </a:lnTo>
                        <a:lnTo>
                          <a:pt x="245962" y="3271182"/>
                        </a:lnTo>
                        <a:cubicBezTo>
                          <a:pt x="188431" y="3293947"/>
                          <a:pt x="140711" y="3343191"/>
                          <a:pt x="115088" y="3406247"/>
                        </a:cubicBezTo>
                        <a:cubicBezTo>
                          <a:pt x="89466" y="3469302"/>
                          <a:pt x="89276" y="3537882"/>
                          <a:pt x="114612" y="3594270"/>
                        </a:cubicBezTo>
                        <a:lnTo>
                          <a:pt x="116708" y="3599032"/>
                        </a:lnTo>
                        <a:lnTo>
                          <a:pt x="111469" y="3599318"/>
                        </a:lnTo>
                        <a:cubicBezTo>
                          <a:pt x="54319" y="3602366"/>
                          <a:pt x="5360" y="3655135"/>
                          <a:pt x="6694" y="3712380"/>
                        </a:cubicBezTo>
                        <a:cubicBezTo>
                          <a:pt x="7932" y="3769530"/>
                          <a:pt x="59272" y="3820108"/>
                          <a:pt x="116517" y="3820584"/>
                        </a:cubicBezTo>
                        <a:lnTo>
                          <a:pt x="116708" y="3827728"/>
                        </a:lnTo>
                        <a:cubicBezTo>
                          <a:pt x="69083" y="3830109"/>
                          <a:pt x="31173" y="3882115"/>
                          <a:pt x="26982" y="3927359"/>
                        </a:cubicBezTo>
                        <a:cubicBezTo>
                          <a:pt x="22601" y="3974032"/>
                          <a:pt x="56224" y="4020895"/>
                          <a:pt x="101753" y="4031848"/>
                        </a:cubicBezTo>
                        <a:lnTo>
                          <a:pt x="132233" y="4039183"/>
                        </a:lnTo>
                        <a:lnTo>
                          <a:pt x="100896" y="4038897"/>
                        </a:lnTo>
                        <a:cubicBezTo>
                          <a:pt x="80513" y="4038897"/>
                          <a:pt x="60415" y="4047660"/>
                          <a:pt x="44889" y="4063472"/>
                        </a:cubicBezTo>
                        <a:cubicBezTo>
                          <a:pt x="29363" y="4079283"/>
                          <a:pt x="20791" y="4099857"/>
                          <a:pt x="21267" y="4119955"/>
                        </a:cubicBezTo>
                        <a:cubicBezTo>
                          <a:pt x="21743" y="4140053"/>
                          <a:pt x="31459" y="4160150"/>
                          <a:pt x="47842" y="4175105"/>
                        </a:cubicBezTo>
                        <a:cubicBezTo>
                          <a:pt x="64130" y="4190059"/>
                          <a:pt x="84989" y="4197965"/>
                          <a:pt x="105087" y="4196726"/>
                        </a:cubicBezTo>
                        <a:lnTo>
                          <a:pt x="137948" y="4194726"/>
                        </a:lnTo>
                        <a:lnTo>
                          <a:pt x="106325" y="4203775"/>
                        </a:lnTo>
                        <a:cubicBezTo>
                          <a:pt x="78131" y="4211776"/>
                          <a:pt x="58319" y="4243018"/>
                          <a:pt x="63177" y="4271974"/>
                        </a:cubicBezTo>
                        <a:cubicBezTo>
                          <a:pt x="68035" y="4300930"/>
                          <a:pt x="97277" y="4324076"/>
                          <a:pt x="126137" y="4322456"/>
                        </a:cubicBezTo>
                        <a:lnTo>
                          <a:pt x="144425" y="4321504"/>
                        </a:lnTo>
                        <a:lnTo>
                          <a:pt x="127852" y="4329314"/>
                        </a:lnTo>
                        <a:cubicBezTo>
                          <a:pt x="101087" y="4341792"/>
                          <a:pt x="86894" y="4375987"/>
                          <a:pt x="96705" y="4403800"/>
                        </a:cubicBezTo>
                        <a:cubicBezTo>
                          <a:pt x="106611" y="4431613"/>
                          <a:pt x="139091" y="4449139"/>
                          <a:pt x="167762" y="4441995"/>
                        </a:cubicBezTo>
                        <a:lnTo>
                          <a:pt x="178811" y="4439233"/>
                        </a:lnTo>
                        <a:lnTo>
                          <a:pt x="171286" y="4447805"/>
                        </a:lnTo>
                        <a:cubicBezTo>
                          <a:pt x="138139" y="4485619"/>
                          <a:pt x="138901" y="4548770"/>
                          <a:pt x="172905" y="4585823"/>
                        </a:cubicBezTo>
                        <a:cubicBezTo>
                          <a:pt x="206909" y="4622875"/>
                          <a:pt x="269774" y="4628876"/>
                          <a:pt x="310256" y="4599063"/>
                        </a:cubicBezTo>
                        <a:lnTo>
                          <a:pt x="315971" y="4595252"/>
                        </a:lnTo>
                        <a:close/>
                      </a:path>
                    </a:pathLst>
                  </a:custGeom>
                  <a:solidFill>
                    <a:srgbClr val="D9D7D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12" name="Google Shape;112;p2"/>
                <p:cNvSpPr/>
                <p:nvPr/>
              </p:nvSpPr>
              <p:spPr>
                <a:xfrm>
                  <a:off x="8348785" y="2183210"/>
                  <a:ext cx="249745" cy="1460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745" h="146018" extrusionOk="0">
                      <a:moveTo>
                        <a:pt x="200882" y="146018"/>
                      </a:moveTo>
                      <a:cubicBezTo>
                        <a:pt x="186880" y="146018"/>
                        <a:pt x="172879" y="141923"/>
                        <a:pt x="161449" y="133350"/>
                      </a:cubicBezTo>
                      <a:cubicBezTo>
                        <a:pt x="139446" y="116967"/>
                        <a:pt x="130112" y="86868"/>
                        <a:pt x="137255" y="60770"/>
                      </a:cubicBezTo>
                      <a:cubicBezTo>
                        <a:pt x="114871" y="76772"/>
                        <a:pt x="84868" y="81725"/>
                        <a:pt x="58579" y="72866"/>
                      </a:cubicBezTo>
                      <a:cubicBezTo>
                        <a:pt x="27432" y="62389"/>
                        <a:pt x="3905" y="33433"/>
                        <a:pt x="0" y="857"/>
                      </a:cubicBezTo>
                      <a:lnTo>
                        <a:pt x="7049" y="0"/>
                      </a:lnTo>
                      <a:cubicBezTo>
                        <a:pt x="10668" y="29909"/>
                        <a:pt x="32195" y="56483"/>
                        <a:pt x="60770" y="66104"/>
                      </a:cubicBezTo>
                      <a:cubicBezTo>
                        <a:pt x="89345" y="75724"/>
                        <a:pt x="122587" y="67628"/>
                        <a:pt x="143542" y="46006"/>
                      </a:cubicBezTo>
                      <a:lnTo>
                        <a:pt x="162878" y="26003"/>
                      </a:lnTo>
                      <a:lnTo>
                        <a:pt x="149257" y="50197"/>
                      </a:lnTo>
                      <a:cubicBezTo>
                        <a:pt x="135255" y="75152"/>
                        <a:pt x="142780" y="110585"/>
                        <a:pt x="165735" y="127540"/>
                      </a:cubicBezTo>
                      <a:cubicBezTo>
                        <a:pt x="188690" y="144590"/>
                        <a:pt x="224790" y="141542"/>
                        <a:pt x="244602" y="120872"/>
                      </a:cubicBezTo>
                      <a:lnTo>
                        <a:pt x="249746" y="125825"/>
                      </a:lnTo>
                      <a:cubicBezTo>
                        <a:pt x="236982" y="139160"/>
                        <a:pt x="218980" y="146018"/>
                        <a:pt x="200882" y="146018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3" name="Google Shape;113;p2"/>
                <p:cNvSpPr/>
                <p:nvPr/>
              </p:nvSpPr>
              <p:spPr>
                <a:xfrm>
                  <a:off x="9077829" y="2151778"/>
                  <a:ext cx="252443" cy="200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443" h="200977" extrusionOk="0">
                      <a:moveTo>
                        <a:pt x="59531" y="200977"/>
                      </a:moveTo>
                      <a:cubicBezTo>
                        <a:pt x="46863" y="200977"/>
                        <a:pt x="34099" y="196405"/>
                        <a:pt x="23050" y="187738"/>
                      </a:cubicBezTo>
                      <a:cubicBezTo>
                        <a:pt x="8668" y="176498"/>
                        <a:pt x="190" y="160496"/>
                        <a:pt x="0" y="144018"/>
                      </a:cubicBezTo>
                      <a:lnTo>
                        <a:pt x="7144" y="143923"/>
                      </a:lnTo>
                      <a:cubicBezTo>
                        <a:pt x="7334" y="158020"/>
                        <a:pt x="14954" y="172307"/>
                        <a:pt x="27432" y="182118"/>
                      </a:cubicBezTo>
                      <a:cubicBezTo>
                        <a:pt x="39910" y="191929"/>
                        <a:pt x="55626" y="195834"/>
                        <a:pt x="69342" y="192691"/>
                      </a:cubicBezTo>
                      <a:cubicBezTo>
                        <a:pt x="83058" y="189547"/>
                        <a:pt x="95440" y="179070"/>
                        <a:pt x="102394" y="164782"/>
                      </a:cubicBezTo>
                      <a:cubicBezTo>
                        <a:pt x="109347" y="150495"/>
                        <a:pt x="109919" y="134302"/>
                        <a:pt x="103918" y="121539"/>
                      </a:cubicBezTo>
                      <a:lnTo>
                        <a:pt x="92392" y="96964"/>
                      </a:lnTo>
                      <a:lnTo>
                        <a:pt x="109919" y="117729"/>
                      </a:lnTo>
                      <a:cubicBezTo>
                        <a:pt x="122777" y="132969"/>
                        <a:pt x="148209" y="136207"/>
                        <a:pt x="164402" y="124682"/>
                      </a:cubicBezTo>
                      <a:cubicBezTo>
                        <a:pt x="180594" y="113157"/>
                        <a:pt x="185928" y="88011"/>
                        <a:pt x="175736" y="70866"/>
                      </a:cubicBezTo>
                      <a:lnTo>
                        <a:pt x="171736" y="64198"/>
                      </a:lnTo>
                      <a:lnTo>
                        <a:pt x="179356" y="65437"/>
                      </a:lnTo>
                      <a:cubicBezTo>
                        <a:pt x="195834" y="68199"/>
                        <a:pt x="213646" y="61913"/>
                        <a:pt x="227171" y="48577"/>
                      </a:cubicBezTo>
                      <a:cubicBezTo>
                        <a:pt x="240697" y="35242"/>
                        <a:pt x="247269" y="17526"/>
                        <a:pt x="244792" y="1048"/>
                      </a:cubicBezTo>
                      <a:lnTo>
                        <a:pt x="251841" y="0"/>
                      </a:lnTo>
                      <a:cubicBezTo>
                        <a:pt x="254698" y="18764"/>
                        <a:pt x="247269" y="38862"/>
                        <a:pt x="232124" y="53721"/>
                      </a:cubicBezTo>
                      <a:cubicBezTo>
                        <a:pt x="218789" y="66865"/>
                        <a:pt x="201549" y="73914"/>
                        <a:pt x="184690" y="73152"/>
                      </a:cubicBezTo>
                      <a:cubicBezTo>
                        <a:pt x="192596" y="92964"/>
                        <a:pt x="186023" y="117824"/>
                        <a:pt x="168402" y="130397"/>
                      </a:cubicBezTo>
                      <a:cubicBezTo>
                        <a:pt x="152590" y="141637"/>
                        <a:pt x="130302" y="141256"/>
                        <a:pt x="114205" y="130969"/>
                      </a:cubicBezTo>
                      <a:cubicBezTo>
                        <a:pt x="116396" y="142875"/>
                        <a:pt x="114490" y="155734"/>
                        <a:pt x="108680" y="167830"/>
                      </a:cubicBezTo>
                      <a:cubicBezTo>
                        <a:pt x="100679" y="184309"/>
                        <a:pt x="86868" y="195834"/>
                        <a:pt x="70771" y="199549"/>
                      </a:cubicBezTo>
                      <a:cubicBezTo>
                        <a:pt x="67246" y="200596"/>
                        <a:pt x="63437" y="200977"/>
                        <a:pt x="59531" y="200977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4" name="Google Shape;114;p2"/>
                <p:cNvSpPr/>
                <p:nvPr/>
              </p:nvSpPr>
              <p:spPr>
                <a:xfrm>
                  <a:off x="8459787" y="2771760"/>
                  <a:ext cx="213229" cy="129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229" h="129540" extrusionOk="0">
                      <a:moveTo>
                        <a:pt x="161509" y="129540"/>
                      </a:moveTo>
                      <a:cubicBezTo>
                        <a:pt x="159413" y="129540"/>
                        <a:pt x="157413" y="129445"/>
                        <a:pt x="155317" y="129159"/>
                      </a:cubicBezTo>
                      <a:cubicBezTo>
                        <a:pt x="133886" y="126587"/>
                        <a:pt x="114741" y="110585"/>
                        <a:pt x="107883" y="90202"/>
                      </a:cubicBezTo>
                      <a:cubicBezTo>
                        <a:pt x="83404" y="107633"/>
                        <a:pt x="46828" y="106775"/>
                        <a:pt x="23682" y="87344"/>
                      </a:cubicBezTo>
                      <a:cubicBezTo>
                        <a:pt x="-797" y="66675"/>
                        <a:pt x="-7370" y="27527"/>
                        <a:pt x="9013" y="0"/>
                      </a:cubicBezTo>
                      <a:lnTo>
                        <a:pt x="15109" y="3620"/>
                      </a:lnTo>
                      <a:cubicBezTo>
                        <a:pt x="346" y="28289"/>
                        <a:pt x="6251" y="63341"/>
                        <a:pt x="28254" y="81820"/>
                      </a:cubicBezTo>
                      <a:cubicBezTo>
                        <a:pt x="50257" y="100298"/>
                        <a:pt x="85785" y="100108"/>
                        <a:pt x="107502" y="81343"/>
                      </a:cubicBezTo>
                      <a:lnTo>
                        <a:pt x="112074" y="77438"/>
                      </a:lnTo>
                      <a:lnTo>
                        <a:pt x="113407" y="83249"/>
                      </a:lnTo>
                      <a:cubicBezTo>
                        <a:pt x="117789" y="103251"/>
                        <a:pt x="135791" y="119539"/>
                        <a:pt x="156175" y="121920"/>
                      </a:cubicBezTo>
                      <a:cubicBezTo>
                        <a:pt x="176463" y="124301"/>
                        <a:pt x="197799" y="112776"/>
                        <a:pt x="206848" y="94393"/>
                      </a:cubicBezTo>
                      <a:lnTo>
                        <a:pt x="213229" y="97536"/>
                      </a:lnTo>
                      <a:cubicBezTo>
                        <a:pt x="203895" y="116872"/>
                        <a:pt x="182749" y="129540"/>
                        <a:pt x="161509" y="129540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" name="Google Shape;115;p2"/>
                <p:cNvSpPr/>
                <p:nvPr/>
              </p:nvSpPr>
              <p:spPr>
                <a:xfrm>
                  <a:off x="9053771" y="2998455"/>
                  <a:ext cx="404631" cy="2018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631" h="201834" extrusionOk="0">
                      <a:moveTo>
                        <a:pt x="163599" y="201835"/>
                      </a:moveTo>
                      <a:cubicBezTo>
                        <a:pt x="149407" y="201835"/>
                        <a:pt x="135024" y="195358"/>
                        <a:pt x="124071" y="183833"/>
                      </a:cubicBezTo>
                      <a:cubicBezTo>
                        <a:pt x="117117" y="176498"/>
                        <a:pt x="112260" y="167926"/>
                        <a:pt x="109783" y="159068"/>
                      </a:cubicBezTo>
                      <a:cubicBezTo>
                        <a:pt x="104639" y="168783"/>
                        <a:pt x="96448" y="177260"/>
                        <a:pt x="85875" y="183452"/>
                      </a:cubicBezTo>
                      <a:cubicBezTo>
                        <a:pt x="68159" y="193834"/>
                        <a:pt x="47775" y="195358"/>
                        <a:pt x="31297" y="187357"/>
                      </a:cubicBezTo>
                      <a:cubicBezTo>
                        <a:pt x="14914" y="179451"/>
                        <a:pt x="3484" y="162496"/>
                        <a:pt x="627" y="142113"/>
                      </a:cubicBezTo>
                      <a:cubicBezTo>
                        <a:pt x="-2136" y="121729"/>
                        <a:pt x="4341" y="102299"/>
                        <a:pt x="17962" y="90297"/>
                      </a:cubicBezTo>
                      <a:lnTo>
                        <a:pt x="22724" y="95631"/>
                      </a:lnTo>
                      <a:cubicBezTo>
                        <a:pt x="10818" y="106109"/>
                        <a:pt x="5294" y="123158"/>
                        <a:pt x="7770" y="141161"/>
                      </a:cubicBezTo>
                      <a:cubicBezTo>
                        <a:pt x="10247" y="159163"/>
                        <a:pt x="20248" y="174022"/>
                        <a:pt x="34440" y="180975"/>
                      </a:cubicBezTo>
                      <a:cubicBezTo>
                        <a:pt x="48632" y="187928"/>
                        <a:pt x="66539" y="186500"/>
                        <a:pt x="82256" y="177260"/>
                      </a:cubicBezTo>
                      <a:cubicBezTo>
                        <a:pt x="96067" y="169164"/>
                        <a:pt x="105306" y="156686"/>
                        <a:pt x="107973" y="143066"/>
                      </a:cubicBezTo>
                      <a:cubicBezTo>
                        <a:pt x="108069" y="140970"/>
                        <a:pt x="108354" y="138875"/>
                        <a:pt x="108735" y="136875"/>
                      </a:cubicBezTo>
                      <a:lnTo>
                        <a:pt x="115784" y="137732"/>
                      </a:lnTo>
                      <a:cubicBezTo>
                        <a:pt x="115688" y="139827"/>
                        <a:pt x="115403" y="141827"/>
                        <a:pt x="115022" y="143923"/>
                      </a:cubicBezTo>
                      <a:cubicBezTo>
                        <a:pt x="114450" y="156115"/>
                        <a:pt x="119498" y="168878"/>
                        <a:pt x="129119" y="178879"/>
                      </a:cubicBezTo>
                      <a:cubicBezTo>
                        <a:pt x="140263" y="190500"/>
                        <a:pt x="155122" y="196310"/>
                        <a:pt x="169124" y="194215"/>
                      </a:cubicBezTo>
                      <a:cubicBezTo>
                        <a:pt x="183030" y="192215"/>
                        <a:pt x="195698" y="182404"/>
                        <a:pt x="203033" y="168116"/>
                      </a:cubicBezTo>
                      <a:cubicBezTo>
                        <a:pt x="209891" y="154686"/>
                        <a:pt x="210653" y="139827"/>
                        <a:pt x="205414" y="127826"/>
                      </a:cubicBezTo>
                      <a:cubicBezTo>
                        <a:pt x="204938" y="126968"/>
                        <a:pt x="204462" y="126016"/>
                        <a:pt x="204080" y="125063"/>
                      </a:cubicBezTo>
                      <a:lnTo>
                        <a:pt x="210557" y="122015"/>
                      </a:lnTo>
                      <a:cubicBezTo>
                        <a:pt x="211034" y="122873"/>
                        <a:pt x="211415" y="123825"/>
                        <a:pt x="211891" y="124682"/>
                      </a:cubicBezTo>
                      <a:cubicBezTo>
                        <a:pt x="216082" y="132493"/>
                        <a:pt x="223512" y="138779"/>
                        <a:pt x="232655" y="142304"/>
                      </a:cubicBezTo>
                      <a:cubicBezTo>
                        <a:pt x="242752" y="146113"/>
                        <a:pt x="253515" y="145923"/>
                        <a:pt x="262373" y="141732"/>
                      </a:cubicBezTo>
                      <a:cubicBezTo>
                        <a:pt x="271137" y="137541"/>
                        <a:pt x="278280" y="129350"/>
                        <a:pt x="281709" y="119158"/>
                      </a:cubicBezTo>
                      <a:cubicBezTo>
                        <a:pt x="285233" y="108966"/>
                        <a:pt x="284662" y="98108"/>
                        <a:pt x="280280" y="89440"/>
                      </a:cubicBezTo>
                      <a:lnTo>
                        <a:pt x="286567" y="86106"/>
                      </a:lnTo>
                      <a:cubicBezTo>
                        <a:pt x="296187" y="103442"/>
                        <a:pt x="321047" y="110871"/>
                        <a:pt x="338669" y="101822"/>
                      </a:cubicBezTo>
                      <a:cubicBezTo>
                        <a:pt x="356290" y="92774"/>
                        <a:pt x="364577" y="68199"/>
                        <a:pt x="356004" y="50292"/>
                      </a:cubicBezTo>
                      <a:lnTo>
                        <a:pt x="353813" y="45720"/>
                      </a:lnTo>
                      <a:lnTo>
                        <a:pt x="358862" y="45244"/>
                      </a:lnTo>
                      <a:cubicBezTo>
                        <a:pt x="380483" y="43053"/>
                        <a:pt x="398486" y="22098"/>
                        <a:pt x="397438" y="381"/>
                      </a:cubicBezTo>
                      <a:lnTo>
                        <a:pt x="404582" y="0"/>
                      </a:lnTo>
                      <a:cubicBezTo>
                        <a:pt x="405725" y="23717"/>
                        <a:pt x="387246" y="46673"/>
                        <a:pt x="364196" y="51530"/>
                      </a:cubicBezTo>
                      <a:cubicBezTo>
                        <a:pt x="371339" y="72390"/>
                        <a:pt x="361624" y="97917"/>
                        <a:pt x="341907" y="108109"/>
                      </a:cubicBezTo>
                      <a:cubicBezTo>
                        <a:pt x="325715" y="116491"/>
                        <a:pt x="304950" y="113348"/>
                        <a:pt x="290948" y="102108"/>
                      </a:cubicBezTo>
                      <a:cubicBezTo>
                        <a:pt x="291425" y="108490"/>
                        <a:pt x="290568" y="115062"/>
                        <a:pt x="288377" y="121444"/>
                      </a:cubicBezTo>
                      <a:cubicBezTo>
                        <a:pt x="284281" y="133445"/>
                        <a:pt x="275804" y="143161"/>
                        <a:pt x="265326" y="148114"/>
                      </a:cubicBezTo>
                      <a:cubicBezTo>
                        <a:pt x="254754" y="153067"/>
                        <a:pt x="241895" y="153353"/>
                        <a:pt x="230084" y="148876"/>
                      </a:cubicBezTo>
                      <a:cubicBezTo>
                        <a:pt x="224750" y="146876"/>
                        <a:pt x="219987" y="144018"/>
                        <a:pt x="215796" y="140494"/>
                      </a:cubicBezTo>
                      <a:cubicBezTo>
                        <a:pt x="216558" y="150590"/>
                        <a:pt x="214463" y="161354"/>
                        <a:pt x="209414" y="171260"/>
                      </a:cubicBezTo>
                      <a:cubicBezTo>
                        <a:pt x="201032" y="187643"/>
                        <a:pt x="186364" y="198882"/>
                        <a:pt x="170171" y="201263"/>
                      </a:cubicBezTo>
                      <a:cubicBezTo>
                        <a:pt x="168076" y="201740"/>
                        <a:pt x="165790" y="201835"/>
                        <a:pt x="163599" y="201835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" name="Google Shape;116;p2"/>
                <p:cNvSpPr/>
                <p:nvPr/>
              </p:nvSpPr>
              <p:spPr>
                <a:xfrm>
                  <a:off x="8417895" y="3544714"/>
                  <a:ext cx="353705" cy="1823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705" h="182308" extrusionOk="0">
                      <a:moveTo>
                        <a:pt x="160062" y="182309"/>
                      </a:moveTo>
                      <a:cubicBezTo>
                        <a:pt x="147775" y="182309"/>
                        <a:pt x="135583" y="179261"/>
                        <a:pt x="124915" y="172879"/>
                      </a:cubicBezTo>
                      <a:cubicBezTo>
                        <a:pt x="100626" y="158401"/>
                        <a:pt x="87386" y="128683"/>
                        <a:pt x="91958" y="100965"/>
                      </a:cubicBezTo>
                      <a:cubicBezTo>
                        <a:pt x="66812" y="113919"/>
                        <a:pt x="32236" y="108013"/>
                        <a:pt x="13853" y="86106"/>
                      </a:cubicBezTo>
                      <a:cubicBezTo>
                        <a:pt x="-6435" y="61913"/>
                        <a:pt x="-4149" y="21717"/>
                        <a:pt x="18806" y="0"/>
                      </a:cubicBezTo>
                      <a:lnTo>
                        <a:pt x="23759" y="5144"/>
                      </a:lnTo>
                      <a:cubicBezTo>
                        <a:pt x="3471" y="24384"/>
                        <a:pt x="1471" y="60008"/>
                        <a:pt x="19378" y="81439"/>
                      </a:cubicBezTo>
                      <a:cubicBezTo>
                        <a:pt x="37380" y="102870"/>
                        <a:pt x="72813" y="107061"/>
                        <a:pt x="95292" y="90488"/>
                      </a:cubicBezTo>
                      <a:lnTo>
                        <a:pt x="104055" y="84011"/>
                      </a:lnTo>
                      <a:lnTo>
                        <a:pt x="100817" y="94393"/>
                      </a:lnTo>
                      <a:cubicBezTo>
                        <a:pt x="92625" y="120777"/>
                        <a:pt x="104912" y="152591"/>
                        <a:pt x="128630" y="166688"/>
                      </a:cubicBezTo>
                      <a:cubicBezTo>
                        <a:pt x="152347" y="180785"/>
                        <a:pt x="186161" y="176403"/>
                        <a:pt x="205401" y="156686"/>
                      </a:cubicBezTo>
                      <a:lnTo>
                        <a:pt x="206925" y="155162"/>
                      </a:lnTo>
                      <a:lnTo>
                        <a:pt x="209021" y="155829"/>
                      </a:lnTo>
                      <a:cubicBezTo>
                        <a:pt x="256360" y="170307"/>
                        <a:pt x="311319" y="158877"/>
                        <a:pt x="349038" y="126778"/>
                      </a:cubicBezTo>
                      <a:lnTo>
                        <a:pt x="353705" y="132207"/>
                      </a:lnTo>
                      <a:cubicBezTo>
                        <a:pt x="314748" y="165449"/>
                        <a:pt x="258170" y="177546"/>
                        <a:pt x="209021" y="163259"/>
                      </a:cubicBezTo>
                      <a:cubicBezTo>
                        <a:pt x="195781" y="175736"/>
                        <a:pt x="177874" y="182309"/>
                        <a:pt x="160062" y="182309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" name="Google Shape;117;p2"/>
                <p:cNvSpPr/>
                <p:nvPr/>
              </p:nvSpPr>
              <p:spPr>
                <a:xfrm>
                  <a:off x="8934043" y="4083162"/>
                  <a:ext cx="220271" cy="1876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271" h="187642" extrusionOk="0">
                      <a:moveTo>
                        <a:pt x="49393" y="187643"/>
                      </a:moveTo>
                      <a:cubicBezTo>
                        <a:pt x="44345" y="187643"/>
                        <a:pt x="39392" y="186880"/>
                        <a:pt x="34629" y="185261"/>
                      </a:cubicBezTo>
                      <a:cubicBezTo>
                        <a:pt x="17961" y="179546"/>
                        <a:pt x="5102" y="163735"/>
                        <a:pt x="1197" y="143923"/>
                      </a:cubicBezTo>
                      <a:cubicBezTo>
                        <a:pt x="-2709" y="124111"/>
                        <a:pt x="3102" y="104585"/>
                        <a:pt x="16341" y="92964"/>
                      </a:cubicBezTo>
                      <a:lnTo>
                        <a:pt x="21104" y="98298"/>
                      </a:lnTo>
                      <a:cubicBezTo>
                        <a:pt x="9769" y="108299"/>
                        <a:pt x="4816" y="125254"/>
                        <a:pt x="8245" y="142589"/>
                      </a:cubicBezTo>
                      <a:cubicBezTo>
                        <a:pt x="11674" y="159925"/>
                        <a:pt x="22723" y="173641"/>
                        <a:pt x="37011" y="178594"/>
                      </a:cubicBezTo>
                      <a:cubicBezTo>
                        <a:pt x="51393" y="183547"/>
                        <a:pt x="68538" y="179356"/>
                        <a:pt x="81778" y="167830"/>
                      </a:cubicBezTo>
                      <a:cubicBezTo>
                        <a:pt x="95113" y="156305"/>
                        <a:pt x="101590" y="139827"/>
                        <a:pt x="98732" y="124968"/>
                      </a:cubicBezTo>
                      <a:lnTo>
                        <a:pt x="97494" y="118491"/>
                      </a:lnTo>
                      <a:lnTo>
                        <a:pt x="122926" y="129064"/>
                      </a:lnTo>
                      <a:cubicBezTo>
                        <a:pt x="129498" y="131826"/>
                        <a:pt x="136737" y="131064"/>
                        <a:pt x="142643" y="127159"/>
                      </a:cubicBezTo>
                      <a:cubicBezTo>
                        <a:pt x="148548" y="123158"/>
                        <a:pt x="151977" y="116777"/>
                        <a:pt x="151977" y="109633"/>
                      </a:cubicBezTo>
                      <a:lnTo>
                        <a:pt x="151882" y="91250"/>
                      </a:lnTo>
                      <a:lnTo>
                        <a:pt x="162645" y="96012"/>
                      </a:lnTo>
                      <a:cubicBezTo>
                        <a:pt x="177409" y="102489"/>
                        <a:pt x="194364" y="97346"/>
                        <a:pt x="202174" y="83915"/>
                      </a:cubicBezTo>
                      <a:cubicBezTo>
                        <a:pt x="216842" y="58864"/>
                        <a:pt x="216842" y="26670"/>
                        <a:pt x="202269" y="3810"/>
                      </a:cubicBezTo>
                      <a:lnTo>
                        <a:pt x="208270" y="0"/>
                      </a:lnTo>
                      <a:cubicBezTo>
                        <a:pt x="224272" y="25051"/>
                        <a:pt x="224272" y="60198"/>
                        <a:pt x="208270" y="87535"/>
                      </a:cubicBezTo>
                      <a:cubicBezTo>
                        <a:pt x="198650" y="104108"/>
                        <a:pt x="177695" y="110585"/>
                        <a:pt x="159692" y="102584"/>
                      </a:cubicBezTo>
                      <a:lnTo>
                        <a:pt x="159026" y="102299"/>
                      </a:lnTo>
                      <a:lnTo>
                        <a:pt x="159026" y="109728"/>
                      </a:lnTo>
                      <a:cubicBezTo>
                        <a:pt x="159026" y="119158"/>
                        <a:pt x="154358" y="127921"/>
                        <a:pt x="146548" y="133160"/>
                      </a:cubicBezTo>
                      <a:cubicBezTo>
                        <a:pt x="138738" y="138398"/>
                        <a:pt x="128832" y="139351"/>
                        <a:pt x="120164" y="135731"/>
                      </a:cubicBezTo>
                      <a:lnTo>
                        <a:pt x="106448" y="130016"/>
                      </a:lnTo>
                      <a:cubicBezTo>
                        <a:pt x="107115" y="145542"/>
                        <a:pt x="99780" y="161639"/>
                        <a:pt x="86445" y="173260"/>
                      </a:cubicBezTo>
                      <a:cubicBezTo>
                        <a:pt x="75587" y="182594"/>
                        <a:pt x="62252" y="187643"/>
                        <a:pt x="49393" y="187643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" name="Google Shape;118;p2"/>
                <p:cNvSpPr/>
                <p:nvPr/>
              </p:nvSpPr>
              <p:spPr>
                <a:xfrm>
                  <a:off x="8083133" y="4700382"/>
                  <a:ext cx="290075" cy="2105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075" h="210502" extrusionOk="0">
                      <a:moveTo>
                        <a:pt x="42863" y="210502"/>
                      </a:moveTo>
                      <a:cubicBezTo>
                        <a:pt x="26289" y="210502"/>
                        <a:pt x="10763" y="204406"/>
                        <a:pt x="0" y="193643"/>
                      </a:cubicBezTo>
                      <a:lnTo>
                        <a:pt x="5048" y="188595"/>
                      </a:lnTo>
                      <a:cubicBezTo>
                        <a:pt x="14573" y="198120"/>
                        <a:pt x="28956" y="203454"/>
                        <a:pt x="43529" y="203359"/>
                      </a:cubicBezTo>
                      <a:cubicBezTo>
                        <a:pt x="58483" y="203168"/>
                        <a:pt x="72390" y="197453"/>
                        <a:pt x="81725" y="187738"/>
                      </a:cubicBezTo>
                      <a:cubicBezTo>
                        <a:pt x="97250" y="171545"/>
                        <a:pt x="91631" y="153448"/>
                        <a:pt x="83820" y="128492"/>
                      </a:cubicBezTo>
                      <a:cubicBezTo>
                        <a:pt x="81915" y="122491"/>
                        <a:pt x="79915" y="116110"/>
                        <a:pt x="78200" y="109347"/>
                      </a:cubicBezTo>
                      <a:lnTo>
                        <a:pt x="71723" y="85154"/>
                      </a:lnTo>
                      <a:lnTo>
                        <a:pt x="84677" y="106585"/>
                      </a:lnTo>
                      <a:cubicBezTo>
                        <a:pt x="96298" y="125825"/>
                        <a:pt x="109538" y="147638"/>
                        <a:pt x="128683" y="161830"/>
                      </a:cubicBezTo>
                      <a:cubicBezTo>
                        <a:pt x="145828" y="174498"/>
                        <a:pt x="172212" y="181737"/>
                        <a:pt x="192596" y="169640"/>
                      </a:cubicBezTo>
                      <a:cubicBezTo>
                        <a:pt x="202502" y="163735"/>
                        <a:pt x="209455" y="151733"/>
                        <a:pt x="210121" y="139160"/>
                      </a:cubicBezTo>
                      <a:cubicBezTo>
                        <a:pt x="210693" y="128873"/>
                        <a:pt x="207074" y="119920"/>
                        <a:pt x="200025" y="114586"/>
                      </a:cubicBezTo>
                      <a:lnTo>
                        <a:pt x="187928" y="105346"/>
                      </a:lnTo>
                      <a:lnTo>
                        <a:pt x="202883" y="108299"/>
                      </a:lnTo>
                      <a:cubicBezTo>
                        <a:pt x="228981" y="113442"/>
                        <a:pt x="257461" y="101441"/>
                        <a:pt x="272129" y="79153"/>
                      </a:cubicBezTo>
                      <a:cubicBezTo>
                        <a:pt x="286798" y="56864"/>
                        <a:pt x="286512" y="26003"/>
                        <a:pt x="271463" y="4000"/>
                      </a:cubicBezTo>
                      <a:lnTo>
                        <a:pt x="277368" y="0"/>
                      </a:lnTo>
                      <a:cubicBezTo>
                        <a:pt x="294037" y="24289"/>
                        <a:pt x="294323" y="58483"/>
                        <a:pt x="278130" y="83058"/>
                      </a:cubicBezTo>
                      <a:cubicBezTo>
                        <a:pt x="263747" y="104870"/>
                        <a:pt x="237458" y="117729"/>
                        <a:pt x="211455" y="116491"/>
                      </a:cubicBezTo>
                      <a:cubicBezTo>
                        <a:pt x="215741" y="122872"/>
                        <a:pt x="217742" y="130873"/>
                        <a:pt x="217265" y="139541"/>
                      </a:cubicBezTo>
                      <a:cubicBezTo>
                        <a:pt x="216408" y="154496"/>
                        <a:pt x="208121" y="168688"/>
                        <a:pt x="196215" y="175736"/>
                      </a:cubicBezTo>
                      <a:cubicBezTo>
                        <a:pt x="172974" y="189547"/>
                        <a:pt x="143351" y="181642"/>
                        <a:pt x="124396" y="167545"/>
                      </a:cubicBezTo>
                      <a:cubicBezTo>
                        <a:pt x="111538" y="158020"/>
                        <a:pt x="101346" y="145447"/>
                        <a:pt x="92488" y="132493"/>
                      </a:cubicBezTo>
                      <a:cubicBezTo>
                        <a:pt x="99441" y="155162"/>
                        <a:pt x="103727" y="174974"/>
                        <a:pt x="86868" y="192596"/>
                      </a:cubicBezTo>
                      <a:cubicBezTo>
                        <a:pt x="76200" y="203740"/>
                        <a:pt x="60484" y="210217"/>
                        <a:pt x="43625" y="210502"/>
                      </a:cubicBezTo>
                      <a:cubicBezTo>
                        <a:pt x="43434" y="210502"/>
                        <a:pt x="43148" y="210502"/>
                        <a:pt x="42863" y="210502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" name="Google Shape;119;p2"/>
                <p:cNvSpPr/>
                <p:nvPr/>
              </p:nvSpPr>
              <p:spPr>
                <a:xfrm>
                  <a:off x="8625809" y="5004420"/>
                  <a:ext cx="386541" cy="225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541" h="225171" extrusionOk="0">
                      <a:moveTo>
                        <a:pt x="146077" y="225171"/>
                      </a:moveTo>
                      <a:cubicBezTo>
                        <a:pt x="134171" y="225171"/>
                        <a:pt x="122264" y="222313"/>
                        <a:pt x="111787" y="216408"/>
                      </a:cubicBezTo>
                      <a:cubicBezTo>
                        <a:pt x="91689" y="205073"/>
                        <a:pt x="78449" y="183452"/>
                        <a:pt x="76068" y="160687"/>
                      </a:cubicBezTo>
                      <a:cubicBezTo>
                        <a:pt x="73877" y="163449"/>
                        <a:pt x="71306" y="166116"/>
                        <a:pt x="68448" y="168402"/>
                      </a:cubicBezTo>
                      <a:cubicBezTo>
                        <a:pt x="58447" y="176498"/>
                        <a:pt x="46064" y="179927"/>
                        <a:pt x="34539" y="177737"/>
                      </a:cubicBezTo>
                      <a:cubicBezTo>
                        <a:pt x="23014" y="175641"/>
                        <a:pt x="12727" y="168021"/>
                        <a:pt x="6250" y="156877"/>
                      </a:cubicBezTo>
                      <a:cubicBezTo>
                        <a:pt x="-227" y="145733"/>
                        <a:pt x="-1751" y="132969"/>
                        <a:pt x="2059" y="121920"/>
                      </a:cubicBezTo>
                      <a:lnTo>
                        <a:pt x="8822" y="124301"/>
                      </a:lnTo>
                      <a:cubicBezTo>
                        <a:pt x="5678" y="133445"/>
                        <a:pt x="7012" y="144018"/>
                        <a:pt x="12441" y="153353"/>
                      </a:cubicBezTo>
                      <a:cubicBezTo>
                        <a:pt x="17870" y="162687"/>
                        <a:pt x="26443" y="169069"/>
                        <a:pt x="35873" y="170783"/>
                      </a:cubicBezTo>
                      <a:cubicBezTo>
                        <a:pt x="45302" y="172498"/>
                        <a:pt x="55589" y="169640"/>
                        <a:pt x="64066" y="162878"/>
                      </a:cubicBezTo>
                      <a:cubicBezTo>
                        <a:pt x="69782" y="158210"/>
                        <a:pt x="73973" y="152400"/>
                        <a:pt x="76163" y="146113"/>
                      </a:cubicBezTo>
                      <a:cubicBezTo>
                        <a:pt x="76544" y="142780"/>
                        <a:pt x="77116" y="139541"/>
                        <a:pt x="77973" y="136303"/>
                      </a:cubicBezTo>
                      <a:lnTo>
                        <a:pt x="85974" y="105632"/>
                      </a:lnTo>
                      <a:lnTo>
                        <a:pt x="84926" y="137351"/>
                      </a:lnTo>
                      <a:cubicBezTo>
                        <a:pt x="84831" y="140875"/>
                        <a:pt x="84164" y="144304"/>
                        <a:pt x="83116" y="147638"/>
                      </a:cubicBezTo>
                      <a:cubicBezTo>
                        <a:pt x="80831" y="172307"/>
                        <a:pt x="93594" y="198025"/>
                        <a:pt x="115311" y="210217"/>
                      </a:cubicBezTo>
                      <a:cubicBezTo>
                        <a:pt x="139886" y="224028"/>
                        <a:pt x="173223" y="219266"/>
                        <a:pt x="192845" y="198977"/>
                      </a:cubicBezTo>
                      <a:lnTo>
                        <a:pt x="195607" y="196120"/>
                      </a:lnTo>
                      <a:lnTo>
                        <a:pt x="198179" y="199168"/>
                      </a:lnTo>
                      <a:cubicBezTo>
                        <a:pt x="207227" y="209931"/>
                        <a:pt x="222182" y="209264"/>
                        <a:pt x="232183" y="205454"/>
                      </a:cubicBezTo>
                      <a:cubicBezTo>
                        <a:pt x="242279" y="201644"/>
                        <a:pt x="253805" y="192119"/>
                        <a:pt x="253328" y="178118"/>
                      </a:cubicBezTo>
                      <a:lnTo>
                        <a:pt x="253138" y="172498"/>
                      </a:lnTo>
                      <a:lnTo>
                        <a:pt x="258281" y="174784"/>
                      </a:lnTo>
                      <a:cubicBezTo>
                        <a:pt x="272188" y="180785"/>
                        <a:pt x="286094" y="172784"/>
                        <a:pt x="293905" y="164116"/>
                      </a:cubicBezTo>
                      <a:cubicBezTo>
                        <a:pt x="301620" y="155448"/>
                        <a:pt x="308002" y="140684"/>
                        <a:pt x="300382" y="127540"/>
                      </a:cubicBezTo>
                      <a:lnTo>
                        <a:pt x="296953" y="121539"/>
                      </a:lnTo>
                      <a:lnTo>
                        <a:pt x="303811" y="122206"/>
                      </a:lnTo>
                      <a:cubicBezTo>
                        <a:pt x="323813" y="124206"/>
                        <a:pt x="338006" y="108585"/>
                        <a:pt x="344292" y="94774"/>
                      </a:cubicBezTo>
                      <a:cubicBezTo>
                        <a:pt x="350579" y="80963"/>
                        <a:pt x="352865" y="60008"/>
                        <a:pt x="338387" y="46196"/>
                      </a:cubicBezTo>
                      <a:lnTo>
                        <a:pt x="326766" y="35147"/>
                      </a:lnTo>
                      <a:lnTo>
                        <a:pt x="341911" y="40291"/>
                      </a:lnTo>
                      <a:cubicBezTo>
                        <a:pt x="353150" y="44101"/>
                        <a:pt x="364009" y="38195"/>
                        <a:pt x="370391" y="31433"/>
                      </a:cubicBezTo>
                      <a:cubicBezTo>
                        <a:pt x="376772" y="24670"/>
                        <a:pt x="382106" y="13526"/>
                        <a:pt x="377820" y="2572"/>
                      </a:cubicBezTo>
                      <a:lnTo>
                        <a:pt x="384488" y="0"/>
                      </a:lnTo>
                      <a:cubicBezTo>
                        <a:pt x="389155" y="11811"/>
                        <a:pt x="385726" y="25813"/>
                        <a:pt x="375629" y="36386"/>
                      </a:cubicBezTo>
                      <a:cubicBezTo>
                        <a:pt x="368200" y="44196"/>
                        <a:pt x="358770" y="48482"/>
                        <a:pt x="349436" y="48578"/>
                      </a:cubicBezTo>
                      <a:cubicBezTo>
                        <a:pt x="358008" y="62008"/>
                        <a:pt x="358675" y="80296"/>
                        <a:pt x="350674" y="97822"/>
                      </a:cubicBezTo>
                      <a:cubicBezTo>
                        <a:pt x="342101" y="116681"/>
                        <a:pt x="326099" y="128588"/>
                        <a:pt x="308954" y="129445"/>
                      </a:cubicBezTo>
                      <a:cubicBezTo>
                        <a:pt x="313336" y="142018"/>
                        <a:pt x="309716" y="156877"/>
                        <a:pt x="299048" y="168878"/>
                      </a:cubicBezTo>
                      <a:cubicBezTo>
                        <a:pt x="288095" y="181166"/>
                        <a:pt x="273331" y="186404"/>
                        <a:pt x="259996" y="182975"/>
                      </a:cubicBezTo>
                      <a:cubicBezTo>
                        <a:pt x="258281" y="195644"/>
                        <a:pt x="248756" y="206788"/>
                        <a:pt x="234469" y="212217"/>
                      </a:cubicBezTo>
                      <a:cubicBezTo>
                        <a:pt x="219705" y="217837"/>
                        <a:pt x="204751" y="215646"/>
                        <a:pt x="195035" y="206693"/>
                      </a:cubicBezTo>
                      <a:cubicBezTo>
                        <a:pt x="181986" y="218694"/>
                        <a:pt x="163984" y="225171"/>
                        <a:pt x="146077" y="225171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0" name="Google Shape;120;p2"/>
                <p:cNvSpPr/>
                <p:nvPr/>
              </p:nvSpPr>
              <p:spPr>
                <a:xfrm>
                  <a:off x="7355701" y="5045187"/>
                  <a:ext cx="234131" cy="737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131" h="73723" extrusionOk="0">
                      <a:moveTo>
                        <a:pt x="160408" y="73724"/>
                      </a:moveTo>
                      <a:cubicBezTo>
                        <a:pt x="133262" y="73724"/>
                        <a:pt x="108592" y="62484"/>
                        <a:pt x="93924" y="43720"/>
                      </a:cubicBezTo>
                      <a:cubicBezTo>
                        <a:pt x="89066" y="53435"/>
                        <a:pt x="80589" y="61531"/>
                        <a:pt x="69826" y="66580"/>
                      </a:cubicBezTo>
                      <a:cubicBezTo>
                        <a:pt x="56872" y="72580"/>
                        <a:pt x="42489" y="73247"/>
                        <a:pt x="30392" y="68294"/>
                      </a:cubicBezTo>
                      <a:cubicBezTo>
                        <a:pt x="18295" y="63341"/>
                        <a:pt x="8485" y="52864"/>
                        <a:pt x="3436" y="39434"/>
                      </a:cubicBezTo>
                      <a:cubicBezTo>
                        <a:pt x="-1612" y="26003"/>
                        <a:pt x="-1040" y="11621"/>
                        <a:pt x="4770" y="0"/>
                      </a:cubicBezTo>
                      <a:lnTo>
                        <a:pt x="11152" y="3238"/>
                      </a:lnTo>
                      <a:cubicBezTo>
                        <a:pt x="6199" y="13145"/>
                        <a:pt x="5723" y="25432"/>
                        <a:pt x="10104" y="36957"/>
                      </a:cubicBezTo>
                      <a:cubicBezTo>
                        <a:pt x="14390" y="48482"/>
                        <a:pt x="22772" y="57531"/>
                        <a:pt x="33059" y="61722"/>
                      </a:cubicBezTo>
                      <a:cubicBezTo>
                        <a:pt x="43346" y="65913"/>
                        <a:pt x="55633" y="65342"/>
                        <a:pt x="66778" y="60103"/>
                      </a:cubicBezTo>
                      <a:cubicBezTo>
                        <a:pt x="77922" y="54864"/>
                        <a:pt x="86304" y="45815"/>
                        <a:pt x="89638" y="35243"/>
                      </a:cubicBezTo>
                      <a:lnTo>
                        <a:pt x="92019" y="27908"/>
                      </a:lnTo>
                      <a:lnTo>
                        <a:pt x="96115" y="34385"/>
                      </a:lnTo>
                      <a:cubicBezTo>
                        <a:pt x="109069" y="55054"/>
                        <a:pt x="134786" y="67246"/>
                        <a:pt x="162980" y="66580"/>
                      </a:cubicBezTo>
                      <a:cubicBezTo>
                        <a:pt x="191270" y="65818"/>
                        <a:pt x="216130" y="52006"/>
                        <a:pt x="227845" y="30671"/>
                      </a:cubicBezTo>
                      <a:lnTo>
                        <a:pt x="234132" y="34100"/>
                      </a:lnTo>
                      <a:cubicBezTo>
                        <a:pt x="221178" y="57626"/>
                        <a:pt x="193936" y="72771"/>
                        <a:pt x="163171" y="73724"/>
                      </a:cubicBezTo>
                      <a:cubicBezTo>
                        <a:pt x="162313" y="73724"/>
                        <a:pt x="161361" y="73724"/>
                        <a:pt x="160408" y="73724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1" name="Google Shape;121;p2"/>
                <p:cNvSpPr/>
                <p:nvPr/>
              </p:nvSpPr>
              <p:spPr>
                <a:xfrm>
                  <a:off x="6592755" y="4881357"/>
                  <a:ext cx="307944" cy="2172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944" h="217265" extrusionOk="0">
                      <a:moveTo>
                        <a:pt x="210408" y="217265"/>
                      </a:moveTo>
                      <a:cubicBezTo>
                        <a:pt x="207170" y="217265"/>
                        <a:pt x="203836" y="217075"/>
                        <a:pt x="200598" y="216789"/>
                      </a:cubicBezTo>
                      <a:cubicBezTo>
                        <a:pt x="180976" y="214979"/>
                        <a:pt x="164974" y="207550"/>
                        <a:pt x="155354" y="196024"/>
                      </a:cubicBezTo>
                      <a:cubicBezTo>
                        <a:pt x="146305" y="185071"/>
                        <a:pt x="142971" y="167354"/>
                        <a:pt x="150020" y="154210"/>
                      </a:cubicBezTo>
                      <a:cubicBezTo>
                        <a:pt x="132685" y="154591"/>
                        <a:pt x="115254" y="146113"/>
                        <a:pt x="102585" y="130969"/>
                      </a:cubicBezTo>
                      <a:cubicBezTo>
                        <a:pt x="91441" y="117634"/>
                        <a:pt x="86107" y="101632"/>
                        <a:pt x="87250" y="86582"/>
                      </a:cubicBezTo>
                      <a:cubicBezTo>
                        <a:pt x="79059" y="93535"/>
                        <a:pt x="68295" y="98107"/>
                        <a:pt x="56484" y="99250"/>
                      </a:cubicBezTo>
                      <a:cubicBezTo>
                        <a:pt x="39149" y="100870"/>
                        <a:pt x="22575" y="94964"/>
                        <a:pt x="12193" y="83439"/>
                      </a:cubicBezTo>
                      <a:cubicBezTo>
                        <a:pt x="1811" y="71818"/>
                        <a:pt x="-2285" y="54769"/>
                        <a:pt x="1239" y="37624"/>
                      </a:cubicBezTo>
                      <a:cubicBezTo>
                        <a:pt x="4764" y="20574"/>
                        <a:pt x="15432" y="6477"/>
                        <a:pt x="29529" y="0"/>
                      </a:cubicBezTo>
                      <a:lnTo>
                        <a:pt x="32481" y="6477"/>
                      </a:lnTo>
                      <a:cubicBezTo>
                        <a:pt x="20385" y="12001"/>
                        <a:pt x="11241" y="24193"/>
                        <a:pt x="8193" y="39052"/>
                      </a:cubicBezTo>
                      <a:cubicBezTo>
                        <a:pt x="5049" y="53911"/>
                        <a:pt x="8574" y="68675"/>
                        <a:pt x="17432" y="78581"/>
                      </a:cubicBezTo>
                      <a:cubicBezTo>
                        <a:pt x="26290" y="88487"/>
                        <a:pt x="40673" y="93631"/>
                        <a:pt x="55722" y="92107"/>
                      </a:cubicBezTo>
                      <a:cubicBezTo>
                        <a:pt x="70772" y="90678"/>
                        <a:pt x="83916" y="82963"/>
                        <a:pt x="90679" y="71533"/>
                      </a:cubicBezTo>
                      <a:lnTo>
                        <a:pt x="97061" y="74676"/>
                      </a:lnTo>
                      <a:cubicBezTo>
                        <a:pt x="90679" y="90868"/>
                        <a:pt x="94775" y="110680"/>
                        <a:pt x="107919" y="126397"/>
                      </a:cubicBezTo>
                      <a:cubicBezTo>
                        <a:pt x="121064" y="142113"/>
                        <a:pt x="139733" y="149733"/>
                        <a:pt x="156878" y="146304"/>
                      </a:cubicBezTo>
                      <a:lnTo>
                        <a:pt x="168594" y="143923"/>
                      </a:lnTo>
                      <a:lnTo>
                        <a:pt x="160021" y="152305"/>
                      </a:lnTo>
                      <a:cubicBezTo>
                        <a:pt x="149544" y="162592"/>
                        <a:pt x="151925" y="180880"/>
                        <a:pt x="160688" y="191452"/>
                      </a:cubicBezTo>
                      <a:cubicBezTo>
                        <a:pt x="169070" y="201549"/>
                        <a:pt x="183358" y="208026"/>
                        <a:pt x="201074" y="209645"/>
                      </a:cubicBezTo>
                      <a:cubicBezTo>
                        <a:pt x="240889" y="213360"/>
                        <a:pt x="281179" y="192881"/>
                        <a:pt x="301848" y="158877"/>
                      </a:cubicBezTo>
                      <a:lnTo>
                        <a:pt x="307944" y="162592"/>
                      </a:lnTo>
                      <a:cubicBezTo>
                        <a:pt x="287752" y="196120"/>
                        <a:pt x="249366" y="217265"/>
                        <a:pt x="210408" y="217265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22" name="Google Shape;122;p2"/>
                <p:cNvGrpSpPr/>
                <p:nvPr/>
              </p:nvGrpSpPr>
              <p:grpSpPr>
                <a:xfrm>
                  <a:off x="8831187" y="490713"/>
                  <a:ext cx="413227" cy="584549"/>
                  <a:chOff x="7067700" y="442816"/>
                  <a:chExt cx="413227" cy="584549"/>
                </a:xfrm>
              </p:grpSpPr>
              <p:sp>
                <p:nvSpPr>
                  <p:cNvPr id="123" name="Google Shape;123;p2"/>
                  <p:cNvSpPr/>
                  <p:nvPr/>
                </p:nvSpPr>
                <p:spPr>
                  <a:xfrm>
                    <a:off x="7071117" y="446522"/>
                    <a:ext cx="406091" cy="5790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6091" h="579033" extrusionOk="0">
                        <a:moveTo>
                          <a:pt x="99111" y="535123"/>
                        </a:moveTo>
                        <a:cubicBezTo>
                          <a:pt x="89967" y="481688"/>
                          <a:pt x="102349" y="422442"/>
                          <a:pt x="104635" y="372055"/>
                        </a:cubicBezTo>
                        <a:cubicBezTo>
                          <a:pt x="108160" y="295569"/>
                          <a:pt x="85014" y="218131"/>
                          <a:pt x="39294" y="153933"/>
                        </a:cubicBezTo>
                        <a:cubicBezTo>
                          <a:pt x="19863" y="126596"/>
                          <a:pt x="-4807" y="97354"/>
                          <a:pt x="813" y="65160"/>
                        </a:cubicBezTo>
                        <a:cubicBezTo>
                          <a:pt x="7290" y="28298"/>
                          <a:pt x="51105" y="6771"/>
                          <a:pt x="91491" y="1723"/>
                        </a:cubicBezTo>
                        <a:cubicBezTo>
                          <a:pt x="201124" y="-11898"/>
                          <a:pt x="308566" y="56968"/>
                          <a:pt x="359048" y="146979"/>
                        </a:cubicBezTo>
                        <a:cubicBezTo>
                          <a:pt x="409531" y="236991"/>
                          <a:pt x="412579" y="343099"/>
                          <a:pt x="399530" y="443493"/>
                        </a:cubicBezTo>
                        <a:cubicBezTo>
                          <a:pt x="393433" y="490356"/>
                          <a:pt x="382766" y="539314"/>
                          <a:pt x="356667" y="579033"/>
                        </a:cubicBezTo>
                      </a:path>
                    </a:pathLst>
                  </a:custGeom>
                  <a:solidFill>
                    <a:srgbClr val="FEFEFE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4" name="Google Shape;124;p2"/>
                  <p:cNvSpPr/>
                  <p:nvPr/>
                </p:nvSpPr>
                <p:spPr>
                  <a:xfrm>
                    <a:off x="7067700" y="442816"/>
                    <a:ext cx="413227" cy="5845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3227" h="584549" extrusionOk="0">
                        <a:moveTo>
                          <a:pt x="363133" y="584550"/>
                        </a:moveTo>
                        <a:lnTo>
                          <a:pt x="357132" y="580644"/>
                        </a:lnTo>
                        <a:cubicBezTo>
                          <a:pt x="384754" y="538639"/>
                          <a:pt x="394279" y="486918"/>
                          <a:pt x="399518" y="446628"/>
                        </a:cubicBezTo>
                        <a:cubicBezTo>
                          <a:pt x="415234" y="324803"/>
                          <a:pt x="402185" y="228505"/>
                          <a:pt x="359418" y="152305"/>
                        </a:cubicBezTo>
                        <a:cubicBezTo>
                          <a:pt x="305030" y="55341"/>
                          <a:pt x="196540" y="-3619"/>
                          <a:pt x="95385" y="8859"/>
                        </a:cubicBezTo>
                        <a:cubicBezTo>
                          <a:pt x="56142" y="13716"/>
                          <a:pt x="13851" y="34290"/>
                          <a:pt x="7755" y="69342"/>
                        </a:cubicBezTo>
                        <a:cubicBezTo>
                          <a:pt x="2992" y="96679"/>
                          <a:pt x="21375" y="122111"/>
                          <a:pt x="39283" y="146685"/>
                        </a:cubicBezTo>
                        <a:cubicBezTo>
                          <a:pt x="41473" y="149638"/>
                          <a:pt x="43569" y="152591"/>
                          <a:pt x="45664" y="155448"/>
                        </a:cubicBezTo>
                        <a:cubicBezTo>
                          <a:pt x="91765" y="220314"/>
                          <a:pt x="115197" y="298514"/>
                          <a:pt x="111672" y="375857"/>
                        </a:cubicBezTo>
                        <a:cubicBezTo>
                          <a:pt x="110910" y="391287"/>
                          <a:pt x="109291" y="407289"/>
                          <a:pt x="107672" y="424149"/>
                        </a:cubicBezTo>
                        <a:cubicBezTo>
                          <a:pt x="103767" y="462153"/>
                          <a:pt x="99861" y="501492"/>
                          <a:pt x="106148" y="538163"/>
                        </a:cubicBezTo>
                        <a:lnTo>
                          <a:pt x="99100" y="539401"/>
                        </a:lnTo>
                        <a:cubicBezTo>
                          <a:pt x="92622" y="501777"/>
                          <a:pt x="96718" y="461963"/>
                          <a:pt x="100623" y="423387"/>
                        </a:cubicBezTo>
                        <a:cubicBezTo>
                          <a:pt x="102338" y="406623"/>
                          <a:pt x="103957" y="390716"/>
                          <a:pt x="104624" y="375476"/>
                        </a:cubicBezTo>
                        <a:cubicBezTo>
                          <a:pt x="108053" y="299752"/>
                          <a:pt x="85098" y="223076"/>
                          <a:pt x="39949" y="159544"/>
                        </a:cubicBezTo>
                        <a:cubicBezTo>
                          <a:pt x="37854" y="156687"/>
                          <a:pt x="35758" y="153734"/>
                          <a:pt x="33663" y="150781"/>
                        </a:cubicBezTo>
                        <a:cubicBezTo>
                          <a:pt x="14994" y="124968"/>
                          <a:pt x="-4437" y="98394"/>
                          <a:pt x="897" y="68009"/>
                        </a:cubicBezTo>
                        <a:cubicBezTo>
                          <a:pt x="7659" y="29433"/>
                          <a:pt x="52903" y="6858"/>
                          <a:pt x="94718" y="1715"/>
                        </a:cubicBezTo>
                        <a:cubicBezTo>
                          <a:pt x="198636" y="-11144"/>
                          <a:pt x="310078" y="49340"/>
                          <a:pt x="365800" y="148781"/>
                        </a:cubicBezTo>
                        <a:cubicBezTo>
                          <a:pt x="409329" y="226410"/>
                          <a:pt x="422664" y="324041"/>
                          <a:pt x="406757" y="447485"/>
                        </a:cubicBezTo>
                        <a:cubicBezTo>
                          <a:pt x="401328" y="488633"/>
                          <a:pt x="391517" y="541401"/>
                          <a:pt x="363133" y="584550"/>
                        </a:cubicBezTo>
                        <a:close/>
                      </a:path>
                    </a:pathLst>
                  </a:custGeom>
                  <a:solidFill>
                    <a:srgbClr val="D9D7D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5" name="Google Shape;125;p2"/>
                <p:cNvGrpSpPr/>
                <p:nvPr/>
              </p:nvGrpSpPr>
              <p:grpSpPr>
                <a:xfrm>
                  <a:off x="7888761" y="716887"/>
                  <a:ext cx="345534" cy="624789"/>
                  <a:chOff x="6125274" y="668990"/>
                  <a:chExt cx="345534" cy="624789"/>
                </a:xfrm>
              </p:grpSpPr>
              <p:sp>
                <p:nvSpPr>
                  <p:cNvPr id="126" name="Google Shape;126;p2"/>
                  <p:cNvSpPr/>
                  <p:nvPr/>
                </p:nvSpPr>
                <p:spPr>
                  <a:xfrm>
                    <a:off x="6128947" y="672295"/>
                    <a:ext cx="338526" cy="6186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8526" h="618627" extrusionOk="0">
                        <a:moveTo>
                          <a:pt x="179936" y="618627"/>
                        </a:moveTo>
                        <a:cubicBezTo>
                          <a:pt x="123833" y="576336"/>
                          <a:pt x="72779" y="509661"/>
                          <a:pt x="49538" y="466132"/>
                        </a:cubicBezTo>
                        <a:cubicBezTo>
                          <a:pt x="294" y="374216"/>
                          <a:pt x="-13041" y="261154"/>
                          <a:pt x="13153" y="159141"/>
                        </a:cubicBezTo>
                        <a:cubicBezTo>
                          <a:pt x="27345" y="103991"/>
                          <a:pt x="54682" y="49699"/>
                          <a:pt x="100402" y="19886"/>
                        </a:cubicBezTo>
                        <a:cubicBezTo>
                          <a:pt x="146122" y="-9928"/>
                          <a:pt x="212606" y="-7546"/>
                          <a:pt x="247277" y="36078"/>
                        </a:cubicBezTo>
                        <a:cubicBezTo>
                          <a:pt x="273757" y="69416"/>
                          <a:pt x="276519" y="117231"/>
                          <a:pt x="272423" y="160665"/>
                        </a:cubicBezTo>
                        <a:cubicBezTo>
                          <a:pt x="268328" y="204099"/>
                          <a:pt x="258707" y="247819"/>
                          <a:pt x="264994" y="290967"/>
                        </a:cubicBezTo>
                        <a:cubicBezTo>
                          <a:pt x="270709" y="330115"/>
                          <a:pt x="289187" y="365548"/>
                          <a:pt x="308237" y="399552"/>
                        </a:cubicBezTo>
                        <a:cubicBezTo>
                          <a:pt x="317572" y="416221"/>
                          <a:pt x="328811" y="439843"/>
                          <a:pt x="338527" y="466132"/>
                        </a:cubicBezTo>
                      </a:path>
                    </a:pathLst>
                  </a:custGeom>
                  <a:solidFill>
                    <a:srgbClr val="FEFEFE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7" name="Google Shape;127;p2"/>
                  <p:cNvSpPr/>
                  <p:nvPr/>
                </p:nvSpPr>
                <p:spPr>
                  <a:xfrm>
                    <a:off x="6125274" y="668990"/>
                    <a:ext cx="345534" cy="6247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5534" h="624789" extrusionOk="0">
                        <a:moveTo>
                          <a:pt x="181514" y="624790"/>
                        </a:moveTo>
                        <a:cubicBezTo>
                          <a:pt x="124840" y="582022"/>
                          <a:pt x="73690" y="515157"/>
                          <a:pt x="50068" y="471151"/>
                        </a:cubicBezTo>
                        <a:cubicBezTo>
                          <a:pt x="157" y="377902"/>
                          <a:pt x="-13178" y="265030"/>
                          <a:pt x="13397" y="161494"/>
                        </a:cubicBezTo>
                        <a:cubicBezTo>
                          <a:pt x="25113" y="115774"/>
                          <a:pt x="50068" y="54052"/>
                          <a:pt x="102170" y="20143"/>
                        </a:cubicBezTo>
                        <a:cubicBezTo>
                          <a:pt x="145985" y="-8337"/>
                          <a:pt x="216375" y="-9956"/>
                          <a:pt x="253808" y="37097"/>
                        </a:cubicBezTo>
                        <a:cubicBezTo>
                          <a:pt x="276573" y="65767"/>
                          <a:pt x="285050" y="107392"/>
                          <a:pt x="279716" y="164256"/>
                        </a:cubicBezTo>
                        <a:cubicBezTo>
                          <a:pt x="278668" y="175495"/>
                          <a:pt x="277240" y="186830"/>
                          <a:pt x="275811" y="198070"/>
                        </a:cubicBezTo>
                        <a:cubicBezTo>
                          <a:pt x="271810" y="229597"/>
                          <a:pt x="267619" y="262173"/>
                          <a:pt x="272287" y="293701"/>
                        </a:cubicBezTo>
                        <a:cubicBezTo>
                          <a:pt x="277906" y="332372"/>
                          <a:pt x="296480" y="367900"/>
                          <a:pt x="315054" y="401047"/>
                        </a:cubicBezTo>
                        <a:cubicBezTo>
                          <a:pt x="325912" y="420383"/>
                          <a:pt x="336961" y="444862"/>
                          <a:pt x="345534" y="468199"/>
                        </a:cubicBezTo>
                        <a:lnTo>
                          <a:pt x="338771" y="470675"/>
                        </a:lnTo>
                        <a:cubicBezTo>
                          <a:pt x="330389" y="447720"/>
                          <a:pt x="319435" y="423622"/>
                          <a:pt x="308768" y="404572"/>
                        </a:cubicBezTo>
                        <a:cubicBezTo>
                          <a:pt x="289908" y="370853"/>
                          <a:pt x="270953" y="334563"/>
                          <a:pt x="265143" y="294748"/>
                        </a:cubicBezTo>
                        <a:cubicBezTo>
                          <a:pt x="260380" y="262268"/>
                          <a:pt x="264572" y="229121"/>
                          <a:pt x="268667" y="197117"/>
                        </a:cubicBezTo>
                        <a:cubicBezTo>
                          <a:pt x="270096" y="185878"/>
                          <a:pt x="271525" y="174733"/>
                          <a:pt x="272572" y="163494"/>
                        </a:cubicBezTo>
                        <a:cubicBezTo>
                          <a:pt x="277716" y="108535"/>
                          <a:pt x="269810" y="68625"/>
                          <a:pt x="248189" y="41479"/>
                        </a:cubicBezTo>
                        <a:cubicBezTo>
                          <a:pt x="213232" y="-2527"/>
                          <a:pt x="147223" y="-812"/>
                          <a:pt x="106076" y="26048"/>
                        </a:cubicBezTo>
                        <a:cubicBezTo>
                          <a:pt x="55879" y="58719"/>
                          <a:pt x="31780" y="118631"/>
                          <a:pt x="20351" y="163208"/>
                        </a:cubicBezTo>
                        <a:cubicBezTo>
                          <a:pt x="-5843" y="265030"/>
                          <a:pt x="7301" y="375997"/>
                          <a:pt x="56450" y="467627"/>
                        </a:cubicBezTo>
                        <a:cubicBezTo>
                          <a:pt x="79691" y="511061"/>
                          <a:pt x="130078" y="576879"/>
                          <a:pt x="185895" y="618979"/>
                        </a:cubicBezTo>
                        <a:lnTo>
                          <a:pt x="181514" y="624790"/>
                        </a:lnTo>
                        <a:close/>
                      </a:path>
                    </a:pathLst>
                  </a:custGeom>
                  <a:solidFill>
                    <a:srgbClr val="D9D7D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28" name="Google Shape;128;p2"/>
                <p:cNvSpPr/>
                <p:nvPr/>
              </p:nvSpPr>
              <p:spPr>
                <a:xfrm>
                  <a:off x="7943669" y="762697"/>
                  <a:ext cx="205291" cy="507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291" h="507893" extrusionOk="0">
                      <a:moveTo>
                        <a:pt x="5066" y="302659"/>
                      </a:moveTo>
                      <a:cubicBezTo>
                        <a:pt x="-12269" y="208171"/>
                        <a:pt x="15544" y="106349"/>
                        <a:pt x="78409" y="33673"/>
                      </a:cubicBezTo>
                      <a:cubicBezTo>
                        <a:pt x="89648" y="20624"/>
                        <a:pt x="102602" y="8146"/>
                        <a:pt x="118890" y="2622"/>
                      </a:cubicBezTo>
                      <a:cubicBezTo>
                        <a:pt x="135178" y="-2998"/>
                        <a:pt x="155561" y="240"/>
                        <a:pt x="165753" y="14052"/>
                      </a:cubicBezTo>
                      <a:cubicBezTo>
                        <a:pt x="179374" y="32340"/>
                        <a:pt x="170039" y="57867"/>
                        <a:pt x="162419" y="79393"/>
                      </a:cubicBezTo>
                      <a:cubicBezTo>
                        <a:pt x="135749" y="154545"/>
                        <a:pt x="136320" y="239127"/>
                        <a:pt x="163943" y="313994"/>
                      </a:cubicBezTo>
                      <a:cubicBezTo>
                        <a:pt x="180136" y="357904"/>
                        <a:pt x="256526" y="522972"/>
                        <a:pt x="148608" y="506780"/>
                      </a:cubicBezTo>
                      <a:cubicBezTo>
                        <a:pt x="70408" y="494969"/>
                        <a:pt x="17068" y="368477"/>
                        <a:pt x="5066" y="302659"/>
                      </a:cubicBezTo>
                      <a:close/>
                    </a:path>
                  </a:pathLst>
                </a:custGeom>
                <a:solidFill>
                  <a:srgbClr val="F6C3B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9" name="Google Shape;129;p2"/>
                <p:cNvSpPr/>
                <p:nvPr/>
              </p:nvSpPr>
              <p:spPr>
                <a:xfrm>
                  <a:off x="8949624" y="541679"/>
                  <a:ext cx="239920" cy="476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920" h="476721" extrusionOk="0">
                      <a:moveTo>
                        <a:pt x="23811" y="81337"/>
                      </a:moveTo>
                      <a:cubicBezTo>
                        <a:pt x="78294" y="150583"/>
                        <a:pt x="102773" y="242595"/>
                        <a:pt x="90010" y="329749"/>
                      </a:cubicBezTo>
                      <a:cubicBezTo>
                        <a:pt x="85724" y="358514"/>
                        <a:pt x="77627" y="387470"/>
                        <a:pt x="81533" y="416331"/>
                      </a:cubicBezTo>
                      <a:cubicBezTo>
                        <a:pt x="85438" y="445192"/>
                        <a:pt x="105917" y="474719"/>
                        <a:pt x="134968" y="476624"/>
                      </a:cubicBezTo>
                      <a:cubicBezTo>
                        <a:pt x="164591" y="478529"/>
                        <a:pt x="188022" y="452145"/>
                        <a:pt x="202405" y="426237"/>
                      </a:cubicBezTo>
                      <a:cubicBezTo>
                        <a:pt x="246125" y="347560"/>
                        <a:pt x="252030" y="248977"/>
                        <a:pt x="218026" y="165728"/>
                      </a:cubicBezTo>
                      <a:cubicBezTo>
                        <a:pt x="192309" y="102673"/>
                        <a:pt x="144017" y="49237"/>
                        <a:pt x="84676" y="16090"/>
                      </a:cubicBezTo>
                      <a:cubicBezTo>
                        <a:pt x="15429" y="-22772"/>
                        <a:pt x="-30291" y="12566"/>
                        <a:pt x="23811" y="81337"/>
                      </a:cubicBezTo>
                      <a:close/>
                    </a:path>
                  </a:pathLst>
                </a:custGeom>
                <a:solidFill>
                  <a:srgbClr val="F6C3B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0" name="Google Shape;130;p2"/>
                <p:cNvSpPr/>
                <p:nvPr/>
              </p:nvSpPr>
              <p:spPr>
                <a:xfrm>
                  <a:off x="8670540" y="6146849"/>
                  <a:ext cx="328271" cy="307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271" h="307607" extrusionOk="0">
                      <a:moveTo>
                        <a:pt x="277368" y="275654"/>
                      </a:moveTo>
                      <a:cubicBezTo>
                        <a:pt x="234125" y="315183"/>
                        <a:pt x="172117" y="315563"/>
                        <a:pt x="127635" y="290322"/>
                      </a:cubicBezTo>
                      <a:cubicBezTo>
                        <a:pt x="83249" y="265081"/>
                        <a:pt x="45149" y="222695"/>
                        <a:pt x="28004" y="172117"/>
                      </a:cubicBezTo>
                      <a:cubicBezTo>
                        <a:pt x="17526" y="141161"/>
                        <a:pt x="8287" y="110300"/>
                        <a:pt x="0" y="79724"/>
                      </a:cubicBezTo>
                      <a:lnTo>
                        <a:pt x="286417" y="0"/>
                      </a:lnTo>
                      <a:cubicBezTo>
                        <a:pt x="298895" y="38862"/>
                        <a:pt x="321564" y="75438"/>
                        <a:pt x="326708" y="117634"/>
                      </a:cubicBezTo>
                      <a:cubicBezTo>
                        <a:pt x="333280" y="172402"/>
                        <a:pt x="319564" y="237268"/>
                        <a:pt x="277368" y="275654"/>
                      </a:cubicBezTo>
                      <a:close/>
                    </a:path>
                  </a:pathLst>
                </a:custGeom>
                <a:solidFill>
                  <a:srgbClr val="9D998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1" name="Google Shape;131;p2"/>
                <p:cNvSpPr/>
                <p:nvPr/>
              </p:nvSpPr>
              <p:spPr>
                <a:xfrm>
                  <a:off x="7019028" y="4340623"/>
                  <a:ext cx="251692" cy="909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692" h="90963" extrusionOk="0">
                      <a:moveTo>
                        <a:pt x="134560" y="90964"/>
                      </a:moveTo>
                      <a:cubicBezTo>
                        <a:pt x="134465" y="90964"/>
                        <a:pt x="134274" y="90964"/>
                        <a:pt x="134179" y="90964"/>
                      </a:cubicBezTo>
                      <a:cubicBezTo>
                        <a:pt x="122273" y="90773"/>
                        <a:pt x="110748" y="84011"/>
                        <a:pt x="103508" y="72676"/>
                      </a:cubicBezTo>
                      <a:cubicBezTo>
                        <a:pt x="100841" y="68485"/>
                        <a:pt x="98937" y="64008"/>
                        <a:pt x="97793" y="59436"/>
                      </a:cubicBezTo>
                      <a:cubicBezTo>
                        <a:pt x="93031" y="66104"/>
                        <a:pt x="86649" y="71819"/>
                        <a:pt x="78934" y="76105"/>
                      </a:cubicBezTo>
                      <a:cubicBezTo>
                        <a:pt x="64075" y="84487"/>
                        <a:pt x="47311" y="86011"/>
                        <a:pt x="33119" y="80296"/>
                      </a:cubicBezTo>
                      <a:cubicBezTo>
                        <a:pt x="18831" y="74581"/>
                        <a:pt x="7782" y="62008"/>
                        <a:pt x="2734" y="45720"/>
                      </a:cubicBezTo>
                      <a:cubicBezTo>
                        <a:pt x="-2314" y="29432"/>
                        <a:pt x="-314" y="12763"/>
                        <a:pt x="8258" y="0"/>
                      </a:cubicBezTo>
                      <a:lnTo>
                        <a:pt x="14164" y="4001"/>
                      </a:lnTo>
                      <a:cubicBezTo>
                        <a:pt x="6925" y="14859"/>
                        <a:pt x="5210" y="29623"/>
                        <a:pt x="9497" y="43625"/>
                      </a:cubicBezTo>
                      <a:cubicBezTo>
                        <a:pt x="13783" y="57626"/>
                        <a:pt x="23689" y="68866"/>
                        <a:pt x="35786" y="73628"/>
                      </a:cubicBezTo>
                      <a:cubicBezTo>
                        <a:pt x="47883" y="78486"/>
                        <a:pt x="62741" y="77057"/>
                        <a:pt x="75505" y="69818"/>
                      </a:cubicBezTo>
                      <a:cubicBezTo>
                        <a:pt x="85602" y="64103"/>
                        <a:pt x="93317" y="55436"/>
                        <a:pt x="97222" y="45720"/>
                      </a:cubicBezTo>
                      <a:cubicBezTo>
                        <a:pt x="97603" y="42672"/>
                        <a:pt x="98460" y="39814"/>
                        <a:pt x="99699" y="37052"/>
                      </a:cubicBezTo>
                      <a:lnTo>
                        <a:pt x="111319" y="10763"/>
                      </a:lnTo>
                      <a:lnTo>
                        <a:pt x="106556" y="39148"/>
                      </a:lnTo>
                      <a:cubicBezTo>
                        <a:pt x="106080" y="42101"/>
                        <a:pt x="105318" y="44958"/>
                        <a:pt x="104271" y="47720"/>
                      </a:cubicBezTo>
                      <a:cubicBezTo>
                        <a:pt x="103508" y="54674"/>
                        <a:pt x="105414" y="62103"/>
                        <a:pt x="109700" y="68866"/>
                      </a:cubicBezTo>
                      <a:cubicBezTo>
                        <a:pt x="115701" y="78200"/>
                        <a:pt x="124940" y="83820"/>
                        <a:pt x="134465" y="83915"/>
                      </a:cubicBezTo>
                      <a:cubicBezTo>
                        <a:pt x="134560" y="83915"/>
                        <a:pt x="134655" y="83915"/>
                        <a:pt x="134751" y="83915"/>
                      </a:cubicBezTo>
                      <a:cubicBezTo>
                        <a:pt x="144180" y="83915"/>
                        <a:pt x="153420" y="78581"/>
                        <a:pt x="159611" y="69533"/>
                      </a:cubicBezTo>
                      <a:cubicBezTo>
                        <a:pt x="165802" y="60388"/>
                        <a:pt x="167326" y="49625"/>
                        <a:pt x="163706" y="40862"/>
                      </a:cubicBezTo>
                      <a:lnTo>
                        <a:pt x="170088" y="37624"/>
                      </a:lnTo>
                      <a:cubicBezTo>
                        <a:pt x="177232" y="49339"/>
                        <a:pt x="185804" y="62389"/>
                        <a:pt x="198282" y="70295"/>
                      </a:cubicBezTo>
                      <a:cubicBezTo>
                        <a:pt x="208760" y="76867"/>
                        <a:pt x="225238" y="79915"/>
                        <a:pt x="236668" y="71152"/>
                      </a:cubicBezTo>
                      <a:cubicBezTo>
                        <a:pt x="242002" y="67056"/>
                        <a:pt x="245050" y="59627"/>
                        <a:pt x="244479" y="52197"/>
                      </a:cubicBezTo>
                      <a:cubicBezTo>
                        <a:pt x="244002" y="46196"/>
                        <a:pt x="241240" y="41338"/>
                        <a:pt x="236858" y="38862"/>
                      </a:cubicBezTo>
                      <a:lnTo>
                        <a:pt x="240383" y="32671"/>
                      </a:lnTo>
                      <a:cubicBezTo>
                        <a:pt x="246955" y="36386"/>
                        <a:pt x="251051" y="43244"/>
                        <a:pt x="251622" y="51721"/>
                      </a:cubicBezTo>
                      <a:cubicBezTo>
                        <a:pt x="252289" y="61436"/>
                        <a:pt x="248193" y="71342"/>
                        <a:pt x="241050" y="76867"/>
                      </a:cubicBezTo>
                      <a:cubicBezTo>
                        <a:pt x="226952" y="87725"/>
                        <a:pt x="207045" y="84296"/>
                        <a:pt x="194472" y="76391"/>
                      </a:cubicBezTo>
                      <a:cubicBezTo>
                        <a:pt x="185424" y="70771"/>
                        <a:pt x="178470" y="62865"/>
                        <a:pt x="172565" y="54674"/>
                      </a:cubicBezTo>
                      <a:cubicBezTo>
                        <a:pt x="171898" y="61151"/>
                        <a:pt x="169517" y="67628"/>
                        <a:pt x="165516" y="73628"/>
                      </a:cubicBezTo>
                      <a:cubicBezTo>
                        <a:pt x="157801" y="84487"/>
                        <a:pt x="146371" y="90964"/>
                        <a:pt x="134560" y="90964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" name="Google Shape;132;p2"/>
                <p:cNvSpPr/>
                <p:nvPr/>
              </p:nvSpPr>
              <p:spPr>
                <a:xfrm>
                  <a:off x="7423812" y="3954956"/>
                  <a:ext cx="262324" cy="1243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324" h="124301" extrusionOk="0">
                      <a:moveTo>
                        <a:pt x="61532" y="124206"/>
                      </a:moveTo>
                      <a:cubicBezTo>
                        <a:pt x="32099" y="124206"/>
                        <a:pt x="4382" y="100679"/>
                        <a:pt x="0" y="71533"/>
                      </a:cubicBezTo>
                      <a:lnTo>
                        <a:pt x="7049" y="70485"/>
                      </a:lnTo>
                      <a:cubicBezTo>
                        <a:pt x="11049" y="97155"/>
                        <a:pt x="36957" y="118586"/>
                        <a:pt x="64103" y="116967"/>
                      </a:cubicBezTo>
                      <a:cubicBezTo>
                        <a:pt x="91059" y="115443"/>
                        <a:pt x="114681" y="91440"/>
                        <a:pt x="115729" y="64484"/>
                      </a:cubicBezTo>
                      <a:lnTo>
                        <a:pt x="116586" y="42386"/>
                      </a:lnTo>
                      <a:lnTo>
                        <a:pt x="122777" y="63627"/>
                      </a:lnTo>
                      <a:cubicBezTo>
                        <a:pt x="128016" y="81724"/>
                        <a:pt x="142113" y="97060"/>
                        <a:pt x="161449" y="105537"/>
                      </a:cubicBezTo>
                      <a:cubicBezTo>
                        <a:pt x="180785" y="114014"/>
                        <a:pt x="201549" y="114110"/>
                        <a:pt x="218504" y="105823"/>
                      </a:cubicBezTo>
                      <a:cubicBezTo>
                        <a:pt x="235458" y="97536"/>
                        <a:pt x="248031" y="80867"/>
                        <a:pt x="252984" y="60388"/>
                      </a:cubicBezTo>
                      <a:cubicBezTo>
                        <a:pt x="257937" y="39814"/>
                        <a:pt x="254413" y="19336"/>
                        <a:pt x="243269" y="4191"/>
                      </a:cubicBezTo>
                      <a:lnTo>
                        <a:pt x="248984" y="0"/>
                      </a:lnTo>
                      <a:cubicBezTo>
                        <a:pt x="261461" y="16954"/>
                        <a:pt x="265367" y="39529"/>
                        <a:pt x="259937" y="62198"/>
                      </a:cubicBezTo>
                      <a:cubicBezTo>
                        <a:pt x="254413" y="84772"/>
                        <a:pt x="240506" y="103061"/>
                        <a:pt x="221647" y="112395"/>
                      </a:cubicBezTo>
                      <a:cubicBezTo>
                        <a:pt x="202787" y="121729"/>
                        <a:pt x="179832" y="121634"/>
                        <a:pt x="158496" y="112300"/>
                      </a:cubicBezTo>
                      <a:cubicBezTo>
                        <a:pt x="141637" y="104870"/>
                        <a:pt x="128397" y="92773"/>
                        <a:pt x="120777" y="78010"/>
                      </a:cubicBezTo>
                      <a:cubicBezTo>
                        <a:pt x="113824" y="102870"/>
                        <a:pt x="90488" y="122872"/>
                        <a:pt x="64484" y="124301"/>
                      </a:cubicBezTo>
                      <a:cubicBezTo>
                        <a:pt x="63627" y="124111"/>
                        <a:pt x="62579" y="124206"/>
                        <a:pt x="61532" y="124206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33" name="Google Shape;133;p2"/>
                <p:cNvGrpSpPr/>
                <p:nvPr/>
              </p:nvGrpSpPr>
              <p:grpSpPr>
                <a:xfrm>
                  <a:off x="6650191" y="5328651"/>
                  <a:ext cx="609320" cy="558260"/>
                  <a:chOff x="4886704" y="5280754"/>
                  <a:chExt cx="609320" cy="558260"/>
                </a:xfrm>
              </p:grpSpPr>
              <p:sp>
                <p:nvSpPr>
                  <p:cNvPr id="134" name="Google Shape;134;p2"/>
                  <p:cNvSpPr/>
                  <p:nvPr/>
                </p:nvSpPr>
                <p:spPr>
                  <a:xfrm>
                    <a:off x="4890294" y="5284564"/>
                    <a:ext cx="602252" cy="5508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2252" h="550831" extrusionOk="0">
                        <a:moveTo>
                          <a:pt x="86803" y="162973"/>
                        </a:moveTo>
                        <a:cubicBezTo>
                          <a:pt x="16319" y="180118"/>
                          <a:pt x="-23496" y="290417"/>
                          <a:pt x="14985" y="361950"/>
                        </a:cubicBezTo>
                        <a:cubicBezTo>
                          <a:pt x="53466" y="433388"/>
                          <a:pt x="155288" y="438341"/>
                          <a:pt x="198722" y="370808"/>
                        </a:cubicBezTo>
                        <a:cubicBezTo>
                          <a:pt x="155098" y="423100"/>
                          <a:pt x="178434" y="527114"/>
                          <a:pt x="238251" y="547402"/>
                        </a:cubicBezTo>
                        <a:cubicBezTo>
                          <a:pt x="298068" y="567690"/>
                          <a:pt x="364934" y="494348"/>
                          <a:pt x="351884" y="422815"/>
                        </a:cubicBezTo>
                        <a:cubicBezTo>
                          <a:pt x="371506" y="456915"/>
                          <a:pt x="415607" y="467296"/>
                          <a:pt x="444848" y="444627"/>
                        </a:cubicBezTo>
                        <a:cubicBezTo>
                          <a:pt x="474090" y="421957"/>
                          <a:pt x="483424" y="370332"/>
                          <a:pt x="464565" y="335566"/>
                        </a:cubicBezTo>
                        <a:cubicBezTo>
                          <a:pt x="490092" y="361950"/>
                          <a:pt x="533050" y="360331"/>
                          <a:pt x="557053" y="332041"/>
                        </a:cubicBezTo>
                        <a:cubicBezTo>
                          <a:pt x="581056" y="303752"/>
                          <a:pt x="582294" y="253175"/>
                          <a:pt x="559720" y="223361"/>
                        </a:cubicBezTo>
                        <a:cubicBezTo>
                          <a:pt x="591438" y="194977"/>
                          <a:pt x="607916" y="144685"/>
                          <a:pt x="600487" y="98584"/>
                        </a:cubicBezTo>
                        <a:cubicBezTo>
                          <a:pt x="593057" y="52483"/>
                          <a:pt x="562101" y="12763"/>
                          <a:pt x="523715" y="0"/>
                        </a:cubicBezTo>
                      </a:path>
                    </a:pathLst>
                  </a:custGeom>
                  <a:solidFill>
                    <a:srgbClr val="FEFEFE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5" name="Google Shape;135;p2"/>
                  <p:cNvSpPr/>
                  <p:nvPr/>
                </p:nvSpPr>
                <p:spPr>
                  <a:xfrm>
                    <a:off x="4886704" y="5280754"/>
                    <a:ext cx="609320" cy="5582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9320" h="558260" extrusionOk="0">
                        <a:moveTo>
                          <a:pt x="262606" y="558260"/>
                        </a:moveTo>
                        <a:cubicBezTo>
                          <a:pt x="255176" y="558260"/>
                          <a:pt x="247747" y="557022"/>
                          <a:pt x="240603" y="554641"/>
                        </a:cubicBezTo>
                        <a:cubicBezTo>
                          <a:pt x="213647" y="545497"/>
                          <a:pt x="191644" y="518827"/>
                          <a:pt x="181643" y="483393"/>
                        </a:cubicBezTo>
                        <a:cubicBezTo>
                          <a:pt x="173642" y="454914"/>
                          <a:pt x="174404" y="425767"/>
                          <a:pt x="183072" y="401574"/>
                        </a:cubicBezTo>
                        <a:cubicBezTo>
                          <a:pt x="162879" y="418147"/>
                          <a:pt x="137161" y="427101"/>
                          <a:pt x="109539" y="425958"/>
                        </a:cubicBezTo>
                        <a:cubicBezTo>
                          <a:pt x="69534" y="424434"/>
                          <a:pt x="34291" y="402526"/>
                          <a:pt x="15432" y="367474"/>
                        </a:cubicBezTo>
                        <a:cubicBezTo>
                          <a:pt x="-4952" y="329660"/>
                          <a:pt x="-5142" y="278225"/>
                          <a:pt x="14860" y="233362"/>
                        </a:cubicBezTo>
                        <a:cubicBezTo>
                          <a:pt x="31339" y="196406"/>
                          <a:pt x="58580" y="170974"/>
                          <a:pt x="89536" y="163354"/>
                        </a:cubicBezTo>
                        <a:lnTo>
                          <a:pt x="91251" y="170307"/>
                        </a:lnTo>
                        <a:cubicBezTo>
                          <a:pt x="62390" y="177356"/>
                          <a:pt x="36958" y="201358"/>
                          <a:pt x="21433" y="236220"/>
                        </a:cubicBezTo>
                        <a:cubicBezTo>
                          <a:pt x="2287" y="279177"/>
                          <a:pt x="2383" y="328136"/>
                          <a:pt x="21814" y="364046"/>
                        </a:cubicBezTo>
                        <a:cubicBezTo>
                          <a:pt x="39530" y="396907"/>
                          <a:pt x="72391" y="417385"/>
                          <a:pt x="109920" y="418814"/>
                        </a:cubicBezTo>
                        <a:cubicBezTo>
                          <a:pt x="142591" y="420053"/>
                          <a:pt x="172690" y="406432"/>
                          <a:pt x="192692" y="381953"/>
                        </a:cubicBezTo>
                        <a:cubicBezTo>
                          <a:pt x="194788" y="378618"/>
                          <a:pt x="197169" y="375380"/>
                          <a:pt x="199645" y="372332"/>
                        </a:cubicBezTo>
                        <a:lnTo>
                          <a:pt x="205360" y="376523"/>
                        </a:lnTo>
                        <a:cubicBezTo>
                          <a:pt x="203265" y="379762"/>
                          <a:pt x="200979" y="382905"/>
                          <a:pt x="198598" y="385858"/>
                        </a:cubicBezTo>
                        <a:cubicBezTo>
                          <a:pt x="183072" y="411004"/>
                          <a:pt x="178976" y="447199"/>
                          <a:pt x="188596" y="481394"/>
                        </a:cubicBezTo>
                        <a:cubicBezTo>
                          <a:pt x="197931" y="514636"/>
                          <a:pt x="218219" y="539401"/>
                          <a:pt x="242984" y="547783"/>
                        </a:cubicBezTo>
                        <a:cubicBezTo>
                          <a:pt x="265939" y="555593"/>
                          <a:pt x="291847" y="549116"/>
                          <a:pt x="314041" y="529971"/>
                        </a:cubicBezTo>
                        <a:cubicBezTo>
                          <a:pt x="343759" y="504349"/>
                          <a:pt x="358618" y="463963"/>
                          <a:pt x="351950" y="427196"/>
                        </a:cubicBezTo>
                        <a:lnTo>
                          <a:pt x="348235" y="406717"/>
                        </a:lnTo>
                        <a:lnTo>
                          <a:pt x="358618" y="424720"/>
                        </a:lnTo>
                        <a:cubicBezTo>
                          <a:pt x="367857" y="440912"/>
                          <a:pt x="383478" y="452152"/>
                          <a:pt x="401290" y="455676"/>
                        </a:cubicBezTo>
                        <a:cubicBezTo>
                          <a:pt x="417673" y="458915"/>
                          <a:pt x="433579" y="455295"/>
                          <a:pt x="446248" y="445484"/>
                        </a:cubicBezTo>
                        <a:cubicBezTo>
                          <a:pt x="474156" y="423958"/>
                          <a:pt x="483109" y="374142"/>
                          <a:pt x="465012" y="340995"/>
                        </a:cubicBezTo>
                        <a:lnTo>
                          <a:pt x="452344" y="317754"/>
                        </a:lnTo>
                        <a:lnTo>
                          <a:pt x="470727" y="336804"/>
                        </a:lnTo>
                        <a:cubicBezTo>
                          <a:pt x="482062" y="348520"/>
                          <a:pt x="498064" y="355092"/>
                          <a:pt x="514447" y="354425"/>
                        </a:cubicBezTo>
                        <a:cubicBezTo>
                          <a:pt x="531211" y="353854"/>
                          <a:pt x="547022" y="346234"/>
                          <a:pt x="557881" y="333375"/>
                        </a:cubicBezTo>
                        <a:cubicBezTo>
                          <a:pt x="580741" y="306324"/>
                          <a:pt x="581979" y="257651"/>
                          <a:pt x="560357" y="229076"/>
                        </a:cubicBezTo>
                        <a:lnTo>
                          <a:pt x="558357" y="226409"/>
                        </a:lnTo>
                        <a:lnTo>
                          <a:pt x="560833" y="224219"/>
                        </a:lnTo>
                        <a:cubicBezTo>
                          <a:pt x="591790" y="196501"/>
                          <a:pt x="607696" y="147637"/>
                          <a:pt x="600457" y="102584"/>
                        </a:cubicBezTo>
                        <a:cubicBezTo>
                          <a:pt x="593218" y="57721"/>
                          <a:pt x="563310" y="19145"/>
                          <a:pt x="526067" y="6763"/>
                        </a:cubicBezTo>
                        <a:lnTo>
                          <a:pt x="528353" y="0"/>
                        </a:lnTo>
                        <a:cubicBezTo>
                          <a:pt x="568072" y="13240"/>
                          <a:pt x="599886" y="54007"/>
                          <a:pt x="607506" y="101441"/>
                        </a:cubicBezTo>
                        <a:cubicBezTo>
                          <a:pt x="614935" y="147637"/>
                          <a:pt x="599124" y="197739"/>
                          <a:pt x="567977" y="227267"/>
                        </a:cubicBezTo>
                        <a:cubicBezTo>
                          <a:pt x="589408" y="258508"/>
                          <a:pt x="587503" y="309277"/>
                          <a:pt x="563310" y="337852"/>
                        </a:cubicBezTo>
                        <a:cubicBezTo>
                          <a:pt x="551118" y="352235"/>
                          <a:pt x="533401" y="360807"/>
                          <a:pt x="514637" y="361378"/>
                        </a:cubicBezTo>
                        <a:cubicBezTo>
                          <a:pt x="501207" y="361760"/>
                          <a:pt x="488062" y="358140"/>
                          <a:pt x="477013" y="350996"/>
                        </a:cubicBezTo>
                        <a:cubicBezTo>
                          <a:pt x="488158" y="385858"/>
                          <a:pt x="477299" y="430244"/>
                          <a:pt x="450534" y="450913"/>
                        </a:cubicBezTo>
                        <a:cubicBezTo>
                          <a:pt x="436246" y="461962"/>
                          <a:pt x="418244" y="466058"/>
                          <a:pt x="399766" y="462439"/>
                        </a:cubicBezTo>
                        <a:cubicBezTo>
                          <a:pt x="384430" y="459391"/>
                          <a:pt x="370714" y="451294"/>
                          <a:pt x="360427" y="439579"/>
                        </a:cubicBezTo>
                        <a:cubicBezTo>
                          <a:pt x="362047" y="474726"/>
                          <a:pt x="346521" y="511016"/>
                          <a:pt x="318613" y="535115"/>
                        </a:cubicBezTo>
                        <a:cubicBezTo>
                          <a:pt x="301277" y="550450"/>
                          <a:pt x="281656" y="558260"/>
                          <a:pt x="262606" y="558260"/>
                        </a:cubicBezTo>
                        <a:close/>
                      </a:path>
                    </a:pathLst>
                  </a:custGeom>
                  <a:solidFill>
                    <a:srgbClr val="D9D7D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6" name="Google Shape;136;p2"/>
                <p:cNvGrpSpPr/>
                <p:nvPr/>
              </p:nvGrpSpPr>
              <p:grpSpPr>
                <a:xfrm>
                  <a:off x="8440360" y="5294718"/>
                  <a:ext cx="604287" cy="547806"/>
                  <a:chOff x="6676873" y="5246821"/>
                  <a:chExt cx="604287" cy="547806"/>
                </a:xfrm>
              </p:grpSpPr>
              <p:sp>
                <p:nvSpPr>
                  <p:cNvPr id="137" name="Google Shape;137;p2"/>
                  <p:cNvSpPr/>
                  <p:nvPr/>
                </p:nvSpPr>
                <p:spPr>
                  <a:xfrm>
                    <a:off x="6680496" y="5250648"/>
                    <a:ext cx="597085" cy="5405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7085" h="540526" extrusionOk="0">
                        <a:moveTo>
                          <a:pt x="32818" y="128499"/>
                        </a:moveTo>
                        <a:cubicBezTo>
                          <a:pt x="5196" y="148121"/>
                          <a:pt x="-7378" y="190602"/>
                          <a:pt x="4434" y="224797"/>
                        </a:cubicBezTo>
                        <a:cubicBezTo>
                          <a:pt x="16245" y="258897"/>
                          <a:pt x="51106" y="281090"/>
                          <a:pt x="83491" y="274898"/>
                        </a:cubicBezTo>
                        <a:cubicBezTo>
                          <a:pt x="35009" y="268422"/>
                          <a:pt x="-9663" y="329953"/>
                          <a:pt x="6243" y="381483"/>
                        </a:cubicBezTo>
                        <a:cubicBezTo>
                          <a:pt x="22150" y="433014"/>
                          <a:pt x="91206" y="451016"/>
                          <a:pt x="125972" y="412630"/>
                        </a:cubicBezTo>
                        <a:cubicBezTo>
                          <a:pt x="105113" y="455302"/>
                          <a:pt x="124353" y="515976"/>
                          <a:pt x="164644" y="534645"/>
                        </a:cubicBezTo>
                        <a:cubicBezTo>
                          <a:pt x="204935" y="553315"/>
                          <a:pt x="257037" y="525597"/>
                          <a:pt x="269419" y="478924"/>
                        </a:cubicBezTo>
                        <a:cubicBezTo>
                          <a:pt x="280849" y="518739"/>
                          <a:pt x="325616" y="541789"/>
                          <a:pt x="360192" y="525787"/>
                        </a:cubicBezTo>
                        <a:cubicBezTo>
                          <a:pt x="394768" y="509785"/>
                          <a:pt x="411627" y="458065"/>
                          <a:pt x="394387" y="421012"/>
                        </a:cubicBezTo>
                        <a:cubicBezTo>
                          <a:pt x="417533" y="458445"/>
                          <a:pt x="470587" y="466923"/>
                          <a:pt x="502210" y="438157"/>
                        </a:cubicBezTo>
                        <a:cubicBezTo>
                          <a:pt x="533833" y="409391"/>
                          <a:pt x="536976" y="349670"/>
                          <a:pt x="508687" y="316999"/>
                        </a:cubicBezTo>
                        <a:cubicBezTo>
                          <a:pt x="544311" y="325381"/>
                          <a:pt x="583839" y="299092"/>
                          <a:pt x="593936" y="260039"/>
                        </a:cubicBezTo>
                        <a:cubicBezTo>
                          <a:pt x="604128" y="220987"/>
                          <a:pt x="583458" y="175172"/>
                          <a:pt x="549264" y="161075"/>
                        </a:cubicBezTo>
                        <a:cubicBezTo>
                          <a:pt x="583935" y="146311"/>
                          <a:pt x="604794" y="99543"/>
                          <a:pt x="594412" y="59824"/>
                        </a:cubicBezTo>
                        <a:cubicBezTo>
                          <a:pt x="584030" y="20105"/>
                          <a:pt x="543930" y="-6851"/>
                          <a:pt x="507544" y="1531"/>
                        </a:cubicBezTo>
                      </a:path>
                    </a:pathLst>
                  </a:custGeom>
                  <a:solidFill>
                    <a:srgbClr val="FEFEFE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8" name="Google Shape;138;p2"/>
                  <p:cNvSpPr/>
                  <p:nvPr/>
                </p:nvSpPr>
                <p:spPr>
                  <a:xfrm>
                    <a:off x="6676873" y="5246821"/>
                    <a:ext cx="604287" cy="547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4287" h="547806" extrusionOk="0">
                        <a:moveTo>
                          <a:pt x="195223" y="547807"/>
                        </a:moveTo>
                        <a:cubicBezTo>
                          <a:pt x="185221" y="547807"/>
                          <a:pt x="175506" y="545711"/>
                          <a:pt x="166648" y="541616"/>
                        </a:cubicBezTo>
                        <a:cubicBezTo>
                          <a:pt x="147693" y="532852"/>
                          <a:pt x="131977" y="514374"/>
                          <a:pt x="123690" y="491038"/>
                        </a:cubicBezTo>
                        <a:cubicBezTo>
                          <a:pt x="116356" y="470368"/>
                          <a:pt x="115498" y="447985"/>
                          <a:pt x="121023" y="428459"/>
                        </a:cubicBezTo>
                        <a:cubicBezTo>
                          <a:pt x="105307" y="439412"/>
                          <a:pt x="85114" y="443127"/>
                          <a:pt x="64540" y="438555"/>
                        </a:cubicBezTo>
                        <a:cubicBezTo>
                          <a:pt x="36727" y="432364"/>
                          <a:pt x="14438" y="412361"/>
                          <a:pt x="6342" y="386168"/>
                        </a:cubicBezTo>
                        <a:cubicBezTo>
                          <a:pt x="-2135" y="358640"/>
                          <a:pt x="5294" y="326446"/>
                          <a:pt x="25773" y="302252"/>
                        </a:cubicBezTo>
                        <a:cubicBezTo>
                          <a:pt x="34441" y="291965"/>
                          <a:pt x="44442" y="284441"/>
                          <a:pt x="55110" y="279773"/>
                        </a:cubicBezTo>
                        <a:cubicBezTo>
                          <a:pt x="32631" y="272534"/>
                          <a:pt x="13010" y="254056"/>
                          <a:pt x="4627" y="229577"/>
                        </a:cubicBezTo>
                        <a:cubicBezTo>
                          <a:pt x="-7660" y="193858"/>
                          <a:pt x="5294" y="149852"/>
                          <a:pt x="34345" y="129183"/>
                        </a:cubicBezTo>
                        <a:lnTo>
                          <a:pt x="38536" y="134993"/>
                        </a:lnTo>
                        <a:cubicBezTo>
                          <a:pt x="11962" y="153853"/>
                          <a:pt x="56" y="194334"/>
                          <a:pt x="11485" y="227195"/>
                        </a:cubicBezTo>
                        <a:cubicBezTo>
                          <a:pt x="20629" y="253579"/>
                          <a:pt x="43966" y="272344"/>
                          <a:pt x="68826" y="275487"/>
                        </a:cubicBezTo>
                        <a:cubicBezTo>
                          <a:pt x="75017" y="274344"/>
                          <a:pt x="81304" y="274058"/>
                          <a:pt x="87590" y="274916"/>
                        </a:cubicBezTo>
                        <a:lnTo>
                          <a:pt x="109498" y="277868"/>
                        </a:lnTo>
                        <a:lnTo>
                          <a:pt x="87781" y="281964"/>
                        </a:lnTo>
                        <a:cubicBezTo>
                          <a:pt x="81589" y="283107"/>
                          <a:pt x="75303" y="283298"/>
                          <a:pt x="69207" y="282726"/>
                        </a:cubicBezTo>
                        <a:cubicBezTo>
                          <a:pt x="55491" y="285584"/>
                          <a:pt x="42346" y="293870"/>
                          <a:pt x="31393" y="306824"/>
                        </a:cubicBezTo>
                        <a:cubicBezTo>
                          <a:pt x="12724" y="328827"/>
                          <a:pt x="5675" y="359116"/>
                          <a:pt x="13295" y="383976"/>
                        </a:cubicBezTo>
                        <a:cubicBezTo>
                          <a:pt x="20629" y="407694"/>
                          <a:pt x="40823" y="425887"/>
                          <a:pt x="66159" y="431507"/>
                        </a:cubicBezTo>
                        <a:cubicBezTo>
                          <a:pt x="89495" y="436650"/>
                          <a:pt x="112165" y="430078"/>
                          <a:pt x="126928" y="413790"/>
                        </a:cubicBezTo>
                        <a:lnTo>
                          <a:pt x="143883" y="395026"/>
                        </a:lnTo>
                        <a:lnTo>
                          <a:pt x="132834" y="417695"/>
                        </a:lnTo>
                        <a:cubicBezTo>
                          <a:pt x="122928" y="438079"/>
                          <a:pt x="122071" y="464463"/>
                          <a:pt x="130548" y="488466"/>
                        </a:cubicBezTo>
                        <a:cubicBezTo>
                          <a:pt x="138168" y="509993"/>
                          <a:pt x="152455" y="526947"/>
                          <a:pt x="169791" y="534948"/>
                        </a:cubicBezTo>
                        <a:cubicBezTo>
                          <a:pt x="186745" y="542759"/>
                          <a:pt x="207224" y="542187"/>
                          <a:pt x="225893" y="533424"/>
                        </a:cubicBezTo>
                        <a:cubicBezTo>
                          <a:pt x="247325" y="523423"/>
                          <a:pt x="263612" y="503992"/>
                          <a:pt x="269518" y="481608"/>
                        </a:cubicBezTo>
                        <a:lnTo>
                          <a:pt x="272852" y="469130"/>
                        </a:lnTo>
                        <a:lnTo>
                          <a:pt x="276376" y="481513"/>
                        </a:lnTo>
                        <a:cubicBezTo>
                          <a:pt x="281805" y="500468"/>
                          <a:pt x="295997" y="516755"/>
                          <a:pt x="314190" y="525137"/>
                        </a:cubicBezTo>
                        <a:cubicBezTo>
                          <a:pt x="330192" y="532471"/>
                          <a:pt x="347718" y="532852"/>
                          <a:pt x="362196" y="526090"/>
                        </a:cubicBezTo>
                        <a:cubicBezTo>
                          <a:pt x="376864" y="519232"/>
                          <a:pt x="389152" y="504849"/>
                          <a:pt x="395819" y="486656"/>
                        </a:cubicBezTo>
                        <a:cubicBezTo>
                          <a:pt x="403249" y="466368"/>
                          <a:pt x="402772" y="443698"/>
                          <a:pt x="394676" y="426077"/>
                        </a:cubicBezTo>
                        <a:lnTo>
                          <a:pt x="400963" y="422743"/>
                        </a:lnTo>
                        <a:cubicBezTo>
                          <a:pt x="411726" y="440174"/>
                          <a:pt x="429728" y="451795"/>
                          <a:pt x="450493" y="454652"/>
                        </a:cubicBezTo>
                        <a:cubicBezTo>
                          <a:pt x="470114" y="457414"/>
                          <a:pt x="489450" y="451795"/>
                          <a:pt x="503356" y="439127"/>
                        </a:cubicBezTo>
                        <a:cubicBezTo>
                          <a:pt x="533455" y="411694"/>
                          <a:pt x="536503" y="354164"/>
                          <a:pt x="509548" y="322921"/>
                        </a:cubicBezTo>
                        <a:lnTo>
                          <a:pt x="502309" y="314539"/>
                        </a:lnTo>
                        <a:lnTo>
                          <a:pt x="513072" y="317111"/>
                        </a:lnTo>
                        <a:cubicBezTo>
                          <a:pt x="546600" y="325017"/>
                          <a:pt x="584414" y="299680"/>
                          <a:pt x="594035" y="262723"/>
                        </a:cubicBezTo>
                        <a:cubicBezTo>
                          <a:pt x="603655" y="225671"/>
                          <a:pt x="583843" y="181380"/>
                          <a:pt x="551458" y="167949"/>
                        </a:cubicBezTo>
                        <a:lnTo>
                          <a:pt x="543647" y="164711"/>
                        </a:lnTo>
                        <a:lnTo>
                          <a:pt x="551458" y="161377"/>
                        </a:lnTo>
                        <a:cubicBezTo>
                          <a:pt x="584224" y="147376"/>
                          <a:pt x="604417" y="102037"/>
                          <a:pt x="594511" y="64318"/>
                        </a:cubicBezTo>
                        <a:cubicBezTo>
                          <a:pt x="584510" y="26122"/>
                          <a:pt x="546600" y="595"/>
                          <a:pt x="511929" y="8596"/>
                        </a:cubicBezTo>
                        <a:lnTo>
                          <a:pt x="510310" y="1643"/>
                        </a:lnTo>
                        <a:cubicBezTo>
                          <a:pt x="548695" y="-7215"/>
                          <a:pt x="590510" y="20693"/>
                          <a:pt x="601464" y="62508"/>
                        </a:cubicBezTo>
                        <a:cubicBezTo>
                          <a:pt x="611656" y="101561"/>
                          <a:pt x="593368" y="146328"/>
                          <a:pt x="560983" y="164616"/>
                        </a:cubicBezTo>
                        <a:cubicBezTo>
                          <a:pt x="592892" y="182332"/>
                          <a:pt x="610989" y="226148"/>
                          <a:pt x="600988" y="264533"/>
                        </a:cubicBezTo>
                        <a:cubicBezTo>
                          <a:pt x="591082" y="302442"/>
                          <a:pt x="555458" y="328636"/>
                          <a:pt x="520502" y="325493"/>
                        </a:cubicBezTo>
                        <a:cubicBezTo>
                          <a:pt x="544219" y="360831"/>
                          <a:pt x="539266" y="416076"/>
                          <a:pt x="508214" y="444365"/>
                        </a:cubicBezTo>
                        <a:cubicBezTo>
                          <a:pt x="492688" y="458462"/>
                          <a:pt x="471352" y="464749"/>
                          <a:pt x="449540" y="461701"/>
                        </a:cubicBezTo>
                        <a:cubicBezTo>
                          <a:pt x="433252" y="459415"/>
                          <a:pt x="418489" y="452176"/>
                          <a:pt x="407059" y="441317"/>
                        </a:cubicBezTo>
                        <a:cubicBezTo>
                          <a:pt x="409916" y="456652"/>
                          <a:pt x="408487" y="473226"/>
                          <a:pt x="402677" y="489037"/>
                        </a:cubicBezTo>
                        <a:cubicBezTo>
                          <a:pt x="395343" y="509040"/>
                          <a:pt x="381722" y="524947"/>
                          <a:pt x="365339" y="532567"/>
                        </a:cubicBezTo>
                        <a:cubicBezTo>
                          <a:pt x="348956" y="540091"/>
                          <a:pt x="329335" y="539806"/>
                          <a:pt x="311333" y="531614"/>
                        </a:cubicBezTo>
                        <a:cubicBezTo>
                          <a:pt x="294473" y="523899"/>
                          <a:pt x="280757" y="509993"/>
                          <a:pt x="273233" y="493324"/>
                        </a:cubicBezTo>
                        <a:cubicBezTo>
                          <a:pt x="265041" y="513517"/>
                          <a:pt x="249039" y="530471"/>
                          <a:pt x="229036" y="539901"/>
                        </a:cubicBezTo>
                        <a:cubicBezTo>
                          <a:pt x="217892" y="545235"/>
                          <a:pt x="206367" y="547807"/>
                          <a:pt x="195223" y="547807"/>
                        </a:cubicBezTo>
                        <a:close/>
                      </a:path>
                    </a:pathLst>
                  </a:custGeom>
                  <a:solidFill>
                    <a:srgbClr val="D9D7D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39" name="Google Shape;139;p2"/>
              <p:cNvGrpSpPr/>
              <p:nvPr/>
            </p:nvGrpSpPr>
            <p:grpSpPr>
              <a:xfrm flipH="1">
                <a:off x="8957688" y="2315288"/>
                <a:ext cx="1010887" cy="712116"/>
                <a:chOff x="4585926" y="1340643"/>
                <a:chExt cx="1147301" cy="808212"/>
              </a:xfrm>
            </p:grpSpPr>
            <p:sp>
              <p:nvSpPr>
                <p:cNvPr id="140" name="Google Shape;140;p2"/>
                <p:cNvSpPr/>
                <p:nvPr/>
              </p:nvSpPr>
              <p:spPr>
                <a:xfrm rot="-439219">
                  <a:off x="5523193" y="1523653"/>
                  <a:ext cx="199016" cy="1856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886" h="185551" extrusionOk="0">
                      <a:moveTo>
                        <a:pt x="198886" y="92776"/>
                      </a:moveTo>
                      <a:cubicBezTo>
                        <a:pt x="198886" y="144014"/>
                        <a:pt x="154364" y="185551"/>
                        <a:pt x="99443" y="185551"/>
                      </a:cubicBezTo>
                      <a:cubicBezTo>
                        <a:pt x="44522" y="185551"/>
                        <a:pt x="0" y="144014"/>
                        <a:pt x="0" y="92776"/>
                      </a:cubicBezTo>
                      <a:cubicBezTo>
                        <a:pt x="0" y="41537"/>
                        <a:pt x="44522" y="0"/>
                        <a:pt x="99443" y="0"/>
                      </a:cubicBezTo>
                      <a:cubicBezTo>
                        <a:pt x="154364" y="0"/>
                        <a:pt x="198886" y="41537"/>
                        <a:pt x="198886" y="92776"/>
                      </a:cubicBezTo>
                      <a:close/>
                    </a:path>
                  </a:pathLst>
                </a:custGeom>
                <a:solidFill>
                  <a:srgbClr val="FDE4D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1" name="Google Shape;141;p2"/>
                <p:cNvSpPr/>
                <p:nvPr/>
              </p:nvSpPr>
              <p:spPr>
                <a:xfrm rot="-439219">
                  <a:off x="4596944" y="1773172"/>
                  <a:ext cx="199016" cy="1856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886" h="185551" extrusionOk="0">
                      <a:moveTo>
                        <a:pt x="198887" y="92776"/>
                      </a:moveTo>
                      <a:cubicBezTo>
                        <a:pt x="198887" y="144014"/>
                        <a:pt x="154364" y="185551"/>
                        <a:pt x="99443" y="185551"/>
                      </a:cubicBezTo>
                      <a:cubicBezTo>
                        <a:pt x="44522" y="185551"/>
                        <a:pt x="0" y="144014"/>
                        <a:pt x="0" y="92776"/>
                      </a:cubicBezTo>
                      <a:cubicBezTo>
                        <a:pt x="0" y="41537"/>
                        <a:pt x="44522" y="0"/>
                        <a:pt x="99443" y="0"/>
                      </a:cubicBezTo>
                      <a:cubicBezTo>
                        <a:pt x="154364" y="0"/>
                        <a:pt x="198887" y="41537"/>
                        <a:pt x="198887" y="92776"/>
                      </a:cubicBezTo>
                      <a:close/>
                    </a:path>
                  </a:pathLst>
                </a:custGeom>
                <a:solidFill>
                  <a:srgbClr val="FDE4D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" name="Google Shape;142;p2"/>
                <p:cNvSpPr/>
                <p:nvPr/>
              </p:nvSpPr>
              <p:spPr>
                <a:xfrm rot="-904748">
                  <a:off x="4810653" y="1506992"/>
                  <a:ext cx="93668" cy="1606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723" h="160777" extrusionOk="0">
                      <a:moveTo>
                        <a:pt x="93723" y="80389"/>
                      </a:moveTo>
                      <a:cubicBezTo>
                        <a:pt x="93723" y="124786"/>
                        <a:pt x="72743" y="160777"/>
                        <a:pt x="46862" y="160777"/>
                      </a:cubicBezTo>
                      <a:cubicBezTo>
                        <a:pt x="20981" y="160777"/>
                        <a:pt x="0" y="124786"/>
                        <a:pt x="0" y="80389"/>
                      </a:cubicBezTo>
                      <a:cubicBezTo>
                        <a:pt x="0" y="35991"/>
                        <a:pt x="20981" y="0"/>
                        <a:pt x="46862" y="0"/>
                      </a:cubicBezTo>
                      <a:cubicBezTo>
                        <a:pt x="72743" y="0"/>
                        <a:pt x="93723" y="35991"/>
                        <a:pt x="93723" y="80389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3" name="Google Shape;143;p2"/>
                <p:cNvSpPr/>
                <p:nvPr/>
              </p:nvSpPr>
              <p:spPr>
                <a:xfrm rot="-612915">
                  <a:off x="5329926" y="1393744"/>
                  <a:ext cx="93805" cy="160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724" h="160778" extrusionOk="0">
                      <a:moveTo>
                        <a:pt x="93724" y="80389"/>
                      </a:moveTo>
                      <a:cubicBezTo>
                        <a:pt x="93724" y="124787"/>
                        <a:pt x="72743" y="160779"/>
                        <a:pt x="46862" y="160779"/>
                      </a:cubicBezTo>
                      <a:cubicBezTo>
                        <a:pt x="20980" y="160779"/>
                        <a:pt x="0" y="124787"/>
                        <a:pt x="0" y="80389"/>
                      </a:cubicBezTo>
                      <a:cubicBezTo>
                        <a:pt x="0" y="35991"/>
                        <a:pt x="20980" y="0"/>
                        <a:pt x="46862" y="0"/>
                      </a:cubicBezTo>
                      <a:cubicBezTo>
                        <a:pt x="72743" y="0"/>
                        <a:pt x="93724" y="35991"/>
                        <a:pt x="93724" y="80389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4" name="Google Shape;144;p2"/>
                <p:cNvSpPr/>
                <p:nvPr/>
              </p:nvSpPr>
              <p:spPr>
                <a:xfrm>
                  <a:off x="4948810" y="1651003"/>
                  <a:ext cx="532818" cy="4978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2818" h="497852" extrusionOk="0">
                      <a:moveTo>
                        <a:pt x="55870" y="78260"/>
                      </a:moveTo>
                      <a:cubicBezTo>
                        <a:pt x="9388" y="123980"/>
                        <a:pt x="-10043" y="189702"/>
                        <a:pt x="5006" y="249424"/>
                      </a:cubicBezTo>
                      <a:cubicBezTo>
                        <a:pt x="20342" y="310003"/>
                        <a:pt x="67395" y="360485"/>
                        <a:pt x="116925" y="404872"/>
                      </a:cubicBezTo>
                      <a:cubicBezTo>
                        <a:pt x="176552" y="458403"/>
                        <a:pt x="255800" y="510600"/>
                        <a:pt x="339429" y="495074"/>
                      </a:cubicBezTo>
                      <a:cubicBezTo>
                        <a:pt x="417534" y="480596"/>
                        <a:pt x="465921" y="412587"/>
                        <a:pt x="495734" y="347722"/>
                      </a:cubicBezTo>
                      <a:cubicBezTo>
                        <a:pt x="523071" y="288381"/>
                        <a:pt x="542693" y="223421"/>
                        <a:pt x="527548" y="160841"/>
                      </a:cubicBezTo>
                      <a:cubicBezTo>
                        <a:pt x="513546" y="103120"/>
                        <a:pt x="468969" y="51685"/>
                        <a:pt x="409152" y="24539"/>
                      </a:cubicBezTo>
                      <a:cubicBezTo>
                        <a:pt x="304663" y="-22991"/>
                        <a:pt x="134928" y="440"/>
                        <a:pt x="55870" y="78260"/>
                      </a:cubicBezTo>
                      <a:close/>
                    </a:path>
                  </a:pathLst>
                </a:custGeom>
                <a:solidFill>
                  <a:srgbClr val="FDE4D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45" name="Google Shape;145;p2"/>
                <p:cNvGrpSpPr/>
                <p:nvPr/>
              </p:nvGrpSpPr>
              <p:grpSpPr>
                <a:xfrm>
                  <a:off x="5067354" y="1761355"/>
                  <a:ext cx="285096" cy="95161"/>
                  <a:chOff x="6904862" y="1761355"/>
                  <a:chExt cx="285096" cy="95161"/>
                </a:xfrm>
              </p:grpSpPr>
              <p:sp>
                <p:nvSpPr>
                  <p:cNvPr id="146" name="Google Shape;146;p2"/>
                  <p:cNvSpPr/>
                  <p:nvPr/>
                </p:nvSpPr>
                <p:spPr>
                  <a:xfrm>
                    <a:off x="6904862" y="1801281"/>
                    <a:ext cx="82742" cy="3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742" h="37177" extrusionOk="0">
                        <a:moveTo>
                          <a:pt x="30099" y="276"/>
                        </a:moveTo>
                        <a:cubicBezTo>
                          <a:pt x="22765" y="943"/>
                          <a:pt x="15430" y="2943"/>
                          <a:pt x="9715" y="6753"/>
                        </a:cubicBezTo>
                        <a:cubicBezTo>
                          <a:pt x="4000" y="10563"/>
                          <a:pt x="0" y="16278"/>
                          <a:pt x="0" y="22279"/>
                        </a:cubicBezTo>
                        <a:cubicBezTo>
                          <a:pt x="0" y="28280"/>
                          <a:pt x="4572" y="34281"/>
                          <a:pt x="11525" y="36376"/>
                        </a:cubicBezTo>
                        <a:cubicBezTo>
                          <a:pt x="17145" y="37995"/>
                          <a:pt x="23336" y="36948"/>
                          <a:pt x="28861" y="35138"/>
                        </a:cubicBezTo>
                        <a:cubicBezTo>
                          <a:pt x="34290" y="33233"/>
                          <a:pt x="39338" y="30566"/>
                          <a:pt x="44767" y="28661"/>
                        </a:cubicBezTo>
                        <a:cubicBezTo>
                          <a:pt x="54292" y="25327"/>
                          <a:pt x="63817" y="25041"/>
                          <a:pt x="73914" y="25994"/>
                        </a:cubicBezTo>
                        <a:cubicBezTo>
                          <a:pt x="84677" y="27041"/>
                          <a:pt x="84963" y="22470"/>
                          <a:pt x="78200" y="16183"/>
                        </a:cubicBezTo>
                        <a:cubicBezTo>
                          <a:pt x="66484" y="4944"/>
                          <a:pt x="48006" y="-1438"/>
                          <a:pt x="30099" y="276"/>
                        </a:cubicBezTo>
                        <a:close/>
                      </a:path>
                    </a:pathLst>
                  </a:custGeom>
                  <a:solidFill>
                    <a:srgbClr val="50505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147" name="Google Shape;147;p2"/>
                  <p:cNvGrpSpPr/>
                  <p:nvPr/>
                </p:nvGrpSpPr>
                <p:grpSpPr>
                  <a:xfrm>
                    <a:off x="6968965" y="1761355"/>
                    <a:ext cx="220992" cy="95161"/>
                    <a:chOff x="6968965" y="1761355"/>
                    <a:chExt cx="220992" cy="95161"/>
                  </a:xfrm>
                </p:grpSpPr>
                <p:sp>
                  <p:nvSpPr>
                    <p:cNvPr id="148" name="Google Shape;148;p2"/>
                    <p:cNvSpPr/>
                    <p:nvPr/>
                  </p:nvSpPr>
                  <p:spPr>
                    <a:xfrm>
                      <a:off x="7113020" y="1761355"/>
                      <a:ext cx="76937" cy="4203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6937" h="42033" extrusionOk="0">
                          <a:moveTo>
                            <a:pt x="36539" y="1912"/>
                          </a:moveTo>
                          <a:cubicBezTo>
                            <a:pt x="43588" y="7"/>
                            <a:pt x="51208" y="-660"/>
                            <a:pt x="58352" y="769"/>
                          </a:cubicBezTo>
                          <a:cubicBezTo>
                            <a:pt x="65495" y="2197"/>
                            <a:pt x="72163" y="6103"/>
                            <a:pt x="75211" y="11532"/>
                          </a:cubicBezTo>
                          <a:cubicBezTo>
                            <a:pt x="78259" y="16961"/>
                            <a:pt x="77306" y="24010"/>
                            <a:pt x="72068" y="28201"/>
                          </a:cubicBezTo>
                          <a:cubicBezTo>
                            <a:pt x="67877" y="31630"/>
                            <a:pt x="61685" y="32773"/>
                            <a:pt x="55685" y="32963"/>
                          </a:cubicBezTo>
                          <a:cubicBezTo>
                            <a:pt x="49779" y="33154"/>
                            <a:pt x="43874" y="32392"/>
                            <a:pt x="37873" y="32487"/>
                          </a:cubicBezTo>
                          <a:cubicBezTo>
                            <a:pt x="27491" y="32678"/>
                            <a:pt x="18727" y="35725"/>
                            <a:pt x="10060" y="40107"/>
                          </a:cubicBezTo>
                          <a:cubicBezTo>
                            <a:pt x="820" y="44679"/>
                            <a:pt x="-1751" y="40678"/>
                            <a:pt x="1106" y="32678"/>
                          </a:cubicBezTo>
                          <a:cubicBezTo>
                            <a:pt x="5964" y="18676"/>
                            <a:pt x="19490" y="6579"/>
                            <a:pt x="36539" y="1912"/>
                          </a:cubicBezTo>
                          <a:close/>
                        </a:path>
                      </a:pathLst>
                    </a:custGeom>
                    <a:solidFill>
                      <a:srgbClr val="505050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endParaRPr kumimoji="0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49" name="Google Shape;149;p2"/>
                    <p:cNvSpPr/>
                    <p:nvPr/>
                  </p:nvSpPr>
                  <p:spPr>
                    <a:xfrm>
                      <a:off x="6968965" y="1788413"/>
                      <a:ext cx="160305" cy="6810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0305" h="68103" extrusionOk="0">
                          <a:moveTo>
                            <a:pt x="73343" y="68104"/>
                          </a:moveTo>
                          <a:cubicBezTo>
                            <a:pt x="62008" y="68104"/>
                            <a:pt x="52769" y="66008"/>
                            <a:pt x="44672" y="61817"/>
                          </a:cubicBezTo>
                          <a:cubicBezTo>
                            <a:pt x="38862" y="58769"/>
                            <a:pt x="34100" y="54769"/>
                            <a:pt x="29528" y="50959"/>
                          </a:cubicBezTo>
                          <a:cubicBezTo>
                            <a:pt x="27908" y="49625"/>
                            <a:pt x="26289" y="48197"/>
                            <a:pt x="24575" y="46958"/>
                          </a:cubicBezTo>
                          <a:cubicBezTo>
                            <a:pt x="17240" y="41243"/>
                            <a:pt x="10859" y="38291"/>
                            <a:pt x="4477" y="37624"/>
                          </a:cubicBezTo>
                          <a:lnTo>
                            <a:pt x="4858" y="33623"/>
                          </a:lnTo>
                          <a:lnTo>
                            <a:pt x="0" y="33814"/>
                          </a:lnTo>
                          <a:lnTo>
                            <a:pt x="571" y="29242"/>
                          </a:lnTo>
                          <a:lnTo>
                            <a:pt x="5334" y="28099"/>
                          </a:lnTo>
                          <a:cubicBezTo>
                            <a:pt x="16193" y="29147"/>
                            <a:pt x="24860" y="35052"/>
                            <a:pt x="30385" y="39338"/>
                          </a:cubicBezTo>
                          <a:cubicBezTo>
                            <a:pt x="32195" y="40767"/>
                            <a:pt x="33909" y="42100"/>
                            <a:pt x="35528" y="43529"/>
                          </a:cubicBezTo>
                          <a:cubicBezTo>
                            <a:pt x="39910" y="47244"/>
                            <a:pt x="44101" y="50673"/>
                            <a:pt x="49054" y="53245"/>
                          </a:cubicBezTo>
                          <a:cubicBezTo>
                            <a:pt x="59436" y="58674"/>
                            <a:pt x="72485" y="59817"/>
                            <a:pt x="91345" y="56960"/>
                          </a:cubicBezTo>
                          <a:cubicBezTo>
                            <a:pt x="100679" y="55531"/>
                            <a:pt x="117538" y="51530"/>
                            <a:pt x="126492" y="39910"/>
                          </a:cubicBezTo>
                          <a:cubicBezTo>
                            <a:pt x="129540" y="36004"/>
                            <a:pt x="131445" y="31433"/>
                            <a:pt x="133541" y="26670"/>
                          </a:cubicBezTo>
                          <a:cubicBezTo>
                            <a:pt x="134303" y="24765"/>
                            <a:pt x="135160" y="22860"/>
                            <a:pt x="136017" y="21050"/>
                          </a:cubicBezTo>
                          <a:cubicBezTo>
                            <a:pt x="138875" y="15050"/>
                            <a:pt x="143732" y="6477"/>
                            <a:pt x="153353" y="1810"/>
                          </a:cubicBezTo>
                          <a:lnTo>
                            <a:pt x="156972" y="0"/>
                          </a:lnTo>
                          <a:lnTo>
                            <a:pt x="160306" y="4477"/>
                          </a:lnTo>
                          <a:lnTo>
                            <a:pt x="156305" y="7525"/>
                          </a:lnTo>
                          <a:lnTo>
                            <a:pt x="157639" y="10287"/>
                          </a:lnTo>
                          <a:cubicBezTo>
                            <a:pt x="152400" y="12859"/>
                            <a:pt x="148304" y="17621"/>
                            <a:pt x="144685" y="25146"/>
                          </a:cubicBezTo>
                          <a:cubicBezTo>
                            <a:pt x="143828" y="26861"/>
                            <a:pt x="143066" y="28670"/>
                            <a:pt x="142304" y="30480"/>
                          </a:cubicBezTo>
                          <a:cubicBezTo>
                            <a:pt x="140113" y="35624"/>
                            <a:pt x="137827" y="40862"/>
                            <a:pt x="134017" y="45720"/>
                          </a:cubicBezTo>
                          <a:cubicBezTo>
                            <a:pt x="122968" y="60008"/>
                            <a:pt x="103442" y="64770"/>
                            <a:pt x="92774" y="66389"/>
                          </a:cubicBezTo>
                          <a:cubicBezTo>
                            <a:pt x="85725" y="67532"/>
                            <a:pt x="79248" y="68104"/>
                            <a:pt x="73343" y="68104"/>
                          </a:cubicBezTo>
                          <a:close/>
                        </a:path>
                      </a:pathLst>
                    </a:custGeom>
                    <a:solidFill>
                      <a:srgbClr val="505050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endParaRPr kumimoji="0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sp>
              <p:nvSpPr>
                <p:cNvPr id="150" name="Google Shape;150;p2"/>
                <p:cNvSpPr/>
                <p:nvPr/>
              </p:nvSpPr>
              <p:spPr>
                <a:xfrm>
                  <a:off x="5210705" y="1846135"/>
                  <a:ext cx="39528" cy="1552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28" h="155257" extrusionOk="0">
                      <a:moveTo>
                        <a:pt x="30099" y="155257"/>
                      </a:moveTo>
                      <a:cubicBezTo>
                        <a:pt x="26194" y="103537"/>
                        <a:pt x="16097" y="52292"/>
                        <a:pt x="0" y="2953"/>
                      </a:cubicBezTo>
                      <a:lnTo>
                        <a:pt x="9049" y="0"/>
                      </a:lnTo>
                      <a:cubicBezTo>
                        <a:pt x="25337" y="50006"/>
                        <a:pt x="35623" y="102013"/>
                        <a:pt x="39529" y="154495"/>
                      </a:cubicBezTo>
                      <a:lnTo>
                        <a:pt x="30099" y="155257"/>
                      </a:ln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" name="Google Shape;151;p2"/>
                <p:cNvSpPr/>
                <p:nvPr/>
              </p:nvSpPr>
              <p:spPr>
                <a:xfrm>
                  <a:off x="5131934" y="1942432"/>
                  <a:ext cx="218250" cy="1040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250" h="104013" extrusionOk="0">
                      <a:moveTo>
                        <a:pt x="58007" y="104013"/>
                      </a:moveTo>
                      <a:cubicBezTo>
                        <a:pt x="32480" y="104013"/>
                        <a:pt x="7525" y="85916"/>
                        <a:pt x="0" y="61532"/>
                      </a:cubicBezTo>
                      <a:lnTo>
                        <a:pt x="9144" y="58769"/>
                      </a:lnTo>
                      <a:cubicBezTo>
                        <a:pt x="15811" y="80296"/>
                        <a:pt x="38576" y="96012"/>
                        <a:pt x="61150" y="94393"/>
                      </a:cubicBezTo>
                      <a:cubicBezTo>
                        <a:pt x="83629" y="92869"/>
                        <a:pt x="104108" y="74105"/>
                        <a:pt x="107632" y="51816"/>
                      </a:cubicBezTo>
                      <a:lnTo>
                        <a:pt x="109538" y="40196"/>
                      </a:lnTo>
                      <a:lnTo>
                        <a:pt x="116300" y="49816"/>
                      </a:lnTo>
                      <a:cubicBezTo>
                        <a:pt x="130207" y="69628"/>
                        <a:pt x="160020" y="76962"/>
                        <a:pt x="181546" y="65818"/>
                      </a:cubicBezTo>
                      <a:cubicBezTo>
                        <a:pt x="202978" y="54674"/>
                        <a:pt x="214217" y="26003"/>
                        <a:pt x="205930" y="3239"/>
                      </a:cubicBezTo>
                      <a:lnTo>
                        <a:pt x="214884" y="0"/>
                      </a:lnTo>
                      <a:cubicBezTo>
                        <a:pt x="224885" y="27432"/>
                        <a:pt x="211836" y="60770"/>
                        <a:pt x="185928" y="74295"/>
                      </a:cubicBezTo>
                      <a:cubicBezTo>
                        <a:pt x="162877" y="86297"/>
                        <a:pt x="132874" y="80867"/>
                        <a:pt x="114681" y="62675"/>
                      </a:cubicBezTo>
                      <a:cubicBezTo>
                        <a:pt x="106966" y="84868"/>
                        <a:pt x="85344" y="102203"/>
                        <a:pt x="61817" y="103823"/>
                      </a:cubicBezTo>
                      <a:cubicBezTo>
                        <a:pt x="60484" y="104013"/>
                        <a:pt x="59246" y="104013"/>
                        <a:pt x="58007" y="104013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52" name="Google Shape;152;p2"/>
                <p:cNvGrpSpPr/>
                <p:nvPr/>
              </p:nvGrpSpPr>
              <p:grpSpPr>
                <a:xfrm>
                  <a:off x="5328596" y="1340643"/>
                  <a:ext cx="238631" cy="133635"/>
                  <a:chOff x="7166104" y="1340643"/>
                  <a:chExt cx="238631" cy="133635"/>
                </a:xfrm>
              </p:grpSpPr>
              <p:sp>
                <p:nvSpPr>
                  <p:cNvPr id="153" name="Google Shape;153;p2"/>
                  <p:cNvSpPr/>
                  <p:nvPr/>
                </p:nvSpPr>
                <p:spPr>
                  <a:xfrm>
                    <a:off x="7166104" y="1347982"/>
                    <a:ext cx="194487" cy="126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4487" h="126296" extrusionOk="0">
                        <a:moveTo>
                          <a:pt x="17651" y="42286"/>
                        </a:moveTo>
                        <a:cubicBezTo>
                          <a:pt x="39368" y="14092"/>
                          <a:pt x="77753" y="-3434"/>
                          <a:pt x="115186" y="567"/>
                        </a:cubicBezTo>
                        <a:cubicBezTo>
                          <a:pt x="152620" y="4567"/>
                          <a:pt x="186624" y="31428"/>
                          <a:pt x="193672" y="65337"/>
                        </a:cubicBezTo>
                        <a:cubicBezTo>
                          <a:pt x="196244" y="77529"/>
                          <a:pt x="193006" y="93435"/>
                          <a:pt x="179956" y="96864"/>
                        </a:cubicBezTo>
                        <a:cubicBezTo>
                          <a:pt x="170146" y="99436"/>
                          <a:pt x="159859" y="93150"/>
                          <a:pt x="154334" y="85244"/>
                        </a:cubicBezTo>
                        <a:cubicBezTo>
                          <a:pt x="148810" y="77338"/>
                          <a:pt x="146333" y="68004"/>
                          <a:pt x="141761" y="59717"/>
                        </a:cubicBezTo>
                        <a:cubicBezTo>
                          <a:pt x="132236" y="42381"/>
                          <a:pt x="112805" y="29904"/>
                          <a:pt x="91755" y="27618"/>
                        </a:cubicBezTo>
                        <a:cubicBezTo>
                          <a:pt x="70705" y="25332"/>
                          <a:pt x="48702" y="33333"/>
                          <a:pt x="34986" y="48192"/>
                        </a:cubicBezTo>
                        <a:cubicBezTo>
                          <a:pt x="14412" y="70575"/>
                          <a:pt x="14317" y="94483"/>
                          <a:pt x="4125" y="126297"/>
                        </a:cubicBezTo>
                        <a:cubicBezTo>
                          <a:pt x="-5876" y="101436"/>
                          <a:pt x="3744" y="60384"/>
                          <a:pt x="17651" y="42286"/>
                        </a:cubicBezTo>
                        <a:close/>
                      </a:path>
                    </a:pathLst>
                  </a:custGeom>
                  <a:solidFill>
                    <a:srgbClr val="50505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4" name="Google Shape;154;p2"/>
                  <p:cNvSpPr/>
                  <p:nvPr/>
                </p:nvSpPr>
                <p:spPr>
                  <a:xfrm>
                    <a:off x="7335202" y="1340643"/>
                    <a:ext cx="40790" cy="440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790" h="44077" extrusionOk="0">
                        <a:moveTo>
                          <a:pt x="0" y="43148"/>
                        </a:moveTo>
                        <a:cubicBezTo>
                          <a:pt x="10192" y="38671"/>
                          <a:pt x="17812" y="33052"/>
                          <a:pt x="24289" y="25908"/>
                        </a:cubicBezTo>
                        <a:cubicBezTo>
                          <a:pt x="30766" y="18764"/>
                          <a:pt x="35528" y="10668"/>
                          <a:pt x="39053" y="0"/>
                        </a:cubicBezTo>
                        <a:cubicBezTo>
                          <a:pt x="41243" y="5239"/>
                          <a:pt x="41243" y="11335"/>
                          <a:pt x="39719" y="16954"/>
                        </a:cubicBezTo>
                        <a:cubicBezTo>
                          <a:pt x="38290" y="22669"/>
                          <a:pt x="35242" y="27813"/>
                          <a:pt x="31337" y="32194"/>
                        </a:cubicBezTo>
                        <a:cubicBezTo>
                          <a:pt x="27337" y="36481"/>
                          <a:pt x="22479" y="40005"/>
                          <a:pt x="16954" y="42005"/>
                        </a:cubicBezTo>
                        <a:cubicBezTo>
                          <a:pt x="11525" y="44196"/>
                          <a:pt x="5429" y="44767"/>
                          <a:pt x="0" y="43148"/>
                        </a:cubicBezTo>
                        <a:close/>
                      </a:path>
                    </a:pathLst>
                  </a:custGeom>
                  <a:solidFill>
                    <a:srgbClr val="50505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5" name="Google Shape;155;p2"/>
                  <p:cNvSpPr/>
                  <p:nvPr/>
                </p:nvSpPr>
                <p:spPr>
                  <a:xfrm>
                    <a:off x="7344917" y="1371789"/>
                    <a:ext cx="59818" cy="447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818" h="44768" extrusionOk="0">
                        <a:moveTo>
                          <a:pt x="0" y="36100"/>
                        </a:moveTo>
                        <a:cubicBezTo>
                          <a:pt x="7048" y="37719"/>
                          <a:pt x="13621" y="38005"/>
                          <a:pt x="19907" y="37148"/>
                        </a:cubicBezTo>
                        <a:cubicBezTo>
                          <a:pt x="26194" y="36195"/>
                          <a:pt x="32195" y="34290"/>
                          <a:pt x="37243" y="31052"/>
                        </a:cubicBezTo>
                        <a:cubicBezTo>
                          <a:pt x="42386" y="27908"/>
                          <a:pt x="46863" y="23432"/>
                          <a:pt x="50483" y="18288"/>
                        </a:cubicBezTo>
                        <a:cubicBezTo>
                          <a:pt x="54102" y="13049"/>
                          <a:pt x="56769" y="6953"/>
                          <a:pt x="58484" y="0"/>
                        </a:cubicBezTo>
                        <a:cubicBezTo>
                          <a:pt x="60770" y="6953"/>
                          <a:pt x="60008" y="14859"/>
                          <a:pt x="57055" y="21812"/>
                        </a:cubicBezTo>
                        <a:cubicBezTo>
                          <a:pt x="54197" y="28861"/>
                          <a:pt x="48863" y="35052"/>
                          <a:pt x="42291" y="39243"/>
                        </a:cubicBezTo>
                        <a:cubicBezTo>
                          <a:pt x="35528" y="43244"/>
                          <a:pt x="27718" y="45244"/>
                          <a:pt x="20098" y="44672"/>
                        </a:cubicBezTo>
                        <a:cubicBezTo>
                          <a:pt x="12573" y="44006"/>
                          <a:pt x="5144" y="41148"/>
                          <a:pt x="0" y="36100"/>
                        </a:cubicBezTo>
                        <a:close/>
                      </a:path>
                    </a:pathLst>
                  </a:custGeom>
                  <a:solidFill>
                    <a:srgbClr val="50505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6" name="Google Shape;156;p2"/>
                <p:cNvGrpSpPr/>
                <p:nvPr/>
              </p:nvGrpSpPr>
              <p:grpSpPr>
                <a:xfrm>
                  <a:off x="4636443" y="1487363"/>
                  <a:ext cx="254889" cy="127723"/>
                  <a:chOff x="6473951" y="1487363"/>
                  <a:chExt cx="254889" cy="127723"/>
                </a:xfrm>
              </p:grpSpPr>
              <p:sp>
                <p:nvSpPr>
                  <p:cNvPr id="157" name="Google Shape;157;p2"/>
                  <p:cNvSpPr/>
                  <p:nvPr/>
                </p:nvSpPr>
                <p:spPr>
                  <a:xfrm>
                    <a:off x="6529275" y="1487363"/>
                    <a:ext cx="199565" cy="1277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9565" h="127723" extrusionOk="0">
                        <a:moveTo>
                          <a:pt x="153750" y="13205"/>
                        </a:moveTo>
                        <a:cubicBezTo>
                          <a:pt x="122603" y="-4036"/>
                          <a:pt x="80407" y="-4893"/>
                          <a:pt x="47737" y="13586"/>
                        </a:cubicBezTo>
                        <a:cubicBezTo>
                          <a:pt x="14971" y="32064"/>
                          <a:pt x="-5603" y="70164"/>
                          <a:pt x="1350" y="104073"/>
                        </a:cubicBezTo>
                        <a:cubicBezTo>
                          <a:pt x="3826" y="116265"/>
                          <a:pt x="13161" y="129600"/>
                          <a:pt x="26496" y="127505"/>
                        </a:cubicBezTo>
                        <a:cubicBezTo>
                          <a:pt x="36497" y="125981"/>
                          <a:pt x="43450" y="116075"/>
                          <a:pt x="45451" y="106740"/>
                        </a:cubicBezTo>
                        <a:cubicBezTo>
                          <a:pt x="47451" y="97310"/>
                          <a:pt x="45927" y="87785"/>
                          <a:pt x="46879" y="78260"/>
                        </a:cubicBezTo>
                        <a:cubicBezTo>
                          <a:pt x="48784" y="58544"/>
                          <a:pt x="61643" y="39398"/>
                          <a:pt x="80026" y="29016"/>
                        </a:cubicBezTo>
                        <a:cubicBezTo>
                          <a:pt x="98410" y="18634"/>
                          <a:pt x="121841" y="17205"/>
                          <a:pt x="140224" y="25397"/>
                        </a:cubicBezTo>
                        <a:cubicBezTo>
                          <a:pt x="168037" y="37779"/>
                          <a:pt x="177562" y="59687"/>
                          <a:pt x="199565" y="84833"/>
                        </a:cubicBezTo>
                        <a:cubicBezTo>
                          <a:pt x="198708" y="58163"/>
                          <a:pt x="173752" y="24349"/>
                          <a:pt x="153750" y="13205"/>
                        </a:cubicBezTo>
                        <a:close/>
                      </a:path>
                    </a:pathLst>
                  </a:custGeom>
                  <a:solidFill>
                    <a:srgbClr val="50505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" name="Google Shape;158;p2"/>
                  <p:cNvSpPr/>
                  <p:nvPr/>
                </p:nvSpPr>
                <p:spPr>
                  <a:xfrm>
                    <a:off x="6488524" y="1530571"/>
                    <a:ext cx="52863" cy="299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863" h="29972" extrusionOk="0">
                        <a:moveTo>
                          <a:pt x="52864" y="24098"/>
                        </a:moveTo>
                        <a:cubicBezTo>
                          <a:pt x="48482" y="27813"/>
                          <a:pt x="42672" y="29623"/>
                          <a:pt x="36862" y="29908"/>
                        </a:cubicBezTo>
                        <a:cubicBezTo>
                          <a:pt x="31051" y="30290"/>
                          <a:pt x="25146" y="28956"/>
                          <a:pt x="19812" y="26575"/>
                        </a:cubicBezTo>
                        <a:cubicBezTo>
                          <a:pt x="14478" y="24098"/>
                          <a:pt x="9620" y="20479"/>
                          <a:pt x="6096" y="15811"/>
                        </a:cubicBezTo>
                        <a:cubicBezTo>
                          <a:pt x="2476" y="11240"/>
                          <a:pt x="95" y="5715"/>
                          <a:pt x="0" y="0"/>
                        </a:cubicBezTo>
                        <a:cubicBezTo>
                          <a:pt x="7429" y="8382"/>
                          <a:pt x="15049" y="13906"/>
                          <a:pt x="23813" y="17907"/>
                        </a:cubicBezTo>
                        <a:cubicBezTo>
                          <a:pt x="32575" y="21907"/>
                          <a:pt x="41719" y="24003"/>
                          <a:pt x="52864" y="24098"/>
                        </a:cubicBezTo>
                        <a:close/>
                      </a:path>
                    </a:pathLst>
                  </a:custGeom>
                  <a:solidFill>
                    <a:srgbClr val="50505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" name="Google Shape;159;p2"/>
                  <p:cNvSpPr/>
                  <p:nvPr/>
                </p:nvSpPr>
                <p:spPr>
                  <a:xfrm>
                    <a:off x="6473951" y="1570576"/>
                    <a:ext cx="68103" cy="29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103" h="29875" extrusionOk="0">
                        <a:moveTo>
                          <a:pt x="68104" y="10001"/>
                        </a:moveTo>
                        <a:cubicBezTo>
                          <a:pt x="65437" y="16764"/>
                          <a:pt x="59722" y="22289"/>
                          <a:pt x="52959" y="25717"/>
                        </a:cubicBezTo>
                        <a:cubicBezTo>
                          <a:pt x="46196" y="29242"/>
                          <a:pt x="38291" y="30575"/>
                          <a:pt x="30480" y="29527"/>
                        </a:cubicBezTo>
                        <a:cubicBezTo>
                          <a:pt x="22670" y="28289"/>
                          <a:pt x="15431" y="24765"/>
                          <a:pt x="10001" y="19431"/>
                        </a:cubicBezTo>
                        <a:cubicBezTo>
                          <a:pt x="4477" y="14192"/>
                          <a:pt x="667" y="7239"/>
                          <a:pt x="0" y="0"/>
                        </a:cubicBezTo>
                        <a:cubicBezTo>
                          <a:pt x="4382" y="5715"/>
                          <a:pt x="9239" y="10192"/>
                          <a:pt x="14573" y="13621"/>
                        </a:cubicBezTo>
                        <a:cubicBezTo>
                          <a:pt x="20003" y="16954"/>
                          <a:pt x="25813" y="19336"/>
                          <a:pt x="31814" y="20098"/>
                        </a:cubicBezTo>
                        <a:cubicBezTo>
                          <a:pt x="37814" y="21050"/>
                          <a:pt x="44006" y="20479"/>
                          <a:pt x="50197" y="18764"/>
                        </a:cubicBezTo>
                        <a:cubicBezTo>
                          <a:pt x="56293" y="17145"/>
                          <a:pt x="62294" y="14288"/>
                          <a:pt x="68104" y="10001"/>
                        </a:cubicBezTo>
                        <a:close/>
                      </a:path>
                    </a:pathLst>
                  </a:custGeom>
                  <a:solidFill>
                    <a:srgbClr val="50505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60" name="Google Shape;160;p2"/>
              <p:cNvSpPr/>
              <p:nvPr/>
            </p:nvSpPr>
            <p:spPr>
              <a:xfrm flipH="1">
                <a:off x="10835902" y="4978008"/>
                <a:ext cx="250795" cy="90707"/>
              </a:xfrm>
              <a:custGeom>
                <a:avLst/>
                <a:gdLst/>
                <a:ahLst/>
                <a:cxnLst/>
                <a:rect l="l" t="t" r="r" b="b"/>
                <a:pathLst>
                  <a:path w="251502" h="90963" extrusionOk="0">
                    <a:moveTo>
                      <a:pt x="134655" y="90964"/>
                    </a:moveTo>
                    <a:cubicBezTo>
                      <a:pt x="134560" y="90964"/>
                      <a:pt x="134370" y="90964"/>
                      <a:pt x="134274" y="90964"/>
                    </a:cubicBezTo>
                    <a:cubicBezTo>
                      <a:pt x="122368" y="90773"/>
                      <a:pt x="110843" y="84011"/>
                      <a:pt x="103604" y="72676"/>
                    </a:cubicBezTo>
                    <a:cubicBezTo>
                      <a:pt x="100937" y="68485"/>
                      <a:pt x="99032" y="64008"/>
                      <a:pt x="97889" y="59436"/>
                    </a:cubicBezTo>
                    <a:cubicBezTo>
                      <a:pt x="93126" y="66104"/>
                      <a:pt x="86745" y="71819"/>
                      <a:pt x="79029" y="76105"/>
                    </a:cubicBezTo>
                    <a:cubicBezTo>
                      <a:pt x="64170" y="84487"/>
                      <a:pt x="47406" y="86011"/>
                      <a:pt x="33119" y="80296"/>
                    </a:cubicBezTo>
                    <a:cubicBezTo>
                      <a:pt x="18831" y="74581"/>
                      <a:pt x="7782" y="62008"/>
                      <a:pt x="2734" y="45720"/>
                    </a:cubicBezTo>
                    <a:cubicBezTo>
                      <a:pt x="-2314" y="29432"/>
                      <a:pt x="-314" y="12763"/>
                      <a:pt x="8259" y="0"/>
                    </a:cubicBezTo>
                    <a:lnTo>
                      <a:pt x="14164" y="4001"/>
                    </a:lnTo>
                    <a:cubicBezTo>
                      <a:pt x="6925" y="14859"/>
                      <a:pt x="5211" y="29623"/>
                      <a:pt x="9497" y="43625"/>
                    </a:cubicBezTo>
                    <a:cubicBezTo>
                      <a:pt x="13878" y="57626"/>
                      <a:pt x="23689" y="68866"/>
                      <a:pt x="35690" y="73628"/>
                    </a:cubicBezTo>
                    <a:cubicBezTo>
                      <a:pt x="47787" y="78391"/>
                      <a:pt x="62646" y="77057"/>
                      <a:pt x="75410" y="69818"/>
                    </a:cubicBezTo>
                    <a:cubicBezTo>
                      <a:pt x="85506" y="64103"/>
                      <a:pt x="93222" y="55436"/>
                      <a:pt x="97032" y="45720"/>
                    </a:cubicBezTo>
                    <a:cubicBezTo>
                      <a:pt x="97413" y="42672"/>
                      <a:pt x="98270" y="39814"/>
                      <a:pt x="99508" y="37052"/>
                    </a:cubicBezTo>
                    <a:lnTo>
                      <a:pt x="111128" y="10763"/>
                    </a:lnTo>
                    <a:lnTo>
                      <a:pt x="106366" y="39053"/>
                    </a:lnTo>
                    <a:cubicBezTo>
                      <a:pt x="105890" y="42005"/>
                      <a:pt x="105128" y="44863"/>
                      <a:pt x="104080" y="47625"/>
                    </a:cubicBezTo>
                    <a:cubicBezTo>
                      <a:pt x="103318" y="54578"/>
                      <a:pt x="105223" y="62008"/>
                      <a:pt x="109509" y="68771"/>
                    </a:cubicBezTo>
                    <a:cubicBezTo>
                      <a:pt x="115510" y="78105"/>
                      <a:pt x="124749" y="83725"/>
                      <a:pt x="134274" y="83820"/>
                    </a:cubicBezTo>
                    <a:cubicBezTo>
                      <a:pt x="134370" y="83820"/>
                      <a:pt x="134465" y="83820"/>
                      <a:pt x="134560" y="83820"/>
                    </a:cubicBezTo>
                    <a:cubicBezTo>
                      <a:pt x="143990" y="83820"/>
                      <a:pt x="153229" y="78486"/>
                      <a:pt x="159420" y="69437"/>
                    </a:cubicBezTo>
                    <a:cubicBezTo>
                      <a:pt x="165611" y="60293"/>
                      <a:pt x="167136" y="49530"/>
                      <a:pt x="163516" y="40767"/>
                    </a:cubicBezTo>
                    <a:lnTo>
                      <a:pt x="169898" y="37529"/>
                    </a:lnTo>
                    <a:cubicBezTo>
                      <a:pt x="177041" y="49244"/>
                      <a:pt x="185614" y="62294"/>
                      <a:pt x="198092" y="70199"/>
                    </a:cubicBezTo>
                    <a:cubicBezTo>
                      <a:pt x="208569" y="76771"/>
                      <a:pt x="225047" y="79820"/>
                      <a:pt x="236478" y="71057"/>
                    </a:cubicBezTo>
                    <a:cubicBezTo>
                      <a:pt x="241811" y="66961"/>
                      <a:pt x="244859" y="59531"/>
                      <a:pt x="244288" y="52102"/>
                    </a:cubicBezTo>
                    <a:cubicBezTo>
                      <a:pt x="243812" y="46101"/>
                      <a:pt x="241049" y="41243"/>
                      <a:pt x="236668" y="38767"/>
                    </a:cubicBezTo>
                    <a:lnTo>
                      <a:pt x="240192" y="32576"/>
                    </a:lnTo>
                    <a:cubicBezTo>
                      <a:pt x="246765" y="36290"/>
                      <a:pt x="250860" y="43148"/>
                      <a:pt x="251432" y="51626"/>
                    </a:cubicBezTo>
                    <a:cubicBezTo>
                      <a:pt x="252099" y="61341"/>
                      <a:pt x="248003" y="71247"/>
                      <a:pt x="240859" y="76771"/>
                    </a:cubicBezTo>
                    <a:cubicBezTo>
                      <a:pt x="226762" y="87630"/>
                      <a:pt x="206855" y="84201"/>
                      <a:pt x="194282" y="76295"/>
                    </a:cubicBezTo>
                    <a:cubicBezTo>
                      <a:pt x="185233" y="70676"/>
                      <a:pt x="178280" y="62770"/>
                      <a:pt x="172374" y="54578"/>
                    </a:cubicBezTo>
                    <a:cubicBezTo>
                      <a:pt x="171707" y="61055"/>
                      <a:pt x="169326" y="67532"/>
                      <a:pt x="165326" y="73533"/>
                    </a:cubicBezTo>
                    <a:cubicBezTo>
                      <a:pt x="157896" y="84487"/>
                      <a:pt x="146466" y="90964"/>
                      <a:pt x="134655" y="90964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Google Shape;161;p2"/>
              <p:cNvSpPr/>
              <p:nvPr/>
            </p:nvSpPr>
            <p:spPr>
              <a:xfrm flipH="1">
                <a:off x="10421603" y="4593648"/>
                <a:ext cx="261586" cy="123951"/>
              </a:xfrm>
              <a:custGeom>
                <a:avLst/>
                <a:gdLst/>
                <a:ahLst/>
                <a:cxnLst/>
                <a:rect l="l" t="t" r="r" b="b"/>
                <a:pathLst>
                  <a:path w="262324" h="124301" extrusionOk="0">
                    <a:moveTo>
                      <a:pt x="61532" y="124206"/>
                    </a:moveTo>
                    <a:cubicBezTo>
                      <a:pt x="32195" y="124206"/>
                      <a:pt x="4382" y="100679"/>
                      <a:pt x="0" y="71533"/>
                    </a:cubicBezTo>
                    <a:lnTo>
                      <a:pt x="7049" y="70485"/>
                    </a:lnTo>
                    <a:cubicBezTo>
                      <a:pt x="11049" y="97155"/>
                      <a:pt x="36957" y="118586"/>
                      <a:pt x="64103" y="116967"/>
                    </a:cubicBezTo>
                    <a:cubicBezTo>
                      <a:pt x="91059" y="115443"/>
                      <a:pt x="114681" y="91440"/>
                      <a:pt x="115729" y="64484"/>
                    </a:cubicBezTo>
                    <a:lnTo>
                      <a:pt x="116586" y="42386"/>
                    </a:lnTo>
                    <a:lnTo>
                      <a:pt x="122777" y="63627"/>
                    </a:lnTo>
                    <a:cubicBezTo>
                      <a:pt x="128016" y="81724"/>
                      <a:pt x="142113" y="97060"/>
                      <a:pt x="161449" y="105537"/>
                    </a:cubicBezTo>
                    <a:cubicBezTo>
                      <a:pt x="180785" y="114014"/>
                      <a:pt x="201549" y="114110"/>
                      <a:pt x="218504" y="105823"/>
                    </a:cubicBezTo>
                    <a:cubicBezTo>
                      <a:pt x="235458" y="97441"/>
                      <a:pt x="248031" y="80867"/>
                      <a:pt x="252984" y="60388"/>
                    </a:cubicBezTo>
                    <a:cubicBezTo>
                      <a:pt x="257937" y="39814"/>
                      <a:pt x="254413" y="19336"/>
                      <a:pt x="243269" y="4191"/>
                    </a:cubicBezTo>
                    <a:lnTo>
                      <a:pt x="248984" y="0"/>
                    </a:lnTo>
                    <a:cubicBezTo>
                      <a:pt x="261461" y="16954"/>
                      <a:pt x="265367" y="39529"/>
                      <a:pt x="259937" y="62198"/>
                    </a:cubicBezTo>
                    <a:cubicBezTo>
                      <a:pt x="254413" y="84772"/>
                      <a:pt x="240506" y="103061"/>
                      <a:pt x="221647" y="112395"/>
                    </a:cubicBezTo>
                    <a:cubicBezTo>
                      <a:pt x="202787" y="121729"/>
                      <a:pt x="179832" y="121634"/>
                      <a:pt x="158591" y="112300"/>
                    </a:cubicBezTo>
                    <a:cubicBezTo>
                      <a:pt x="141732" y="104870"/>
                      <a:pt x="128492" y="92773"/>
                      <a:pt x="120777" y="78010"/>
                    </a:cubicBezTo>
                    <a:cubicBezTo>
                      <a:pt x="113824" y="102870"/>
                      <a:pt x="90488" y="122872"/>
                      <a:pt x="64484" y="124301"/>
                    </a:cubicBezTo>
                    <a:cubicBezTo>
                      <a:pt x="63627" y="124111"/>
                      <a:pt x="62579" y="124206"/>
                      <a:pt x="61532" y="124206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" name="Google Shape;162;p2"/>
              <p:cNvSpPr/>
              <p:nvPr/>
            </p:nvSpPr>
            <p:spPr>
              <a:xfrm flipH="1">
                <a:off x="11191674" y="4902346"/>
                <a:ext cx="116698" cy="234800"/>
              </a:xfrm>
              <a:custGeom>
                <a:avLst/>
                <a:gdLst/>
                <a:ahLst/>
                <a:cxnLst/>
                <a:rect l="l" t="t" r="r" b="b"/>
                <a:pathLst>
                  <a:path w="117027" h="235462" extrusionOk="0">
                    <a:moveTo>
                      <a:pt x="116864" y="177265"/>
                    </a:moveTo>
                    <a:lnTo>
                      <a:pt x="90480" y="99636"/>
                    </a:lnTo>
                    <a:cubicBezTo>
                      <a:pt x="96957" y="94016"/>
                      <a:pt x="101243" y="85825"/>
                      <a:pt x="101624" y="76586"/>
                    </a:cubicBezTo>
                    <a:cubicBezTo>
                      <a:pt x="102291" y="59441"/>
                      <a:pt x="89432" y="45153"/>
                      <a:pt x="72668" y="43438"/>
                    </a:cubicBezTo>
                    <a:lnTo>
                      <a:pt x="75049" y="3814"/>
                    </a:lnTo>
                    <a:cubicBezTo>
                      <a:pt x="75144" y="1814"/>
                      <a:pt x="73620" y="195"/>
                      <a:pt x="71715" y="4"/>
                    </a:cubicBezTo>
                    <a:cubicBezTo>
                      <a:pt x="69715" y="-91"/>
                      <a:pt x="68096" y="1338"/>
                      <a:pt x="67905" y="3338"/>
                    </a:cubicBezTo>
                    <a:lnTo>
                      <a:pt x="65524" y="43438"/>
                    </a:lnTo>
                    <a:cubicBezTo>
                      <a:pt x="50094" y="45344"/>
                      <a:pt x="37806" y="58107"/>
                      <a:pt x="37140" y="74204"/>
                    </a:cubicBezTo>
                    <a:cubicBezTo>
                      <a:pt x="36759" y="83729"/>
                      <a:pt x="40664" y="92397"/>
                      <a:pt x="47045" y="98588"/>
                    </a:cubicBezTo>
                    <a:cubicBezTo>
                      <a:pt x="40854" y="109828"/>
                      <a:pt x="34377" y="120877"/>
                      <a:pt x="27995" y="131640"/>
                    </a:cubicBezTo>
                    <a:cubicBezTo>
                      <a:pt x="18661" y="147261"/>
                      <a:pt x="9041" y="163454"/>
                      <a:pt x="373" y="180218"/>
                    </a:cubicBezTo>
                    <a:cubicBezTo>
                      <a:pt x="-484" y="182027"/>
                      <a:pt x="182" y="184123"/>
                      <a:pt x="1897" y="185075"/>
                    </a:cubicBezTo>
                    <a:cubicBezTo>
                      <a:pt x="3707" y="185933"/>
                      <a:pt x="5802" y="185266"/>
                      <a:pt x="6660" y="183551"/>
                    </a:cubicBezTo>
                    <a:cubicBezTo>
                      <a:pt x="15137" y="166978"/>
                      <a:pt x="24757" y="150880"/>
                      <a:pt x="33996" y="135260"/>
                    </a:cubicBezTo>
                    <a:cubicBezTo>
                      <a:pt x="34853" y="133831"/>
                      <a:pt x="35711" y="132402"/>
                      <a:pt x="36473" y="130973"/>
                    </a:cubicBezTo>
                    <a:lnTo>
                      <a:pt x="13232" y="192505"/>
                    </a:lnTo>
                    <a:cubicBezTo>
                      <a:pt x="12565" y="194314"/>
                      <a:pt x="13422" y="196410"/>
                      <a:pt x="15327" y="197077"/>
                    </a:cubicBezTo>
                    <a:cubicBezTo>
                      <a:pt x="15708" y="197267"/>
                      <a:pt x="16089" y="197267"/>
                      <a:pt x="16470" y="197267"/>
                    </a:cubicBezTo>
                    <a:cubicBezTo>
                      <a:pt x="17994" y="197362"/>
                      <a:pt x="19423" y="196410"/>
                      <a:pt x="19899" y="194981"/>
                    </a:cubicBezTo>
                    <a:lnTo>
                      <a:pt x="41045" y="139070"/>
                    </a:lnTo>
                    <a:lnTo>
                      <a:pt x="26853" y="195362"/>
                    </a:lnTo>
                    <a:cubicBezTo>
                      <a:pt x="26376" y="197267"/>
                      <a:pt x="27519" y="199268"/>
                      <a:pt x="29424" y="199744"/>
                    </a:cubicBezTo>
                    <a:cubicBezTo>
                      <a:pt x="29710" y="199839"/>
                      <a:pt x="29901" y="199839"/>
                      <a:pt x="30186" y="199839"/>
                    </a:cubicBezTo>
                    <a:cubicBezTo>
                      <a:pt x="31805" y="199934"/>
                      <a:pt x="33330" y="198791"/>
                      <a:pt x="33806" y="197172"/>
                    </a:cubicBezTo>
                    <a:lnTo>
                      <a:pt x="42188" y="163835"/>
                    </a:lnTo>
                    <a:lnTo>
                      <a:pt x="36473" y="216127"/>
                    </a:lnTo>
                    <a:cubicBezTo>
                      <a:pt x="36282" y="218127"/>
                      <a:pt x="37711" y="219842"/>
                      <a:pt x="39616" y="220032"/>
                    </a:cubicBezTo>
                    <a:cubicBezTo>
                      <a:pt x="39711" y="220032"/>
                      <a:pt x="39807" y="220032"/>
                      <a:pt x="39902" y="220032"/>
                    </a:cubicBezTo>
                    <a:cubicBezTo>
                      <a:pt x="41712" y="220127"/>
                      <a:pt x="43426" y="218699"/>
                      <a:pt x="43617" y="216889"/>
                    </a:cubicBezTo>
                    <a:lnTo>
                      <a:pt x="52284" y="136784"/>
                    </a:lnTo>
                    <a:cubicBezTo>
                      <a:pt x="51427" y="145451"/>
                      <a:pt x="50760" y="154119"/>
                      <a:pt x="50189" y="162692"/>
                    </a:cubicBezTo>
                    <a:cubicBezTo>
                      <a:pt x="49522" y="172693"/>
                      <a:pt x="48760" y="182599"/>
                      <a:pt x="47808" y="192124"/>
                    </a:cubicBezTo>
                    <a:cubicBezTo>
                      <a:pt x="47617" y="194124"/>
                      <a:pt x="49046" y="195838"/>
                      <a:pt x="50951" y="196029"/>
                    </a:cubicBezTo>
                    <a:cubicBezTo>
                      <a:pt x="51046" y="196029"/>
                      <a:pt x="51141" y="196029"/>
                      <a:pt x="51237" y="196029"/>
                    </a:cubicBezTo>
                    <a:cubicBezTo>
                      <a:pt x="53142" y="196124"/>
                      <a:pt x="54761" y="194696"/>
                      <a:pt x="54951" y="192791"/>
                    </a:cubicBezTo>
                    <a:cubicBezTo>
                      <a:pt x="55999" y="183170"/>
                      <a:pt x="56666" y="173169"/>
                      <a:pt x="57333" y="163072"/>
                    </a:cubicBezTo>
                    <a:cubicBezTo>
                      <a:pt x="58190" y="151166"/>
                      <a:pt x="59047" y="139070"/>
                      <a:pt x="60476" y="127163"/>
                    </a:cubicBezTo>
                    <a:lnTo>
                      <a:pt x="55047" y="212507"/>
                    </a:lnTo>
                    <a:cubicBezTo>
                      <a:pt x="54951" y="214508"/>
                      <a:pt x="56380" y="216127"/>
                      <a:pt x="58380" y="216317"/>
                    </a:cubicBezTo>
                    <a:cubicBezTo>
                      <a:pt x="58380" y="216317"/>
                      <a:pt x="58476" y="216317"/>
                      <a:pt x="58476" y="216317"/>
                    </a:cubicBezTo>
                    <a:cubicBezTo>
                      <a:pt x="60380" y="216412"/>
                      <a:pt x="62095" y="214888"/>
                      <a:pt x="62190" y="212984"/>
                    </a:cubicBezTo>
                    <a:lnTo>
                      <a:pt x="65715" y="156596"/>
                    </a:lnTo>
                    <a:lnTo>
                      <a:pt x="66572" y="188885"/>
                    </a:lnTo>
                    <a:cubicBezTo>
                      <a:pt x="66572" y="190790"/>
                      <a:pt x="68096" y="192314"/>
                      <a:pt x="70001" y="192410"/>
                    </a:cubicBezTo>
                    <a:cubicBezTo>
                      <a:pt x="70096" y="192410"/>
                      <a:pt x="70191" y="192410"/>
                      <a:pt x="70191" y="192410"/>
                    </a:cubicBezTo>
                    <a:cubicBezTo>
                      <a:pt x="72192" y="192410"/>
                      <a:pt x="73716" y="190695"/>
                      <a:pt x="73620" y="188790"/>
                    </a:cubicBezTo>
                    <a:lnTo>
                      <a:pt x="72001" y="125925"/>
                    </a:lnTo>
                    <a:cubicBezTo>
                      <a:pt x="73620" y="136879"/>
                      <a:pt x="74001" y="148880"/>
                      <a:pt x="74192" y="159167"/>
                    </a:cubicBezTo>
                    <a:cubicBezTo>
                      <a:pt x="74382" y="165930"/>
                      <a:pt x="74478" y="172312"/>
                      <a:pt x="74954" y="177265"/>
                    </a:cubicBezTo>
                    <a:cubicBezTo>
                      <a:pt x="75144" y="179265"/>
                      <a:pt x="76954" y="180694"/>
                      <a:pt x="78859" y="180503"/>
                    </a:cubicBezTo>
                    <a:cubicBezTo>
                      <a:pt x="80859" y="180313"/>
                      <a:pt x="82288" y="178598"/>
                      <a:pt x="82097" y="176598"/>
                    </a:cubicBezTo>
                    <a:cubicBezTo>
                      <a:pt x="82097" y="176312"/>
                      <a:pt x="82002" y="175931"/>
                      <a:pt x="82002" y="175550"/>
                    </a:cubicBezTo>
                    <a:lnTo>
                      <a:pt x="89051" y="216508"/>
                    </a:lnTo>
                    <a:cubicBezTo>
                      <a:pt x="89337" y="218222"/>
                      <a:pt x="90765" y="219365"/>
                      <a:pt x="92385" y="219461"/>
                    </a:cubicBezTo>
                    <a:cubicBezTo>
                      <a:pt x="92670" y="219461"/>
                      <a:pt x="92861" y="219461"/>
                      <a:pt x="93147" y="219461"/>
                    </a:cubicBezTo>
                    <a:cubicBezTo>
                      <a:pt x="95051" y="219079"/>
                      <a:pt x="96385" y="217270"/>
                      <a:pt x="96099" y="215365"/>
                    </a:cubicBezTo>
                    <a:lnTo>
                      <a:pt x="86098" y="157358"/>
                    </a:lnTo>
                    <a:lnTo>
                      <a:pt x="101910" y="232605"/>
                    </a:lnTo>
                    <a:cubicBezTo>
                      <a:pt x="102291" y="234224"/>
                      <a:pt x="103624" y="235367"/>
                      <a:pt x="105243" y="235462"/>
                    </a:cubicBezTo>
                    <a:cubicBezTo>
                      <a:pt x="105529" y="235462"/>
                      <a:pt x="105815" y="235462"/>
                      <a:pt x="106101" y="235367"/>
                    </a:cubicBezTo>
                    <a:cubicBezTo>
                      <a:pt x="108005" y="234986"/>
                      <a:pt x="109244" y="233081"/>
                      <a:pt x="108863" y="231176"/>
                    </a:cubicBezTo>
                    <a:lnTo>
                      <a:pt x="91622" y="148976"/>
                    </a:lnTo>
                    <a:lnTo>
                      <a:pt x="103719" y="189266"/>
                    </a:lnTo>
                    <a:cubicBezTo>
                      <a:pt x="104195" y="190790"/>
                      <a:pt x="105529" y="191743"/>
                      <a:pt x="107053" y="191838"/>
                    </a:cubicBezTo>
                    <a:cubicBezTo>
                      <a:pt x="107434" y="191838"/>
                      <a:pt x="107815" y="191838"/>
                      <a:pt x="108196" y="191647"/>
                    </a:cubicBezTo>
                    <a:cubicBezTo>
                      <a:pt x="110101" y="191076"/>
                      <a:pt x="111149" y="189076"/>
                      <a:pt x="110577" y="187171"/>
                    </a:cubicBezTo>
                    <a:lnTo>
                      <a:pt x="97147" y="142308"/>
                    </a:lnTo>
                    <a:lnTo>
                      <a:pt x="109815" y="179551"/>
                    </a:lnTo>
                    <a:cubicBezTo>
                      <a:pt x="110292" y="180979"/>
                      <a:pt x="111625" y="181932"/>
                      <a:pt x="113054" y="181932"/>
                    </a:cubicBezTo>
                    <a:cubicBezTo>
                      <a:pt x="113435" y="181932"/>
                      <a:pt x="113911" y="181932"/>
                      <a:pt x="114387" y="181742"/>
                    </a:cubicBezTo>
                    <a:cubicBezTo>
                      <a:pt x="116483" y="181170"/>
                      <a:pt x="117435" y="179075"/>
                      <a:pt x="116864" y="177265"/>
                    </a:cubicBezTo>
                    <a:close/>
                    <a:moveTo>
                      <a:pt x="53713" y="124401"/>
                    </a:moveTo>
                    <a:lnTo>
                      <a:pt x="54856" y="113543"/>
                    </a:lnTo>
                    <a:lnTo>
                      <a:pt x="55904" y="109256"/>
                    </a:lnTo>
                    <a:cubicBezTo>
                      <a:pt x="55142" y="114209"/>
                      <a:pt x="54380" y="119258"/>
                      <a:pt x="53713" y="12440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163;p2"/>
              <p:cNvSpPr/>
              <p:nvPr/>
            </p:nvSpPr>
            <p:spPr>
              <a:xfrm flipH="1">
                <a:off x="10893515" y="5147625"/>
                <a:ext cx="115917" cy="225531"/>
              </a:xfrm>
              <a:custGeom>
                <a:avLst/>
                <a:gdLst/>
                <a:ahLst/>
                <a:cxnLst/>
                <a:rect l="l" t="t" r="r" b="b"/>
                <a:pathLst>
                  <a:path w="116244" h="226167" extrusionOk="0">
                    <a:moveTo>
                      <a:pt x="3217" y="171659"/>
                    </a:moveTo>
                    <a:cubicBezTo>
                      <a:pt x="3598" y="171849"/>
                      <a:pt x="4074" y="172040"/>
                      <a:pt x="4455" y="172040"/>
                    </a:cubicBezTo>
                    <a:cubicBezTo>
                      <a:pt x="5884" y="172230"/>
                      <a:pt x="7313" y="171563"/>
                      <a:pt x="8075" y="170230"/>
                    </a:cubicBezTo>
                    <a:lnTo>
                      <a:pt x="27030" y="135749"/>
                    </a:lnTo>
                    <a:lnTo>
                      <a:pt x="6075" y="177660"/>
                    </a:lnTo>
                    <a:cubicBezTo>
                      <a:pt x="5217" y="179469"/>
                      <a:pt x="5884" y="181565"/>
                      <a:pt x="7694" y="182422"/>
                    </a:cubicBezTo>
                    <a:cubicBezTo>
                      <a:pt x="8075" y="182612"/>
                      <a:pt x="8456" y="182708"/>
                      <a:pt x="8837" y="182803"/>
                    </a:cubicBezTo>
                    <a:cubicBezTo>
                      <a:pt x="10266" y="182994"/>
                      <a:pt x="11790" y="182231"/>
                      <a:pt x="12552" y="180898"/>
                    </a:cubicBezTo>
                    <a:lnTo>
                      <a:pt x="31411" y="143274"/>
                    </a:lnTo>
                    <a:lnTo>
                      <a:pt x="264" y="221284"/>
                    </a:lnTo>
                    <a:cubicBezTo>
                      <a:pt x="-498" y="223094"/>
                      <a:pt x="455" y="225189"/>
                      <a:pt x="2265" y="225951"/>
                    </a:cubicBezTo>
                    <a:cubicBezTo>
                      <a:pt x="2550" y="226046"/>
                      <a:pt x="2836" y="226142"/>
                      <a:pt x="3122" y="226142"/>
                    </a:cubicBezTo>
                    <a:cubicBezTo>
                      <a:pt x="4741" y="226332"/>
                      <a:pt x="6265" y="225475"/>
                      <a:pt x="6932" y="223951"/>
                    </a:cubicBezTo>
                    <a:lnTo>
                      <a:pt x="35507" y="152513"/>
                    </a:lnTo>
                    <a:lnTo>
                      <a:pt x="15695" y="207949"/>
                    </a:lnTo>
                    <a:cubicBezTo>
                      <a:pt x="15028" y="209759"/>
                      <a:pt x="15981" y="211854"/>
                      <a:pt x="17886" y="212521"/>
                    </a:cubicBezTo>
                    <a:cubicBezTo>
                      <a:pt x="18076" y="212616"/>
                      <a:pt x="18362" y="212616"/>
                      <a:pt x="18648" y="212711"/>
                    </a:cubicBezTo>
                    <a:cubicBezTo>
                      <a:pt x="20267" y="212902"/>
                      <a:pt x="21886" y="211949"/>
                      <a:pt x="22458" y="210330"/>
                    </a:cubicBezTo>
                    <a:lnTo>
                      <a:pt x="36459" y="171182"/>
                    </a:lnTo>
                    <a:cubicBezTo>
                      <a:pt x="36364" y="171468"/>
                      <a:pt x="36269" y="171849"/>
                      <a:pt x="36174" y="172135"/>
                    </a:cubicBezTo>
                    <a:cubicBezTo>
                      <a:pt x="35602" y="174040"/>
                      <a:pt x="36745" y="176040"/>
                      <a:pt x="38650" y="176516"/>
                    </a:cubicBezTo>
                    <a:cubicBezTo>
                      <a:pt x="40460" y="177088"/>
                      <a:pt x="42555" y="175945"/>
                      <a:pt x="43032" y="174040"/>
                    </a:cubicBezTo>
                    <a:cubicBezTo>
                      <a:pt x="44365" y="169182"/>
                      <a:pt x="45603" y="162896"/>
                      <a:pt x="46937" y="156323"/>
                    </a:cubicBezTo>
                    <a:cubicBezTo>
                      <a:pt x="48937" y="146227"/>
                      <a:pt x="51414" y="134416"/>
                      <a:pt x="54843" y="123938"/>
                    </a:cubicBezTo>
                    <a:lnTo>
                      <a:pt x="42365" y="185565"/>
                    </a:lnTo>
                    <a:cubicBezTo>
                      <a:pt x="41984" y="187470"/>
                      <a:pt x="43222" y="189375"/>
                      <a:pt x="45127" y="189756"/>
                    </a:cubicBezTo>
                    <a:cubicBezTo>
                      <a:pt x="45222" y="189756"/>
                      <a:pt x="45318" y="189756"/>
                      <a:pt x="45318" y="189756"/>
                    </a:cubicBezTo>
                    <a:cubicBezTo>
                      <a:pt x="47127" y="190042"/>
                      <a:pt x="48937" y="188804"/>
                      <a:pt x="49318" y="186899"/>
                    </a:cubicBezTo>
                    <a:lnTo>
                      <a:pt x="55700" y="155276"/>
                    </a:lnTo>
                    <a:lnTo>
                      <a:pt x="49509" y="211378"/>
                    </a:lnTo>
                    <a:cubicBezTo>
                      <a:pt x="49318" y="213283"/>
                      <a:pt x="50652" y="215093"/>
                      <a:pt x="52557" y="215283"/>
                    </a:cubicBezTo>
                    <a:cubicBezTo>
                      <a:pt x="52557" y="215283"/>
                      <a:pt x="52652" y="215283"/>
                      <a:pt x="52652" y="215283"/>
                    </a:cubicBezTo>
                    <a:cubicBezTo>
                      <a:pt x="54652" y="215474"/>
                      <a:pt x="56367" y="214045"/>
                      <a:pt x="56557" y="212140"/>
                    </a:cubicBezTo>
                    <a:lnTo>
                      <a:pt x="65987" y="127177"/>
                    </a:lnTo>
                    <a:cubicBezTo>
                      <a:pt x="65320" y="139083"/>
                      <a:pt x="64177" y="151180"/>
                      <a:pt x="62844" y="163086"/>
                    </a:cubicBezTo>
                    <a:cubicBezTo>
                      <a:pt x="61796" y="173183"/>
                      <a:pt x="60748" y="183089"/>
                      <a:pt x="60081" y="192709"/>
                    </a:cubicBezTo>
                    <a:cubicBezTo>
                      <a:pt x="59986" y="194614"/>
                      <a:pt x="61320" y="196233"/>
                      <a:pt x="63129" y="196519"/>
                    </a:cubicBezTo>
                    <a:cubicBezTo>
                      <a:pt x="63225" y="196519"/>
                      <a:pt x="63320" y="196519"/>
                      <a:pt x="63415" y="196519"/>
                    </a:cubicBezTo>
                    <a:cubicBezTo>
                      <a:pt x="65415" y="196614"/>
                      <a:pt x="67130" y="195186"/>
                      <a:pt x="67225" y="193185"/>
                    </a:cubicBezTo>
                    <a:cubicBezTo>
                      <a:pt x="67892" y="183660"/>
                      <a:pt x="68940" y="173754"/>
                      <a:pt x="69987" y="163753"/>
                    </a:cubicBezTo>
                    <a:cubicBezTo>
                      <a:pt x="70845" y="155180"/>
                      <a:pt x="71702" y="146513"/>
                      <a:pt x="72369" y="137845"/>
                    </a:cubicBezTo>
                    <a:lnTo>
                      <a:pt x="67130" y="218236"/>
                    </a:lnTo>
                    <a:cubicBezTo>
                      <a:pt x="67035" y="220141"/>
                      <a:pt x="68368" y="221760"/>
                      <a:pt x="70178" y="222046"/>
                    </a:cubicBezTo>
                    <a:cubicBezTo>
                      <a:pt x="70273" y="222046"/>
                      <a:pt x="70368" y="222046"/>
                      <a:pt x="70464" y="222046"/>
                    </a:cubicBezTo>
                    <a:cubicBezTo>
                      <a:pt x="72464" y="222141"/>
                      <a:pt x="74178" y="220712"/>
                      <a:pt x="74274" y="218712"/>
                    </a:cubicBezTo>
                    <a:lnTo>
                      <a:pt x="77703" y="166229"/>
                    </a:lnTo>
                    <a:lnTo>
                      <a:pt x="80179" y="200519"/>
                    </a:lnTo>
                    <a:cubicBezTo>
                      <a:pt x="80274" y="202234"/>
                      <a:pt x="81608" y="203568"/>
                      <a:pt x="83227" y="203758"/>
                    </a:cubicBezTo>
                    <a:cubicBezTo>
                      <a:pt x="83513" y="203758"/>
                      <a:pt x="83703" y="203758"/>
                      <a:pt x="83989" y="203758"/>
                    </a:cubicBezTo>
                    <a:cubicBezTo>
                      <a:pt x="85989" y="203568"/>
                      <a:pt x="87418" y="201853"/>
                      <a:pt x="87323" y="199948"/>
                    </a:cubicBezTo>
                    <a:lnTo>
                      <a:pt x="83037" y="142036"/>
                    </a:lnTo>
                    <a:lnTo>
                      <a:pt x="94181" y="200805"/>
                    </a:lnTo>
                    <a:cubicBezTo>
                      <a:pt x="94467" y="202329"/>
                      <a:pt x="95705" y="203472"/>
                      <a:pt x="97229" y="203663"/>
                    </a:cubicBezTo>
                    <a:cubicBezTo>
                      <a:pt x="97610" y="203758"/>
                      <a:pt x="97991" y="203758"/>
                      <a:pt x="98372" y="203663"/>
                    </a:cubicBezTo>
                    <a:cubicBezTo>
                      <a:pt x="100277" y="203282"/>
                      <a:pt x="101610" y="201472"/>
                      <a:pt x="101229" y="199472"/>
                    </a:cubicBezTo>
                    <a:lnTo>
                      <a:pt x="88942" y="134892"/>
                    </a:lnTo>
                    <a:cubicBezTo>
                      <a:pt x="89514" y="136416"/>
                      <a:pt x="90085" y="138036"/>
                      <a:pt x="90657" y="139560"/>
                    </a:cubicBezTo>
                    <a:cubicBezTo>
                      <a:pt x="97134" y="156514"/>
                      <a:pt x="103706" y="174040"/>
                      <a:pt x="109230" y="191852"/>
                    </a:cubicBezTo>
                    <a:cubicBezTo>
                      <a:pt x="109802" y="193757"/>
                      <a:pt x="111802" y="194804"/>
                      <a:pt x="113707" y="194233"/>
                    </a:cubicBezTo>
                    <a:cubicBezTo>
                      <a:pt x="115612" y="193661"/>
                      <a:pt x="116660" y="191661"/>
                      <a:pt x="116088" y="189756"/>
                    </a:cubicBezTo>
                    <a:cubicBezTo>
                      <a:pt x="110469" y="171754"/>
                      <a:pt x="103801" y="154133"/>
                      <a:pt x="97324" y="137083"/>
                    </a:cubicBezTo>
                    <a:cubicBezTo>
                      <a:pt x="92847" y="125367"/>
                      <a:pt x="88466" y="113366"/>
                      <a:pt x="84275" y="101269"/>
                    </a:cubicBezTo>
                    <a:cubicBezTo>
                      <a:pt x="91609" y="96316"/>
                      <a:pt x="96943" y="88505"/>
                      <a:pt x="98277" y="78980"/>
                    </a:cubicBezTo>
                    <a:cubicBezTo>
                      <a:pt x="100467" y="63074"/>
                      <a:pt x="90561" y="48310"/>
                      <a:pt x="75702" y="43833"/>
                    </a:cubicBezTo>
                    <a:lnTo>
                      <a:pt x="80274" y="3923"/>
                    </a:lnTo>
                    <a:cubicBezTo>
                      <a:pt x="80465" y="1923"/>
                      <a:pt x="79131" y="209"/>
                      <a:pt x="77131" y="18"/>
                    </a:cubicBezTo>
                    <a:cubicBezTo>
                      <a:pt x="75131" y="-172"/>
                      <a:pt x="73416" y="1161"/>
                      <a:pt x="73131" y="3161"/>
                    </a:cubicBezTo>
                    <a:lnTo>
                      <a:pt x="68654" y="42595"/>
                    </a:lnTo>
                    <a:cubicBezTo>
                      <a:pt x="51795" y="41357"/>
                      <a:pt x="36650" y="53263"/>
                      <a:pt x="34364" y="70313"/>
                    </a:cubicBezTo>
                    <a:cubicBezTo>
                      <a:pt x="33126" y="79457"/>
                      <a:pt x="35888" y="88220"/>
                      <a:pt x="41317" y="94982"/>
                    </a:cubicBezTo>
                    <a:lnTo>
                      <a:pt x="1884" y="166896"/>
                    </a:lnTo>
                    <a:cubicBezTo>
                      <a:pt x="931" y="168515"/>
                      <a:pt x="1503" y="170706"/>
                      <a:pt x="3217" y="171659"/>
                    </a:cubicBezTo>
                    <a:close/>
                    <a:moveTo>
                      <a:pt x="73512" y="110318"/>
                    </a:moveTo>
                    <a:lnTo>
                      <a:pt x="73797" y="114699"/>
                    </a:lnTo>
                    <a:lnTo>
                      <a:pt x="73131" y="125558"/>
                    </a:lnTo>
                    <a:cubicBezTo>
                      <a:pt x="73416" y="120510"/>
                      <a:pt x="73512" y="115366"/>
                      <a:pt x="73512" y="11031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64;p2"/>
              <p:cNvSpPr/>
              <p:nvPr/>
            </p:nvSpPr>
            <p:spPr>
              <a:xfrm flipH="1">
                <a:off x="10556265" y="5241996"/>
                <a:ext cx="116143" cy="231006"/>
              </a:xfrm>
              <a:custGeom>
                <a:avLst/>
                <a:gdLst/>
                <a:ahLst/>
                <a:cxnLst/>
                <a:rect l="l" t="t" r="r" b="b"/>
                <a:pathLst>
                  <a:path w="116471" h="231658" extrusionOk="0">
                    <a:moveTo>
                      <a:pt x="2042" y="177359"/>
                    </a:moveTo>
                    <a:cubicBezTo>
                      <a:pt x="2422" y="177550"/>
                      <a:pt x="2899" y="177645"/>
                      <a:pt x="3280" y="177645"/>
                    </a:cubicBezTo>
                    <a:cubicBezTo>
                      <a:pt x="4709" y="177741"/>
                      <a:pt x="6137" y="176883"/>
                      <a:pt x="6709" y="175550"/>
                    </a:cubicBezTo>
                    <a:lnTo>
                      <a:pt x="22616" y="139545"/>
                    </a:lnTo>
                    <a:lnTo>
                      <a:pt x="5280" y="183075"/>
                    </a:lnTo>
                    <a:cubicBezTo>
                      <a:pt x="4518" y="184884"/>
                      <a:pt x="5471" y="186980"/>
                      <a:pt x="7280" y="187742"/>
                    </a:cubicBezTo>
                    <a:cubicBezTo>
                      <a:pt x="7661" y="187932"/>
                      <a:pt x="8042" y="187932"/>
                      <a:pt x="8423" y="188028"/>
                    </a:cubicBezTo>
                    <a:cubicBezTo>
                      <a:pt x="9947" y="188123"/>
                      <a:pt x="11376" y="187266"/>
                      <a:pt x="11947" y="185741"/>
                    </a:cubicBezTo>
                    <a:lnTo>
                      <a:pt x="27568" y="146594"/>
                    </a:lnTo>
                    <a:lnTo>
                      <a:pt x="3089" y="226985"/>
                    </a:lnTo>
                    <a:cubicBezTo>
                      <a:pt x="2518" y="228890"/>
                      <a:pt x="3566" y="230890"/>
                      <a:pt x="5471" y="231462"/>
                    </a:cubicBezTo>
                    <a:cubicBezTo>
                      <a:pt x="5756" y="231557"/>
                      <a:pt x="6042" y="231557"/>
                      <a:pt x="6328" y="231652"/>
                    </a:cubicBezTo>
                    <a:cubicBezTo>
                      <a:pt x="7947" y="231747"/>
                      <a:pt x="9471" y="230700"/>
                      <a:pt x="9947" y="229080"/>
                    </a:cubicBezTo>
                    <a:lnTo>
                      <a:pt x="32331" y="155547"/>
                    </a:lnTo>
                    <a:lnTo>
                      <a:pt x="17282" y="212507"/>
                    </a:lnTo>
                    <a:cubicBezTo>
                      <a:pt x="16805" y="214412"/>
                      <a:pt x="17948" y="216412"/>
                      <a:pt x="19853" y="216888"/>
                    </a:cubicBezTo>
                    <a:cubicBezTo>
                      <a:pt x="20139" y="216983"/>
                      <a:pt x="20330" y="216983"/>
                      <a:pt x="20615" y="216983"/>
                    </a:cubicBezTo>
                    <a:cubicBezTo>
                      <a:pt x="22235" y="217079"/>
                      <a:pt x="23759" y="216031"/>
                      <a:pt x="24235" y="214316"/>
                    </a:cubicBezTo>
                    <a:lnTo>
                      <a:pt x="34903" y="174121"/>
                    </a:lnTo>
                    <a:cubicBezTo>
                      <a:pt x="34808" y="174407"/>
                      <a:pt x="34808" y="174788"/>
                      <a:pt x="34712" y="175169"/>
                    </a:cubicBezTo>
                    <a:cubicBezTo>
                      <a:pt x="34331" y="177074"/>
                      <a:pt x="35665" y="178979"/>
                      <a:pt x="37570" y="179360"/>
                    </a:cubicBezTo>
                    <a:cubicBezTo>
                      <a:pt x="39475" y="179741"/>
                      <a:pt x="41380" y="178503"/>
                      <a:pt x="41761" y="176502"/>
                    </a:cubicBezTo>
                    <a:cubicBezTo>
                      <a:pt x="42713" y="171549"/>
                      <a:pt x="43380" y="165167"/>
                      <a:pt x="44142" y="158500"/>
                    </a:cubicBezTo>
                    <a:cubicBezTo>
                      <a:pt x="45285" y="148308"/>
                      <a:pt x="46714" y="136307"/>
                      <a:pt x="49286" y="125544"/>
                    </a:cubicBezTo>
                    <a:lnTo>
                      <a:pt x="42142" y="187932"/>
                    </a:lnTo>
                    <a:cubicBezTo>
                      <a:pt x="41951" y="189933"/>
                      <a:pt x="43285" y="191647"/>
                      <a:pt x="45285" y="191838"/>
                    </a:cubicBezTo>
                    <a:cubicBezTo>
                      <a:pt x="45380" y="191838"/>
                      <a:pt x="45476" y="191838"/>
                      <a:pt x="45476" y="191838"/>
                    </a:cubicBezTo>
                    <a:cubicBezTo>
                      <a:pt x="47380" y="191933"/>
                      <a:pt x="49000" y="190599"/>
                      <a:pt x="49190" y="188694"/>
                    </a:cubicBezTo>
                    <a:lnTo>
                      <a:pt x="52905" y="156595"/>
                    </a:lnTo>
                    <a:lnTo>
                      <a:pt x="51476" y="213078"/>
                    </a:lnTo>
                    <a:cubicBezTo>
                      <a:pt x="51381" y="214983"/>
                      <a:pt x="52905" y="216603"/>
                      <a:pt x="54905" y="216698"/>
                    </a:cubicBezTo>
                    <a:cubicBezTo>
                      <a:pt x="54905" y="216698"/>
                      <a:pt x="55001" y="216698"/>
                      <a:pt x="55001" y="216698"/>
                    </a:cubicBezTo>
                    <a:cubicBezTo>
                      <a:pt x="57001" y="216698"/>
                      <a:pt x="58620" y="215174"/>
                      <a:pt x="58620" y="213174"/>
                    </a:cubicBezTo>
                    <a:lnTo>
                      <a:pt x="60811" y="127734"/>
                    </a:lnTo>
                    <a:cubicBezTo>
                      <a:pt x="61192" y="139641"/>
                      <a:pt x="61001" y="151833"/>
                      <a:pt x="60811" y="163739"/>
                    </a:cubicBezTo>
                    <a:cubicBezTo>
                      <a:pt x="60620" y="173835"/>
                      <a:pt x="60430" y="183837"/>
                      <a:pt x="60620" y="193552"/>
                    </a:cubicBezTo>
                    <a:cubicBezTo>
                      <a:pt x="60620" y="195457"/>
                      <a:pt x="62144" y="196981"/>
                      <a:pt x="64049" y="197076"/>
                    </a:cubicBezTo>
                    <a:cubicBezTo>
                      <a:pt x="64145" y="197076"/>
                      <a:pt x="64240" y="197076"/>
                      <a:pt x="64335" y="197076"/>
                    </a:cubicBezTo>
                    <a:cubicBezTo>
                      <a:pt x="66335" y="197076"/>
                      <a:pt x="67859" y="195457"/>
                      <a:pt x="67859" y="193457"/>
                    </a:cubicBezTo>
                    <a:cubicBezTo>
                      <a:pt x="67669" y="183837"/>
                      <a:pt x="67859" y="173931"/>
                      <a:pt x="68050" y="163929"/>
                    </a:cubicBezTo>
                    <a:cubicBezTo>
                      <a:pt x="68240" y="155262"/>
                      <a:pt x="68336" y="146594"/>
                      <a:pt x="68240" y="137926"/>
                    </a:cubicBezTo>
                    <a:lnTo>
                      <a:pt x="69764" y="218508"/>
                    </a:lnTo>
                    <a:cubicBezTo>
                      <a:pt x="69764" y="220413"/>
                      <a:pt x="71288" y="221937"/>
                      <a:pt x="73193" y="222032"/>
                    </a:cubicBezTo>
                    <a:cubicBezTo>
                      <a:pt x="73289" y="222032"/>
                      <a:pt x="73384" y="222032"/>
                      <a:pt x="73479" y="222032"/>
                    </a:cubicBezTo>
                    <a:cubicBezTo>
                      <a:pt x="75479" y="222032"/>
                      <a:pt x="77003" y="220317"/>
                      <a:pt x="77003" y="218412"/>
                    </a:cubicBezTo>
                    <a:lnTo>
                      <a:pt x="75955" y="165739"/>
                    </a:lnTo>
                    <a:lnTo>
                      <a:pt x="81385" y="199743"/>
                    </a:lnTo>
                    <a:cubicBezTo>
                      <a:pt x="81671" y="201458"/>
                      <a:pt x="83099" y="202696"/>
                      <a:pt x="84718" y="202791"/>
                    </a:cubicBezTo>
                    <a:cubicBezTo>
                      <a:pt x="85004" y="202791"/>
                      <a:pt x="85195" y="202791"/>
                      <a:pt x="85480" y="202791"/>
                    </a:cubicBezTo>
                    <a:cubicBezTo>
                      <a:pt x="87386" y="202506"/>
                      <a:pt x="88719" y="200696"/>
                      <a:pt x="88433" y="198696"/>
                    </a:cubicBezTo>
                    <a:lnTo>
                      <a:pt x="79289" y="141355"/>
                    </a:lnTo>
                    <a:lnTo>
                      <a:pt x="95387" y="198886"/>
                    </a:lnTo>
                    <a:cubicBezTo>
                      <a:pt x="95768" y="200410"/>
                      <a:pt x="97196" y="201458"/>
                      <a:pt x="98625" y="201458"/>
                    </a:cubicBezTo>
                    <a:cubicBezTo>
                      <a:pt x="99006" y="201458"/>
                      <a:pt x="99387" y="201458"/>
                      <a:pt x="99768" y="201363"/>
                    </a:cubicBezTo>
                    <a:cubicBezTo>
                      <a:pt x="101673" y="200791"/>
                      <a:pt x="102816" y="198886"/>
                      <a:pt x="102245" y="196981"/>
                    </a:cubicBezTo>
                    <a:lnTo>
                      <a:pt x="84528" y="133640"/>
                    </a:lnTo>
                    <a:cubicBezTo>
                      <a:pt x="85195" y="135164"/>
                      <a:pt x="85957" y="136688"/>
                      <a:pt x="86624" y="138116"/>
                    </a:cubicBezTo>
                    <a:cubicBezTo>
                      <a:pt x="94434" y="154404"/>
                      <a:pt x="102530" y="171359"/>
                      <a:pt x="109579" y="188599"/>
                    </a:cubicBezTo>
                    <a:cubicBezTo>
                      <a:pt x="110341" y="190409"/>
                      <a:pt x="112341" y="191266"/>
                      <a:pt x="114246" y="190599"/>
                    </a:cubicBezTo>
                    <a:cubicBezTo>
                      <a:pt x="116056" y="189837"/>
                      <a:pt x="116913" y="187742"/>
                      <a:pt x="116246" y="185932"/>
                    </a:cubicBezTo>
                    <a:cubicBezTo>
                      <a:pt x="109103" y="168501"/>
                      <a:pt x="101006" y="151452"/>
                      <a:pt x="93101" y="135069"/>
                    </a:cubicBezTo>
                    <a:cubicBezTo>
                      <a:pt x="87671" y="123829"/>
                      <a:pt x="82337" y="112208"/>
                      <a:pt x="77099" y="100493"/>
                    </a:cubicBezTo>
                    <a:cubicBezTo>
                      <a:pt x="84052" y="94968"/>
                      <a:pt x="88719" y="86682"/>
                      <a:pt x="89195" y="77061"/>
                    </a:cubicBezTo>
                    <a:cubicBezTo>
                      <a:pt x="90053" y="60964"/>
                      <a:pt x="78908" y="47153"/>
                      <a:pt x="63668" y="43914"/>
                    </a:cubicBezTo>
                    <a:lnTo>
                      <a:pt x="64811" y="3719"/>
                    </a:lnTo>
                    <a:cubicBezTo>
                      <a:pt x="64907" y="1719"/>
                      <a:pt x="63383" y="99"/>
                      <a:pt x="61382" y="4"/>
                    </a:cubicBezTo>
                    <a:cubicBezTo>
                      <a:pt x="59382" y="-91"/>
                      <a:pt x="57763" y="1528"/>
                      <a:pt x="57668" y="3433"/>
                    </a:cubicBezTo>
                    <a:lnTo>
                      <a:pt x="56525" y="43152"/>
                    </a:lnTo>
                    <a:cubicBezTo>
                      <a:pt x="39665" y="43343"/>
                      <a:pt x="25568" y="56487"/>
                      <a:pt x="24711" y="73632"/>
                    </a:cubicBezTo>
                    <a:cubicBezTo>
                      <a:pt x="24235" y="82872"/>
                      <a:pt x="27759" y="91349"/>
                      <a:pt x="33760" y="97635"/>
                    </a:cubicBezTo>
                    <a:lnTo>
                      <a:pt x="518" y="172692"/>
                    </a:lnTo>
                    <a:cubicBezTo>
                      <a:pt x="-625" y="174502"/>
                      <a:pt x="232" y="176598"/>
                      <a:pt x="2042" y="177359"/>
                    </a:cubicBezTo>
                    <a:close/>
                    <a:moveTo>
                      <a:pt x="66812" y="110399"/>
                    </a:moveTo>
                    <a:lnTo>
                      <a:pt x="67478" y="114780"/>
                    </a:lnTo>
                    <a:lnTo>
                      <a:pt x="67669" y="125639"/>
                    </a:lnTo>
                    <a:cubicBezTo>
                      <a:pt x="67574" y="120495"/>
                      <a:pt x="67288" y="115352"/>
                      <a:pt x="66812" y="11039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" name="Google Shape;165;p2"/>
              <p:cNvSpPr/>
              <p:nvPr/>
            </p:nvSpPr>
            <p:spPr>
              <a:xfrm flipH="1">
                <a:off x="10189516" y="5166710"/>
                <a:ext cx="119698" cy="218729"/>
              </a:xfrm>
              <a:custGeom>
                <a:avLst/>
                <a:gdLst/>
                <a:ahLst/>
                <a:cxnLst/>
                <a:rect l="l" t="t" r="r" b="b"/>
                <a:pathLst>
                  <a:path w="120036" h="219346" extrusionOk="0">
                    <a:moveTo>
                      <a:pt x="109671" y="154222"/>
                    </a:moveTo>
                    <a:lnTo>
                      <a:pt x="60141" y="88881"/>
                    </a:lnTo>
                    <a:cubicBezTo>
                      <a:pt x="64523" y="81451"/>
                      <a:pt x="66047" y="72403"/>
                      <a:pt x="63380" y="63449"/>
                    </a:cubicBezTo>
                    <a:cubicBezTo>
                      <a:pt x="58617" y="46971"/>
                      <a:pt x="41853" y="37446"/>
                      <a:pt x="25375" y="41065"/>
                    </a:cubicBezTo>
                    <a:lnTo>
                      <a:pt x="15183" y="2680"/>
                    </a:lnTo>
                    <a:cubicBezTo>
                      <a:pt x="14707" y="775"/>
                      <a:pt x="12707" y="-368"/>
                      <a:pt x="10802" y="108"/>
                    </a:cubicBezTo>
                    <a:cubicBezTo>
                      <a:pt x="8802" y="679"/>
                      <a:pt x="7754" y="2584"/>
                      <a:pt x="8230" y="4489"/>
                    </a:cubicBezTo>
                    <a:lnTo>
                      <a:pt x="18612" y="43351"/>
                    </a:lnTo>
                    <a:cubicBezTo>
                      <a:pt x="4515" y="50019"/>
                      <a:pt x="-3105" y="66021"/>
                      <a:pt x="1372" y="81451"/>
                    </a:cubicBezTo>
                    <a:cubicBezTo>
                      <a:pt x="4039" y="90596"/>
                      <a:pt x="10516" y="97644"/>
                      <a:pt x="18517" y="101454"/>
                    </a:cubicBezTo>
                    <a:cubicBezTo>
                      <a:pt x="16136" y="114027"/>
                      <a:pt x="13564" y="126600"/>
                      <a:pt x="10897" y="138792"/>
                    </a:cubicBezTo>
                    <a:cubicBezTo>
                      <a:pt x="6992" y="156604"/>
                      <a:pt x="2991" y="174987"/>
                      <a:pt x="39" y="193656"/>
                    </a:cubicBezTo>
                    <a:cubicBezTo>
                      <a:pt x="-247" y="195656"/>
                      <a:pt x="1086" y="197466"/>
                      <a:pt x="2991" y="197752"/>
                    </a:cubicBezTo>
                    <a:cubicBezTo>
                      <a:pt x="4991" y="198038"/>
                      <a:pt x="6801" y="196704"/>
                      <a:pt x="7087" y="194799"/>
                    </a:cubicBezTo>
                    <a:cubicBezTo>
                      <a:pt x="9945" y="176321"/>
                      <a:pt x="13945" y="158128"/>
                      <a:pt x="17850" y="140411"/>
                    </a:cubicBezTo>
                    <a:cubicBezTo>
                      <a:pt x="18231" y="138792"/>
                      <a:pt x="18517" y="137173"/>
                      <a:pt x="18898" y="135554"/>
                    </a:cubicBezTo>
                    <a:lnTo>
                      <a:pt x="16231" y="201276"/>
                    </a:lnTo>
                    <a:cubicBezTo>
                      <a:pt x="16136" y="203276"/>
                      <a:pt x="17660" y="204896"/>
                      <a:pt x="19660" y="204991"/>
                    </a:cubicBezTo>
                    <a:cubicBezTo>
                      <a:pt x="20041" y="204991"/>
                      <a:pt x="20422" y="204991"/>
                      <a:pt x="20803" y="204896"/>
                    </a:cubicBezTo>
                    <a:cubicBezTo>
                      <a:pt x="22232" y="204514"/>
                      <a:pt x="23280" y="203181"/>
                      <a:pt x="23375" y="201657"/>
                    </a:cubicBezTo>
                    <a:lnTo>
                      <a:pt x="25851" y="141935"/>
                    </a:lnTo>
                    <a:lnTo>
                      <a:pt x="30138" y="199847"/>
                    </a:lnTo>
                    <a:cubicBezTo>
                      <a:pt x="30328" y="201847"/>
                      <a:pt x="32043" y="203276"/>
                      <a:pt x="33948" y="203181"/>
                    </a:cubicBezTo>
                    <a:cubicBezTo>
                      <a:pt x="34233" y="203181"/>
                      <a:pt x="34424" y="203086"/>
                      <a:pt x="34710" y="203086"/>
                    </a:cubicBezTo>
                    <a:cubicBezTo>
                      <a:pt x="36329" y="202609"/>
                      <a:pt x="37377" y="201086"/>
                      <a:pt x="37281" y="199371"/>
                    </a:cubicBezTo>
                    <a:lnTo>
                      <a:pt x="34710" y="165081"/>
                    </a:lnTo>
                    <a:lnTo>
                      <a:pt x="45759" y="216516"/>
                    </a:lnTo>
                    <a:cubicBezTo>
                      <a:pt x="46140" y="218421"/>
                      <a:pt x="48045" y="219659"/>
                      <a:pt x="50045" y="219278"/>
                    </a:cubicBezTo>
                    <a:cubicBezTo>
                      <a:pt x="50140" y="219278"/>
                      <a:pt x="50235" y="219278"/>
                      <a:pt x="50331" y="219183"/>
                    </a:cubicBezTo>
                    <a:cubicBezTo>
                      <a:pt x="52140" y="218707"/>
                      <a:pt x="53188" y="216802"/>
                      <a:pt x="52807" y="214992"/>
                    </a:cubicBezTo>
                    <a:lnTo>
                      <a:pt x="35853" y="136220"/>
                    </a:lnTo>
                    <a:cubicBezTo>
                      <a:pt x="37757" y="144697"/>
                      <a:pt x="39853" y="153175"/>
                      <a:pt x="42044" y="161462"/>
                    </a:cubicBezTo>
                    <a:cubicBezTo>
                      <a:pt x="44520" y="171177"/>
                      <a:pt x="46997" y="180797"/>
                      <a:pt x="49092" y="190132"/>
                    </a:cubicBezTo>
                    <a:cubicBezTo>
                      <a:pt x="49473" y="192037"/>
                      <a:pt x="51378" y="193275"/>
                      <a:pt x="53378" y="192894"/>
                    </a:cubicBezTo>
                    <a:cubicBezTo>
                      <a:pt x="53474" y="192894"/>
                      <a:pt x="53569" y="192894"/>
                      <a:pt x="53569" y="192799"/>
                    </a:cubicBezTo>
                    <a:cubicBezTo>
                      <a:pt x="55379" y="192322"/>
                      <a:pt x="56427" y="190417"/>
                      <a:pt x="56045" y="188608"/>
                    </a:cubicBezTo>
                    <a:cubicBezTo>
                      <a:pt x="53950" y="179178"/>
                      <a:pt x="51474" y="169463"/>
                      <a:pt x="48997" y="159652"/>
                    </a:cubicBezTo>
                    <a:cubicBezTo>
                      <a:pt x="46044" y="148031"/>
                      <a:pt x="43091" y="136315"/>
                      <a:pt x="40710" y="124600"/>
                    </a:cubicBezTo>
                    <a:lnTo>
                      <a:pt x="62427" y="207277"/>
                    </a:lnTo>
                    <a:cubicBezTo>
                      <a:pt x="62903" y="209182"/>
                      <a:pt x="64904" y="210325"/>
                      <a:pt x="66809" y="209848"/>
                    </a:cubicBezTo>
                    <a:cubicBezTo>
                      <a:pt x="66809" y="209848"/>
                      <a:pt x="66904" y="209848"/>
                      <a:pt x="66904" y="209848"/>
                    </a:cubicBezTo>
                    <a:cubicBezTo>
                      <a:pt x="68714" y="209277"/>
                      <a:pt x="69857" y="207372"/>
                      <a:pt x="69381" y="205467"/>
                    </a:cubicBezTo>
                    <a:lnTo>
                      <a:pt x="54998" y="150889"/>
                    </a:lnTo>
                    <a:lnTo>
                      <a:pt x="65952" y="181273"/>
                    </a:lnTo>
                    <a:cubicBezTo>
                      <a:pt x="66618" y="183083"/>
                      <a:pt x="68523" y="184036"/>
                      <a:pt x="70333" y="183464"/>
                    </a:cubicBezTo>
                    <a:cubicBezTo>
                      <a:pt x="70428" y="183464"/>
                      <a:pt x="70524" y="183464"/>
                      <a:pt x="70524" y="183369"/>
                    </a:cubicBezTo>
                    <a:cubicBezTo>
                      <a:pt x="72333" y="182702"/>
                      <a:pt x="73381" y="180607"/>
                      <a:pt x="72714" y="178797"/>
                    </a:cubicBezTo>
                    <a:lnTo>
                      <a:pt x="51378" y="119647"/>
                    </a:lnTo>
                    <a:cubicBezTo>
                      <a:pt x="56331" y="129457"/>
                      <a:pt x="60522" y="140792"/>
                      <a:pt x="63951" y="150508"/>
                    </a:cubicBezTo>
                    <a:cubicBezTo>
                      <a:pt x="66237" y="156889"/>
                      <a:pt x="68428" y="162890"/>
                      <a:pt x="70428" y="167462"/>
                    </a:cubicBezTo>
                    <a:cubicBezTo>
                      <a:pt x="71286" y="169272"/>
                      <a:pt x="73381" y="170129"/>
                      <a:pt x="75191" y="169272"/>
                    </a:cubicBezTo>
                    <a:cubicBezTo>
                      <a:pt x="77001" y="168510"/>
                      <a:pt x="77763" y="166319"/>
                      <a:pt x="77001" y="164605"/>
                    </a:cubicBezTo>
                    <a:cubicBezTo>
                      <a:pt x="76905" y="164319"/>
                      <a:pt x="76715" y="163938"/>
                      <a:pt x="76620" y="163652"/>
                    </a:cubicBezTo>
                    <a:lnTo>
                      <a:pt x="96241" y="200323"/>
                    </a:lnTo>
                    <a:cubicBezTo>
                      <a:pt x="97003" y="201847"/>
                      <a:pt x="98813" y="202514"/>
                      <a:pt x="100337" y="202038"/>
                    </a:cubicBezTo>
                    <a:cubicBezTo>
                      <a:pt x="100527" y="201943"/>
                      <a:pt x="100813" y="201847"/>
                      <a:pt x="101003" y="201752"/>
                    </a:cubicBezTo>
                    <a:cubicBezTo>
                      <a:pt x="102718" y="200800"/>
                      <a:pt x="103385" y="198609"/>
                      <a:pt x="102432" y="196895"/>
                    </a:cubicBezTo>
                    <a:lnTo>
                      <a:pt x="74715" y="144983"/>
                    </a:lnTo>
                    <a:lnTo>
                      <a:pt x="113386" y="211468"/>
                    </a:lnTo>
                    <a:cubicBezTo>
                      <a:pt x="114243" y="212896"/>
                      <a:pt x="115958" y="213563"/>
                      <a:pt x="117482" y="213087"/>
                    </a:cubicBezTo>
                    <a:cubicBezTo>
                      <a:pt x="117768" y="212992"/>
                      <a:pt x="118053" y="212896"/>
                      <a:pt x="118244" y="212706"/>
                    </a:cubicBezTo>
                    <a:cubicBezTo>
                      <a:pt x="119958" y="211754"/>
                      <a:pt x="120530" y="209563"/>
                      <a:pt x="119577" y="207848"/>
                    </a:cubicBezTo>
                    <a:lnTo>
                      <a:pt x="77286" y="135268"/>
                    </a:lnTo>
                    <a:lnTo>
                      <a:pt x="101480" y="169748"/>
                    </a:lnTo>
                    <a:cubicBezTo>
                      <a:pt x="102337" y="171082"/>
                      <a:pt x="103956" y="171558"/>
                      <a:pt x="105385" y="171082"/>
                    </a:cubicBezTo>
                    <a:cubicBezTo>
                      <a:pt x="105766" y="170987"/>
                      <a:pt x="106147" y="170796"/>
                      <a:pt x="106433" y="170605"/>
                    </a:cubicBezTo>
                    <a:cubicBezTo>
                      <a:pt x="108052" y="169463"/>
                      <a:pt x="108433" y="167272"/>
                      <a:pt x="107290" y="165653"/>
                    </a:cubicBezTo>
                    <a:lnTo>
                      <a:pt x="80430" y="127267"/>
                    </a:lnTo>
                    <a:lnTo>
                      <a:pt x="104147" y="158604"/>
                    </a:lnTo>
                    <a:cubicBezTo>
                      <a:pt x="105099" y="159842"/>
                      <a:pt x="106623" y="160319"/>
                      <a:pt x="107957" y="159842"/>
                    </a:cubicBezTo>
                    <a:cubicBezTo>
                      <a:pt x="108338" y="159747"/>
                      <a:pt x="108719" y="159556"/>
                      <a:pt x="109100" y="159271"/>
                    </a:cubicBezTo>
                    <a:cubicBezTo>
                      <a:pt x="110528" y="158032"/>
                      <a:pt x="110814" y="155746"/>
                      <a:pt x="109671" y="154222"/>
                    </a:cubicBezTo>
                    <a:close/>
                    <a:moveTo>
                      <a:pt x="33090" y="123933"/>
                    </a:moveTo>
                    <a:lnTo>
                      <a:pt x="30804" y="113265"/>
                    </a:lnTo>
                    <a:lnTo>
                      <a:pt x="30519" y="108883"/>
                    </a:lnTo>
                    <a:cubicBezTo>
                      <a:pt x="31185" y="113837"/>
                      <a:pt x="32138" y="118885"/>
                      <a:pt x="33090" y="12393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66;p2"/>
              <p:cNvSpPr/>
              <p:nvPr/>
            </p:nvSpPr>
            <p:spPr>
              <a:xfrm flipH="1">
                <a:off x="9922955" y="4916556"/>
                <a:ext cx="136133" cy="212151"/>
              </a:xfrm>
              <a:custGeom>
                <a:avLst/>
                <a:gdLst/>
                <a:ahLst/>
                <a:cxnLst/>
                <a:rect l="l" t="t" r="r" b="b"/>
                <a:pathLst>
                  <a:path w="136517" h="212749" extrusionOk="0">
                    <a:moveTo>
                      <a:pt x="119490" y="140909"/>
                    </a:moveTo>
                    <a:lnTo>
                      <a:pt x="62245" y="82140"/>
                    </a:lnTo>
                    <a:cubicBezTo>
                      <a:pt x="65674" y="74234"/>
                      <a:pt x="66055" y="65090"/>
                      <a:pt x="62340" y="56518"/>
                    </a:cubicBezTo>
                    <a:cubicBezTo>
                      <a:pt x="55577" y="40802"/>
                      <a:pt x="37766" y="33372"/>
                      <a:pt x="21859" y="39087"/>
                    </a:cubicBezTo>
                    <a:lnTo>
                      <a:pt x="6905" y="2225"/>
                    </a:lnTo>
                    <a:cubicBezTo>
                      <a:pt x="6143" y="416"/>
                      <a:pt x="4047" y="-442"/>
                      <a:pt x="2237" y="225"/>
                    </a:cubicBezTo>
                    <a:cubicBezTo>
                      <a:pt x="332" y="987"/>
                      <a:pt x="-430" y="3083"/>
                      <a:pt x="237" y="4892"/>
                    </a:cubicBezTo>
                    <a:lnTo>
                      <a:pt x="15287" y="42135"/>
                    </a:lnTo>
                    <a:cubicBezTo>
                      <a:pt x="2142" y="50517"/>
                      <a:pt x="-3478" y="67281"/>
                      <a:pt x="2904" y="82045"/>
                    </a:cubicBezTo>
                    <a:cubicBezTo>
                      <a:pt x="6714" y="90808"/>
                      <a:pt x="13953" y="96999"/>
                      <a:pt x="22335" y="99761"/>
                    </a:cubicBezTo>
                    <a:cubicBezTo>
                      <a:pt x="21573" y="112525"/>
                      <a:pt x="20525" y="125288"/>
                      <a:pt x="19382" y="137766"/>
                    </a:cubicBezTo>
                    <a:cubicBezTo>
                      <a:pt x="17668" y="155864"/>
                      <a:pt x="15953" y="174628"/>
                      <a:pt x="15382" y="193487"/>
                    </a:cubicBezTo>
                    <a:cubicBezTo>
                      <a:pt x="15287" y="195488"/>
                      <a:pt x="16906" y="197107"/>
                      <a:pt x="18811" y="197202"/>
                    </a:cubicBezTo>
                    <a:cubicBezTo>
                      <a:pt x="20811" y="197297"/>
                      <a:pt x="22430" y="195678"/>
                      <a:pt x="22526" y="193773"/>
                    </a:cubicBezTo>
                    <a:cubicBezTo>
                      <a:pt x="23097" y="175104"/>
                      <a:pt x="24812" y="156530"/>
                      <a:pt x="26431" y="138433"/>
                    </a:cubicBezTo>
                    <a:cubicBezTo>
                      <a:pt x="26621" y="136814"/>
                      <a:pt x="26717" y="135099"/>
                      <a:pt x="26907" y="133480"/>
                    </a:cubicBezTo>
                    <a:lnTo>
                      <a:pt x="32432" y="199012"/>
                    </a:lnTo>
                    <a:cubicBezTo>
                      <a:pt x="32622" y="201012"/>
                      <a:pt x="34337" y="202441"/>
                      <a:pt x="36337" y="202250"/>
                    </a:cubicBezTo>
                    <a:cubicBezTo>
                      <a:pt x="36718" y="202250"/>
                      <a:pt x="37099" y="202155"/>
                      <a:pt x="37480" y="201965"/>
                    </a:cubicBezTo>
                    <a:cubicBezTo>
                      <a:pt x="38813" y="201393"/>
                      <a:pt x="39766" y="199964"/>
                      <a:pt x="39671" y="198345"/>
                    </a:cubicBezTo>
                    <a:lnTo>
                      <a:pt x="34718" y="138814"/>
                    </a:lnTo>
                    <a:lnTo>
                      <a:pt x="46148" y="195773"/>
                    </a:lnTo>
                    <a:cubicBezTo>
                      <a:pt x="46529" y="197678"/>
                      <a:pt x="48434" y="199012"/>
                      <a:pt x="50339" y="198535"/>
                    </a:cubicBezTo>
                    <a:cubicBezTo>
                      <a:pt x="50624" y="198440"/>
                      <a:pt x="50815" y="198440"/>
                      <a:pt x="51101" y="198345"/>
                    </a:cubicBezTo>
                    <a:cubicBezTo>
                      <a:pt x="52625" y="197678"/>
                      <a:pt x="53482" y="196059"/>
                      <a:pt x="53196" y="194344"/>
                    </a:cubicBezTo>
                    <a:lnTo>
                      <a:pt x="46433" y="160626"/>
                    </a:lnTo>
                    <a:lnTo>
                      <a:pt x="63864" y="210347"/>
                    </a:lnTo>
                    <a:cubicBezTo>
                      <a:pt x="64531" y="212252"/>
                      <a:pt x="66531" y="213204"/>
                      <a:pt x="68436" y="212537"/>
                    </a:cubicBezTo>
                    <a:cubicBezTo>
                      <a:pt x="68531" y="212537"/>
                      <a:pt x="68627" y="212442"/>
                      <a:pt x="68722" y="212442"/>
                    </a:cubicBezTo>
                    <a:cubicBezTo>
                      <a:pt x="70436" y="211680"/>
                      <a:pt x="71294" y="209775"/>
                      <a:pt x="70627" y="207965"/>
                    </a:cubicBezTo>
                    <a:lnTo>
                      <a:pt x="44052" y="131956"/>
                    </a:lnTo>
                    <a:cubicBezTo>
                      <a:pt x="47005" y="140147"/>
                      <a:pt x="50148" y="148244"/>
                      <a:pt x="53291" y="156244"/>
                    </a:cubicBezTo>
                    <a:cubicBezTo>
                      <a:pt x="57006" y="165579"/>
                      <a:pt x="60626" y="174818"/>
                      <a:pt x="63769" y="183867"/>
                    </a:cubicBezTo>
                    <a:cubicBezTo>
                      <a:pt x="64436" y="185772"/>
                      <a:pt x="66436" y="186725"/>
                      <a:pt x="68341" y="186058"/>
                    </a:cubicBezTo>
                    <a:cubicBezTo>
                      <a:pt x="68436" y="186058"/>
                      <a:pt x="68531" y="185963"/>
                      <a:pt x="68531" y="185963"/>
                    </a:cubicBezTo>
                    <a:cubicBezTo>
                      <a:pt x="70246" y="185201"/>
                      <a:pt x="71103" y="183296"/>
                      <a:pt x="70436" y="181486"/>
                    </a:cubicBezTo>
                    <a:cubicBezTo>
                      <a:pt x="67198" y="172342"/>
                      <a:pt x="63578" y="163102"/>
                      <a:pt x="59864" y="153673"/>
                    </a:cubicBezTo>
                    <a:cubicBezTo>
                      <a:pt x="55482" y="142529"/>
                      <a:pt x="51101" y="131194"/>
                      <a:pt x="47291" y="119954"/>
                    </a:cubicBezTo>
                    <a:lnTo>
                      <a:pt x="79104" y="199298"/>
                    </a:lnTo>
                    <a:cubicBezTo>
                      <a:pt x="79866" y="201107"/>
                      <a:pt x="81962" y="202060"/>
                      <a:pt x="83771" y="201298"/>
                    </a:cubicBezTo>
                    <a:cubicBezTo>
                      <a:pt x="83771" y="201298"/>
                      <a:pt x="83867" y="201298"/>
                      <a:pt x="83867" y="201298"/>
                    </a:cubicBezTo>
                    <a:cubicBezTo>
                      <a:pt x="85676" y="200536"/>
                      <a:pt x="86534" y="198440"/>
                      <a:pt x="85772" y="196726"/>
                    </a:cubicBezTo>
                    <a:lnTo>
                      <a:pt x="64721" y="144338"/>
                    </a:lnTo>
                    <a:lnTo>
                      <a:pt x="79390" y="173104"/>
                    </a:lnTo>
                    <a:cubicBezTo>
                      <a:pt x="80247" y="174818"/>
                      <a:pt x="82247" y="175485"/>
                      <a:pt x="83962" y="174723"/>
                    </a:cubicBezTo>
                    <a:cubicBezTo>
                      <a:pt x="84057" y="174723"/>
                      <a:pt x="84057" y="174628"/>
                      <a:pt x="84152" y="174628"/>
                    </a:cubicBezTo>
                    <a:cubicBezTo>
                      <a:pt x="85867" y="173771"/>
                      <a:pt x="86629" y="171580"/>
                      <a:pt x="85676" y="169865"/>
                    </a:cubicBezTo>
                    <a:lnTo>
                      <a:pt x="57197" y="113858"/>
                    </a:lnTo>
                    <a:cubicBezTo>
                      <a:pt x="63388" y="123002"/>
                      <a:pt x="68817" y="133766"/>
                      <a:pt x="73484" y="142910"/>
                    </a:cubicBezTo>
                    <a:cubicBezTo>
                      <a:pt x="76532" y="148910"/>
                      <a:pt x="79390" y="154625"/>
                      <a:pt x="82057" y="158912"/>
                    </a:cubicBezTo>
                    <a:cubicBezTo>
                      <a:pt x="83105" y="160626"/>
                      <a:pt x="85295" y="161198"/>
                      <a:pt x="86915" y="160150"/>
                    </a:cubicBezTo>
                    <a:cubicBezTo>
                      <a:pt x="88629" y="159102"/>
                      <a:pt x="89105" y="156911"/>
                      <a:pt x="88153" y="155292"/>
                    </a:cubicBezTo>
                    <a:cubicBezTo>
                      <a:pt x="87962" y="155006"/>
                      <a:pt x="87772" y="154721"/>
                      <a:pt x="87677" y="154435"/>
                    </a:cubicBezTo>
                    <a:lnTo>
                      <a:pt x="111680" y="188344"/>
                    </a:lnTo>
                    <a:cubicBezTo>
                      <a:pt x="112632" y="189773"/>
                      <a:pt x="114537" y="190249"/>
                      <a:pt x="115966" y="189582"/>
                    </a:cubicBezTo>
                    <a:cubicBezTo>
                      <a:pt x="116156" y="189487"/>
                      <a:pt x="116442" y="189392"/>
                      <a:pt x="116633" y="189201"/>
                    </a:cubicBezTo>
                    <a:cubicBezTo>
                      <a:pt x="118252" y="188058"/>
                      <a:pt x="118633" y="185867"/>
                      <a:pt x="117490" y="184248"/>
                    </a:cubicBezTo>
                    <a:lnTo>
                      <a:pt x="83486" y="136147"/>
                    </a:lnTo>
                    <a:lnTo>
                      <a:pt x="130063" y="197297"/>
                    </a:lnTo>
                    <a:cubicBezTo>
                      <a:pt x="131111" y="198631"/>
                      <a:pt x="132825" y="199012"/>
                      <a:pt x="134349" y="198440"/>
                    </a:cubicBezTo>
                    <a:cubicBezTo>
                      <a:pt x="134635" y="198345"/>
                      <a:pt x="134825" y="198155"/>
                      <a:pt x="135111" y="197964"/>
                    </a:cubicBezTo>
                    <a:cubicBezTo>
                      <a:pt x="136635" y="196726"/>
                      <a:pt x="137016" y="194535"/>
                      <a:pt x="135778" y="192916"/>
                    </a:cubicBezTo>
                    <a:lnTo>
                      <a:pt x="84819" y="126146"/>
                    </a:lnTo>
                    <a:lnTo>
                      <a:pt x="113108" y="157388"/>
                    </a:lnTo>
                    <a:cubicBezTo>
                      <a:pt x="114156" y="158531"/>
                      <a:pt x="115775" y="158816"/>
                      <a:pt x="117204" y="158245"/>
                    </a:cubicBezTo>
                    <a:cubicBezTo>
                      <a:pt x="117585" y="158054"/>
                      <a:pt x="117871" y="157864"/>
                      <a:pt x="118157" y="157578"/>
                    </a:cubicBezTo>
                    <a:cubicBezTo>
                      <a:pt x="119585" y="156244"/>
                      <a:pt x="119776" y="153959"/>
                      <a:pt x="118442" y="152530"/>
                    </a:cubicBezTo>
                    <a:lnTo>
                      <a:pt x="87010" y="117859"/>
                    </a:lnTo>
                    <a:lnTo>
                      <a:pt x="114442" y="146053"/>
                    </a:lnTo>
                    <a:cubicBezTo>
                      <a:pt x="115490" y="147101"/>
                      <a:pt x="117109" y="147386"/>
                      <a:pt x="118442" y="146815"/>
                    </a:cubicBezTo>
                    <a:cubicBezTo>
                      <a:pt x="118823" y="146624"/>
                      <a:pt x="119204" y="146434"/>
                      <a:pt x="119490" y="146053"/>
                    </a:cubicBezTo>
                    <a:cubicBezTo>
                      <a:pt x="120824" y="144529"/>
                      <a:pt x="120824" y="142243"/>
                      <a:pt x="119490" y="140909"/>
                    </a:cubicBezTo>
                    <a:close/>
                    <a:moveTo>
                      <a:pt x="39766" y="120335"/>
                    </a:moveTo>
                    <a:lnTo>
                      <a:pt x="36146" y="110048"/>
                    </a:lnTo>
                    <a:lnTo>
                      <a:pt x="35289" y="105762"/>
                    </a:lnTo>
                    <a:cubicBezTo>
                      <a:pt x="36623" y="110620"/>
                      <a:pt x="38147" y="115477"/>
                      <a:pt x="39766" y="12033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" name="Google Shape;167;p2"/>
              <p:cNvSpPr/>
              <p:nvPr/>
            </p:nvSpPr>
            <p:spPr>
              <a:xfrm flipH="1">
                <a:off x="9761359" y="4506618"/>
                <a:ext cx="166665" cy="198643"/>
              </a:xfrm>
              <a:custGeom>
                <a:avLst/>
                <a:gdLst/>
                <a:ahLst/>
                <a:cxnLst/>
                <a:rect l="l" t="t" r="r" b="b"/>
                <a:pathLst>
                  <a:path w="167135" h="199203" extrusionOk="0">
                    <a:moveTo>
                      <a:pt x="141142" y="119139"/>
                    </a:moveTo>
                    <a:lnTo>
                      <a:pt x="74752" y="71038"/>
                    </a:lnTo>
                    <a:cubicBezTo>
                      <a:pt x="76752" y="62656"/>
                      <a:pt x="75609" y="53607"/>
                      <a:pt x="70466" y="45796"/>
                    </a:cubicBezTo>
                    <a:cubicBezTo>
                      <a:pt x="61131" y="31414"/>
                      <a:pt x="42367" y="27127"/>
                      <a:pt x="27604" y="35414"/>
                    </a:cubicBezTo>
                    <a:lnTo>
                      <a:pt x="6648" y="1696"/>
                    </a:lnTo>
                    <a:cubicBezTo>
                      <a:pt x="5601" y="-19"/>
                      <a:pt x="3410" y="-495"/>
                      <a:pt x="1696" y="552"/>
                    </a:cubicBezTo>
                    <a:cubicBezTo>
                      <a:pt x="-19" y="1600"/>
                      <a:pt x="-495" y="3791"/>
                      <a:pt x="552" y="5506"/>
                    </a:cubicBezTo>
                    <a:lnTo>
                      <a:pt x="21793" y="39700"/>
                    </a:lnTo>
                    <a:cubicBezTo>
                      <a:pt x="10268" y="50178"/>
                      <a:pt x="7601" y="67704"/>
                      <a:pt x="16364" y="81134"/>
                    </a:cubicBezTo>
                    <a:cubicBezTo>
                      <a:pt x="21603" y="89135"/>
                      <a:pt x="29794" y="93993"/>
                      <a:pt x="38557" y="95326"/>
                    </a:cubicBezTo>
                    <a:cubicBezTo>
                      <a:pt x="39986" y="108090"/>
                      <a:pt x="41129" y="120853"/>
                      <a:pt x="42081" y="133236"/>
                    </a:cubicBezTo>
                    <a:cubicBezTo>
                      <a:pt x="43510" y="151429"/>
                      <a:pt x="45034" y="170193"/>
                      <a:pt x="47606" y="188862"/>
                    </a:cubicBezTo>
                    <a:cubicBezTo>
                      <a:pt x="47892" y="190862"/>
                      <a:pt x="49701" y="192196"/>
                      <a:pt x="51606" y="191910"/>
                    </a:cubicBezTo>
                    <a:cubicBezTo>
                      <a:pt x="53607" y="191624"/>
                      <a:pt x="54940" y="189814"/>
                      <a:pt x="54655" y="187909"/>
                    </a:cubicBezTo>
                    <a:cubicBezTo>
                      <a:pt x="51988" y="169431"/>
                      <a:pt x="50559" y="150762"/>
                      <a:pt x="49130" y="132759"/>
                    </a:cubicBezTo>
                    <a:cubicBezTo>
                      <a:pt x="49035" y="131140"/>
                      <a:pt x="48844" y="129426"/>
                      <a:pt x="48749" y="127807"/>
                    </a:cubicBezTo>
                    <a:lnTo>
                      <a:pt x="65322" y="191433"/>
                    </a:lnTo>
                    <a:cubicBezTo>
                      <a:pt x="65799" y="193339"/>
                      <a:pt x="67799" y="194482"/>
                      <a:pt x="69704" y="194005"/>
                    </a:cubicBezTo>
                    <a:cubicBezTo>
                      <a:pt x="70085" y="193910"/>
                      <a:pt x="70466" y="193719"/>
                      <a:pt x="70752" y="193529"/>
                    </a:cubicBezTo>
                    <a:cubicBezTo>
                      <a:pt x="71990" y="192672"/>
                      <a:pt x="72657" y="191148"/>
                      <a:pt x="72276" y="189624"/>
                    </a:cubicBezTo>
                    <a:lnTo>
                      <a:pt x="57226" y="131807"/>
                    </a:lnTo>
                    <a:lnTo>
                      <a:pt x="78181" y="186004"/>
                    </a:lnTo>
                    <a:cubicBezTo>
                      <a:pt x="78943" y="187814"/>
                      <a:pt x="80943" y="188766"/>
                      <a:pt x="82848" y="188100"/>
                    </a:cubicBezTo>
                    <a:cubicBezTo>
                      <a:pt x="83039" y="188005"/>
                      <a:pt x="83325" y="187909"/>
                      <a:pt x="83515" y="187719"/>
                    </a:cubicBezTo>
                    <a:cubicBezTo>
                      <a:pt x="84944" y="186862"/>
                      <a:pt x="85515" y="185052"/>
                      <a:pt x="84849" y="183432"/>
                    </a:cubicBezTo>
                    <a:lnTo>
                      <a:pt x="72466" y="151333"/>
                    </a:lnTo>
                    <a:lnTo>
                      <a:pt x="98089" y="197339"/>
                    </a:lnTo>
                    <a:cubicBezTo>
                      <a:pt x="99041" y="199054"/>
                      <a:pt x="101232" y="199720"/>
                      <a:pt x="102946" y="198768"/>
                    </a:cubicBezTo>
                    <a:cubicBezTo>
                      <a:pt x="103042" y="198768"/>
                      <a:pt x="103137" y="198673"/>
                      <a:pt x="103137" y="198673"/>
                    </a:cubicBezTo>
                    <a:cubicBezTo>
                      <a:pt x="104661" y="197625"/>
                      <a:pt x="105232" y="195624"/>
                      <a:pt x="104280" y="193910"/>
                    </a:cubicBezTo>
                    <a:lnTo>
                      <a:pt x="65132" y="123520"/>
                    </a:lnTo>
                    <a:cubicBezTo>
                      <a:pt x="69418" y="131045"/>
                      <a:pt x="73895" y="138570"/>
                      <a:pt x="78372" y="145904"/>
                    </a:cubicBezTo>
                    <a:cubicBezTo>
                      <a:pt x="83610" y="154476"/>
                      <a:pt x="88754" y="162954"/>
                      <a:pt x="93421" y="171336"/>
                    </a:cubicBezTo>
                    <a:cubicBezTo>
                      <a:pt x="94374" y="173050"/>
                      <a:pt x="96564" y="173717"/>
                      <a:pt x="98279" y="172669"/>
                    </a:cubicBezTo>
                    <a:cubicBezTo>
                      <a:pt x="98374" y="172669"/>
                      <a:pt x="98374" y="172574"/>
                      <a:pt x="98469" y="172574"/>
                    </a:cubicBezTo>
                    <a:cubicBezTo>
                      <a:pt x="99993" y="171526"/>
                      <a:pt x="100565" y="169526"/>
                      <a:pt x="99613" y="167812"/>
                    </a:cubicBezTo>
                    <a:cubicBezTo>
                      <a:pt x="94850" y="159334"/>
                      <a:pt x="89706" y="150857"/>
                      <a:pt x="84468" y="142189"/>
                    </a:cubicBezTo>
                    <a:cubicBezTo>
                      <a:pt x="78276" y="131998"/>
                      <a:pt x="71990" y="121520"/>
                      <a:pt x="66275" y="111042"/>
                    </a:cubicBezTo>
                    <a:lnTo>
                      <a:pt x="111138" y="183814"/>
                    </a:lnTo>
                    <a:cubicBezTo>
                      <a:pt x="112185" y="185528"/>
                      <a:pt x="114376" y="186004"/>
                      <a:pt x="116091" y="184957"/>
                    </a:cubicBezTo>
                    <a:cubicBezTo>
                      <a:pt x="116091" y="184957"/>
                      <a:pt x="116186" y="184957"/>
                      <a:pt x="116186" y="184861"/>
                    </a:cubicBezTo>
                    <a:cubicBezTo>
                      <a:pt x="117805" y="183814"/>
                      <a:pt x="118281" y="181623"/>
                      <a:pt x="117234" y="180004"/>
                    </a:cubicBezTo>
                    <a:lnTo>
                      <a:pt x="87611" y="131902"/>
                    </a:lnTo>
                    <a:lnTo>
                      <a:pt x="106947" y="157715"/>
                    </a:lnTo>
                    <a:cubicBezTo>
                      <a:pt x="108090" y="159239"/>
                      <a:pt x="110185" y="159620"/>
                      <a:pt x="111709" y="158572"/>
                    </a:cubicBezTo>
                    <a:cubicBezTo>
                      <a:pt x="111805" y="158572"/>
                      <a:pt x="111805" y="158477"/>
                      <a:pt x="111900" y="158477"/>
                    </a:cubicBezTo>
                    <a:cubicBezTo>
                      <a:pt x="113519" y="157334"/>
                      <a:pt x="113805" y="155048"/>
                      <a:pt x="112662" y="153524"/>
                    </a:cubicBezTo>
                    <a:lnTo>
                      <a:pt x="75038" y="103137"/>
                    </a:lnTo>
                    <a:cubicBezTo>
                      <a:pt x="82658" y="111138"/>
                      <a:pt x="89897" y="120758"/>
                      <a:pt x="96088" y="129045"/>
                    </a:cubicBezTo>
                    <a:cubicBezTo>
                      <a:pt x="100089" y="134474"/>
                      <a:pt x="103899" y="139617"/>
                      <a:pt x="107233" y="143427"/>
                    </a:cubicBezTo>
                    <a:cubicBezTo>
                      <a:pt x="108566" y="144951"/>
                      <a:pt x="110852" y="145142"/>
                      <a:pt x="112281" y="143808"/>
                    </a:cubicBezTo>
                    <a:cubicBezTo>
                      <a:pt x="113805" y="142570"/>
                      <a:pt x="113900" y="140284"/>
                      <a:pt x="112662" y="138760"/>
                    </a:cubicBezTo>
                    <a:cubicBezTo>
                      <a:pt x="112471" y="138474"/>
                      <a:pt x="112185" y="138189"/>
                      <a:pt x="111995" y="137998"/>
                    </a:cubicBezTo>
                    <a:lnTo>
                      <a:pt x="141427" y="167335"/>
                    </a:lnTo>
                    <a:cubicBezTo>
                      <a:pt x="142665" y="168574"/>
                      <a:pt x="144475" y="168669"/>
                      <a:pt x="145904" y="167812"/>
                    </a:cubicBezTo>
                    <a:cubicBezTo>
                      <a:pt x="146094" y="167716"/>
                      <a:pt x="146285" y="167526"/>
                      <a:pt x="146476" y="167335"/>
                    </a:cubicBezTo>
                    <a:cubicBezTo>
                      <a:pt x="147904" y="165907"/>
                      <a:pt x="147904" y="163716"/>
                      <a:pt x="146476" y="162287"/>
                    </a:cubicBezTo>
                    <a:lnTo>
                      <a:pt x="104851" y="120663"/>
                    </a:lnTo>
                    <a:lnTo>
                      <a:pt x="161144" y="172955"/>
                    </a:lnTo>
                    <a:cubicBezTo>
                      <a:pt x="162382" y="174098"/>
                      <a:pt x="164192" y="174193"/>
                      <a:pt x="165526" y="173336"/>
                    </a:cubicBezTo>
                    <a:cubicBezTo>
                      <a:pt x="165811" y="173146"/>
                      <a:pt x="166002" y="172955"/>
                      <a:pt x="166192" y="172765"/>
                    </a:cubicBezTo>
                    <a:cubicBezTo>
                      <a:pt x="167526" y="171336"/>
                      <a:pt x="167430" y="169050"/>
                      <a:pt x="166002" y="167716"/>
                    </a:cubicBezTo>
                    <a:lnTo>
                      <a:pt x="104470" y="110566"/>
                    </a:lnTo>
                    <a:lnTo>
                      <a:pt x="137617" y="136474"/>
                    </a:lnTo>
                    <a:cubicBezTo>
                      <a:pt x="138855" y="137427"/>
                      <a:pt x="140570" y="137427"/>
                      <a:pt x="141808" y="136665"/>
                    </a:cubicBezTo>
                    <a:cubicBezTo>
                      <a:pt x="142094" y="136474"/>
                      <a:pt x="142380" y="136189"/>
                      <a:pt x="142665" y="135903"/>
                    </a:cubicBezTo>
                    <a:cubicBezTo>
                      <a:pt x="143904" y="134379"/>
                      <a:pt x="143618" y="132093"/>
                      <a:pt x="142094" y="130855"/>
                    </a:cubicBezTo>
                    <a:lnTo>
                      <a:pt x="105232" y="101994"/>
                    </a:lnTo>
                    <a:lnTo>
                      <a:pt x="137046" y="125044"/>
                    </a:lnTo>
                    <a:cubicBezTo>
                      <a:pt x="138284" y="125901"/>
                      <a:pt x="139903" y="125901"/>
                      <a:pt x="141142" y="125140"/>
                    </a:cubicBezTo>
                    <a:cubicBezTo>
                      <a:pt x="141522" y="124949"/>
                      <a:pt x="141808" y="124568"/>
                      <a:pt x="142094" y="124282"/>
                    </a:cubicBezTo>
                    <a:cubicBezTo>
                      <a:pt x="143047" y="122568"/>
                      <a:pt x="142665" y="120282"/>
                      <a:pt x="141142" y="119139"/>
                    </a:cubicBezTo>
                    <a:close/>
                    <a:moveTo>
                      <a:pt x="59036" y="112471"/>
                    </a:moveTo>
                    <a:lnTo>
                      <a:pt x="53702" y="102946"/>
                    </a:lnTo>
                    <a:lnTo>
                      <a:pt x="52083" y="98850"/>
                    </a:lnTo>
                    <a:cubicBezTo>
                      <a:pt x="54273" y="103327"/>
                      <a:pt x="56655" y="107899"/>
                      <a:pt x="59036" y="11247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" name="Google Shape;168;p2"/>
              <p:cNvSpPr/>
              <p:nvPr/>
            </p:nvSpPr>
            <p:spPr>
              <a:xfrm flipH="1">
                <a:off x="9919806" y="4077434"/>
                <a:ext cx="1521261" cy="1184688"/>
              </a:xfrm>
              <a:custGeom>
                <a:avLst/>
                <a:gdLst/>
                <a:ahLst/>
                <a:cxnLst/>
                <a:rect l="l" t="t" r="r" b="b"/>
                <a:pathLst>
                  <a:path w="1527996" h="1189933" extrusionOk="0">
                    <a:moveTo>
                      <a:pt x="1468734" y="690467"/>
                    </a:moveTo>
                    <a:cubicBezTo>
                      <a:pt x="1396058" y="911066"/>
                      <a:pt x="1229942" y="1112901"/>
                      <a:pt x="1005248" y="1171956"/>
                    </a:cubicBezTo>
                    <a:cubicBezTo>
                      <a:pt x="793412" y="1227582"/>
                      <a:pt x="564335" y="1148239"/>
                      <a:pt x="390599" y="1014889"/>
                    </a:cubicBezTo>
                    <a:cubicBezTo>
                      <a:pt x="283538" y="932688"/>
                      <a:pt x="193432" y="831437"/>
                      <a:pt x="111041" y="725138"/>
                    </a:cubicBezTo>
                    <a:cubicBezTo>
                      <a:pt x="32174" y="623506"/>
                      <a:pt x="-62314" y="541687"/>
                      <a:pt x="55510" y="438817"/>
                    </a:cubicBezTo>
                    <a:cubicBezTo>
                      <a:pt x="74750" y="422053"/>
                      <a:pt x="95134" y="406813"/>
                      <a:pt x="116470" y="393002"/>
                    </a:cubicBezTo>
                    <a:cubicBezTo>
                      <a:pt x="159332" y="365284"/>
                      <a:pt x="206005" y="343281"/>
                      <a:pt x="255058" y="325850"/>
                    </a:cubicBezTo>
                    <a:cubicBezTo>
                      <a:pt x="411935" y="269557"/>
                      <a:pt x="592720" y="258509"/>
                      <a:pt x="748644" y="248793"/>
                    </a:cubicBezTo>
                    <a:cubicBezTo>
                      <a:pt x="913046" y="238506"/>
                      <a:pt x="1087829" y="224028"/>
                      <a:pt x="1241753" y="170593"/>
                    </a:cubicBezTo>
                    <a:cubicBezTo>
                      <a:pt x="1297665" y="151257"/>
                      <a:pt x="1350910" y="126682"/>
                      <a:pt x="1399773" y="95440"/>
                    </a:cubicBezTo>
                    <a:cubicBezTo>
                      <a:pt x="1441207" y="68866"/>
                      <a:pt x="1479593" y="37338"/>
                      <a:pt x="1513978" y="0"/>
                    </a:cubicBezTo>
                    <a:cubicBezTo>
                      <a:pt x="1534742" y="231362"/>
                      <a:pt x="1541505" y="469868"/>
                      <a:pt x="1468734" y="69046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169;p2"/>
              <p:cNvSpPr/>
              <p:nvPr/>
            </p:nvSpPr>
            <p:spPr>
              <a:xfrm flipH="1">
                <a:off x="10047346" y="4172551"/>
                <a:ext cx="1277646" cy="875098"/>
              </a:xfrm>
              <a:custGeom>
                <a:avLst/>
                <a:gdLst/>
                <a:ahLst/>
                <a:cxnLst/>
                <a:rect l="l" t="t" r="r" b="b"/>
                <a:pathLst>
                  <a:path w="1283303" h="878973" extrusionOk="0">
                    <a:moveTo>
                      <a:pt x="1283303" y="0"/>
                    </a:moveTo>
                    <a:cubicBezTo>
                      <a:pt x="1282351" y="457295"/>
                      <a:pt x="1051941" y="832866"/>
                      <a:pt x="722757" y="875062"/>
                    </a:cubicBezTo>
                    <a:cubicBezTo>
                      <a:pt x="426244" y="913162"/>
                      <a:pt x="139065" y="669417"/>
                      <a:pt x="0" y="297561"/>
                    </a:cubicBezTo>
                    <a:cubicBezTo>
                      <a:pt x="42863" y="269843"/>
                      <a:pt x="89535" y="247841"/>
                      <a:pt x="138589" y="230410"/>
                    </a:cubicBezTo>
                    <a:cubicBezTo>
                      <a:pt x="295465" y="174117"/>
                      <a:pt x="476250" y="163068"/>
                      <a:pt x="632174" y="153353"/>
                    </a:cubicBezTo>
                    <a:cubicBezTo>
                      <a:pt x="796576" y="143066"/>
                      <a:pt x="971360" y="128588"/>
                      <a:pt x="1125283" y="75152"/>
                    </a:cubicBezTo>
                    <a:cubicBezTo>
                      <a:pt x="1181195" y="55817"/>
                      <a:pt x="1234440" y="31242"/>
                      <a:pt x="12833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70" name="Google Shape;170;p2"/>
              <p:cNvGrpSpPr/>
              <p:nvPr/>
            </p:nvGrpSpPr>
            <p:grpSpPr>
              <a:xfrm flipH="1">
                <a:off x="10095199" y="4211194"/>
                <a:ext cx="1175244" cy="746793"/>
                <a:chOff x="5061541" y="3523296"/>
                <a:chExt cx="1179238" cy="749331"/>
              </a:xfrm>
            </p:grpSpPr>
            <p:sp>
              <p:nvSpPr>
                <p:cNvPr id="171" name="Google Shape;171;p2"/>
                <p:cNvSpPr/>
                <p:nvPr/>
              </p:nvSpPr>
              <p:spPr>
                <a:xfrm>
                  <a:off x="6221342" y="3523296"/>
                  <a:ext cx="19437" cy="429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37" h="42957" extrusionOk="0">
                      <a:moveTo>
                        <a:pt x="9531" y="42958"/>
                      </a:moveTo>
                      <a:cubicBezTo>
                        <a:pt x="9436" y="42958"/>
                        <a:pt x="9341" y="42958"/>
                        <a:pt x="9246" y="42958"/>
                      </a:cubicBezTo>
                      <a:cubicBezTo>
                        <a:pt x="4007" y="42863"/>
                        <a:pt x="-184" y="38481"/>
                        <a:pt x="6" y="33147"/>
                      </a:cubicBezTo>
                      <a:cubicBezTo>
                        <a:pt x="197" y="25337"/>
                        <a:pt x="292" y="17431"/>
                        <a:pt x="387" y="9525"/>
                      </a:cubicBezTo>
                      <a:cubicBezTo>
                        <a:pt x="387" y="4286"/>
                        <a:pt x="4673" y="0"/>
                        <a:pt x="9912" y="0"/>
                      </a:cubicBezTo>
                      <a:cubicBezTo>
                        <a:pt x="9912" y="0"/>
                        <a:pt x="9912" y="0"/>
                        <a:pt x="9912" y="0"/>
                      </a:cubicBezTo>
                      <a:cubicBezTo>
                        <a:pt x="15151" y="0"/>
                        <a:pt x="19437" y="4286"/>
                        <a:pt x="19437" y="9525"/>
                      </a:cubicBezTo>
                      <a:cubicBezTo>
                        <a:pt x="19437" y="17526"/>
                        <a:pt x="19342" y="25622"/>
                        <a:pt x="19056" y="33528"/>
                      </a:cubicBezTo>
                      <a:cubicBezTo>
                        <a:pt x="18866" y="38862"/>
                        <a:pt x="14675" y="42958"/>
                        <a:pt x="9531" y="4295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" name="Google Shape;172;p2"/>
                <p:cNvSpPr/>
                <p:nvPr/>
              </p:nvSpPr>
              <p:spPr>
                <a:xfrm>
                  <a:off x="5091437" y="3595470"/>
                  <a:ext cx="1146605" cy="6771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6605" h="677157" extrusionOk="0">
                      <a:moveTo>
                        <a:pt x="561554" y="677158"/>
                      </a:moveTo>
                      <a:cubicBezTo>
                        <a:pt x="561459" y="677158"/>
                        <a:pt x="561364" y="677158"/>
                        <a:pt x="561173" y="677158"/>
                      </a:cubicBezTo>
                      <a:cubicBezTo>
                        <a:pt x="544886" y="676586"/>
                        <a:pt x="528407" y="675157"/>
                        <a:pt x="512024" y="672967"/>
                      </a:cubicBezTo>
                      <a:cubicBezTo>
                        <a:pt x="506786" y="672300"/>
                        <a:pt x="503166" y="667442"/>
                        <a:pt x="503833" y="662299"/>
                      </a:cubicBezTo>
                      <a:cubicBezTo>
                        <a:pt x="504595" y="657060"/>
                        <a:pt x="509357" y="653440"/>
                        <a:pt x="514596" y="654107"/>
                      </a:cubicBezTo>
                      <a:cubicBezTo>
                        <a:pt x="530312" y="656203"/>
                        <a:pt x="546124" y="657631"/>
                        <a:pt x="561840" y="658108"/>
                      </a:cubicBezTo>
                      <a:cubicBezTo>
                        <a:pt x="567079" y="658298"/>
                        <a:pt x="571175" y="662680"/>
                        <a:pt x="570984" y="667919"/>
                      </a:cubicBezTo>
                      <a:cubicBezTo>
                        <a:pt x="570889" y="673062"/>
                        <a:pt x="566698" y="677158"/>
                        <a:pt x="561554" y="677158"/>
                      </a:cubicBezTo>
                      <a:close/>
                      <a:moveTo>
                        <a:pt x="609941" y="676301"/>
                      </a:moveTo>
                      <a:cubicBezTo>
                        <a:pt x="604988" y="676301"/>
                        <a:pt x="600797" y="672490"/>
                        <a:pt x="600416" y="667442"/>
                      </a:cubicBezTo>
                      <a:cubicBezTo>
                        <a:pt x="600035" y="662204"/>
                        <a:pt x="604036" y="657631"/>
                        <a:pt x="609275" y="657251"/>
                      </a:cubicBezTo>
                      <a:cubicBezTo>
                        <a:pt x="616799" y="656774"/>
                        <a:pt x="624324" y="656012"/>
                        <a:pt x="631944" y="655155"/>
                      </a:cubicBezTo>
                      <a:cubicBezTo>
                        <a:pt x="640136" y="654203"/>
                        <a:pt x="648327" y="652964"/>
                        <a:pt x="656328" y="651631"/>
                      </a:cubicBezTo>
                      <a:cubicBezTo>
                        <a:pt x="661567" y="650678"/>
                        <a:pt x="666425" y="654203"/>
                        <a:pt x="667377" y="659441"/>
                      </a:cubicBezTo>
                      <a:cubicBezTo>
                        <a:pt x="668234" y="664585"/>
                        <a:pt x="664805" y="669538"/>
                        <a:pt x="659567" y="670490"/>
                      </a:cubicBezTo>
                      <a:cubicBezTo>
                        <a:pt x="651185" y="671919"/>
                        <a:pt x="642707" y="673157"/>
                        <a:pt x="634135" y="674205"/>
                      </a:cubicBezTo>
                      <a:cubicBezTo>
                        <a:pt x="626229" y="675157"/>
                        <a:pt x="618419" y="675824"/>
                        <a:pt x="610513" y="676396"/>
                      </a:cubicBezTo>
                      <a:cubicBezTo>
                        <a:pt x="610322" y="676301"/>
                        <a:pt x="610132" y="676301"/>
                        <a:pt x="609941" y="676301"/>
                      </a:cubicBezTo>
                      <a:close/>
                      <a:moveTo>
                        <a:pt x="465923" y="664204"/>
                      </a:moveTo>
                      <a:cubicBezTo>
                        <a:pt x="465161" y="664204"/>
                        <a:pt x="464495" y="664109"/>
                        <a:pt x="463733" y="663918"/>
                      </a:cubicBezTo>
                      <a:cubicBezTo>
                        <a:pt x="447921" y="660203"/>
                        <a:pt x="432014" y="655631"/>
                        <a:pt x="416393" y="650297"/>
                      </a:cubicBezTo>
                      <a:cubicBezTo>
                        <a:pt x="411440" y="648583"/>
                        <a:pt x="408773" y="643249"/>
                        <a:pt x="410393" y="638201"/>
                      </a:cubicBezTo>
                      <a:cubicBezTo>
                        <a:pt x="412107" y="633248"/>
                        <a:pt x="417441" y="630581"/>
                        <a:pt x="422489" y="632200"/>
                      </a:cubicBezTo>
                      <a:cubicBezTo>
                        <a:pt x="437539" y="637248"/>
                        <a:pt x="452874" y="641725"/>
                        <a:pt x="468114" y="645249"/>
                      </a:cubicBezTo>
                      <a:cubicBezTo>
                        <a:pt x="473258" y="646487"/>
                        <a:pt x="476401" y="651631"/>
                        <a:pt x="475163" y="656679"/>
                      </a:cubicBezTo>
                      <a:cubicBezTo>
                        <a:pt x="474115" y="661251"/>
                        <a:pt x="470210" y="664204"/>
                        <a:pt x="465923" y="664204"/>
                      </a:cubicBezTo>
                      <a:close/>
                      <a:moveTo>
                        <a:pt x="705001" y="659822"/>
                      </a:moveTo>
                      <a:cubicBezTo>
                        <a:pt x="700810" y="659822"/>
                        <a:pt x="697000" y="657060"/>
                        <a:pt x="695857" y="652869"/>
                      </a:cubicBezTo>
                      <a:cubicBezTo>
                        <a:pt x="694428" y="647821"/>
                        <a:pt x="697381" y="642582"/>
                        <a:pt x="702429" y="641153"/>
                      </a:cubicBezTo>
                      <a:cubicBezTo>
                        <a:pt x="717479" y="636867"/>
                        <a:pt x="732623" y="631819"/>
                        <a:pt x="747292" y="626009"/>
                      </a:cubicBezTo>
                      <a:cubicBezTo>
                        <a:pt x="752150" y="624008"/>
                        <a:pt x="757674" y="626485"/>
                        <a:pt x="759674" y="631343"/>
                      </a:cubicBezTo>
                      <a:cubicBezTo>
                        <a:pt x="761579" y="636200"/>
                        <a:pt x="759198" y="641725"/>
                        <a:pt x="754340" y="643725"/>
                      </a:cubicBezTo>
                      <a:cubicBezTo>
                        <a:pt x="739100" y="649821"/>
                        <a:pt x="723384" y="655155"/>
                        <a:pt x="707668" y="659537"/>
                      </a:cubicBezTo>
                      <a:cubicBezTo>
                        <a:pt x="706715" y="659727"/>
                        <a:pt x="705858" y="659822"/>
                        <a:pt x="705001" y="659822"/>
                      </a:cubicBezTo>
                      <a:close/>
                      <a:moveTo>
                        <a:pt x="374388" y="633343"/>
                      </a:moveTo>
                      <a:cubicBezTo>
                        <a:pt x="373150" y="633343"/>
                        <a:pt x="371816" y="633057"/>
                        <a:pt x="370578" y="632581"/>
                      </a:cubicBezTo>
                      <a:cubicBezTo>
                        <a:pt x="355814" y="626104"/>
                        <a:pt x="340955" y="618770"/>
                        <a:pt x="326477" y="610959"/>
                      </a:cubicBezTo>
                      <a:cubicBezTo>
                        <a:pt x="321810" y="608482"/>
                        <a:pt x="320096" y="602672"/>
                        <a:pt x="322667" y="598005"/>
                      </a:cubicBezTo>
                      <a:cubicBezTo>
                        <a:pt x="325144" y="593338"/>
                        <a:pt x="330954" y="591623"/>
                        <a:pt x="335621" y="594195"/>
                      </a:cubicBezTo>
                      <a:cubicBezTo>
                        <a:pt x="349623" y="601815"/>
                        <a:pt x="364006" y="608864"/>
                        <a:pt x="378293" y="615150"/>
                      </a:cubicBezTo>
                      <a:cubicBezTo>
                        <a:pt x="383151" y="617246"/>
                        <a:pt x="385342" y="622865"/>
                        <a:pt x="383151" y="627723"/>
                      </a:cubicBezTo>
                      <a:cubicBezTo>
                        <a:pt x="381532" y="631247"/>
                        <a:pt x="378103" y="633343"/>
                        <a:pt x="374388" y="633343"/>
                      </a:cubicBezTo>
                      <a:close/>
                      <a:moveTo>
                        <a:pt x="794726" y="624294"/>
                      </a:moveTo>
                      <a:cubicBezTo>
                        <a:pt x="791297" y="624294"/>
                        <a:pt x="787964" y="622389"/>
                        <a:pt x="786249" y="619151"/>
                      </a:cubicBezTo>
                      <a:cubicBezTo>
                        <a:pt x="783868" y="614483"/>
                        <a:pt x="785678" y="608768"/>
                        <a:pt x="790345" y="606292"/>
                      </a:cubicBezTo>
                      <a:cubicBezTo>
                        <a:pt x="804251" y="599053"/>
                        <a:pt x="817967" y="591052"/>
                        <a:pt x="831302" y="582384"/>
                      </a:cubicBezTo>
                      <a:cubicBezTo>
                        <a:pt x="835684" y="579527"/>
                        <a:pt x="841589" y="580765"/>
                        <a:pt x="844447" y="585146"/>
                      </a:cubicBezTo>
                      <a:cubicBezTo>
                        <a:pt x="847304" y="589528"/>
                        <a:pt x="846066" y="595433"/>
                        <a:pt x="841685" y="598291"/>
                      </a:cubicBezTo>
                      <a:cubicBezTo>
                        <a:pt x="827873" y="607244"/>
                        <a:pt x="813586" y="615626"/>
                        <a:pt x="799108" y="623151"/>
                      </a:cubicBezTo>
                      <a:cubicBezTo>
                        <a:pt x="797679" y="623913"/>
                        <a:pt x="796250" y="624294"/>
                        <a:pt x="794726" y="624294"/>
                      </a:cubicBezTo>
                      <a:close/>
                      <a:moveTo>
                        <a:pt x="289425" y="587337"/>
                      </a:moveTo>
                      <a:cubicBezTo>
                        <a:pt x="287615" y="587337"/>
                        <a:pt x="285806" y="586861"/>
                        <a:pt x="284282" y="585813"/>
                      </a:cubicBezTo>
                      <a:cubicBezTo>
                        <a:pt x="270756" y="577050"/>
                        <a:pt x="257231" y="567525"/>
                        <a:pt x="244086" y="557619"/>
                      </a:cubicBezTo>
                      <a:cubicBezTo>
                        <a:pt x="239895" y="554476"/>
                        <a:pt x="239038" y="548475"/>
                        <a:pt x="242276" y="544284"/>
                      </a:cubicBezTo>
                      <a:cubicBezTo>
                        <a:pt x="245515" y="540093"/>
                        <a:pt x="251420" y="539236"/>
                        <a:pt x="255611" y="542474"/>
                      </a:cubicBezTo>
                      <a:cubicBezTo>
                        <a:pt x="268280" y="552095"/>
                        <a:pt x="281424" y="561334"/>
                        <a:pt x="294664" y="569811"/>
                      </a:cubicBezTo>
                      <a:cubicBezTo>
                        <a:pt x="299045" y="572669"/>
                        <a:pt x="300379" y="578574"/>
                        <a:pt x="297426" y="582956"/>
                      </a:cubicBezTo>
                      <a:cubicBezTo>
                        <a:pt x="295616" y="585813"/>
                        <a:pt x="292568" y="587337"/>
                        <a:pt x="289425" y="587337"/>
                      </a:cubicBezTo>
                      <a:close/>
                      <a:moveTo>
                        <a:pt x="875689" y="571716"/>
                      </a:moveTo>
                      <a:cubicBezTo>
                        <a:pt x="872831" y="571716"/>
                        <a:pt x="870069" y="570478"/>
                        <a:pt x="868164" y="568097"/>
                      </a:cubicBezTo>
                      <a:cubicBezTo>
                        <a:pt x="864926" y="564001"/>
                        <a:pt x="865592" y="558000"/>
                        <a:pt x="869688" y="554762"/>
                      </a:cubicBezTo>
                      <a:cubicBezTo>
                        <a:pt x="881975" y="545046"/>
                        <a:pt x="894072" y="534664"/>
                        <a:pt x="905597" y="523710"/>
                      </a:cubicBezTo>
                      <a:cubicBezTo>
                        <a:pt x="909407" y="520090"/>
                        <a:pt x="915503" y="520281"/>
                        <a:pt x="919028" y="524091"/>
                      </a:cubicBezTo>
                      <a:cubicBezTo>
                        <a:pt x="922647" y="527901"/>
                        <a:pt x="922457" y="533902"/>
                        <a:pt x="918647" y="537521"/>
                      </a:cubicBezTo>
                      <a:cubicBezTo>
                        <a:pt x="906645" y="548856"/>
                        <a:pt x="894167" y="559619"/>
                        <a:pt x="881404" y="569716"/>
                      </a:cubicBezTo>
                      <a:cubicBezTo>
                        <a:pt x="879880" y="571049"/>
                        <a:pt x="877784" y="571716"/>
                        <a:pt x="875689" y="571716"/>
                      </a:cubicBezTo>
                      <a:close/>
                      <a:moveTo>
                        <a:pt x="212273" y="529139"/>
                      </a:moveTo>
                      <a:cubicBezTo>
                        <a:pt x="210082" y="529139"/>
                        <a:pt x="207796" y="528377"/>
                        <a:pt x="205986" y="526758"/>
                      </a:cubicBezTo>
                      <a:cubicBezTo>
                        <a:pt x="193794" y="516185"/>
                        <a:pt x="181793" y="504946"/>
                        <a:pt x="170077" y="493421"/>
                      </a:cubicBezTo>
                      <a:cubicBezTo>
                        <a:pt x="166362" y="489706"/>
                        <a:pt x="166362" y="483705"/>
                        <a:pt x="169982" y="479990"/>
                      </a:cubicBezTo>
                      <a:cubicBezTo>
                        <a:pt x="173696" y="476276"/>
                        <a:pt x="179697" y="476276"/>
                        <a:pt x="183412" y="479895"/>
                      </a:cubicBezTo>
                      <a:cubicBezTo>
                        <a:pt x="194747" y="491135"/>
                        <a:pt x="206558" y="502088"/>
                        <a:pt x="218369" y="512375"/>
                      </a:cubicBezTo>
                      <a:cubicBezTo>
                        <a:pt x="222369" y="515804"/>
                        <a:pt x="222750" y="521805"/>
                        <a:pt x="219321" y="525806"/>
                      </a:cubicBezTo>
                      <a:cubicBezTo>
                        <a:pt x="217607" y="527996"/>
                        <a:pt x="214940" y="529139"/>
                        <a:pt x="212273" y="529139"/>
                      </a:cubicBezTo>
                      <a:close/>
                      <a:moveTo>
                        <a:pt x="946079" y="505517"/>
                      </a:moveTo>
                      <a:cubicBezTo>
                        <a:pt x="943793" y="505517"/>
                        <a:pt x="941507" y="504755"/>
                        <a:pt x="939697" y="503041"/>
                      </a:cubicBezTo>
                      <a:cubicBezTo>
                        <a:pt x="935792" y="499517"/>
                        <a:pt x="935506" y="493516"/>
                        <a:pt x="939030" y="489611"/>
                      </a:cubicBezTo>
                      <a:cubicBezTo>
                        <a:pt x="949508" y="477990"/>
                        <a:pt x="959699" y="465703"/>
                        <a:pt x="969510" y="453035"/>
                      </a:cubicBezTo>
                      <a:cubicBezTo>
                        <a:pt x="972749" y="448844"/>
                        <a:pt x="978654" y="448081"/>
                        <a:pt x="982845" y="451320"/>
                      </a:cubicBezTo>
                      <a:cubicBezTo>
                        <a:pt x="987036" y="454559"/>
                        <a:pt x="987798" y="460464"/>
                        <a:pt x="984560" y="464655"/>
                      </a:cubicBezTo>
                      <a:cubicBezTo>
                        <a:pt x="974558" y="477704"/>
                        <a:pt x="963986" y="490373"/>
                        <a:pt x="953222" y="502374"/>
                      </a:cubicBezTo>
                      <a:cubicBezTo>
                        <a:pt x="951222" y="504470"/>
                        <a:pt x="948650" y="505517"/>
                        <a:pt x="946079" y="505517"/>
                      </a:cubicBezTo>
                      <a:close/>
                      <a:moveTo>
                        <a:pt x="143597" y="461131"/>
                      </a:moveTo>
                      <a:cubicBezTo>
                        <a:pt x="141026" y="461131"/>
                        <a:pt x="138359" y="460083"/>
                        <a:pt x="136454" y="457988"/>
                      </a:cubicBezTo>
                      <a:cubicBezTo>
                        <a:pt x="125690" y="445986"/>
                        <a:pt x="115118" y="433318"/>
                        <a:pt x="104926" y="420554"/>
                      </a:cubicBezTo>
                      <a:cubicBezTo>
                        <a:pt x="101687" y="416459"/>
                        <a:pt x="102354" y="410458"/>
                        <a:pt x="106450" y="407219"/>
                      </a:cubicBezTo>
                      <a:cubicBezTo>
                        <a:pt x="110546" y="403981"/>
                        <a:pt x="116546" y="404648"/>
                        <a:pt x="119880" y="408743"/>
                      </a:cubicBezTo>
                      <a:cubicBezTo>
                        <a:pt x="129786" y="421221"/>
                        <a:pt x="140168" y="433604"/>
                        <a:pt x="150646" y="445319"/>
                      </a:cubicBezTo>
                      <a:cubicBezTo>
                        <a:pt x="154170" y="449225"/>
                        <a:pt x="153789" y="455225"/>
                        <a:pt x="149884" y="458750"/>
                      </a:cubicBezTo>
                      <a:cubicBezTo>
                        <a:pt x="148169" y="460273"/>
                        <a:pt x="145883" y="461131"/>
                        <a:pt x="143597" y="461131"/>
                      </a:cubicBezTo>
                      <a:close/>
                      <a:moveTo>
                        <a:pt x="1005038" y="428936"/>
                      </a:moveTo>
                      <a:cubicBezTo>
                        <a:pt x="1003229" y="428936"/>
                        <a:pt x="1001419" y="428460"/>
                        <a:pt x="999800" y="427317"/>
                      </a:cubicBezTo>
                      <a:cubicBezTo>
                        <a:pt x="995418" y="424460"/>
                        <a:pt x="994180" y="418554"/>
                        <a:pt x="997133" y="414077"/>
                      </a:cubicBezTo>
                      <a:cubicBezTo>
                        <a:pt x="1005800" y="400933"/>
                        <a:pt x="1014182" y="387217"/>
                        <a:pt x="1021993" y="373406"/>
                      </a:cubicBezTo>
                      <a:cubicBezTo>
                        <a:pt x="1024565" y="368834"/>
                        <a:pt x="1030375" y="367214"/>
                        <a:pt x="1034947" y="369786"/>
                      </a:cubicBezTo>
                      <a:cubicBezTo>
                        <a:pt x="1039519" y="372358"/>
                        <a:pt x="1041138" y="378168"/>
                        <a:pt x="1038566" y="382740"/>
                      </a:cubicBezTo>
                      <a:cubicBezTo>
                        <a:pt x="1030470" y="396932"/>
                        <a:pt x="1021898" y="411029"/>
                        <a:pt x="1013039" y="424555"/>
                      </a:cubicBezTo>
                      <a:cubicBezTo>
                        <a:pt x="1011134" y="427412"/>
                        <a:pt x="1008086" y="428936"/>
                        <a:pt x="1005038" y="428936"/>
                      </a:cubicBezTo>
                      <a:close/>
                      <a:moveTo>
                        <a:pt x="83495" y="385312"/>
                      </a:moveTo>
                      <a:cubicBezTo>
                        <a:pt x="80542" y="385312"/>
                        <a:pt x="77589" y="383883"/>
                        <a:pt x="75684" y="381311"/>
                      </a:cubicBezTo>
                      <a:cubicBezTo>
                        <a:pt x="66445" y="368167"/>
                        <a:pt x="57301" y="354451"/>
                        <a:pt x="48633" y="340639"/>
                      </a:cubicBezTo>
                      <a:cubicBezTo>
                        <a:pt x="45871" y="336163"/>
                        <a:pt x="47204" y="330353"/>
                        <a:pt x="51586" y="327495"/>
                      </a:cubicBezTo>
                      <a:cubicBezTo>
                        <a:pt x="56063" y="324733"/>
                        <a:pt x="61873" y="326066"/>
                        <a:pt x="64730" y="330448"/>
                      </a:cubicBezTo>
                      <a:cubicBezTo>
                        <a:pt x="73303" y="343973"/>
                        <a:pt x="82161" y="357404"/>
                        <a:pt x="91305" y="370262"/>
                      </a:cubicBezTo>
                      <a:cubicBezTo>
                        <a:pt x="94353" y="374548"/>
                        <a:pt x="93305" y="380549"/>
                        <a:pt x="89019" y="383502"/>
                      </a:cubicBezTo>
                      <a:cubicBezTo>
                        <a:pt x="87305" y="384740"/>
                        <a:pt x="85400" y="385312"/>
                        <a:pt x="83495" y="385312"/>
                      </a:cubicBezTo>
                      <a:close/>
                      <a:moveTo>
                        <a:pt x="1052663" y="344926"/>
                      </a:moveTo>
                      <a:cubicBezTo>
                        <a:pt x="1051235" y="344926"/>
                        <a:pt x="1049901" y="344640"/>
                        <a:pt x="1048568" y="343973"/>
                      </a:cubicBezTo>
                      <a:cubicBezTo>
                        <a:pt x="1043805" y="341687"/>
                        <a:pt x="1041805" y="335972"/>
                        <a:pt x="1044186" y="331210"/>
                      </a:cubicBezTo>
                      <a:cubicBezTo>
                        <a:pt x="1051044" y="317113"/>
                        <a:pt x="1057616" y="302444"/>
                        <a:pt x="1063712" y="287585"/>
                      </a:cubicBezTo>
                      <a:cubicBezTo>
                        <a:pt x="1065713" y="282728"/>
                        <a:pt x="1071332" y="280442"/>
                        <a:pt x="1076095" y="282442"/>
                      </a:cubicBezTo>
                      <a:cubicBezTo>
                        <a:pt x="1080953" y="284442"/>
                        <a:pt x="1083239" y="289967"/>
                        <a:pt x="1081238" y="294920"/>
                      </a:cubicBezTo>
                      <a:cubicBezTo>
                        <a:pt x="1074952" y="310160"/>
                        <a:pt x="1068284" y="325114"/>
                        <a:pt x="1061236" y="339592"/>
                      </a:cubicBezTo>
                      <a:cubicBezTo>
                        <a:pt x="1059617" y="342926"/>
                        <a:pt x="1056188" y="344926"/>
                        <a:pt x="1052663" y="344926"/>
                      </a:cubicBezTo>
                      <a:close/>
                      <a:moveTo>
                        <a:pt x="32060" y="303492"/>
                      </a:moveTo>
                      <a:cubicBezTo>
                        <a:pt x="28726" y="303492"/>
                        <a:pt x="25487" y="301778"/>
                        <a:pt x="23773" y="298634"/>
                      </a:cubicBezTo>
                      <a:cubicBezTo>
                        <a:pt x="15962" y="284537"/>
                        <a:pt x="8247" y="270059"/>
                        <a:pt x="1008" y="255391"/>
                      </a:cubicBezTo>
                      <a:cubicBezTo>
                        <a:pt x="-1373" y="250628"/>
                        <a:pt x="627" y="244913"/>
                        <a:pt x="5294" y="242627"/>
                      </a:cubicBezTo>
                      <a:cubicBezTo>
                        <a:pt x="10057" y="240341"/>
                        <a:pt x="15677" y="242246"/>
                        <a:pt x="18058" y="246914"/>
                      </a:cubicBezTo>
                      <a:cubicBezTo>
                        <a:pt x="25106" y="261296"/>
                        <a:pt x="32631" y="275489"/>
                        <a:pt x="40346" y="289300"/>
                      </a:cubicBezTo>
                      <a:cubicBezTo>
                        <a:pt x="42918" y="293872"/>
                        <a:pt x="41299" y="299682"/>
                        <a:pt x="36632" y="302254"/>
                      </a:cubicBezTo>
                      <a:cubicBezTo>
                        <a:pt x="35203" y="303111"/>
                        <a:pt x="33679" y="303492"/>
                        <a:pt x="32060" y="303492"/>
                      </a:cubicBezTo>
                      <a:close/>
                      <a:moveTo>
                        <a:pt x="1089525" y="255486"/>
                      </a:moveTo>
                      <a:cubicBezTo>
                        <a:pt x="1088477" y="255486"/>
                        <a:pt x="1087430" y="255296"/>
                        <a:pt x="1086382" y="254914"/>
                      </a:cubicBezTo>
                      <a:cubicBezTo>
                        <a:pt x="1081429" y="253200"/>
                        <a:pt x="1078762" y="247771"/>
                        <a:pt x="1080476" y="242818"/>
                      </a:cubicBezTo>
                      <a:cubicBezTo>
                        <a:pt x="1085620" y="227959"/>
                        <a:pt x="1090382" y="212623"/>
                        <a:pt x="1094764" y="197193"/>
                      </a:cubicBezTo>
                      <a:cubicBezTo>
                        <a:pt x="1096193" y="192145"/>
                        <a:pt x="1101527" y="189192"/>
                        <a:pt x="1106480" y="190621"/>
                      </a:cubicBezTo>
                      <a:cubicBezTo>
                        <a:pt x="1111528" y="192050"/>
                        <a:pt x="1114481" y="197288"/>
                        <a:pt x="1113052" y="202337"/>
                      </a:cubicBezTo>
                      <a:cubicBezTo>
                        <a:pt x="1108575" y="218053"/>
                        <a:pt x="1103622" y="233769"/>
                        <a:pt x="1098383" y="249009"/>
                      </a:cubicBezTo>
                      <a:cubicBezTo>
                        <a:pt x="1097145" y="253010"/>
                        <a:pt x="1093430" y="255486"/>
                        <a:pt x="1089525" y="255486"/>
                      </a:cubicBezTo>
                      <a:close/>
                      <a:moveTo>
                        <a:pt x="1115909" y="162427"/>
                      </a:moveTo>
                      <a:cubicBezTo>
                        <a:pt x="1115243" y="162427"/>
                        <a:pt x="1114481" y="162331"/>
                        <a:pt x="1113814" y="162236"/>
                      </a:cubicBezTo>
                      <a:cubicBezTo>
                        <a:pt x="1108670" y="161093"/>
                        <a:pt x="1105432" y="155950"/>
                        <a:pt x="1106670" y="150806"/>
                      </a:cubicBezTo>
                      <a:cubicBezTo>
                        <a:pt x="1110194" y="135471"/>
                        <a:pt x="1113338" y="119660"/>
                        <a:pt x="1116005" y="103848"/>
                      </a:cubicBezTo>
                      <a:cubicBezTo>
                        <a:pt x="1116862" y="98705"/>
                        <a:pt x="1121815" y="95180"/>
                        <a:pt x="1127054" y="96133"/>
                      </a:cubicBezTo>
                      <a:cubicBezTo>
                        <a:pt x="1132197" y="96990"/>
                        <a:pt x="1135721" y="101943"/>
                        <a:pt x="1134769" y="107182"/>
                      </a:cubicBezTo>
                      <a:cubicBezTo>
                        <a:pt x="1132007" y="123279"/>
                        <a:pt x="1128768" y="139472"/>
                        <a:pt x="1125244" y="155093"/>
                      </a:cubicBezTo>
                      <a:cubicBezTo>
                        <a:pt x="1124196" y="159474"/>
                        <a:pt x="1120291" y="162427"/>
                        <a:pt x="1115909" y="162427"/>
                      </a:cubicBezTo>
                      <a:close/>
                      <a:moveTo>
                        <a:pt x="1132388" y="67177"/>
                      </a:moveTo>
                      <a:cubicBezTo>
                        <a:pt x="1132007" y="67177"/>
                        <a:pt x="1131626" y="67177"/>
                        <a:pt x="1131245" y="67081"/>
                      </a:cubicBezTo>
                      <a:cubicBezTo>
                        <a:pt x="1126006" y="66415"/>
                        <a:pt x="1122291" y="61747"/>
                        <a:pt x="1122958" y="56509"/>
                      </a:cubicBezTo>
                      <a:cubicBezTo>
                        <a:pt x="1124863" y="40697"/>
                        <a:pt x="1126387" y="24695"/>
                        <a:pt x="1127625" y="8789"/>
                      </a:cubicBezTo>
                      <a:cubicBezTo>
                        <a:pt x="1128006" y="3550"/>
                        <a:pt x="1132673" y="-355"/>
                        <a:pt x="1137817" y="26"/>
                      </a:cubicBezTo>
                      <a:cubicBezTo>
                        <a:pt x="1143056" y="406"/>
                        <a:pt x="1146961" y="4979"/>
                        <a:pt x="1146580" y="10217"/>
                      </a:cubicBezTo>
                      <a:cubicBezTo>
                        <a:pt x="1145437" y="26410"/>
                        <a:pt x="1143818" y="42697"/>
                        <a:pt x="1141913" y="58795"/>
                      </a:cubicBezTo>
                      <a:cubicBezTo>
                        <a:pt x="1141246" y="63653"/>
                        <a:pt x="1137150" y="67177"/>
                        <a:pt x="1132388" y="6717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3" name="Google Shape;173;p2"/>
                <p:cNvSpPr/>
                <p:nvPr/>
              </p:nvSpPr>
              <p:spPr>
                <a:xfrm>
                  <a:off x="5061541" y="3770618"/>
                  <a:ext cx="28268" cy="4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68" h="41000" extrusionOk="0">
                      <a:moveTo>
                        <a:pt x="18807" y="41000"/>
                      </a:moveTo>
                      <a:cubicBezTo>
                        <a:pt x="15092" y="41000"/>
                        <a:pt x="11663" y="38809"/>
                        <a:pt x="10044" y="35285"/>
                      </a:cubicBezTo>
                      <a:cubicBezTo>
                        <a:pt x="6901" y="27951"/>
                        <a:pt x="3757" y="20617"/>
                        <a:pt x="709" y="13092"/>
                      </a:cubicBezTo>
                      <a:cubicBezTo>
                        <a:pt x="-1291" y="8234"/>
                        <a:pt x="1090" y="2710"/>
                        <a:pt x="5948" y="709"/>
                      </a:cubicBezTo>
                      <a:cubicBezTo>
                        <a:pt x="10806" y="-1291"/>
                        <a:pt x="16426" y="1090"/>
                        <a:pt x="18331" y="5948"/>
                      </a:cubicBezTo>
                      <a:cubicBezTo>
                        <a:pt x="21283" y="13282"/>
                        <a:pt x="24331" y="20521"/>
                        <a:pt x="27475" y="27665"/>
                      </a:cubicBezTo>
                      <a:cubicBezTo>
                        <a:pt x="29570" y="32523"/>
                        <a:pt x="27379" y="38143"/>
                        <a:pt x="22522" y="40238"/>
                      </a:cubicBezTo>
                      <a:cubicBezTo>
                        <a:pt x="21283" y="40810"/>
                        <a:pt x="20045" y="41000"/>
                        <a:pt x="18807" y="4100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74" name="Google Shape;174;p2"/>
              <p:cNvSpPr/>
              <p:nvPr/>
            </p:nvSpPr>
            <p:spPr>
              <a:xfrm flipH="1">
                <a:off x="10204528" y="4247448"/>
                <a:ext cx="982345" cy="610268"/>
              </a:xfrm>
              <a:custGeom>
                <a:avLst/>
                <a:gdLst/>
                <a:ahLst/>
                <a:cxnLst/>
                <a:rect l="l" t="t" r="r" b="b"/>
                <a:pathLst>
                  <a:path w="986694" h="612970" extrusionOk="0">
                    <a:moveTo>
                      <a:pt x="986695" y="0"/>
                    </a:moveTo>
                    <a:cubicBezTo>
                      <a:pt x="954119" y="307562"/>
                      <a:pt x="827627" y="542449"/>
                      <a:pt x="635032" y="599789"/>
                    </a:cubicBezTo>
                    <a:cubicBezTo>
                      <a:pt x="413766" y="665702"/>
                      <a:pt x="166878" y="479298"/>
                      <a:pt x="0" y="155257"/>
                    </a:cubicBezTo>
                    <a:cubicBezTo>
                      <a:pt x="156877" y="98965"/>
                      <a:pt x="337661" y="87916"/>
                      <a:pt x="493586" y="78200"/>
                    </a:cubicBezTo>
                    <a:cubicBezTo>
                      <a:pt x="657987" y="67913"/>
                      <a:pt x="832771" y="53435"/>
                      <a:pt x="9866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75" name="Google Shape;175;p2"/>
              <p:cNvGrpSpPr/>
              <p:nvPr/>
            </p:nvGrpSpPr>
            <p:grpSpPr>
              <a:xfrm flipH="1">
                <a:off x="10244079" y="4349506"/>
                <a:ext cx="897190" cy="490700"/>
                <a:chOff x="3639811" y="1037669"/>
                <a:chExt cx="3202308" cy="1751437"/>
              </a:xfrm>
            </p:grpSpPr>
            <p:sp>
              <p:nvSpPr>
                <p:cNvPr id="176" name="Google Shape;176;p2"/>
                <p:cNvSpPr/>
                <p:nvPr/>
              </p:nvSpPr>
              <p:spPr>
                <a:xfrm>
                  <a:off x="6420957" y="1899324"/>
                  <a:ext cx="140283" cy="1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33" h="39433" extrusionOk="0">
                      <a:moveTo>
                        <a:pt x="39434" y="19717"/>
                      </a:moveTo>
                      <a:cubicBezTo>
                        <a:pt x="39434" y="30606"/>
                        <a:pt x="30606" y="39434"/>
                        <a:pt x="19717" y="39434"/>
                      </a:cubicBezTo>
                      <a:cubicBezTo>
                        <a:pt x="8827" y="39434"/>
                        <a:pt x="0" y="30606"/>
                        <a:pt x="0" y="19717"/>
                      </a:cubicBezTo>
                      <a:cubicBezTo>
                        <a:pt x="0" y="8828"/>
                        <a:pt x="8827" y="0"/>
                        <a:pt x="19717" y="0"/>
                      </a:cubicBezTo>
                      <a:cubicBezTo>
                        <a:pt x="30606" y="0"/>
                        <a:pt x="39434" y="8827"/>
                        <a:pt x="39434" y="1971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" name="Google Shape;177;p2"/>
                <p:cNvSpPr/>
                <p:nvPr/>
              </p:nvSpPr>
              <p:spPr>
                <a:xfrm>
                  <a:off x="3639811" y="1213184"/>
                  <a:ext cx="140283" cy="1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33" h="39433" extrusionOk="0">
                      <a:moveTo>
                        <a:pt x="39433" y="19717"/>
                      </a:moveTo>
                      <a:cubicBezTo>
                        <a:pt x="39433" y="30606"/>
                        <a:pt x="30606" y="39434"/>
                        <a:pt x="19717" y="39434"/>
                      </a:cubicBezTo>
                      <a:cubicBezTo>
                        <a:pt x="8828" y="39434"/>
                        <a:pt x="0" y="30606"/>
                        <a:pt x="0" y="19717"/>
                      </a:cubicBezTo>
                      <a:cubicBezTo>
                        <a:pt x="0" y="8828"/>
                        <a:pt x="8828" y="0"/>
                        <a:pt x="19717" y="0"/>
                      </a:cubicBezTo>
                      <a:cubicBezTo>
                        <a:pt x="30606" y="0"/>
                        <a:pt x="39433" y="8827"/>
                        <a:pt x="39433" y="1971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8" name="Google Shape;178;p2"/>
                <p:cNvSpPr/>
                <p:nvPr/>
              </p:nvSpPr>
              <p:spPr>
                <a:xfrm>
                  <a:off x="3850566" y="1564556"/>
                  <a:ext cx="140283" cy="1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33" h="39433" extrusionOk="0">
                      <a:moveTo>
                        <a:pt x="39434" y="19717"/>
                      </a:moveTo>
                      <a:cubicBezTo>
                        <a:pt x="39434" y="30606"/>
                        <a:pt x="30606" y="39434"/>
                        <a:pt x="19717" y="39434"/>
                      </a:cubicBezTo>
                      <a:cubicBezTo>
                        <a:pt x="8828" y="39434"/>
                        <a:pt x="0" y="30606"/>
                        <a:pt x="0" y="19717"/>
                      </a:cubicBezTo>
                      <a:cubicBezTo>
                        <a:pt x="0" y="8828"/>
                        <a:pt x="8828" y="0"/>
                        <a:pt x="19717" y="0"/>
                      </a:cubicBezTo>
                      <a:cubicBezTo>
                        <a:pt x="30606" y="0"/>
                        <a:pt x="39434" y="8827"/>
                        <a:pt x="39434" y="1971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9" name="Google Shape;179;p2"/>
                <p:cNvSpPr/>
                <p:nvPr/>
              </p:nvSpPr>
              <p:spPr>
                <a:xfrm>
                  <a:off x="4091816" y="1885770"/>
                  <a:ext cx="140283" cy="1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33" h="39433" extrusionOk="0">
                      <a:moveTo>
                        <a:pt x="39434" y="19717"/>
                      </a:moveTo>
                      <a:cubicBezTo>
                        <a:pt x="39434" y="30606"/>
                        <a:pt x="30606" y="39434"/>
                        <a:pt x="19717" y="39434"/>
                      </a:cubicBezTo>
                      <a:cubicBezTo>
                        <a:pt x="8828" y="39434"/>
                        <a:pt x="0" y="30606"/>
                        <a:pt x="0" y="19717"/>
                      </a:cubicBezTo>
                      <a:cubicBezTo>
                        <a:pt x="0" y="8828"/>
                        <a:pt x="8828" y="0"/>
                        <a:pt x="19717" y="0"/>
                      </a:cubicBezTo>
                      <a:cubicBezTo>
                        <a:pt x="30606" y="0"/>
                        <a:pt x="39434" y="8827"/>
                        <a:pt x="39434" y="1971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0" name="Google Shape;180;p2"/>
                <p:cNvSpPr/>
                <p:nvPr/>
              </p:nvSpPr>
              <p:spPr>
                <a:xfrm>
                  <a:off x="4352716" y="2197156"/>
                  <a:ext cx="140283" cy="1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33" h="39433" extrusionOk="0">
                      <a:moveTo>
                        <a:pt x="39434" y="19717"/>
                      </a:moveTo>
                      <a:cubicBezTo>
                        <a:pt x="39434" y="30606"/>
                        <a:pt x="30606" y="39434"/>
                        <a:pt x="19717" y="39434"/>
                      </a:cubicBezTo>
                      <a:cubicBezTo>
                        <a:pt x="8828" y="39434"/>
                        <a:pt x="0" y="30606"/>
                        <a:pt x="0" y="19717"/>
                      </a:cubicBezTo>
                      <a:cubicBezTo>
                        <a:pt x="0" y="8828"/>
                        <a:pt x="8828" y="0"/>
                        <a:pt x="19717" y="0"/>
                      </a:cubicBezTo>
                      <a:cubicBezTo>
                        <a:pt x="30606" y="0"/>
                        <a:pt x="39434" y="8827"/>
                        <a:pt x="39434" y="1971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1" name="Google Shape;181;p2"/>
                <p:cNvSpPr/>
                <p:nvPr/>
              </p:nvSpPr>
              <p:spPr>
                <a:xfrm>
                  <a:off x="4704087" y="2489232"/>
                  <a:ext cx="140283" cy="1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33" h="39433" extrusionOk="0">
                      <a:moveTo>
                        <a:pt x="39434" y="19717"/>
                      </a:moveTo>
                      <a:cubicBezTo>
                        <a:pt x="39434" y="30606"/>
                        <a:pt x="30606" y="39434"/>
                        <a:pt x="19717" y="39434"/>
                      </a:cubicBezTo>
                      <a:cubicBezTo>
                        <a:pt x="8828" y="39434"/>
                        <a:pt x="0" y="30606"/>
                        <a:pt x="0" y="19717"/>
                      </a:cubicBezTo>
                      <a:cubicBezTo>
                        <a:pt x="0" y="8828"/>
                        <a:pt x="8828" y="0"/>
                        <a:pt x="19717" y="0"/>
                      </a:cubicBezTo>
                      <a:cubicBezTo>
                        <a:pt x="30606" y="0"/>
                        <a:pt x="39434" y="8827"/>
                        <a:pt x="39434" y="1971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2" name="Google Shape;182;p2"/>
                <p:cNvSpPr/>
                <p:nvPr/>
              </p:nvSpPr>
              <p:spPr>
                <a:xfrm>
                  <a:off x="5091711" y="2625441"/>
                  <a:ext cx="140283" cy="1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33" h="39433" extrusionOk="0">
                      <a:moveTo>
                        <a:pt x="39434" y="19717"/>
                      </a:moveTo>
                      <a:cubicBezTo>
                        <a:pt x="39434" y="30606"/>
                        <a:pt x="30606" y="39434"/>
                        <a:pt x="19717" y="39434"/>
                      </a:cubicBezTo>
                      <a:cubicBezTo>
                        <a:pt x="8827" y="39434"/>
                        <a:pt x="0" y="30606"/>
                        <a:pt x="0" y="19717"/>
                      </a:cubicBezTo>
                      <a:cubicBezTo>
                        <a:pt x="0" y="8828"/>
                        <a:pt x="8827" y="0"/>
                        <a:pt x="19717" y="0"/>
                      </a:cubicBezTo>
                      <a:cubicBezTo>
                        <a:pt x="30606" y="0"/>
                        <a:pt x="39434" y="8827"/>
                        <a:pt x="39434" y="1971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3" name="Google Shape;183;p2"/>
                <p:cNvSpPr/>
                <p:nvPr/>
              </p:nvSpPr>
              <p:spPr>
                <a:xfrm>
                  <a:off x="5449858" y="2648823"/>
                  <a:ext cx="140283" cy="1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33" h="39433" extrusionOk="0">
                      <a:moveTo>
                        <a:pt x="39433" y="19717"/>
                      </a:moveTo>
                      <a:cubicBezTo>
                        <a:pt x="39433" y="30606"/>
                        <a:pt x="30606" y="39434"/>
                        <a:pt x="19717" y="39434"/>
                      </a:cubicBezTo>
                      <a:cubicBezTo>
                        <a:pt x="8827" y="39434"/>
                        <a:pt x="0" y="30606"/>
                        <a:pt x="0" y="19717"/>
                      </a:cubicBezTo>
                      <a:cubicBezTo>
                        <a:pt x="0" y="8828"/>
                        <a:pt x="8827" y="0"/>
                        <a:pt x="19717" y="0"/>
                      </a:cubicBezTo>
                      <a:cubicBezTo>
                        <a:pt x="30606" y="0"/>
                        <a:pt x="39433" y="8827"/>
                        <a:pt x="39433" y="1971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4" name="Google Shape;184;p2"/>
                <p:cNvSpPr/>
                <p:nvPr/>
              </p:nvSpPr>
              <p:spPr>
                <a:xfrm>
                  <a:off x="5838497" y="2508207"/>
                  <a:ext cx="140283" cy="1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33" h="39433" extrusionOk="0">
                      <a:moveTo>
                        <a:pt x="39433" y="19717"/>
                      </a:moveTo>
                      <a:cubicBezTo>
                        <a:pt x="39433" y="30606"/>
                        <a:pt x="30606" y="39434"/>
                        <a:pt x="19717" y="39434"/>
                      </a:cubicBezTo>
                      <a:cubicBezTo>
                        <a:pt x="8827" y="39434"/>
                        <a:pt x="0" y="30606"/>
                        <a:pt x="0" y="19717"/>
                      </a:cubicBezTo>
                      <a:cubicBezTo>
                        <a:pt x="0" y="8828"/>
                        <a:pt x="8827" y="0"/>
                        <a:pt x="19717" y="0"/>
                      </a:cubicBezTo>
                      <a:cubicBezTo>
                        <a:pt x="30606" y="0"/>
                        <a:pt x="39433" y="8827"/>
                        <a:pt x="39433" y="1971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5" name="Google Shape;185;p2"/>
                <p:cNvSpPr/>
                <p:nvPr/>
              </p:nvSpPr>
              <p:spPr>
                <a:xfrm>
                  <a:off x="6189865" y="2223924"/>
                  <a:ext cx="140283" cy="1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33" h="39433" extrusionOk="0">
                      <a:moveTo>
                        <a:pt x="39433" y="19717"/>
                      </a:moveTo>
                      <a:cubicBezTo>
                        <a:pt x="39433" y="30606"/>
                        <a:pt x="30606" y="39433"/>
                        <a:pt x="19717" y="39433"/>
                      </a:cubicBezTo>
                      <a:cubicBezTo>
                        <a:pt x="8827" y="39433"/>
                        <a:pt x="0" y="30606"/>
                        <a:pt x="0" y="19717"/>
                      </a:cubicBezTo>
                      <a:cubicBezTo>
                        <a:pt x="0" y="8827"/>
                        <a:pt x="8827" y="0"/>
                        <a:pt x="19717" y="0"/>
                      </a:cubicBezTo>
                      <a:cubicBezTo>
                        <a:pt x="30606" y="0"/>
                        <a:pt x="39433" y="8827"/>
                        <a:pt x="39433" y="1971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6" name="Google Shape;186;p2"/>
                <p:cNvSpPr/>
                <p:nvPr/>
              </p:nvSpPr>
              <p:spPr>
                <a:xfrm>
                  <a:off x="6600184" y="1494416"/>
                  <a:ext cx="140283" cy="1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33" h="39433" extrusionOk="0">
                      <a:moveTo>
                        <a:pt x="39433" y="19717"/>
                      </a:moveTo>
                      <a:cubicBezTo>
                        <a:pt x="39433" y="30606"/>
                        <a:pt x="30606" y="39433"/>
                        <a:pt x="19717" y="39433"/>
                      </a:cubicBezTo>
                      <a:cubicBezTo>
                        <a:pt x="8827" y="39433"/>
                        <a:pt x="0" y="30606"/>
                        <a:pt x="0" y="19717"/>
                      </a:cubicBezTo>
                      <a:cubicBezTo>
                        <a:pt x="0" y="8827"/>
                        <a:pt x="8827" y="0"/>
                        <a:pt x="19717" y="0"/>
                      </a:cubicBezTo>
                      <a:cubicBezTo>
                        <a:pt x="30606" y="0"/>
                        <a:pt x="39433" y="8827"/>
                        <a:pt x="39433" y="1971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7" name="Google Shape;187;p2"/>
                <p:cNvSpPr/>
                <p:nvPr/>
              </p:nvSpPr>
              <p:spPr>
                <a:xfrm>
                  <a:off x="6701836" y="1037669"/>
                  <a:ext cx="140283" cy="1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33" h="39433" extrusionOk="0">
                      <a:moveTo>
                        <a:pt x="39433" y="19717"/>
                      </a:moveTo>
                      <a:cubicBezTo>
                        <a:pt x="39433" y="30606"/>
                        <a:pt x="30606" y="39434"/>
                        <a:pt x="19717" y="39434"/>
                      </a:cubicBezTo>
                      <a:cubicBezTo>
                        <a:pt x="8827" y="39434"/>
                        <a:pt x="0" y="30606"/>
                        <a:pt x="0" y="19717"/>
                      </a:cubicBezTo>
                      <a:cubicBezTo>
                        <a:pt x="0" y="8828"/>
                        <a:pt x="8827" y="0"/>
                        <a:pt x="19717" y="0"/>
                      </a:cubicBezTo>
                      <a:cubicBezTo>
                        <a:pt x="30606" y="0"/>
                        <a:pt x="39433" y="8827"/>
                        <a:pt x="39433" y="1971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8" name="Google Shape;188;p2"/>
              <p:cNvGrpSpPr/>
              <p:nvPr/>
            </p:nvGrpSpPr>
            <p:grpSpPr>
              <a:xfrm flipH="1">
                <a:off x="10233260" y="4280586"/>
                <a:ext cx="880673" cy="559619"/>
                <a:chOff x="3737380" y="791674"/>
                <a:chExt cx="3143354" cy="1997427"/>
              </a:xfrm>
            </p:grpSpPr>
            <p:sp>
              <p:nvSpPr>
                <p:cNvPr id="189" name="Google Shape;189;p2"/>
                <p:cNvSpPr/>
                <p:nvPr/>
              </p:nvSpPr>
              <p:spPr>
                <a:xfrm>
                  <a:off x="3737380" y="1393782"/>
                  <a:ext cx="140283" cy="1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33" h="39433" extrusionOk="0">
                      <a:moveTo>
                        <a:pt x="39433" y="19717"/>
                      </a:moveTo>
                      <a:cubicBezTo>
                        <a:pt x="39433" y="30606"/>
                        <a:pt x="30606" y="39433"/>
                        <a:pt x="19717" y="39433"/>
                      </a:cubicBezTo>
                      <a:cubicBezTo>
                        <a:pt x="8827" y="39433"/>
                        <a:pt x="0" y="30606"/>
                        <a:pt x="0" y="19717"/>
                      </a:cubicBezTo>
                      <a:cubicBezTo>
                        <a:pt x="0" y="8827"/>
                        <a:pt x="8827" y="0"/>
                        <a:pt x="19717" y="0"/>
                      </a:cubicBezTo>
                      <a:cubicBezTo>
                        <a:pt x="30606" y="0"/>
                        <a:pt x="39433" y="8827"/>
                        <a:pt x="39433" y="1971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" name="Google Shape;190;p2"/>
                <p:cNvSpPr/>
                <p:nvPr/>
              </p:nvSpPr>
              <p:spPr>
                <a:xfrm>
                  <a:off x="3951184" y="1735325"/>
                  <a:ext cx="140283" cy="1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33" h="39433" extrusionOk="0">
                      <a:moveTo>
                        <a:pt x="39434" y="19717"/>
                      </a:moveTo>
                      <a:cubicBezTo>
                        <a:pt x="39434" y="30606"/>
                        <a:pt x="30606" y="39434"/>
                        <a:pt x="19717" y="39434"/>
                      </a:cubicBezTo>
                      <a:cubicBezTo>
                        <a:pt x="8828" y="39434"/>
                        <a:pt x="0" y="30606"/>
                        <a:pt x="0" y="19717"/>
                      </a:cubicBezTo>
                      <a:cubicBezTo>
                        <a:pt x="0" y="8828"/>
                        <a:pt x="8828" y="0"/>
                        <a:pt x="19717" y="0"/>
                      </a:cubicBezTo>
                      <a:cubicBezTo>
                        <a:pt x="30606" y="0"/>
                        <a:pt x="39434" y="8827"/>
                        <a:pt x="39434" y="1971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1" name="Google Shape;191;p2"/>
                <p:cNvSpPr/>
                <p:nvPr/>
              </p:nvSpPr>
              <p:spPr>
                <a:xfrm>
                  <a:off x="4212083" y="2036546"/>
                  <a:ext cx="140283" cy="1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33" h="39433" extrusionOk="0">
                      <a:moveTo>
                        <a:pt x="39433" y="19717"/>
                      </a:moveTo>
                      <a:cubicBezTo>
                        <a:pt x="39433" y="30606"/>
                        <a:pt x="30606" y="39433"/>
                        <a:pt x="19717" y="39433"/>
                      </a:cubicBezTo>
                      <a:cubicBezTo>
                        <a:pt x="8828" y="39433"/>
                        <a:pt x="0" y="30606"/>
                        <a:pt x="0" y="19717"/>
                      </a:cubicBezTo>
                      <a:cubicBezTo>
                        <a:pt x="0" y="8827"/>
                        <a:pt x="8828" y="0"/>
                        <a:pt x="19717" y="0"/>
                      </a:cubicBezTo>
                      <a:cubicBezTo>
                        <a:pt x="30606" y="0"/>
                        <a:pt x="39433" y="8827"/>
                        <a:pt x="39433" y="1971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2" name="Google Shape;192;p2"/>
                <p:cNvSpPr/>
                <p:nvPr/>
              </p:nvSpPr>
              <p:spPr>
                <a:xfrm>
                  <a:off x="4523470" y="2348949"/>
                  <a:ext cx="140283" cy="1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33" h="39433" extrusionOk="0">
                      <a:moveTo>
                        <a:pt x="39434" y="19717"/>
                      </a:moveTo>
                      <a:cubicBezTo>
                        <a:pt x="39434" y="30606"/>
                        <a:pt x="30606" y="39433"/>
                        <a:pt x="19717" y="39433"/>
                      </a:cubicBezTo>
                      <a:cubicBezTo>
                        <a:pt x="8828" y="39433"/>
                        <a:pt x="0" y="30606"/>
                        <a:pt x="0" y="19717"/>
                      </a:cubicBezTo>
                      <a:cubicBezTo>
                        <a:pt x="0" y="8827"/>
                        <a:pt x="8828" y="0"/>
                        <a:pt x="19717" y="0"/>
                      </a:cubicBezTo>
                      <a:cubicBezTo>
                        <a:pt x="30606" y="0"/>
                        <a:pt x="39434" y="8827"/>
                        <a:pt x="39434" y="1971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3" name="Google Shape;193;p2"/>
                <p:cNvSpPr/>
                <p:nvPr/>
              </p:nvSpPr>
              <p:spPr>
                <a:xfrm>
                  <a:off x="4886022" y="2578678"/>
                  <a:ext cx="140283" cy="1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33" h="39433" extrusionOk="0">
                      <a:moveTo>
                        <a:pt x="39433" y="19717"/>
                      </a:moveTo>
                      <a:cubicBezTo>
                        <a:pt x="39433" y="30606"/>
                        <a:pt x="30606" y="39433"/>
                        <a:pt x="19717" y="39433"/>
                      </a:cubicBezTo>
                      <a:cubicBezTo>
                        <a:pt x="8827" y="39433"/>
                        <a:pt x="0" y="30606"/>
                        <a:pt x="0" y="19717"/>
                      </a:cubicBezTo>
                      <a:cubicBezTo>
                        <a:pt x="0" y="8827"/>
                        <a:pt x="8827" y="0"/>
                        <a:pt x="19717" y="0"/>
                      </a:cubicBezTo>
                      <a:cubicBezTo>
                        <a:pt x="30606" y="0"/>
                        <a:pt x="39433" y="8827"/>
                        <a:pt x="39433" y="1971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4" name="Google Shape;194;p2"/>
                <p:cNvSpPr/>
                <p:nvPr/>
              </p:nvSpPr>
              <p:spPr>
                <a:xfrm>
                  <a:off x="5261788" y="2648818"/>
                  <a:ext cx="140283" cy="1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33" h="39433" extrusionOk="0">
                      <a:moveTo>
                        <a:pt x="39433" y="19717"/>
                      </a:moveTo>
                      <a:cubicBezTo>
                        <a:pt x="39433" y="30606"/>
                        <a:pt x="30606" y="39434"/>
                        <a:pt x="19717" y="39434"/>
                      </a:cubicBezTo>
                      <a:cubicBezTo>
                        <a:pt x="8827" y="39434"/>
                        <a:pt x="0" y="30606"/>
                        <a:pt x="0" y="19717"/>
                      </a:cubicBezTo>
                      <a:cubicBezTo>
                        <a:pt x="0" y="8828"/>
                        <a:pt x="8827" y="0"/>
                        <a:pt x="19717" y="0"/>
                      </a:cubicBezTo>
                      <a:cubicBezTo>
                        <a:pt x="30606" y="0"/>
                        <a:pt x="39433" y="8827"/>
                        <a:pt x="39433" y="1971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5" name="Google Shape;195;p2"/>
                <p:cNvSpPr/>
                <p:nvPr/>
              </p:nvSpPr>
              <p:spPr>
                <a:xfrm>
                  <a:off x="5671774" y="2578678"/>
                  <a:ext cx="140283" cy="1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33" h="39433" extrusionOk="0">
                      <a:moveTo>
                        <a:pt x="39434" y="19717"/>
                      </a:moveTo>
                      <a:cubicBezTo>
                        <a:pt x="39434" y="30606"/>
                        <a:pt x="30606" y="39433"/>
                        <a:pt x="19717" y="39433"/>
                      </a:cubicBezTo>
                      <a:cubicBezTo>
                        <a:pt x="8827" y="39433"/>
                        <a:pt x="0" y="30606"/>
                        <a:pt x="0" y="19717"/>
                      </a:cubicBezTo>
                      <a:cubicBezTo>
                        <a:pt x="0" y="8827"/>
                        <a:pt x="8827" y="0"/>
                        <a:pt x="19717" y="0"/>
                      </a:cubicBezTo>
                      <a:cubicBezTo>
                        <a:pt x="30606" y="0"/>
                        <a:pt x="39434" y="8827"/>
                        <a:pt x="39434" y="1971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" name="Google Shape;196;p2"/>
                <p:cNvSpPr/>
                <p:nvPr/>
              </p:nvSpPr>
              <p:spPr>
                <a:xfrm>
                  <a:off x="6012978" y="2385204"/>
                  <a:ext cx="140283" cy="1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33" h="39433" extrusionOk="0">
                      <a:moveTo>
                        <a:pt x="39433" y="19717"/>
                      </a:moveTo>
                      <a:cubicBezTo>
                        <a:pt x="39433" y="30606"/>
                        <a:pt x="30606" y="39434"/>
                        <a:pt x="19717" y="39434"/>
                      </a:cubicBezTo>
                      <a:cubicBezTo>
                        <a:pt x="8827" y="39434"/>
                        <a:pt x="0" y="30606"/>
                        <a:pt x="0" y="19717"/>
                      </a:cubicBezTo>
                      <a:cubicBezTo>
                        <a:pt x="0" y="8828"/>
                        <a:pt x="8827" y="0"/>
                        <a:pt x="19717" y="0"/>
                      </a:cubicBezTo>
                      <a:cubicBezTo>
                        <a:pt x="30606" y="0"/>
                        <a:pt x="39433" y="8827"/>
                        <a:pt x="39433" y="1971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7" name="Google Shape;197;p2"/>
                <p:cNvSpPr/>
                <p:nvPr/>
              </p:nvSpPr>
              <p:spPr>
                <a:xfrm>
                  <a:off x="6740451" y="791674"/>
                  <a:ext cx="140283" cy="1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33" h="39433" extrusionOk="0">
                      <a:moveTo>
                        <a:pt x="39433" y="19717"/>
                      </a:moveTo>
                      <a:cubicBezTo>
                        <a:pt x="39433" y="30606"/>
                        <a:pt x="30606" y="39434"/>
                        <a:pt x="19717" y="39434"/>
                      </a:cubicBezTo>
                      <a:cubicBezTo>
                        <a:pt x="8827" y="39434"/>
                        <a:pt x="0" y="30606"/>
                        <a:pt x="0" y="19717"/>
                      </a:cubicBezTo>
                      <a:cubicBezTo>
                        <a:pt x="0" y="8828"/>
                        <a:pt x="8827" y="0"/>
                        <a:pt x="19717" y="0"/>
                      </a:cubicBezTo>
                      <a:cubicBezTo>
                        <a:pt x="30606" y="0"/>
                        <a:pt x="39433" y="8827"/>
                        <a:pt x="39433" y="1971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" name="Google Shape;198;p2"/>
                <p:cNvSpPr/>
                <p:nvPr/>
              </p:nvSpPr>
              <p:spPr>
                <a:xfrm>
                  <a:off x="6330465" y="2083303"/>
                  <a:ext cx="140283" cy="1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33" h="39433" extrusionOk="0">
                      <a:moveTo>
                        <a:pt x="39434" y="19717"/>
                      </a:moveTo>
                      <a:cubicBezTo>
                        <a:pt x="39434" y="30606"/>
                        <a:pt x="30606" y="39434"/>
                        <a:pt x="19717" y="39434"/>
                      </a:cubicBezTo>
                      <a:cubicBezTo>
                        <a:pt x="8827" y="39434"/>
                        <a:pt x="0" y="30606"/>
                        <a:pt x="0" y="19717"/>
                      </a:cubicBezTo>
                      <a:cubicBezTo>
                        <a:pt x="0" y="8828"/>
                        <a:pt x="8827" y="0"/>
                        <a:pt x="19717" y="0"/>
                      </a:cubicBezTo>
                      <a:cubicBezTo>
                        <a:pt x="30606" y="0"/>
                        <a:pt x="39434" y="8827"/>
                        <a:pt x="39434" y="1971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9" name="Google Shape;199;p2"/>
                <p:cNvSpPr/>
                <p:nvPr/>
              </p:nvSpPr>
              <p:spPr>
                <a:xfrm>
                  <a:off x="6491081" y="1735325"/>
                  <a:ext cx="140283" cy="1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33" h="39433" extrusionOk="0">
                      <a:moveTo>
                        <a:pt x="39433" y="19717"/>
                      </a:moveTo>
                      <a:cubicBezTo>
                        <a:pt x="39433" y="30606"/>
                        <a:pt x="30606" y="39434"/>
                        <a:pt x="19717" y="39434"/>
                      </a:cubicBezTo>
                      <a:cubicBezTo>
                        <a:pt x="8827" y="39434"/>
                        <a:pt x="0" y="30606"/>
                        <a:pt x="0" y="19717"/>
                      </a:cubicBezTo>
                      <a:cubicBezTo>
                        <a:pt x="0" y="8828"/>
                        <a:pt x="8827" y="0"/>
                        <a:pt x="19717" y="0"/>
                      </a:cubicBezTo>
                      <a:cubicBezTo>
                        <a:pt x="30606" y="0"/>
                        <a:pt x="39433" y="8827"/>
                        <a:pt x="39433" y="1971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0" name="Google Shape;200;p2"/>
                <p:cNvSpPr/>
                <p:nvPr/>
              </p:nvSpPr>
              <p:spPr>
                <a:xfrm>
                  <a:off x="6670326" y="1266041"/>
                  <a:ext cx="140283" cy="1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33" h="39433" extrusionOk="0">
                      <a:moveTo>
                        <a:pt x="39434" y="19717"/>
                      </a:moveTo>
                      <a:cubicBezTo>
                        <a:pt x="39434" y="30606"/>
                        <a:pt x="30606" y="39434"/>
                        <a:pt x="19717" y="39434"/>
                      </a:cubicBezTo>
                      <a:cubicBezTo>
                        <a:pt x="8827" y="39434"/>
                        <a:pt x="0" y="30606"/>
                        <a:pt x="0" y="19717"/>
                      </a:cubicBezTo>
                      <a:cubicBezTo>
                        <a:pt x="0" y="8828"/>
                        <a:pt x="8827" y="0"/>
                        <a:pt x="19717" y="0"/>
                      </a:cubicBezTo>
                      <a:cubicBezTo>
                        <a:pt x="30606" y="0"/>
                        <a:pt x="39434" y="8827"/>
                        <a:pt x="39434" y="1971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01" name="Google Shape;201;p2"/>
              <p:cNvGrpSpPr/>
              <p:nvPr/>
            </p:nvGrpSpPr>
            <p:grpSpPr>
              <a:xfrm flipH="1">
                <a:off x="9952836" y="4314106"/>
                <a:ext cx="1388828" cy="879272"/>
                <a:chOff x="2924547" y="911317"/>
                <a:chExt cx="4957094" cy="3138355"/>
              </a:xfrm>
            </p:grpSpPr>
            <p:sp>
              <p:nvSpPr>
                <p:cNvPr id="202" name="Google Shape;202;p2"/>
                <p:cNvSpPr/>
                <p:nvPr/>
              </p:nvSpPr>
              <p:spPr>
                <a:xfrm>
                  <a:off x="2924547" y="2147830"/>
                  <a:ext cx="327639" cy="314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98" h="88509" extrusionOk="0">
                      <a:moveTo>
                        <a:pt x="81434" y="41582"/>
                      </a:moveTo>
                      <a:cubicBezTo>
                        <a:pt x="86006" y="43487"/>
                        <a:pt x="89626" y="47106"/>
                        <a:pt x="91245" y="51964"/>
                      </a:cubicBezTo>
                      <a:cubicBezTo>
                        <a:pt x="94388" y="61299"/>
                        <a:pt x="88578" y="71681"/>
                        <a:pt x="78196" y="75205"/>
                      </a:cubicBezTo>
                      <a:cubicBezTo>
                        <a:pt x="69338" y="78158"/>
                        <a:pt x="60003" y="75014"/>
                        <a:pt x="55622" y="68157"/>
                      </a:cubicBezTo>
                      <a:cubicBezTo>
                        <a:pt x="56193" y="76253"/>
                        <a:pt x="50669" y="84444"/>
                        <a:pt x="41715" y="87397"/>
                      </a:cubicBezTo>
                      <a:cubicBezTo>
                        <a:pt x="31428" y="90826"/>
                        <a:pt x="20474" y="86063"/>
                        <a:pt x="17426" y="76729"/>
                      </a:cubicBezTo>
                      <a:cubicBezTo>
                        <a:pt x="15902" y="72062"/>
                        <a:pt x="16569" y="67299"/>
                        <a:pt x="18760" y="63108"/>
                      </a:cubicBezTo>
                      <a:cubicBezTo>
                        <a:pt x="10664" y="63299"/>
                        <a:pt x="3329" y="58632"/>
                        <a:pt x="853" y="51297"/>
                      </a:cubicBezTo>
                      <a:cubicBezTo>
                        <a:pt x="-2290" y="41963"/>
                        <a:pt x="3520" y="31580"/>
                        <a:pt x="13902" y="28152"/>
                      </a:cubicBezTo>
                      <a:cubicBezTo>
                        <a:pt x="15902" y="27485"/>
                        <a:pt x="17903" y="27104"/>
                        <a:pt x="19808" y="27104"/>
                      </a:cubicBezTo>
                      <a:cubicBezTo>
                        <a:pt x="19331" y="26246"/>
                        <a:pt x="18950" y="25294"/>
                        <a:pt x="18569" y="24342"/>
                      </a:cubicBezTo>
                      <a:cubicBezTo>
                        <a:pt x="15426" y="15007"/>
                        <a:pt x="21236" y="4530"/>
                        <a:pt x="31619" y="1101"/>
                      </a:cubicBezTo>
                      <a:cubicBezTo>
                        <a:pt x="41906" y="-2329"/>
                        <a:pt x="52859" y="2529"/>
                        <a:pt x="56003" y="11864"/>
                      </a:cubicBezTo>
                      <a:cubicBezTo>
                        <a:pt x="56384" y="13007"/>
                        <a:pt x="56669" y="14055"/>
                        <a:pt x="56765" y="15197"/>
                      </a:cubicBezTo>
                      <a:cubicBezTo>
                        <a:pt x="58574" y="13674"/>
                        <a:pt x="60860" y="12435"/>
                        <a:pt x="63242" y="11673"/>
                      </a:cubicBezTo>
                      <a:cubicBezTo>
                        <a:pt x="73624" y="8244"/>
                        <a:pt x="84482" y="13007"/>
                        <a:pt x="87626" y="22341"/>
                      </a:cubicBezTo>
                      <a:cubicBezTo>
                        <a:pt x="90007" y="29104"/>
                        <a:pt x="87245" y="36819"/>
                        <a:pt x="81434" y="4158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3" name="Google Shape;203;p2"/>
                <p:cNvSpPr/>
                <p:nvPr/>
              </p:nvSpPr>
              <p:spPr>
                <a:xfrm>
                  <a:off x="3462792" y="2892504"/>
                  <a:ext cx="318254" cy="3254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460" h="91487" extrusionOk="0">
                      <a:moveTo>
                        <a:pt x="63953" y="73704"/>
                      </a:moveTo>
                      <a:cubicBezTo>
                        <a:pt x="64144" y="78657"/>
                        <a:pt x="62429" y="83515"/>
                        <a:pt x="58714" y="86944"/>
                      </a:cubicBezTo>
                      <a:cubicBezTo>
                        <a:pt x="51571" y="93707"/>
                        <a:pt x="39664" y="92849"/>
                        <a:pt x="32140" y="84848"/>
                      </a:cubicBezTo>
                      <a:cubicBezTo>
                        <a:pt x="25663" y="78086"/>
                        <a:pt x="24615" y="68275"/>
                        <a:pt x="28996" y="61417"/>
                      </a:cubicBezTo>
                      <a:cubicBezTo>
                        <a:pt x="21853" y="65417"/>
                        <a:pt x="12137" y="63798"/>
                        <a:pt x="5755" y="56940"/>
                      </a:cubicBezTo>
                      <a:cubicBezTo>
                        <a:pt x="-1674" y="49034"/>
                        <a:pt x="-1960" y="37128"/>
                        <a:pt x="5184" y="30365"/>
                      </a:cubicBezTo>
                      <a:cubicBezTo>
                        <a:pt x="8803" y="26936"/>
                        <a:pt x="13375" y="25603"/>
                        <a:pt x="18138" y="25793"/>
                      </a:cubicBezTo>
                      <a:cubicBezTo>
                        <a:pt x="14614" y="18554"/>
                        <a:pt x="15661" y="9982"/>
                        <a:pt x="21376" y="4553"/>
                      </a:cubicBezTo>
                      <a:cubicBezTo>
                        <a:pt x="28520" y="-2210"/>
                        <a:pt x="40426" y="-1353"/>
                        <a:pt x="47856" y="6553"/>
                      </a:cubicBezTo>
                      <a:cubicBezTo>
                        <a:pt x="49285" y="8077"/>
                        <a:pt x="50428" y="9696"/>
                        <a:pt x="51380" y="11506"/>
                      </a:cubicBezTo>
                      <a:cubicBezTo>
                        <a:pt x="51952" y="10744"/>
                        <a:pt x="52618" y="9982"/>
                        <a:pt x="53380" y="9220"/>
                      </a:cubicBezTo>
                      <a:cubicBezTo>
                        <a:pt x="60524" y="2457"/>
                        <a:pt x="72430" y="3314"/>
                        <a:pt x="79955" y="11220"/>
                      </a:cubicBezTo>
                      <a:cubicBezTo>
                        <a:pt x="87385" y="19126"/>
                        <a:pt x="87670" y="31032"/>
                        <a:pt x="80431" y="37795"/>
                      </a:cubicBezTo>
                      <a:cubicBezTo>
                        <a:pt x="79574" y="38557"/>
                        <a:pt x="78717" y="39319"/>
                        <a:pt x="77764" y="39890"/>
                      </a:cubicBezTo>
                      <a:cubicBezTo>
                        <a:pt x="79955" y="40938"/>
                        <a:pt x="81955" y="42462"/>
                        <a:pt x="83670" y="44272"/>
                      </a:cubicBezTo>
                      <a:cubicBezTo>
                        <a:pt x="91195" y="52178"/>
                        <a:pt x="91385" y="64084"/>
                        <a:pt x="84241" y="70847"/>
                      </a:cubicBezTo>
                      <a:cubicBezTo>
                        <a:pt x="78907" y="76181"/>
                        <a:pt x="70811" y="76943"/>
                        <a:pt x="63953" y="7370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4" name="Google Shape;204;p2"/>
                <p:cNvSpPr/>
                <p:nvPr/>
              </p:nvSpPr>
              <p:spPr>
                <a:xfrm>
                  <a:off x="4305336" y="3530993"/>
                  <a:ext cx="326468" cy="3205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69" h="90114" extrusionOk="0">
                      <a:moveTo>
                        <a:pt x="71706" y="66525"/>
                      </a:moveTo>
                      <a:cubicBezTo>
                        <a:pt x="73516" y="71096"/>
                        <a:pt x="73516" y="76240"/>
                        <a:pt x="71230" y="80812"/>
                      </a:cubicBezTo>
                      <a:cubicBezTo>
                        <a:pt x="66753" y="89575"/>
                        <a:pt x="55323" y="92718"/>
                        <a:pt x="45512" y="87765"/>
                      </a:cubicBezTo>
                      <a:cubicBezTo>
                        <a:pt x="37130" y="83479"/>
                        <a:pt x="32844" y="74716"/>
                        <a:pt x="34654" y="66715"/>
                      </a:cubicBezTo>
                      <a:cubicBezTo>
                        <a:pt x="29320" y="72811"/>
                        <a:pt x="19604" y="74621"/>
                        <a:pt x="11222" y="70334"/>
                      </a:cubicBezTo>
                      <a:cubicBezTo>
                        <a:pt x="1507" y="65382"/>
                        <a:pt x="-2684" y="54237"/>
                        <a:pt x="1792" y="45474"/>
                      </a:cubicBezTo>
                      <a:cubicBezTo>
                        <a:pt x="3983" y="41093"/>
                        <a:pt x="7888" y="38235"/>
                        <a:pt x="12460" y="36807"/>
                      </a:cubicBezTo>
                      <a:cubicBezTo>
                        <a:pt x="6650" y="31187"/>
                        <a:pt x="4840" y="22709"/>
                        <a:pt x="8365" y="15756"/>
                      </a:cubicBezTo>
                      <a:cubicBezTo>
                        <a:pt x="12841" y="6993"/>
                        <a:pt x="24271" y="3850"/>
                        <a:pt x="33987" y="8708"/>
                      </a:cubicBezTo>
                      <a:cubicBezTo>
                        <a:pt x="35892" y="9660"/>
                        <a:pt x="37511" y="10803"/>
                        <a:pt x="38940" y="12137"/>
                      </a:cubicBezTo>
                      <a:cubicBezTo>
                        <a:pt x="39226" y="11184"/>
                        <a:pt x="39607" y="10232"/>
                        <a:pt x="40083" y="9375"/>
                      </a:cubicBezTo>
                      <a:cubicBezTo>
                        <a:pt x="44560" y="611"/>
                        <a:pt x="56085" y="-2627"/>
                        <a:pt x="65800" y="2326"/>
                      </a:cubicBezTo>
                      <a:cubicBezTo>
                        <a:pt x="75516" y="7279"/>
                        <a:pt x="79707" y="18423"/>
                        <a:pt x="75230" y="27186"/>
                      </a:cubicBezTo>
                      <a:cubicBezTo>
                        <a:pt x="74659" y="28234"/>
                        <a:pt x="74087" y="29186"/>
                        <a:pt x="73420" y="30044"/>
                      </a:cubicBezTo>
                      <a:cubicBezTo>
                        <a:pt x="75802" y="30329"/>
                        <a:pt x="78183" y="30996"/>
                        <a:pt x="80469" y="32139"/>
                      </a:cubicBezTo>
                      <a:cubicBezTo>
                        <a:pt x="90184" y="37092"/>
                        <a:pt x="94471" y="48236"/>
                        <a:pt x="89994" y="57000"/>
                      </a:cubicBezTo>
                      <a:cubicBezTo>
                        <a:pt x="86565" y="63953"/>
                        <a:pt x="79231" y="67382"/>
                        <a:pt x="71706" y="665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5" name="Google Shape;205;p2"/>
                <p:cNvSpPr/>
                <p:nvPr/>
              </p:nvSpPr>
              <p:spPr>
                <a:xfrm>
                  <a:off x="5239669" y="3742759"/>
                  <a:ext cx="325166" cy="3069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03" h="86272" extrusionOk="0">
                      <a:moveTo>
                        <a:pt x="78326" y="56238"/>
                      </a:moveTo>
                      <a:cubicBezTo>
                        <a:pt x="81850" y="59667"/>
                        <a:pt x="83946" y="64430"/>
                        <a:pt x="83660" y="69478"/>
                      </a:cubicBezTo>
                      <a:cubicBezTo>
                        <a:pt x="83089" y="79289"/>
                        <a:pt x="73849" y="86814"/>
                        <a:pt x="62991" y="86242"/>
                      </a:cubicBezTo>
                      <a:cubicBezTo>
                        <a:pt x="53656" y="85766"/>
                        <a:pt x="46131" y="79384"/>
                        <a:pt x="44607" y="71383"/>
                      </a:cubicBezTo>
                      <a:cubicBezTo>
                        <a:pt x="42131" y="79193"/>
                        <a:pt x="33940" y="84623"/>
                        <a:pt x="24605" y="84147"/>
                      </a:cubicBezTo>
                      <a:cubicBezTo>
                        <a:pt x="13747" y="83575"/>
                        <a:pt x="5365" y="75098"/>
                        <a:pt x="5936" y="65192"/>
                      </a:cubicBezTo>
                      <a:cubicBezTo>
                        <a:pt x="6222" y="60239"/>
                        <a:pt x="8603" y="56048"/>
                        <a:pt x="12223" y="53000"/>
                      </a:cubicBezTo>
                      <a:cubicBezTo>
                        <a:pt x="4698" y="50142"/>
                        <a:pt x="-446" y="43189"/>
                        <a:pt x="31" y="35378"/>
                      </a:cubicBezTo>
                      <a:cubicBezTo>
                        <a:pt x="602" y="25568"/>
                        <a:pt x="9841" y="18043"/>
                        <a:pt x="20700" y="18615"/>
                      </a:cubicBezTo>
                      <a:cubicBezTo>
                        <a:pt x="22795" y="18710"/>
                        <a:pt x="24796" y="19186"/>
                        <a:pt x="26605" y="19757"/>
                      </a:cubicBezTo>
                      <a:cubicBezTo>
                        <a:pt x="26510" y="18805"/>
                        <a:pt x="26415" y="17757"/>
                        <a:pt x="26510" y="16805"/>
                      </a:cubicBezTo>
                      <a:cubicBezTo>
                        <a:pt x="27081" y="6994"/>
                        <a:pt x="36321" y="-626"/>
                        <a:pt x="47179" y="41"/>
                      </a:cubicBezTo>
                      <a:cubicBezTo>
                        <a:pt x="58038" y="612"/>
                        <a:pt x="66420" y="9185"/>
                        <a:pt x="65848" y="18995"/>
                      </a:cubicBezTo>
                      <a:cubicBezTo>
                        <a:pt x="65753" y="20139"/>
                        <a:pt x="65563" y="21282"/>
                        <a:pt x="65372" y="22424"/>
                      </a:cubicBezTo>
                      <a:cubicBezTo>
                        <a:pt x="67658" y="21662"/>
                        <a:pt x="70135" y="21377"/>
                        <a:pt x="72706" y="21567"/>
                      </a:cubicBezTo>
                      <a:cubicBezTo>
                        <a:pt x="83660" y="22139"/>
                        <a:pt x="91947" y="30616"/>
                        <a:pt x="91375" y="40522"/>
                      </a:cubicBezTo>
                      <a:cubicBezTo>
                        <a:pt x="90899" y="47761"/>
                        <a:pt x="85565" y="53857"/>
                        <a:pt x="78326" y="5623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6" name="Google Shape;206;p2"/>
                <p:cNvSpPr/>
                <p:nvPr/>
              </p:nvSpPr>
              <p:spPr>
                <a:xfrm>
                  <a:off x="6189540" y="3590240"/>
                  <a:ext cx="327639" cy="314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98" h="88509" extrusionOk="0">
                      <a:moveTo>
                        <a:pt x="81435" y="41582"/>
                      </a:moveTo>
                      <a:cubicBezTo>
                        <a:pt x="86007" y="43487"/>
                        <a:pt x="89626" y="47106"/>
                        <a:pt x="91245" y="51964"/>
                      </a:cubicBezTo>
                      <a:cubicBezTo>
                        <a:pt x="94389" y="61298"/>
                        <a:pt x="88578" y="71681"/>
                        <a:pt x="78196" y="75205"/>
                      </a:cubicBezTo>
                      <a:cubicBezTo>
                        <a:pt x="69338" y="78158"/>
                        <a:pt x="60003" y="75014"/>
                        <a:pt x="55622" y="68156"/>
                      </a:cubicBezTo>
                      <a:cubicBezTo>
                        <a:pt x="56193" y="76253"/>
                        <a:pt x="50669" y="84444"/>
                        <a:pt x="41715" y="87397"/>
                      </a:cubicBezTo>
                      <a:cubicBezTo>
                        <a:pt x="31428" y="90826"/>
                        <a:pt x="20474" y="86063"/>
                        <a:pt x="17427" y="76729"/>
                      </a:cubicBezTo>
                      <a:cubicBezTo>
                        <a:pt x="15903" y="72062"/>
                        <a:pt x="16569" y="67299"/>
                        <a:pt x="18760" y="63108"/>
                      </a:cubicBezTo>
                      <a:cubicBezTo>
                        <a:pt x="10664" y="63299"/>
                        <a:pt x="3330" y="58631"/>
                        <a:pt x="853" y="51297"/>
                      </a:cubicBezTo>
                      <a:cubicBezTo>
                        <a:pt x="-2290" y="41963"/>
                        <a:pt x="3520" y="31580"/>
                        <a:pt x="13902" y="28152"/>
                      </a:cubicBezTo>
                      <a:cubicBezTo>
                        <a:pt x="15903" y="27485"/>
                        <a:pt x="17903" y="27104"/>
                        <a:pt x="19808" y="27104"/>
                      </a:cubicBezTo>
                      <a:cubicBezTo>
                        <a:pt x="19332" y="26247"/>
                        <a:pt x="18951" y="25294"/>
                        <a:pt x="18569" y="24341"/>
                      </a:cubicBezTo>
                      <a:cubicBezTo>
                        <a:pt x="15426" y="15007"/>
                        <a:pt x="21236" y="4530"/>
                        <a:pt x="31619" y="1101"/>
                      </a:cubicBezTo>
                      <a:cubicBezTo>
                        <a:pt x="41906" y="-2329"/>
                        <a:pt x="52860" y="2529"/>
                        <a:pt x="56003" y="11864"/>
                      </a:cubicBezTo>
                      <a:cubicBezTo>
                        <a:pt x="56384" y="13007"/>
                        <a:pt x="56669" y="14055"/>
                        <a:pt x="56765" y="15197"/>
                      </a:cubicBezTo>
                      <a:cubicBezTo>
                        <a:pt x="58574" y="13673"/>
                        <a:pt x="60861" y="12435"/>
                        <a:pt x="63242" y="11673"/>
                      </a:cubicBezTo>
                      <a:cubicBezTo>
                        <a:pt x="73624" y="8244"/>
                        <a:pt x="84482" y="13007"/>
                        <a:pt x="87626" y="22341"/>
                      </a:cubicBezTo>
                      <a:cubicBezTo>
                        <a:pt x="90007" y="29104"/>
                        <a:pt x="87340" y="36724"/>
                        <a:pt x="81435" y="4158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7" name="Google Shape;207;p2"/>
                <p:cNvSpPr/>
                <p:nvPr/>
              </p:nvSpPr>
              <p:spPr>
                <a:xfrm>
                  <a:off x="6988152" y="2864695"/>
                  <a:ext cx="327678" cy="314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09" h="88523" extrusionOk="0">
                      <a:moveTo>
                        <a:pt x="75249" y="26372"/>
                      </a:moveTo>
                      <a:cubicBezTo>
                        <a:pt x="80202" y="26467"/>
                        <a:pt x="84965" y="28467"/>
                        <a:pt x="88203" y="32373"/>
                      </a:cubicBezTo>
                      <a:cubicBezTo>
                        <a:pt x="94585" y="39897"/>
                        <a:pt x="92966" y="51708"/>
                        <a:pt x="84679" y="58757"/>
                      </a:cubicBezTo>
                      <a:cubicBezTo>
                        <a:pt x="77535" y="64758"/>
                        <a:pt x="67724" y="65329"/>
                        <a:pt x="61057" y="60567"/>
                      </a:cubicBezTo>
                      <a:cubicBezTo>
                        <a:pt x="64581" y="67901"/>
                        <a:pt x="62486" y="77521"/>
                        <a:pt x="55246" y="83522"/>
                      </a:cubicBezTo>
                      <a:cubicBezTo>
                        <a:pt x="46960" y="90570"/>
                        <a:pt x="35054" y="90094"/>
                        <a:pt x="28672" y="82569"/>
                      </a:cubicBezTo>
                      <a:cubicBezTo>
                        <a:pt x="25529" y="78759"/>
                        <a:pt x="24386" y="74092"/>
                        <a:pt x="24862" y="69425"/>
                      </a:cubicBezTo>
                      <a:cubicBezTo>
                        <a:pt x="17432" y="72568"/>
                        <a:pt x="8860" y="70949"/>
                        <a:pt x="3907" y="65043"/>
                      </a:cubicBezTo>
                      <a:cubicBezTo>
                        <a:pt x="-2475" y="57518"/>
                        <a:pt x="-856" y="45708"/>
                        <a:pt x="7431" y="38659"/>
                      </a:cubicBezTo>
                      <a:cubicBezTo>
                        <a:pt x="9050" y="37326"/>
                        <a:pt x="10765" y="36278"/>
                        <a:pt x="12575" y="35420"/>
                      </a:cubicBezTo>
                      <a:cubicBezTo>
                        <a:pt x="11813" y="34754"/>
                        <a:pt x="11050" y="34087"/>
                        <a:pt x="10479" y="33325"/>
                      </a:cubicBezTo>
                      <a:cubicBezTo>
                        <a:pt x="4097" y="25800"/>
                        <a:pt x="5621" y="13989"/>
                        <a:pt x="14003" y="6941"/>
                      </a:cubicBezTo>
                      <a:cubicBezTo>
                        <a:pt x="22290" y="-108"/>
                        <a:pt x="34196" y="368"/>
                        <a:pt x="40578" y="7893"/>
                      </a:cubicBezTo>
                      <a:cubicBezTo>
                        <a:pt x="41340" y="8751"/>
                        <a:pt x="42007" y="9703"/>
                        <a:pt x="42578" y="10751"/>
                      </a:cubicBezTo>
                      <a:cubicBezTo>
                        <a:pt x="43721" y="8655"/>
                        <a:pt x="45341" y="6750"/>
                        <a:pt x="47246" y="5036"/>
                      </a:cubicBezTo>
                      <a:cubicBezTo>
                        <a:pt x="55628" y="-2013"/>
                        <a:pt x="67534" y="-1632"/>
                        <a:pt x="73820" y="5988"/>
                      </a:cubicBezTo>
                      <a:cubicBezTo>
                        <a:pt x="78583" y="11703"/>
                        <a:pt x="78869" y="19800"/>
                        <a:pt x="75249" y="2637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8" name="Google Shape;208;p2"/>
                <p:cNvSpPr/>
                <p:nvPr/>
              </p:nvSpPr>
              <p:spPr>
                <a:xfrm>
                  <a:off x="7406855" y="1959822"/>
                  <a:ext cx="319072" cy="32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90" h="91778" extrusionOk="0">
                      <a:moveTo>
                        <a:pt x="67276" y="21283"/>
                      </a:moveTo>
                      <a:cubicBezTo>
                        <a:pt x="72039" y="19759"/>
                        <a:pt x="77087" y="20139"/>
                        <a:pt x="81469" y="22806"/>
                      </a:cubicBezTo>
                      <a:cubicBezTo>
                        <a:pt x="89946" y="27855"/>
                        <a:pt x="92232" y="39570"/>
                        <a:pt x="86612" y="48905"/>
                      </a:cubicBezTo>
                      <a:cubicBezTo>
                        <a:pt x="81754" y="56906"/>
                        <a:pt x="72610" y="60526"/>
                        <a:pt x="64895" y="58144"/>
                      </a:cubicBezTo>
                      <a:cubicBezTo>
                        <a:pt x="70610" y="63954"/>
                        <a:pt x="71658" y="73765"/>
                        <a:pt x="66800" y="81766"/>
                      </a:cubicBezTo>
                      <a:cubicBezTo>
                        <a:pt x="61180" y="91101"/>
                        <a:pt x="49750" y="94530"/>
                        <a:pt x="41368" y="89386"/>
                      </a:cubicBezTo>
                      <a:cubicBezTo>
                        <a:pt x="37177" y="86814"/>
                        <a:pt x="34606" y="82719"/>
                        <a:pt x="33558" y="78147"/>
                      </a:cubicBezTo>
                      <a:cubicBezTo>
                        <a:pt x="27462" y="83481"/>
                        <a:pt x="18985" y="84719"/>
                        <a:pt x="12222" y="80718"/>
                      </a:cubicBezTo>
                      <a:cubicBezTo>
                        <a:pt x="3745" y="75670"/>
                        <a:pt x="1459" y="63954"/>
                        <a:pt x="7078" y="54620"/>
                      </a:cubicBezTo>
                      <a:cubicBezTo>
                        <a:pt x="8126" y="52810"/>
                        <a:pt x="9460" y="51286"/>
                        <a:pt x="10888" y="49953"/>
                      </a:cubicBezTo>
                      <a:cubicBezTo>
                        <a:pt x="10031" y="49572"/>
                        <a:pt x="9079" y="49191"/>
                        <a:pt x="8221" y="48619"/>
                      </a:cubicBezTo>
                      <a:cubicBezTo>
                        <a:pt x="-256" y="43571"/>
                        <a:pt x="-2542" y="31855"/>
                        <a:pt x="3078" y="22426"/>
                      </a:cubicBezTo>
                      <a:cubicBezTo>
                        <a:pt x="8698" y="13091"/>
                        <a:pt x="20128" y="9757"/>
                        <a:pt x="28605" y="14805"/>
                      </a:cubicBezTo>
                      <a:cubicBezTo>
                        <a:pt x="29557" y="15377"/>
                        <a:pt x="30510" y="16139"/>
                        <a:pt x="31367" y="16901"/>
                      </a:cubicBezTo>
                      <a:cubicBezTo>
                        <a:pt x="31748" y="14520"/>
                        <a:pt x="32701" y="12234"/>
                        <a:pt x="34034" y="10043"/>
                      </a:cubicBezTo>
                      <a:cubicBezTo>
                        <a:pt x="39654" y="709"/>
                        <a:pt x="51084" y="-2721"/>
                        <a:pt x="59561" y="2328"/>
                      </a:cubicBezTo>
                      <a:cubicBezTo>
                        <a:pt x="65657" y="6233"/>
                        <a:pt x="68610" y="13853"/>
                        <a:pt x="67276" y="2128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9" name="Google Shape;209;p2"/>
                <p:cNvSpPr/>
                <p:nvPr/>
              </p:nvSpPr>
              <p:spPr>
                <a:xfrm>
                  <a:off x="7563013" y="911317"/>
                  <a:ext cx="318627" cy="321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565" h="90372" extrusionOk="0">
                      <a:moveTo>
                        <a:pt x="63284" y="17326"/>
                      </a:moveTo>
                      <a:cubicBezTo>
                        <a:pt x="67476" y="14754"/>
                        <a:pt x="72619" y="13897"/>
                        <a:pt x="77477" y="15421"/>
                      </a:cubicBezTo>
                      <a:cubicBezTo>
                        <a:pt x="86907" y="18374"/>
                        <a:pt x="91859" y="29232"/>
                        <a:pt x="88526" y="39614"/>
                      </a:cubicBezTo>
                      <a:cubicBezTo>
                        <a:pt x="85668" y="48568"/>
                        <a:pt x="77667" y="54187"/>
                        <a:pt x="69571" y="53711"/>
                      </a:cubicBezTo>
                      <a:cubicBezTo>
                        <a:pt x="76524" y="57997"/>
                        <a:pt x="79763" y="67332"/>
                        <a:pt x="77001" y="76190"/>
                      </a:cubicBezTo>
                      <a:cubicBezTo>
                        <a:pt x="73762" y="86572"/>
                        <a:pt x="63475" y="92573"/>
                        <a:pt x="54045" y="89620"/>
                      </a:cubicBezTo>
                      <a:cubicBezTo>
                        <a:pt x="49378" y="88096"/>
                        <a:pt x="45854" y="84763"/>
                        <a:pt x="43758" y="80476"/>
                      </a:cubicBezTo>
                      <a:cubicBezTo>
                        <a:pt x="39091" y="87144"/>
                        <a:pt x="31090" y="90287"/>
                        <a:pt x="23661" y="88001"/>
                      </a:cubicBezTo>
                      <a:cubicBezTo>
                        <a:pt x="14231" y="85049"/>
                        <a:pt x="9278" y="74190"/>
                        <a:pt x="12516" y="63808"/>
                      </a:cubicBezTo>
                      <a:cubicBezTo>
                        <a:pt x="13183" y="61808"/>
                        <a:pt x="14040" y="59998"/>
                        <a:pt x="15088" y="58378"/>
                      </a:cubicBezTo>
                      <a:cubicBezTo>
                        <a:pt x="14136" y="58283"/>
                        <a:pt x="13088" y="58093"/>
                        <a:pt x="12135" y="57712"/>
                      </a:cubicBezTo>
                      <a:cubicBezTo>
                        <a:pt x="2706" y="54759"/>
                        <a:pt x="-2247" y="43900"/>
                        <a:pt x="991" y="33518"/>
                      </a:cubicBezTo>
                      <a:cubicBezTo>
                        <a:pt x="4230" y="23136"/>
                        <a:pt x="14612" y="17135"/>
                        <a:pt x="24042" y="20183"/>
                      </a:cubicBezTo>
                      <a:cubicBezTo>
                        <a:pt x="25184" y="20564"/>
                        <a:pt x="26232" y="20945"/>
                        <a:pt x="27185" y="21517"/>
                      </a:cubicBezTo>
                      <a:cubicBezTo>
                        <a:pt x="26994" y="19135"/>
                        <a:pt x="27375" y="16659"/>
                        <a:pt x="28137" y="14183"/>
                      </a:cubicBezTo>
                      <a:cubicBezTo>
                        <a:pt x="31471" y="3800"/>
                        <a:pt x="41758" y="-2200"/>
                        <a:pt x="51092" y="752"/>
                      </a:cubicBezTo>
                      <a:cubicBezTo>
                        <a:pt x="58236" y="3038"/>
                        <a:pt x="62808" y="9706"/>
                        <a:pt x="63284" y="1732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10" name="Google Shape;210;p2"/>
              <p:cNvGrpSpPr/>
              <p:nvPr/>
            </p:nvGrpSpPr>
            <p:grpSpPr>
              <a:xfrm flipH="1">
                <a:off x="9930056" y="4168330"/>
                <a:ext cx="1473223" cy="1028788"/>
                <a:chOff x="2704627" y="391002"/>
                <a:chExt cx="5258323" cy="3672017"/>
              </a:xfrm>
            </p:grpSpPr>
            <p:sp>
              <p:nvSpPr>
                <p:cNvPr id="211" name="Google Shape;211;p2"/>
                <p:cNvSpPr/>
                <p:nvPr/>
              </p:nvSpPr>
              <p:spPr>
                <a:xfrm>
                  <a:off x="2704627" y="1764803"/>
                  <a:ext cx="325636" cy="3032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535" h="85248" extrusionOk="0">
                      <a:moveTo>
                        <a:pt x="79438" y="54388"/>
                      </a:moveTo>
                      <a:cubicBezTo>
                        <a:pt x="83153" y="57626"/>
                        <a:pt x="85439" y="62198"/>
                        <a:pt x="85439" y="67342"/>
                      </a:cubicBezTo>
                      <a:cubicBezTo>
                        <a:pt x="85439" y="77248"/>
                        <a:pt x="76581" y="85249"/>
                        <a:pt x="65723" y="85249"/>
                      </a:cubicBezTo>
                      <a:cubicBezTo>
                        <a:pt x="56388" y="85249"/>
                        <a:pt x="48577" y="79343"/>
                        <a:pt x="46577" y="71438"/>
                      </a:cubicBezTo>
                      <a:cubicBezTo>
                        <a:pt x="44577" y="79343"/>
                        <a:pt x="36671" y="85249"/>
                        <a:pt x="27337" y="85249"/>
                      </a:cubicBezTo>
                      <a:cubicBezTo>
                        <a:pt x="16478" y="85249"/>
                        <a:pt x="7620" y="77248"/>
                        <a:pt x="7620" y="67342"/>
                      </a:cubicBezTo>
                      <a:cubicBezTo>
                        <a:pt x="7620" y="62389"/>
                        <a:pt x="9811" y="58103"/>
                        <a:pt x="13240" y="54769"/>
                      </a:cubicBezTo>
                      <a:cubicBezTo>
                        <a:pt x="5525" y="52388"/>
                        <a:pt x="0" y="45625"/>
                        <a:pt x="0" y="37910"/>
                      </a:cubicBezTo>
                      <a:cubicBezTo>
                        <a:pt x="0" y="28004"/>
                        <a:pt x="8858" y="20003"/>
                        <a:pt x="19717" y="20003"/>
                      </a:cubicBezTo>
                      <a:cubicBezTo>
                        <a:pt x="21812" y="20003"/>
                        <a:pt x="23813" y="20288"/>
                        <a:pt x="25717" y="20860"/>
                      </a:cubicBezTo>
                      <a:cubicBezTo>
                        <a:pt x="25527" y="19907"/>
                        <a:pt x="25432" y="18860"/>
                        <a:pt x="25432" y="17907"/>
                      </a:cubicBezTo>
                      <a:cubicBezTo>
                        <a:pt x="25432" y="8001"/>
                        <a:pt x="34290" y="0"/>
                        <a:pt x="45148" y="0"/>
                      </a:cubicBezTo>
                      <a:cubicBezTo>
                        <a:pt x="56007" y="0"/>
                        <a:pt x="64865" y="8096"/>
                        <a:pt x="64865" y="17907"/>
                      </a:cubicBezTo>
                      <a:cubicBezTo>
                        <a:pt x="64865" y="19050"/>
                        <a:pt x="64770" y="20193"/>
                        <a:pt x="64579" y="21336"/>
                      </a:cubicBezTo>
                      <a:cubicBezTo>
                        <a:pt x="66770" y="20479"/>
                        <a:pt x="69247" y="20003"/>
                        <a:pt x="71819" y="20003"/>
                      </a:cubicBezTo>
                      <a:cubicBezTo>
                        <a:pt x="82772" y="20003"/>
                        <a:pt x="91535" y="28004"/>
                        <a:pt x="91535" y="37910"/>
                      </a:cubicBezTo>
                      <a:cubicBezTo>
                        <a:pt x="91535" y="45244"/>
                        <a:pt x="86487" y="51626"/>
                        <a:pt x="79438" y="5438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2" name="Google Shape;212;p2"/>
                <p:cNvSpPr/>
                <p:nvPr/>
              </p:nvSpPr>
              <p:spPr>
                <a:xfrm>
                  <a:off x="3136620" y="2534057"/>
                  <a:ext cx="312797" cy="3284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926" h="92336" extrusionOk="0">
                      <a:moveTo>
                        <a:pt x="60775" y="76172"/>
                      </a:moveTo>
                      <a:cubicBezTo>
                        <a:pt x="60489" y="81125"/>
                        <a:pt x="58298" y="85793"/>
                        <a:pt x="54298" y="88840"/>
                      </a:cubicBezTo>
                      <a:cubicBezTo>
                        <a:pt x="46487" y="94936"/>
                        <a:pt x="34771" y="92841"/>
                        <a:pt x="28104" y="84269"/>
                      </a:cubicBezTo>
                      <a:cubicBezTo>
                        <a:pt x="22389" y="76839"/>
                        <a:pt x="22198" y="67028"/>
                        <a:pt x="27247" y="60646"/>
                      </a:cubicBezTo>
                      <a:cubicBezTo>
                        <a:pt x="19817" y="63885"/>
                        <a:pt x="10292" y="61408"/>
                        <a:pt x="4482" y="53979"/>
                      </a:cubicBezTo>
                      <a:cubicBezTo>
                        <a:pt x="-2186" y="45406"/>
                        <a:pt x="-1328" y="33500"/>
                        <a:pt x="6482" y="27499"/>
                      </a:cubicBezTo>
                      <a:cubicBezTo>
                        <a:pt x="10387" y="24452"/>
                        <a:pt x="15150" y="23499"/>
                        <a:pt x="19817" y="24261"/>
                      </a:cubicBezTo>
                      <a:cubicBezTo>
                        <a:pt x="16960" y="16736"/>
                        <a:pt x="18865" y="8259"/>
                        <a:pt x="25056" y="3496"/>
                      </a:cubicBezTo>
                      <a:cubicBezTo>
                        <a:pt x="32866" y="-2600"/>
                        <a:pt x="44582" y="-504"/>
                        <a:pt x="51250" y="8069"/>
                      </a:cubicBezTo>
                      <a:cubicBezTo>
                        <a:pt x="52583" y="9688"/>
                        <a:pt x="53536" y="11497"/>
                        <a:pt x="54298" y="13307"/>
                      </a:cubicBezTo>
                      <a:cubicBezTo>
                        <a:pt x="54964" y="12545"/>
                        <a:pt x="55631" y="11878"/>
                        <a:pt x="56488" y="11307"/>
                      </a:cubicBezTo>
                      <a:cubicBezTo>
                        <a:pt x="64299" y="5211"/>
                        <a:pt x="76015" y="7211"/>
                        <a:pt x="82777" y="15879"/>
                      </a:cubicBezTo>
                      <a:cubicBezTo>
                        <a:pt x="89445" y="24452"/>
                        <a:pt x="88492" y="36358"/>
                        <a:pt x="80777" y="42454"/>
                      </a:cubicBezTo>
                      <a:cubicBezTo>
                        <a:pt x="79825" y="43120"/>
                        <a:pt x="78872" y="43787"/>
                        <a:pt x="77920" y="44263"/>
                      </a:cubicBezTo>
                      <a:cubicBezTo>
                        <a:pt x="79920" y="45502"/>
                        <a:pt x="81825" y="47216"/>
                        <a:pt x="83444" y="49216"/>
                      </a:cubicBezTo>
                      <a:cubicBezTo>
                        <a:pt x="90112" y="57789"/>
                        <a:pt x="89254" y="69695"/>
                        <a:pt x="81444" y="75791"/>
                      </a:cubicBezTo>
                      <a:cubicBezTo>
                        <a:pt x="75443" y="80173"/>
                        <a:pt x="67347" y="80173"/>
                        <a:pt x="60775" y="7617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" name="Google Shape;213;p2"/>
                <p:cNvSpPr/>
                <p:nvPr/>
              </p:nvSpPr>
              <p:spPr>
                <a:xfrm>
                  <a:off x="3846591" y="3217169"/>
                  <a:ext cx="324590" cy="3161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241" h="88877" extrusionOk="0">
                      <a:moveTo>
                        <a:pt x="68171" y="68450"/>
                      </a:moveTo>
                      <a:cubicBezTo>
                        <a:pt x="69124" y="73307"/>
                        <a:pt x="68171" y="78355"/>
                        <a:pt x="65028" y="82356"/>
                      </a:cubicBezTo>
                      <a:cubicBezTo>
                        <a:pt x="59027" y="90167"/>
                        <a:pt x="47121" y="91119"/>
                        <a:pt x="38453" y="84356"/>
                      </a:cubicBezTo>
                      <a:cubicBezTo>
                        <a:pt x="31024" y="78641"/>
                        <a:pt x="28547" y="69116"/>
                        <a:pt x="31786" y="61687"/>
                      </a:cubicBezTo>
                      <a:cubicBezTo>
                        <a:pt x="25404" y="66735"/>
                        <a:pt x="15498" y="66545"/>
                        <a:pt x="8068" y="60829"/>
                      </a:cubicBezTo>
                      <a:cubicBezTo>
                        <a:pt x="-504" y="54162"/>
                        <a:pt x="-2600" y="42446"/>
                        <a:pt x="3496" y="34636"/>
                      </a:cubicBezTo>
                      <a:cubicBezTo>
                        <a:pt x="6544" y="30730"/>
                        <a:pt x="10831" y="28635"/>
                        <a:pt x="15593" y="28159"/>
                      </a:cubicBezTo>
                      <a:cubicBezTo>
                        <a:pt x="11021" y="21491"/>
                        <a:pt x="10735" y="12919"/>
                        <a:pt x="15498" y="6728"/>
                      </a:cubicBezTo>
                      <a:cubicBezTo>
                        <a:pt x="21499" y="-1083"/>
                        <a:pt x="33405" y="-2036"/>
                        <a:pt x="41977" y="4632"/>
                      </a:cubicBezTo>
                      <a:cubicBezTo>
                        <a:pt x="43597" y="5966"/>
                        <a:pt x="45025" y="7394"/>
                        <a:pt x="46168" y="9013"/>
                      </a:cubicBezTo>
                      <a:cubicBezTo>
                        <a:pt x="46645" y="8156"/>
                        <a:pt x="47121" y="7299"/>
                        <a:pt x="47788" y="6537"/>
                      </a:cubicBezTo>
                      <a:cubicBezTo>
                        <a:pt x="53788" y="-1273"/>
                        <a:pt x="65695" y="-2226"/>
                        <a:pt x="74362" y="4442"/>
                      </a:cubicBezTo>
                      <a:cubicBezTo>
                        <a:pt x="82935" y="11109"/>
                        <a:pt x="85030" y="22825"/>
                        <a:pt x="78934" y="30635"/>
                      </a:cubicBezTo>
                      <a:cubicBezTo>
                        <a:pt x="78268" y="31588"/>
                        <a:pt x="77410" y="32350"/>
                        <a:pt x="76553" y="33112"/>
                      </a:cubicBezTo>
                      <a:cubicBezTo>
                        <a:pt x="78839" y="33778"/>
                        <a:pt x="81125" y="34921"/>
                        <a:pt x="83125" y="36541"/>
                      </a:cubicBezTo>
                      <a:cubicBezTo>
                        <a:pt x="91793" y="43208"/>
                        <a:pt x="93793" y="54924"/>
                        <a:pt x="87793" y="62735"/>
                      </a:cubicBezTo>
                      <a:cubicBezTo>
                        <a:pt x="83316" y="68735"/>
                        <a:pt x="75410" y="70736"/>
                        <a:pt x="68171" y="6845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" name="Google Shape;214;p2"/>
                <p:cNvSpPr/>
                <p:nvPr/>
              </p:nvSpPr>
              <p:spPr>
                <a:xfrm>
                  <a:off x="4799676" y="3684133"/>
                  <a:ext cx="318990" cy="3168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67" h="89053" extrusionOk="0">
                      <a:moveTo>
                        <a:pt x="73234" y="62053"/>
                      </a:moveTo>
                      <a:cubicBezTo>
                        <a:pt x="75996" y="66149"/>
                        <a:pt x="77044" y="71197"/>
                        <a:pt x="75806" y="76055"/>
                      </a:cubicBezTo>
                      <a:cubicBezTo>
                        <a:pt x="73329" y="85580"/>
                        <a:pt x="62756" y="91104"/>
                        <a:pt x="52184" y="88342"/>
                      </a:cubicBezTo>
                      <a:cubicBezTo>
                        <a:pt x="43135" y="85961"/>
                        <a:pt x="37039" y="78245"/>
                        <a:pt x="37134" y="70054"/>
                      </a:cubicBezTo>
                      <a:cubicBezTo>
                        <a:pt x="33229" y="77198"/>
                        <a:pt x="24085" y="80912"/>
                        <a:pt x="15036" y="78531"/>
                      </a:cubicBezTo>
                      <a:cubicBezTo>
                        <a:pt x="4559" y="75769"/>
                        <a:pt x="-2014" y="65768"/>
                        <a:pt x="558" y="56243"/>
                      </a:cubicBezTo>
                      <a:cubicBezTo>
                        <a:pt x="1796" y="51480"/>
                        <a:pt x="5035" y="47861"/>
                        <a:pt x="9131" y="45575"/>
                      </a:cubicBezTo>
                      <a:cubicBezTo>
                        <a:pt x="2273" y="41288"/>
                        <a:pt x="-1347" y="33383"/>
                        <a:pt x="653" y="25858"/>
                      </a:cubicBezTo>
                      <a:cubicBezTo>
                        <a:pt x="3130" y="16333"/>
                        <a:pt x="13702" y="10808"/>
                        <a:pt x="24180" y="13571"/>
                      </a:cubicBezTo>
                      <a:cubicBezTo>
                        <a:pt x="26180" y="14142"/>
                        <a:pt x="28085" y="14904"/>
                        <a:pt x="29800" y="15952"/>
                      </a:cubicBezTo>
                      <a:cubicBezTo>
                        <a:pt x="29895" y="14999"/>
                        <a:pt x="29990" y="13952"/>
                        <a:pt x="30276" y="12999"/>
                      </a:cubicBezTo>
                      <a:cubicBezTo>
                        <a:pt x="32752" y="3474"/>
                        <a:pt x="43325" y="-2050"/>
                        <a:pt x="53898" y="712"/>
                      </a:cubicBezTo>
                      <a:cubicBezTo>
                        <a:pt x="64376" y="3474"/>
                        <a:pt x="70852" y="13475"/>
                        <a:pt x="68376" y="23000"/>
                      </a:cubicBezTo>
                      <a:cubicBezTo>
                        <a:pt x="68090" y="24143"/>
                        <a:pt x="67709" y="25191"/>
                        <a:pt x="67233" y="26239"/>
                      </a:cubicBezTo>
                      <a:cubicBezTo>
                        <a:pt x="69614" y="25953"/>
                        <a:pt x="72091" y="26144"/>
                        <a:pt x="74567" y="26811"/>
                      </a:cubicBezTo>
                      <a:cubicBezTo>
                        <a:pt x="85140" y="29573"/>
                        <a:pt x="91617" y="39574"/>
                        <a:pt x="89140" y="49099"/>
                      </a:cubicBezTo>
                      <a:cubicBezTo>
                        <a:pt x="87236" y="56338"/>
                        <a:pt x="80854" y="61196"/>
                        <a:pt x="73234" y="6205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" name="Google Shape;215;p2"/>
                <p:cNvSpPr/>
                <p:nvPr/>
              </p:nvSpPr>
              <p:spPr>
                <a:xfrm>
                  <a:off x="5744648" y="3748148"/>
                  <a:ext cx="327639" cy="314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98" h="88509" extrusionOk="0">
                      <a:moveTo>
                        <a:pt x="81434" y="41582"/>
                      </a:moveTo>
                      <a:cubicBezTo>
                        <a:pt x="86006" y="43487"/>
                        <a:pt x="89626" y="47106"/>
                        <a:pt x="91245" y="51964"/>
                      </a:cubicBezTo>
                      <a:cubicBezTo>
                        <a:pt x="94388" y="61299"/>
                        <a:pt x="88578" y="71681"/>
                        <a:pt x="78196" y="75205"/>
                      </a:cubicBezTo>
                      <a:cubicBezTo>
                        <a:pt x="69338" y="78158"/>
                        <a:pt x="60003" y="75015"/>
                        <a:pt x="55622" y="68157"/>
                      </a:cubicBezTo>
                      <a:cubicBezTo>
                        <a:pt x="56193" y="76253"/>
                        <a:pt x="50669" y="84444"/>
                        <a:pt x="41715" y="87397"/>
                      </a:cubicBezTo>
                      <a:cubicBezTo>
                        <a:pt x="31428" y="90826"/>
                        <a:pt x="20474" y="86064"/>
                        <a:pt x="17426" y="76729"/>
                      </a:cubicBezTo>
                      <a:cubicBezTo>
                        <a:pt x="15902" y="72062"/>
                        <a:pt x="16569" y="67299"/>
                        <a:pt x="18760" y="63108"/>
                      </a:cubicBezTo>
                      <a:cubicBezTo>
                        <a:pt x="10664" y="63299"/>
                        <a:pt x="3329" y="58632"/>
                        <a:pt x="853" y="51297"/>
                      </a:cubicBezTo>
                      <a:cubicBezTo>
                        <a:pt x="-2290" y="41963"/>
                        <a:pt x="3520" y="31581"/>
                        <a:pt x="13902" y="28152"/>
                      </a:cubicBezTo>
                      <a:cubicBezTo>
                        <a:pt x="15902" y="27485"/>
                        <a:pt x="17903" y="27104"/>
                        <a:pt x="19808" y="27104"/>
                      </a:cubicBezTo>
                      <a:cubicBezTo>
                        <a:pt x="19331" y="26247"/>
                        <a:pt x="18950" y="25294"/>
                        <a:pt x="18569" y="24342"/>
                      </a:cubicBezTo>
                      <a:cubicBezTo>
                        <a:pt x="15426" y="15007"/>
                        <a:pt x="21236" y="4530"/>
                        <a:pt x="31619" y="1100"/>
                      </a:cubicBezTo>
                      <a:cubicBezTo>
                        <a:pt x="41906" y="-2328"/>
                        <a:pt x="52859" y="2529"/>
                        <a:pt x="56003" y="11864"/>
                      </a:cubicBezTo>
                      <a:cubicBezTo>
                        <a:pt x="56384" y="13007"/>
                        <a:pt x="56669" y="14055"/>
                        <a:pt x="56765" y="15198"/>
                      </a:cubicBezTo>
                      <a:cubicBezTo>
                        <a:pt x="58574" y="13674"/>
                        <a:pt x="60860" y="12435"/>
                        <a:pt x="63242" y="11673"/>
                      </a:cubicBezTo>
                      <a:cubicBezTo>
                        <a:pt x="73624" y="8244"/>
                        <a:pt x="84482" y="13007"/>
                        <a:pt x="87626" y="22341"/>
                      </a:cubicBezTo>
                      <a:cubicBezTo>
                        <a:pt x="90007" y="29104"/>
                        <a:pt x="87340" y="36724"/>
                        <a:pt x="81434" y="4158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" name="Google Shape;216;p2"/>
                <p:cNvSpPr/>
                <p:nvPr/>
              </p:nvSpPr>
              <p:spPr>
                <a:xfrm>
                  <a:off x="6659506" y="3283069"/>
                  <a:ext cx="328300" cy="313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284" h="88196" extrusionOk="0">
                      <a:moveTo>
                        <a:pt x="75717" y="26684"/>
                      </a:moveTo>
                      <a:cubicBezTo>
                        <a:pt x="80670" y="26874"/>
                        <a:pt x="85337" y="28970"/>
                        <a:pt x="88576" y="32875"/>
                      </a:cubicBezTo>
                      <a:cubicBezTo>
                        <a:pt x="94767" y="40495"/>
                        <a:pt x="93053" y="52306"/>
                        <a:pt x="84575" y="59164"/>
                      </a:cubicBezTo>
                      <a:cubicBezTo>
                        <a:pt x="77336" y="65070"/>
                        <a:pt x="67526" y="65451"/>
                        <a:pt x="60953" y="60593"/>
                      </a:cubicBezTo>
                      <a:cubicBezTo>
                        <a:pt x="64382" y="68022"/>
                        <a:pt x="62001" y="77547"/>
                        <a:pt x="54762" y="83453"/>
                      </a:cubicBezTo>
                      <a:cubicBezTo>
                        <a:pt x="46380" y="90311"/>
                        <a:pt x="34474" y="89644"/>
                        <a:pt x="28187" y="82024"/>
                      </a:cubicBezTo>
                      <a:cubicBezTo>
                        <a:pt x="25044" y="78214"/>
                        <a:pt x="23996" y="73452"/>
                        <a:pt x="24663" y="68784"/>
                      </a:cubicBezTo>
                      <a:cubicBezTo>
                        <a:pt x="17138" y="71737"/>
                        <a:pt x="8661" y="70023"/>
                        <a:pt x="3708" y="64022"/>
                      </a:cubicBezTo>
                      <a:cubicBezTo>
                        <a:pt x="-2483" y="56402"/>
                        <a:pt x="-769" y="44591"/>
                        <a:pt x="7709" y="37733"/>
                      </a:cubicBezTo>
                      <a:cubicBezTo>
                        <a:pt x="9328" y="36399"/>
                        <a:pt x="11042" y="35352"/>
                        <a:pt x="12852" y="34590"/>
                      </a:cubicBezTo>
                      <a:cubicBezTo>
                        <a:pt x="12090" y="33923"/>
                        <a:pt x="11423" y="33256"/>
                        <a:pt x="10757" y="32494"/>
                      </a:cubicBezTo>
                      <a:cubicBezTo>
                        <a:pt x="4565" y="24874"/>
                        <a:pt x="6280" y="13063"/>
                        <a:pt x="14757" y="6110"/>
                      </a:cubicBezTo>
                      <a:cubicBezTo>
                        <a:pt x="23139" y="-748"/>
                        <a:pt x="35141" y="-81"/>
                        <a:pt x="41332" y="7539"/>
                      </a:cubicBezTo>
                      <a:cubicBezTo>
                        <a:pt x="42094" y="8396"/>
                        <a:pt x="42665" y="9444"/>
                        <a:pt x="43237" y="10396"/>
                      </a:cubicBezTo>
                      <a:cubicBezTo>
                        <a:pt x="44380" y="8301"/>
                        <a:pt x="46094" y="6396"/>
                        <a:pt x="47999" y="4776"/>
                      </a:cubicBezTo>
                      <a:cubicBezTo>
                        <a:pt x="56477" y="-2082"/>
                        <a:pt x="68383" y="-1510"/>
                        <a:pt x="74574" y="6205"/>
                      </a:cubicBezTo>
                      <a:cubicBezTo>
                        <a:pt x="79337" y="11920"/>
                        <a:pt x="79527" y="20016"/>
                        <a:pt x="75717" y="2668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" name="Google Shape;217;p2"/>
                <p:cNvSpPr/>
                <p:nvPr/>
              </p:nvSpPr>
              <p:spPr>
                <a:xfrm>
                  <a:off x="7240398" y="2423396"/>
                  <a:ext cx="323633" cy="3196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972" h="89844" extrusionOk="0">
                      <a:moveTo>
                        <a:pt x="72728" y="25270"/>
                      </a:moveTo>
                      <a:cubicBezTo>
                        <a:pt x="77681" y="24984"/>
                        <a:pt x="82538" y="26603"/>
                        <a:pt x="86158" y="30223"/>
                      </a:cubicBezTo>
                      <a:cubicBezTo>
                        <a:pt x="93111" y="37271"/>
                        <a:pt x="92444" y="49082"/>
                        <a:pt x="84729" y="56797"/>
                      </a:cubicBezTo>
                      <a:cubicBezTo>
                        <a:pt x="78062" y="63370"/>
                        <a:pt x="68346" y="64703"/>
                        <a:pt x="61393" y="60417"/>
                      </a:cubicBezTo>
                      <a:cubicBezTo>
                        <a:pt x="65489" y="67466"/>
                        <a:pt x="64060" y="77181"/>
                        <a:pt x="57488" y="83753"/>
                      </a:cubicBezTo>
                      <a:cubicBezTo>
                        <a:pt x="49772" y="91373"/>
                        <a:pt x="37866" y="91945"/>
                        <a:pt x="30913" y="84896"/>
                      </a:cubicBezTo>
                      <a:cubicBezTo>
                        <a:pt x="27484" y="81372"/>
                        <a:pt x="25960" y="76800"/>
                        <a:pt x="26055" y="72037"/>
                      </a:cubicBezTo>
                      <a:cubicBezTo>
                        <a:pt x="18911" y="75752"/>
                        <a:pt x="10244" y="74800"/>
                        <a:pt x="4814" y="69275"/>
                      </a:cubicBezTo>
                      <a:cubicBezTo>
                        <a:pt x="-2139" y="62227"/>
                        <a:pt x="-1472" y="50416"/>
                        <a:pt x="6243" y="42701"/>
                      </a:cubicBezTo>
                      <a:cubicBezTo>
                        <a:pt x="7767" y="41177"/>
                        <a:pt x="9386" y="40034"/>
                        <a:pt x="11101" y="39081"/>
                      </a:cubicBezTo>
                      <a:cubicBezTo>
                        <a:pt x="10339" y="38510"/>
                        <a:pt x="9482" y="37843"/>
                        <a:pt x="8815" y="37176"/>
                      </a:cubicBezTo>
                      <a:cubicBezTo>
                        <a:pt x="1862" y="30127"/>
                        <a:pt x="2528" y="18221"/>
                        <a:pt x="10244" y="10601"/>
                      </a:cubicBezTo>
                      <a:cubicBezTo>
                        <a:pt x="17959" y="2981"/>
                        <a:pt x="29865" y="2505"/>
                        <a:pt x="36818" y="9458"/>
                      </a:cubicBezTo>
                      <a:cubicBezTo>
                        <a:pt x="37676" y="10316"/>
                        <a:pt x="38342" y="11173"/>
                        <a:pt x="39009" y="12125"/>
                      </a:cubicBezTo>
                      <a:cubicBezTo>
                        <a:pt x="39962" y="9935"/>
                        <a:pt x="41486" y="7839"/>
                        <a:pt x="43295" y="6125"/>
                      </a:cubicBezTo>
                      <a:cubicBezTo>
                        <a:pt x="51106" y="-1591"/>
                        <a:pt x="62917" y="-2067"/>
                        <a:pt x="69870" y="4982"/>
                      </a:cubicBezTo>
                      <a:cubicBezTo>
                        <a:pt x="74918" y="10316"/>
                        <a:pt x="75871" y="18317"/>
                        <a:pt x="72728" y="2527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" name="Google Shape;218;p2"/>
                <p:cNvSpPr/>
                <p:nvPr/>
              </p:nvSpPr>
              <p:spPr>
                <a:xfrm>
                  <a:off x="7526512" y="1460228"/>
                  <a:ext cx="318083" cy="3209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412" h="90215" extrusionOk="0">
                      <a:moveTo>
                        <a:pt x="62876" y="17040"/>
                      </a:moveTo>
                      <a:cubicBezTo>
                        <a:pt x="67067" y="14373"/>
                        <a:pt x="72115" y="13421"/>
                        <a:pt x="76973" y="14850"/>
                      </a:cubicBezTo>
                      <a:cubicBezTo>
                        <a:pt x="86403" y="17612"/>
                        <a:pt x="91641" y="28375"/>
                        <a:pt x="88498" y="38852"/>
                      </a:cubicBezTo>
                      <a:cubicBezTo>
                        <a:pt x="85831" y="47806"/>
                        <a:pt x="77925" y="53711"/>
                        <a:pt x="69829" y="53331"/>
                      </a:cubicBezTo>
                      <a:cubicBezTo>
                        <a:pt x="76878" y="57522"/>
                        <a:pt x="80307" y="66666"/>
                        <a:pt x="77640" y="75714"/>
                      </a:cubicBezTo>
                      <a:cubicBezTo>
                        <a:pt x="74592" y="86097"/>
                        <a:pt x="64400" y="92383"/>
                        <a:pt x="54970" y="89526"/>
                      </a:cubicBezTo>
                      <a:cubicBezTo>
                        <a:pt x="50208" y="88097"/>
                        <a:pt x="46683" y="84858"/>
                        <a:pt x="44493" y="80572"/>
                      </a:cubicBezTo>
                      <a:cubicBezTo>
                        <a:pt x="40016" y="87240"/>
                        <a:pt x="32015" y="90669"/>
                        <a:pt x="24585" y="88478"/>
                      </a:cubicBezTo>
                      <a:cubicBezTo>
                        <a:pt x="15156" y="85716"/>
                        <a:pt x="9917" y="74952"/>
                        <a:pt x="12965" y="64570"/>
                      </a:cubicBezTo>
                      <a:cubicBezTo>
                        <a:pt x="13537" y="62570"/>
                        <a:pt x="14394" y="60760"/>
                        <a:pt x="15441" y="59046"/>
                      </a:cubicBezTo>
                      <a:cubicBezTo>
                        <a:pt x="14489" y="58950"/>
                        <a:pt x="13441" y="58760"/>
                        <a:pt x="12489" y="58474"/>
                      </a:cubicBezTo>
                      <a:cubicBezTo>
                        <a:pt x="3059" y="55712"/>
                        <a:pt x="-2180" y="44949"/>
                        <a:pt x="868" y="34471"/>
                      </a:cubicBezTo>
                      <a:cubicBezTo>
                        <a:pt x="3916" y="24089"/>
                        <a:pt x="14108" y="17898"/>
                        <a:pt x="23633" y="20660"/>
                      </a:cubicBezTo>
                      <a:cubicBezTo>
                        <a:pt x="24776" y="20946"/>
                        <a:pt x="25824" y="21422"/>
                        <a:pt x="26776" y="21898"/>
                      </a:cubicBezTo>
                      <a:cubicBezTo>
                        <a:pt x="26586" y="19517"/>
                        <a:pt x="26871" y="17040"/>
                        <a:pt x="27538" y="14564"/>
                      </a:cubicBezTo>
                      <a:cubicBezTo>
                        <a:pt x="30586" y="4086"/>
                        <a:pt x="40778" y="-2105"/>
                        <a:pt x="50208" y="657"/>
                      </a:cubicBezTo>
                      <a:cubicBezTo>
                        <a:pt x="57542" y="2943"/>
                        <a:pt x="62304" y="9516"/>
                        <a:pt x="62876" y="1704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9" name="Google Shape;219;p2"/>
                <p:cNvSpPr/>
                <p:nvPr/>
              </p:nvSpPr>
              <p:spPr>
                <a:xfrm>
                  <a:off x="7644358" y="391002"/>
                  <a:ext cx="318592" cy="3225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555" h="90680" extrusionOk="0">
                      <a:moveTo>
                        <a:pt x="63754" y="17575"/>
                      </a:moveTo>
                      <a:cubicBezTo>
                        <a:pt x="68040" y="15098"/>
                        <a:pt x="73184" y="14432"/>
                        <a:pt x="77946" y="16146"/>
                      </a:cubicBezTo>
                      <a:cubicBezTo>
                        <a:pt x="87281" y="19385"/>
                        <a:pt x="91948" y="30339"/>
                        <a:pt x="88329" y="40625"/>
                      </a:cubicBezTo>
                      <a:cubicBezTo>
                        <a:pt x="85281" y="49484"/>
                        <a:pt x="77089" y="54913"/>
                        <a:pt x="68993" y="54246"/>
                      </a:cubicBezTo>
                      <a:cubicBezTo>
                        <a:pt x="75756" y="58723"/>
                        <a:pt x="78804" y="68153"/>
                        <a:pt x="75756" y="77011"/>
                      </a:cubicBezTo>
                      <a:cubicBezTo>
                        <a:pt x="72232" y="87298"/>
                        <a:pt x="61754" y="93013"/>
                        <a:pt x="52419" y="89774"/>
                      </a:cubicBezTo>
                      <a:cubicBezTo>
                        <a:pt x="47752" y="88155"/>
                        <a:pt x="44419" y="84726"/>
                        <a:pt x="42418" y="80345"/>
                      </a:cubicBezTo>
                      <a:cubicBezTo>
                        <a:pt x="37561" y="86822"/>
                        <a:pt x="29464" y="89774"/>
                        <a:pt x="22130" y="87298"/>
                      </a:cubicBezTo>
                      <a:cubicBezTo>
                        <a:pt x="12795" y="84059"/>
                        <a:pt x="8128" y="73106"/>
                        <a:pt x="11748" y="62819"/>
                      </a:cubicBezTo>
                      <a:cubicBezTo>
                        <a:pt x="12415" y="60818"/>
                        <a:pt x="13367" y="59009"/>
                        <a:pt x="14510" y="57485"/>
                      </a:cubicBezTo>
                      <a:cubicBezTo>
                        <a:pt x="13557" y="57294"/>
                        <a:pt x="12605" y="57104"/>
                        <a:pt x="11653" y="56818"/>
                      </a:cubicBezTo>
                      <a:cubicBezTo>
                        <a:pt x="2318" y="53580"/>
                        <a:pt x="-2349" y="42626"/>
                        <a:pt x="1175" y="32243"/>
                      </a:cubicBezTo>
                      <a:cubicBezTo>
                        <a:pt x="4699" y="21957"/>
                        <a:pt x="15272" y="16337"/>
                        <a:pt x="24607" y="19575"/>
                      </a:cubicBezTo>
                      <a:cubicBezTo>
                        <a:pt x="25654" y="19956"/>
                        <a:pt x="26797" y="20432"/>
                        <a:pt x="27750" y="21004"/>
                      </a:cubicBezTo>
                      <a:cubicBezTo>
                        <a:pt x="27654" y="18623"/>
                        <a:pt x="28036" y="16146"/>
                        <a:pt x="28893" y="13670"/>
                      </a:cubicBezTo>
                      <a:cubicBezTo>
                        <a:pt x="32512" y="3383"/>
                        <a:pt x="42894" y="-2332"/>
                        <a:pt x="52229" y="906"/>
                      </a:cubicBezTo>
                      <a:cubicBezTo>
                        <a:pt x="59087" y="3192"/>
                        <a:pt x="63469" y="10050"/>
                        <a:pt x="63754" y="1757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20" name="Google Shape;220;p2"/>
              <p:cNvSpPr/>
              <p:nvPr/>
            </p:nvSpPr>
            <p:spPr>
              <a:xfrm flipH="1">
                <a:off x="11050038" y="5036479"/>
                <a:ext cx="116650" cy="234894"/>
              </a:xfrm>
              <a:custGeom>
                <a:avLst/>
                <a:gdLst/>
                <a:ahLst/>
                <a:cxnLst/>
                <a:rect l="l" t="t" r="r" b="b"/>
                <a:pathLst>
                  <a:path w="116979" h="235557" extrusionOk="0">
                    <a:moveTo>
                      <a:pt x="116810" y="177551"/>
                    </a:moveTo>
                    <a:lnTo>
                      <a:pt x="90712" y="99827"/>
                    </a:lnTo>
                    <a:cubicBezTo>
                      <a:pt x="97189" y="94207"/>
                      <a:pt x="101570" y="86111"/>
                      <a:pt x="101951" y="76776"/>
                    </a:cubicBezTo>
                    <a:cubicBezTo>
                      <a:pt x="102618" y="59631"/>
                      <a:pt x="89855" y="45248"/>
                      <a:pt x="73091" y="43438"/>
                    </a:cubicBezTo>
                    <a:lnTo>
                      <a:pt x="75662" y="3814"/>
                    </a:lnTo>
                    <a:cubicBezTo>
                      <a:pt x="75758" y="1814"/>
                      <a:pt x="74329" y="100"/>
                      <a:pt x="72329" y="5"/>
                    </a:cubicBezTo>
                    <a:cubicBezTo>
                      <a:pt x="70328" y="-91"/>
                      <a:pt x="68709" y="1338"/>
                      <a:pt x="68519" y="3338"/>
                    </a:cubicBezTo>
                    <a:lnTo>
                      <a:pt x="65947" y="43438"/>
                    </a:lnTo>
                    <a:cubicBezTo>
                      <a:pt x="50516" y="45248"/>
                      <a:pt x="38134" y="58012"/>
                      <a:pt x="37467" y="74014"/>
                    </a:cubicBezTo>
                    <a:cubicBezTo>
                      <a:pt x="37086" y="83539"/>
                      <a:pt x="40991" y="92206"/>
                      <a:pt x="47278" y="98398"/>
                    </a:cubicBezTo>
                    <a:cubicBezTo>
                      <a:pt x="40991" y="109637"/>
                      <a:pt x="34514" y="120591"/>
                      <a:pt x="28133" y="131354"/>
                    </a:cubicBezTo>
                    <a:cubicBezTo>
                      <a:pt x="18798" y="146975"/>
                      <a:pt x="9083" y="163168"/>
                      <a:pt x="415" y="179837"/>
                    </a:cubicBezTo>
                    <a:cubicBezTo>
                      <a:pt x="-538" y="181551"/>
                      <a:pt x="224" y="183742"/>
                      <a:pt x="1939" y="184694"/>
                    </a:cubicBezTo>
                    <a:cubicBezTo>
                      <a:pt x="3749" y="185647"/>
                      <a:pt x="5844" y="184885"/>
                      <a:pt x="6797" y="183170"/>
                    </a:cubicBezTo>
                    <a:cubicBezTo>
                      <a:pt x="15369" y="166597"/>
                      <a:pt x="24989" y="150595"/>
                      <a:pt x="34324" y="135069"/>
                    </a:cubicBezTo>
                    <a:cubicBezTo>
                      <a:pt x="35181" y="133640"/>
                      <a:pt x="36038" y="132212"/>
                      <a:pt x="36896" y="130783"/>
                    </a:cubicBezTo>
                    <a:lnTo>
                      <a:pt x="13369" y="192219"/>
                    </a:lnTo>
                    <a:cubicBezTo>
                      <a:pt x="12702" y="194029"/>
                      <a:pt x="13559" y="196124"/>
                      <a:pt x="15464" y="196791"/>
                    </a:cubicBezTo>
                    <a:cubicBezTo>
                      <a:pt x="15845" y="196981"/>
                      <a:pt x="16226" y="196981"/>
                      <a:pt x="16607" y="196981"/>
                    </a:cubicBezTo>
                    <a:cubicBezTo>
                      <a:pt x="18131" y="197077"/>
                      <a:pt x="19560" y="196124"/>
                      <a:pt x="20132" y="194696"/>
                    </a:cubicBezTo>
                    <a:lnTo>
                      <a:pt x="41468" y="138879"/>
                    </a:lnTo>
                    <a:lnTo>
                      <a:pt x="27085" y="195172"/>
                    </a:lnTo>
                    <a:cubicBezTo>
                      <a:pt x="26609" y="197077"/>
                      <a:pt x="27752" y="199077"/>
                      <a:pt x="29657" y="199553"/>
                    </a:cubicBezTo>
                    <a:cubicBezTo>
                      <a:pt x="29942" y="199648"/>
                      <a:pt x="30133" y="199648"/>
                      <a:pt x="30419" y="199648"/>
                    </a:cubicBezTo>
                    <a:cubicBezTo>
                      <a:pt x="32038" y="199744"/>
                      <a:pt x="33562" y="198601"/>
                      <a:pt x="34038" y="196981"/>
                    </a:cubicBezTo>
                    <a:lnTo>
                      <a:pt x="42611" y="163644"/>
                    </a:lnTo>
                    <a:lnTo>
                      <a:pt x="36705" y="215936"/>
                    </a:lnTo>
                    <a:cubicBezTo>
                      <a:pt x="36515" y="217937"/>
                      <a:pt x="37943" y="219651"/>
                      <a:pt x="39848" y="219842"/>
                    </a:cubicBezTo>
                    <a:cubicBezTo>
                      <a:pt x="39944" y="219842"/>
                      <a:pt x="40039" y="219842"/>
                      <a:pt x="40134" y="219842"/>
                    </a:cubicBezTo>
                    <a:cubicBezTo>
                      <a:pt x="41944" y="219937"/>
                      <a:pt x="43658" y="218508"/>
                      <a:pt x="43849" y="216698"/>
                    </a:cubicBezTo>
                    <a:lnTo>
                      <a:pt x="52898" y="136688"/>
                    </a:lnTo>
                    <a:cubicBezTo>
                      <a:pt x="52040" y="145356"/>
                      <a:pt x="51374" y="154024"/>
                      <a:pt x="50707" y="162596"/>
                    </a:cubicBezTo>
                    <a:cubicBezTo>
                      <a:pt x="49945" y="172597"/>
                      <a:pt x="49278" y="182504"/>
                      <a:pt x="48230" y="192029"/>
                    </a:cubicBezTo>
                    <a:cubicBezTo>
                      <a:pt x="48040" y="194029"/>
                      <a:pt x="49469" y="195743"/>
                      <a:pt x="51374" y="195934"/>
                    </a:cubicBezTo>
                    <a:cubicBezTo>
                      <a:pt x="51469" y="195934"/>
                      <a:pt x="51564" y="195934"/>
                      <a:pt x="51659" y="195934"/>
                    </a:cubicBezTo>
                    <a:cubicBezTo>
                      <a:pt x="53564" y="196029"/>
                      <a:pt x="55184" y="194600"/>
                      <a:pt x="55374" y="192790"/>
                    </a:cubicBezTo>
                    <a:cubicBezTo>
                      <a:pt x="56422" y="183170"/>
                      <a:pt x="57184" y="173169"/>
                      <a:pt x="57851" y="163072"/>
                    </a:cubicBezTo>
                    <a:cubicBezTo>
                      <a:pt x="58708" y="151166"/>
                      <a:pt x="59660" y="139070"/>
                      <a:pt x="61184" y="127163"/>
                    </a:cubicBezTo>
                    <a:lnTo>
                      <a:pt x="55469" y="212507"/>
                    </a:lnTo>
                    <a:cubicBezTo>
                      <a:pt x="55374" y="214507"/>
                      <a:pt x="56803" y="216222"/>
                      <a:pt x="58803" y="216317"/>
                    </a:cubicBezTo>
                    <a:cubicBezTo>
                      <a:pt x="58803" y="216317"/>
                      <a:pt x="58898" y="216317"/>
                      <a:pt x="58898" y="216317"/>
                    </a:cubicBezTo>
                    <a:cubicBezTo>
                      <a:pt x="60803" y="216413"/>
                      <a:pt x="62518" y="214888"/>
                      <a:pt x="62613" y="212984"/>
                    </a:cubicBezTo>
                    <a:lnTo>
                      <a:pt x="66423" y="156596"/>
                    </a:lnTo>
                    <a:lnTo>
                      <a:pt x="67090" y="188885"/>
                    </a:lnTo>
                    <a:cubicBezTo>
                      <a:pt x="67090" y="190790"/>
                      <a:pt x="68614" y="192314"/>
                      <a:pt x="70519" y="192410"/>
                    </a:cubicBezTo>
                    <a:cubicBezTo>
                      <a:pt x="70614" y="192410"/>
                      <a:pt x="70709" y="192410"/>
                      <a:pt x="70709" y="192410"/>
                    </a:cubicBezTo>
                    <a:cubicBezTo>
                      <a:pt x="72710" y="192410"/>
                      <a:pt x="74234" y="190695"/>
                      <a:pt x="74234" y="188790"/>
                    </a:cubicBezTo>
                    <a:lnTo>
                      <a:pt x="72900" y="125925"/>
                    </a:lnTo>
                    <a:cubicBezTo>
                      <a:pt x="74519" y="136879"/>
                      <a:pt x="74805" y="148880"/>
                      <a:pt x="74996" y="159167"/>
                    </a:cubicBezTo>
                    <a:cubicBezTo>
                      <a:pt x="75091" y="165930"/>
                      <a:pt x="75281" y="172312"/>
                      <a:pt x="75758" y="177360"/>
                    </a:cubicBezTo>
                    <a:cubicBezTo>
                      <a:pt x="75948" y="179360"/>
                      <a:pt x="77758" y="180789"/>
                      <a:pt x="79663" y="180598"/>
                    </a:cubicBezTo>
                    <a:cubicBezTo>
                      <a:pt x="81663" y="180408"/>
                      <a:pt x="83092" y="178694"/>
                      <a:pt x="82901" y="176693"/>
                    </a:cubicBezTo>
                    <a:cubicBezTo>
                      <a:pt x="82901" y="176407"/>
                      <a:pt x="82806" y="176027"/>
                      <a:pt x="82806" y="175646"/>
                    </a:cubicBezTo>
                    <a:lnTo>
                      <a:pt x="89664" y="216603"/>
                    </a:lnTo>
                    <a:cubicBezTo>
                      <a:pt x="89950" y="218318"/>
                      <a:pt x="91379" y="219556"/>
                      <a:pt x="92998" y="219556"/>
                    </a:cubicBezTo>
                    <a:cubicBezTo>
                      <a:pt x="93284" y="219556"/>
                      <a:pt x="93474" y="219556"/>
                      <a:pt x="93760" y="219556"/>
                    </a:cubicBezTo>
                    <a:cubicBezTo>
                      <a:pt x="95665" y="219270"/>
                      <a:pt x="96998" y="217365"/>
                      <a:pt x="96713" y="215460"/>
                    </a:cubicBezTo>
                    <a:lnTo>
                      <a:pt x="86997" y="157357"/>
                    </a:lnTo>
                    <a:lnTo>
                      <a:pt x="102523" y="232700"/>
                    </a:lnTo>
                    <a:cubicBezTo>
                      <a:pt x="102904" y="234320"/>
                      <a:pt x="104237" y="235463"/>
                      <a:pt x="105857" y="235558"/>
                    </a:cubicBezTo>
                    <a:cubicBezTo>
                      <a:pt x="106142" y="235558"/>
                      <a:pt x="106428" y="235558"/>
                      <a:pt x="106714" y="235463"/>
                    </a:cubicBezTo>
                    <a:cubicBezTo>
                      <a:pt x="108619" y="235081"/>
                      <a:pt x="109857" y="233177"/>
                      <a:pt x="109476" y="231271"/>
                    </a:cubicBezTo>
                    <a:lnTo>
                      <a:pt x="92522" y="148976"/>
                    </a:lnTo>
                    <a:lnTo>
                      <a:pt x="104428" y="189362"/>
                    </a:lnTo>
                    <a:cubicBezTo>
                      <a:pt x="104904" y="190886"/>
                      <a:pt x="106238" y="191838"/>
                      <a:pt x="107666" y="191933"/>
                    </a:cubicBezTo>
                    <a:cubicBezTo>
                      <a:pt x="108047" y="191933"/>
                      <a:pt x="108428" y="191933"/>
                      <a:pt x="108809" y="191743"/>
                    </a:cubicBezTo>
                    <a:cubicBezTo>
                      <a:pt x="110714" y="191171"/>
                      <a:pt x="111762" y="189171"/>
                      <a:pt x="111191" y="187266"/>
                    </a:cubicBezTo>
                    <a:lnTo>
                      <a:pt x="97951" y="142308"/>
                    </a:lnTo>
                    <a:lnTo>
                      <a:pt x="110524" y="179551"/>
                    </a:lnTo>
                    <a:cubicBezTo>
                      <a:pt x="111000" y="180980"/>
                      <a:pt x="112334" y="181932"/>
                      <a:pt x="113762" y="182027"/>
                    </a:cubicBezTo>
                    <a:cubicBezTo>
                      <a:pt x="114143" y="182027"/>
                      <a:pt x="114620" y="182027"/>
                      <a:pt x="115096" y="181837"/>
                    </a:cubicBezTo>
                    <a:cubicBezTo>
                      <a:pt x="116429" y="181456"/>
                      <a:pt x="117382" y="179360"/>
                      <a:pt x="116810" y="177551"/>
                    </a:cubicBezTo>
                    <a:close/>
                    <a:moveTo>
                      <a:pt x="53850" y="124401"/>
                    </a:moveTo>
                    <a:lnTo>
                      <a:pt x="55088" y="113543"/>
                    </a:lnTo>
                    <a:lnTo>
                      <a:pt x="56136" y="109256"/>
                    </a:lnTo>
                    <a:cubicBezTo>
                      <a:pt x="55279" y="114305"/>
                      <a:pt x="54517" y="119353"/>
                      <a:pt x="53850" y="124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" name="Google Shape;221;p2"/>
              <p:cNvSpPr/>
              <p:nvPr/>
            </p:nvSpPr>
            <p:spPr>
              <a:xfrm flipH="1">
                <a:off x="10736221" y="5210469"/>
                <a:ext cx="116753" cy="235761"/>
              </a:xfrm>
              <a:custGeom>
                <a:avLst/>
                <a:gdLst/>
                <a:ahLst/>
                <a:cxnLst/>
                <a:rect l="l" t="t" r="r" b="b"/>
                <a:pathLst>
                  <a:path w="117082" h="236426" extrusionOk="0">
                    <a:moveTo>
                      <a:pt x="116927" y="178324"/>
                    </a:moveTo>
                    <a:lnTo>
                      <a:pt x="92257" y="100124"/>
                    </a:lnTo>
                    <a:cubicBezTo>
                      <a:pt x="98829" y="94599"/>
                      <a:pt x="103306" y="86598"/>
                      <a:pt x="103878" y="77359"/>
                    </a:cubicBezTo>
                    <a:cubicBezTo>
                      <a:pt x="104925" y="60309"/>
                      <a:pt x="92352" y="45641"/>
                      <a:pt x="75588" y="43545"/>
                    </a:cubicBezTo>
                    <a:lnTo>
                      <a:pt x="78922" y="3921"/>
                    </a:lnTo>
                    <a:cubicBezTo>
                      <a:pt x="79112" y="1921"/>
                      <a:pt x="77589" y="207"/>
                      <a:pt x="75684" y="16"/>
                    </a:cubicBezTo>
                    <a:cubicBezTo>
                      <a:pt x="73683" y="-175"/>
                      <a:pt x="71969" y="1349"/>
                      <a:pt x="71874" y="3255"/>
                    </a:cubicBezTo>
                    <a:lnTo>
                      <a:pt x="68540" y="43355"/>
                    </a:lnTo>
                    <a:cubicBezTo>
                      <a:pt x="53014" y="44879"/>
                      <a:pt x="40441" y="57357"/>
                      <a:pt x="39489" y="73454"/>
                    </a:cubicBezTo>
                    <a:cubicBezTo>
                      <a:pt x="38917" y="82979"/>
                      <a:pt x="42632" y="91742"/>
                      <a:pt x="48918" y="98028"/>
                    </a:cubicBezTo>
                    <a:cubicBezTo>
                      <a:pt x="42441" y="109077"/>
                      <a:pt x="35774" y="120031"/>
                      <a:pt x="29106" y="130604"/>
                    </a:cubicBezTo>
                    <a:cubicBezTo>
                      <a:pt x="19486" y="146034"/>
                      <a:pt x="9485" y="162036"/>
                      <a:pt x="436" y="178610"/>
                    </a:cubicBezTo>
                    <a:cubicBezTo>
                      <a:pt x="-516" y="180324"/>
                      <a:pt x="150" y="182515"/>
                      <a:pt x="1865" y="183467"/>
                    </a:cubicBezTo>
                    <a:cubicBezTo>
                      <a:pt x="3579" y="184420"/>
                      <a:pt x="5770" y="183753"/>
                      <a:pt x="6723" y="182039"/>
                    </a:cubicBezTo>
                    <a:cubicBezTo>
                      <a:pt x="15581" y="165656"/>
                      <a:pt x="25582" y="149749"/>
                      <a:pt x="35202" y="134414"/>
                    </a:cubicBezTo>
                    <a:cubicBezTo>
                      <a:pt x="36060" y="132985"/>
                      <a:pt x="36917" y="131556"/>
                      <a:pt x="37774" y="130223"/>
                    </a:cubicBezTo>
                    <a:lnTo>
                      <a:pt x="13104" y="191183"/>
                    </a:lnTo>
                    <a:cubicBezTo>
                      <a:pt x="12342" y="192992"/>
                      <a:pt x="13200" y="195088"/>
                      <a:pt x="15105" y="195850"/>
                    </a:cubicBezTo>
                    <a:cubicBezTo>
                      <a:pt x="15486" y="196041"/>
                      <a:pt x="15867" y="196041"/>
                      <a:pt x="16248" y="196136"/>
                    </a:cubicBezTo>
                    <a:cubicBezTo>
                      <a:pt x="17772" y="196231"/>
                      <a:pt x="19200" y="195374"/>
                      <a:pt x="19772" y="193945"/>
                    </a:cubicBezTo>
                    <a:lnTo>
                      <a:pt x="42156" y="138509"/>
                    </a:lnTo>
                    <a:lnTo>
                      <a:pt x="26725" y="194516"/>
                    </a:lnTo>
                    <a:cubicBezTo>
                      <a:pt x="26154" y="196422"/>
                      <a:pt x="27297" y="198422"/>
                      <a:pt x="29202" y="198898"/>
                    </a:cubicBezTo>
                    <a:cubicBezTo>
                      <a:pt x="29487" y="198993"/>
                      <a:pt x="29678" y="198993"/>
                      <a:pt x="29964" y="198993"/>
                    </a:cubicBezTo>
                    <a:cubicBezTo>
                      <a:pt x="31583" y="199089"/>
                      <a:pt x="33202" y="198041"/>
                      <a:pt x="33583" y="196422"/>
                    </a:cubicBezTo>
                    <a:lnTo>
                      <a:pt x="42727" y="163274"/>
                    </a:lnTo>
                    <a:lnTo>
                      <a:pt x="35869" y="215472"/>
                    </a:lnTo>
                    <a:cubicBezTo>
                      <a:pt x="35583" y="217376"/>
                      <a:pt x="37012" y="219186"/>
                      <a:pt x="38917" y="219472"/>
                    </a:cubicBezTo>
                    <a:cubicBezTo>
                      <a:pt x="39012" y="219472"/>
                      <a:pt x="39108" y="219472"/>
                      <a:pt x="39203" y="219472"/>
                    </a:cubicBezTo>
                    <a:cubicBezTo>
                      <a:pt x="41013" y="219567"/>
                      <a:pt x="42727" y="218234"/>
                      <a:pt x="42918" y="216329"/>
                    </a:cubicBezTo>
                    <a:lnTo>
                      <a:pt x="53395" y="136509"/>
                    </a:lnTo>
                    <a:cubicBezTo>
                      <a:pt x="52347" y="145177"/>
                      <a:pt x="51490" y="153845"/>
                      <a:pt x="50728" y="162417"/>
                    </a:cubicBezTo>
                    <a:cubicBezTo>
                      <a:pt x="49776" y="172418"/>
                      <a:pt x="48918" y="182324"/>
                      <a:pt x="47680" y="191754"/>
                    </a:cubicBezTo>
                    <a:cubicBezTo>
                      <a:pt x="47394" y="193755"/>
                      <a:pt x="48823" y="195469"/>
                      <a:pt x="50728" y="195755"/>
                    </a:cubicBezTo>
                    <a:cubicBezTo>
                      <a:pt x="50823" y="195755"/>
                      <a:pt x="50919" y="195755"/>
                      <a:pt x="51014" y="195755"/>
                    </a:cubicBezTo>
                    <a:cubicBezTo>
                      <a:pt x="52824" y="195850"/>
                      <a:pt x="54538" y="194516"/>
                      <a:pt x="54728" y="192612"/>
                    </a:cubicBezTo>
                    <a:cubicBezTo>
                      <a:pt x="55967" y="182991"/>
                      <a:pt x="56919" y="173085"/>
                      <a:pt x="57777" y="162989"/>
                    </a:cubicBezTo>
                    <a:cubicBezTo>
                      <a:pt x="58920" y="151083"/>
                      <a:pt x="60062" y="138986"/>
                      <a:pt x="61777" y="127175"/>
                    </a:cubicBezTo>
                    <a:lnTo>
                      <a:pt x="54443" y="212328"/>
                    </a:lnTo>
                    <a:cubicBezTo>
                      <a:pt x="54252" y="214329"/>
                      <a:pt x="55776" y="216043"/>
                      <a:pt x="57681" y="216233"/>
                    </a:cubicBezTo>
                    <a:cubicBezTo>
                      <a:pt x="57681" y="216233"/>
                      <a:pt x="57777" y="216233"/>
                      <a:pt x="57777" y="216233"/>
                    </a:cubicBezTo>
                    <a:cubicBezTo>
                      <a:pt x="59682" y="216329"/>
                      <a:pt x="61396" y="214900"/>
                      <a:pt x="61587" y="212995"/>
                    </a:cubicBezTo>
                    <a:lnTo>
                      <a:pt x="66444" y="156702"/>
                    </a:lnTo>
                    <a:lnTo>
                      <a:pt x="66540" y="188992"/>
                    </a:lnTo>
                    <a:cubicBezTo>
                      <a:pt x="66540" y="190897"/>
                      <a:pt x="68064" y="192421"/>
                      <a:pt x="69873" y="192516"/>
                    </a:cubicBezTo>
                    <a:cubicBezTo>
                      <a:pt x="69969" y="192516"/>
                      <a:pt x="70064" y="192516"/>
                      <a:pt x="70064" y="192516"/>
                    </a:cubicBezTo>
                    <a:cubicBezTo>
                      <a:pt x="72064" y="192516"/>
                      <a:pt x="73588" y="190897"/>
                      <a:pt x="73588" y="188897"/>
                    </a:cubicBezTo>
                    <a:lnTo>
                      <a:pt x="73398" y="126032"/>
                    </a:lnTo>
                    <a:cubicBezTo>
                      <a:pt x="74731" y="136985"/>
                      <a:pt x="74826" y="149082"/>
                      <a:pt x="74826" y="159369"/>
                    </a:cubicBezTo>
                    <a:cubicBezTo>
                      <a:pt x="74826" y="166132"/>
                      <a:pt x="74826" y="172514"/>
                      <a:pt x="75207" y="177562"/>
                    </a:cubicBezTo>
                    <a:cubicBezTo>
                      <a:pt x="75398" y="179562"/>
                      <a:pt x="77112" y="181086"/>
                      <a:pt x="79017" y="180896"/>
                    </a:cubicBezTo>
                    <a:cubicBezTo>
                      <a:pt x="81018" y="180800"/>
                      <a:pt x="82446" y="178991"/>
                      <a:pt x="82351" y="177086"/>
                    </a:cubicBezTo>
                    <a:cubicBezTo>
                      <a:pt x="82351" y="176800"/>
                      <a:pt x="82351" y="176419"/>
                      <a:pt x="82256" y="176038"/>
                    </a:cubicBezTo>
                    <a:lnTo>
                      <a:pt x="88352" y="217186"/>
                    </a:lnTo>
                    <a:cubicBezTo>
                      <a:pt x="88637" y="218900"/>
                      <a:pt x="89971" y="220139"/>
                      <a:pt x="91686" y="220234"/>
                    </a:cubicBezTo>
                    <a:cubicBezTo>
                      <a:pt x="91971" y="220234"/>
                      <a:pt x="92162" y="220234"/>
                      <a:pt x="92448" y="220234"/>
                    </a:cubicBezTo>
                    <a:cubicBezTo>
                      <a:pt x="94353" y="219948"/>
                      <a:pt x="95781" y="218139"/>
                      <a:pt x="95495" y="216138"/>
                    </a:cubicBezTo>
                    <a:lnTo>
                      <a:pt x="86828" y="157845"/>
                    </a:lnTo>
                    <a:lnTo>
                      <a:pt x="100925" y="233474"/>
                    </a:lnTo>
                    <a:cubicBezTo>
                      <a:pt x="101211" y="235093"/>
                      <a:pt x="102639" y="236331"/>
                      <a:pt x="104259" y="236426"/>
                    </a:cubicBezTo>
                    <a:cubicBezTo>
                      <a:pt x="104544" y="236426"/>
                      <a:pt x="104830" y="236426"/>
                      <a:pt x="105116" y="236331"/>
                    </a:cubicBezTo>
                    <a:cubicBezTo>
                      <a:pt x="107021" y="235950"/>
                      <a:pt x="108354" y="234141"/>
                      <a:pt x="107973" y="232140"/>
                    </a:cubicBezTo>
                    <a:lnTo>
                      <a:pt x="92638" y="149558"/>
                    </a:lnTo>
                    <a:lnTo>
                      <a:pt x="103782" y="190135"/>
                    </a:lnTo>
                    <a:cubicBezTo>
                      <a:pt x="104163" y="191659"/>
                      <a:pt x="105497" y="192707"/>
                      <a:pt x="107021" y="192707"/>
                    </a:cubicBezTo>
                    <a:cubicBezTo>
                      <a:pt x="107402" y="192707"/>
                      <a:pt x="107783" y="192707"/>
                      <a:pt x="108164" y="192612"/>
                    </a:cubicBezTo>
                    <a:cubicBezTo>
                      <a:pt x="110069" y="192135"/>
                      <a:pt x="111212" y="190135"/>
                      <a:pt x="110640" y="188230"/>
                    </a:cubicBezTo>
                    <a:lnTo>
                      <a:pt x="98258" y="143082"/>
                    </a:lnTo>
                    <a:lnTo>
                      <a:pt x="110069" y="180610"/>
                    </a:lnTo>
                    <a:cubicBezTo>
                      <a:pt x="110545" y="182039"/>
                      <a:pt x="111783" y="182991"/>
                      <a:pt x="113212" y="183087"/>
                    </a:cubicBezTo>
                    <a:cubicBezTo>
                      <a:pt x="113593" y="183087"/>
                      <a:pt x="114069" y="183087"/>
                      <a:pt x="114545" y="182896"/>
                    </a:cubicBezTo>
                    <a:cubicBezTo>
                      <a:pt x="116451" y="182229"/>
                      <a:pt x="117498" y="180229"/>
                      <a:pt x="116927" y="178324"/>
                    </a:cubicBezTo>
                    <a:close/>
                    <a:moveTo>
                      <a:pt x="55014" y="124032"/>
                    </a:moveTo>
                    <a:lnTo>
                      <a:pt x="56443" y="113268"/>
                    </a:lnTo>
                    <a:lnTo>
                      <a:pt x="57586" y="108982"/>
                    </a:lnTo>
                    <a:cubicBezTo>
                      <a:pt x="56634" y="113935"/>
                      <a:pt x="55776" y="118983"/>
                      <a:pt x="55014" y="12403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" name="Google Shape;222;p2"/>
              <p:cNvSpPr/>
              <p:nvPr/>
            </p:nvSpPr>
            <p:spPr>
              <a:xfrm flipH="1">
                <a:off x="10376909" y="5225067"/>
                <a:ext cx="115917" cy="226023"/>
              </a:xfrm>
              <a:custGeom>
                <a:avLst/>
                <a:gdLst/>
                <a:ahLst/>
                <a:cxnLst/>
                <a:rect l="l" t="t" r="r" b="b"/>
                <a:pathLst>
                  <a:path w="116244" h="226660" extrusionOk="0">
                    <a:moveTo>
                      <a:pt x="114456" y="167391"/>
                    </a:moveTo>
                    <a:lnTo>
                      <a:pt x="75499" y="95191"/>
                    </a:lnTo>
                    <a:cubicBezTo>
                      <a:pt x="80928" y="88524"/>
                      <a:pt x="83786" y="79761"/>
                      <a:pt x="82643" y="70617"/>
                    </a:cubicBezTo>
                    <a:cubicBezTo>
                      <a:pt x="80452" y="53662"/>
                      <a:pt x="65403" y="41566"/>
                      <a:pt x="48543" y="42709"/>
                    </a:cubicBezTo>
                    <a:lnTo>
                      <a:pt x="44352" y="3180"/>
                    </a:lnTo>
                    <a:cubicBezTo>
                      <a:pt x="44162" y="1179"/>
                      <a:pt x="42352" y="-249"/>
                      <a:pt x="40447" y="36"/>
                    </a:cubicBezTo>
                    <a:cubicBezTo>
                      <a:pt x="38447" y="227"/>
                      <a:pt x="37113" y="2037"/>
                      <a:pt x="37304" y="3942"/>
                    </a:cubicBezTo>
                    <a:lnTo>
                      <a:pt x="41590" y="43947"/>
                    </a:lnTo>
                    <a:cubicBezTo>
                      <a:pt x="26636" y="48328"/>
                      <a:pt x="16635" y="62997"/>
                      <a:pt x="18730" y="78903"/>
                    </a:cubicBezTo>
                    <a:cubicBezTo>
                      <a:pt x="19968" y="88428"/>
                      <a:pt x="25302" y="96239"/>
                      <a:pt x="32541" y="101287"/>
                    </a:cubicBezTo>
                    <a:cubicBezTo>
                      <a:pt x="28255" y="113384"/>
                      <a:pt x="23778" y="125385"/>
                      <a:pt x="19302" y="137006"/>
                    </a:cubicBezTo>
                    <a:cubicBezTo>
                      <a:pt x="12729" y="153960"/>
                      <a:pt x="5871" y="171582"/>
                      <a:pt x="156" y="189489"/>
                    </a:cubicBezTo>
                    <a:cubicBezTo>
                      <a:pt x="-415" y="191394"/>
                      <a:pt x="633" y="193394"/>
                      <a:pt x="2442" y="193966"/>
                    </a:cubicBezTo>
                    <a:cubicBezTo>
                      <a:pt x="4347" y="194537"/>
                      <a:pt x="6348" y="193489"/>
                      <a:pt x="6919" y="191679"/>
                    </a:cubicBezTo>
                    <a:cubicBezTo>
                      <a:pt x="12539" y="173868"/>
                      <a:pt x="19302" y="156437"/>
                      <a:pt x="25874" y="139578"/>
                    </a:cubicBezTo>
                    <a:cubicBezTo>
                      <a:pt x="26445" y="138054"/>
                      <a:pt x="27017" y="136434"/>
                      <a:pt x="27684" y="134910"/>
                    </a:cubicBezTo>
                    <a:lnTo>
                      <a:pt x="14920" y="199395"/>
                    </a:lnTo>
                    <a:cubicBezTo>
                      <a:pt x="14539" y="201300"/>
                      <a:pt x="15777" y="203205"/>
                      <a:pt x="17778" y="203586"/>
                    </a:cubicBezTo>
                    <a:cubicBezTo>
                      <a:pt x="18159" y="203681"/>
                      <a:pt x="18540" y="203681"/>
                      <a:pt x="18921" y="203586"/>
                    </a:cubicBezTo>
                    <a:cubicBezTo>
                      <a:pt x="20445" y="203395"/>
                      <a:pt x="21683" y="202252"/>
                      <a:pt x="21969" y="200728"/>
                    </a:cubicBezTo>
                    <a:lnTo>
                      <a:pt x="33494" y="142054"/>
                    </a:lnTo>
                    <a:lnTo>
                      <a:pt x="28827" y="199966"/>
                    </a:lnTo>
                    <a:cubicBezTo>
                      <a:pt x="28636" y="201967"/>
                      <a:pt x="30160" y="203681"/>
                      <a:pt x="32065" y="203776"/>
                    </a:cubicBezTo>
                    <a:cubicBezTo>
                      <a:pt x="32351" y="203776"/>
                      <a:pt x="32541" y="203776"/>
                      <a:pt x="32827" y="203776"/>
                    </a:cubicBezTo>
                    <a:cubicBezTo>
                      <a:pt x="34446" y="203586"/>
                      <a:pt x="35780" y="202252"/>
                      <a:pt x="35875" y="200538"/>
                    </a:cubicBezTo>
                    <a:lnTo>
                      <a:pt x="38637" y="166248"/>
                    </a:lnTo>
                    <a:lnTo>
                      <a:pt x="41685" y="218826"/>
                    </a:lnTo>
                    <a:cubicBezTo>
                      <a:pt x="41781" y="220826"/>
                      <a:pt x="43495" y="222255"/>
                      <a:pt x="45495" y="222159"/>
                    </a:cubicBezTo>
                    <a:cubicBezTo>
                      <a:pt x="45591" y="222159"/>
                      <a:pt x="45686" y="222159"/>
                      <a:pt x="45781" y="222159"/>
                    </a:cubicBezTo>
                    <a:cubicBezTo>
                      <a:pt x="47591" y="221874"/>
                      <a:pt x="49020" y="220254"/>
                      <a:pt x="48924" y="218445"/>
                    </a:cubicBezTo>
                    <a:lnTo>
                      <a:pt x="44162" y="138054"/>
                    </a:lnTo>
                    <a:cubicBezTo>
                      <a:pt x="44829" y="146721"/>
                      <a:pt x="45591" y="155389"/>
                      <a:pt x="46448" y="163962"/>
                    </a:cubicBezTo>
                    <a:cubicBezTo>
                      <a:pt x="47400" y="173963"/>
                      <a:pt x="48353" y="183774"/>
                      <a:pt x="49020" y="193394"/>
                    </a:cubicBezTo>
                    <a:cubicBezTo>
                      <a:pt x="49115" y="195394"/>
                      <a:pt x="50829" y="196823"/>
                      <a:pt x="52830" y="196728"/>
                    </a:cubicBezTo>
                    <a:cubicBezTo>
                      <a:pt x="52925" y="196728"/>
                      <a:pt x="53020" y="196728"/>
                      <a:pt x="53115" y="196728"/>
                    </a:cubicBezTo>
                    <a:cubicBezTo>
                      <a:pt x="54925" y="196442"/>
                      <a:pt x="56354" y="194823"/>
                      <a:pt x="56259" y="193013"/>
                    </a:cubicBezTo>
                    <a:cubicBezTo>
                      <a:pt x="55687" y="183393"/>
                      <a:pt x="54735" y="173392"/>
                      <a:pt x="53687" y="163295"/>
                    </a:cubicBezTo>
                    <a:cubicBezTo>
                      <a:pt x="52544" y="151389"/>
                      <a:pt x="51401" y="139292"/>
                      <a:pt x="50829" y="127386"/>
                    </a:cubicBezTo>
                    <a:lnTo>
                      <a:pt x="59688" y="212444"/>
                    </a:lnTo>
                    <a:cubicBezTo>
                      <a:pt x="59878" y="214444"/>
                      <a:pt x="61688" y="215873"/>
                      <a:pt x="63593" y="215587"/>
                    </a:cubicBezTo>
                    <a:cubicBezTo>
                      <a:pt x="63593" y="215587"/>
                      <a:pt x="63688" y="215587"/>
                      <a:pt x="63688" y="215587"/>
                    </a:cubicBezTo>
                    <a:cubicBezTo>
                      <a:pt x="65593" y="215301"/>
                      <a:pt x="67022" y="213587"/>
                      <a:pt x="66736" y="211682"/>
                    </a:cubicBezTo>
                    <a:lnTo>
                      <a:pt x="60926" y="155484"/>
                    </a:lnTo>
                    <a:lnTo>
                      <a:pt x="67117" y="187203"/>
                    </a:lnTo>
                    <a:cubicBezTo>
                      <a:pt x="67498" y="189108"/>
                      <a:pt x="69213" y="190346"/>
                      <a:pt x="71118" y="190060"/>
                    </a:cubicBezTo>
                    <a:cubicBezTo>
                      <a:pt x="71213" y="190060"/>
                      <a:pt x="71308" y="190060"/>
                      <a:pt x="71308" y="190060"/>
                    </a:cubicBezTo>
                    <a:cubicBezTo>
                      <a:pt x="73213" y="189679"/>
                      <a:pt x="74547" y="187774"/>
                      <a:pt x="74166" y="185869"/>
                    </a:cubicBezTo>
                    <a:lnTo>
                      <a:pt x="62164" y="124147"/>
                    </a:lnTo>
                    <a:cubicBezTo>
                      <a:pt x="65593" y="134625"/>
                      <a:pt x="67879" y="146531"/>
                      <a:pt x="69879" y="156627"/>
                    </a:cubicBezTo>
                    <a:cubicBezTo>
                      <a:pt x="71118" y="163295"/>
                      <a:pt x="72356" y="169486"/>
                      <a:pt x="73689" y="174344"/>
                    </a:cubicBezTo>
                    <a:cubicBezTo>
                      <a:pt x="74261" y="176249"/>
                      <a:pt x="76261" y="177392"/>
                      <a:pt x="78071" y="176820"/>
                    </a:cubicBezTo>
                    <a:cubicBezTo>
                      <a:pt x="79976" y="176344"/>
                      <a:pt x="81119" y="174344"/>
                      <a:pt x="80547" y="172439"/>
                    </a:cubicBezTo>
                    <a:cubicBezTo>
                      <a:pt x="80452" y="172153"/>
                      <a:pt x="80357" y="171772"/>
                      <a:pt x="80262" y="171486"/>
                    </a:cubicBezTo>
                    <a:lnTo>
                      <a:pt x="93978" y="210729"/>
                    </a:lnTo>
                    <a:cubicBezTo>
                      <a:pt x="94549" y="212349"/>
                      <a:pt x="96168" y="213301"/>
                      <a:pt x="97788" y="213111"/>
                    </a:cubicBezTo>
                    <a:cubicBezTo>
                      <a:pt x="98073" y="213111"/>
                      <a:pt x="98264" y="213016"/>
                      <a:pt x="98550" y="212920"/>
                    </a:cubicBezTo>
                    <a:cubicBezTo>
                      <a:pt x="100455" y="212253"/>
                      <a:pt x="101407" y="210253"/>
                      <a:pt x="100740" y="208348"/>
                    </a:cubicBezTo>
                    <a:lnTo>
                      <a:pt x="81309" y="152722"/>
                    </a:lnTo>
                    <a:lnTo>
                      <a:pt x="109313" y="224350"/>
                    </a:lnTo>
                    <a:cubicBezTo>
                      <a:pt x="109884" y="225874"/>
                      <a:pt x="111504" y="226827"/>
                      <a:pt x="113123" y="226636"/>
                    </a:cubicBezTo>
                    <a:cubicBezTo>
                      <a:pt x="113409" y="226636"/>
                      <a:pt x="113694" y="226541"/>
                      <a:pt x="113980" y="226446"/>
                    </a:cubicBezTo>
                    <a:cubicBezTo>
                      <a:pt x="115790" y="225684"/>
                      <a:pt x="116742" y="223684"/>
                      <a:pt x="115980" y="221778"/>
                    </a:cubicBezTo>
                    <a:lnTo>
                      <a:pt x="85310" y="143578"/>
                    </a:lnTo>
                    <a:lnTo>
                      <a:pt x="103884" y="181392"/>
                    </a:lnTo>
                    <a:cubicBezTo>
                      <a:pt x="104550" y="182821"/>
                      <a:pt x="106074" y="183583"/>
                      <a:pt x="107503" y="183393"/>
                    </a:cubicBezTo>
                    <a:cubicBezTo>
                      <a:pt x="107884" y="183298"/>
                      <a:pt x="108265" y="183202"/>
                      <a:pt x="108646" y="183012"/>
                    </a:cubicBezTo>
                    <a:cubicBezTo>
                      <a:pt x="110456" y="182154"/>
                      <a:pt x="111123" y="179964"/>
                      <a:pt x="110265" y="178249"/>
                    </a:cubicBezTo>
                    <a:lnTo>
                      <a:pt x="89596" y="136244"/>
                    </a:lnTo>
                    <a:lnTo>
                      <a:pt x="108265" y="170820"/>
                    </a:lnTo>
                    <a:cubicBezTo>
                      <a:pt x="109027" y="172153"/>
                      <a:pt x="110456" y="172820"/>
                      <a:pt x="111885" y="172629"/>
                    </a:cubicBezTo>
                    <a:cubicBezTo>
                      <a:pt x="112266" y="172534"/>
                      <a:pt x="112742" y="172439"/>
                      <a:pt x="113123" y="172249"/>
                    </a:cubicBezTo>
                    <a:cubicBezTo>
                      <a:pt x="114742" y="171296"/>
                      <a:pt x="115409" y="169105"/>
                      <a:pt x="114456" y="167391"/>
                    </a:cubicBezTo>
                    <a:close/>
                    <a:moveTo>
                      <a:pt x="43495" y="125767"/>
                    </a:moveTo>
                    <a:lnTo>
                      <a:pt x="42828" y="114908"/>
                    </a:lnTo>
                    <a:lnTo>
                      <a:pt x="43209" y="110526"/>
                    </a:lnTo>
                    <a:cubicBezTo>
                      <a:pt x="43114" y="115479"/>
                      <a:pt x="43209" y="120623"/>
                      <a:pt x="43495" y="12576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223;p2"/>
              <p:cNvSpPr/>
              <p:nvPr/>
            </p:nvSpPr>
            <p:spPr>
              <a:xfrm flipH="1">
                <a:off x="10072969" y="5048379"/>
                <a:ext cx="116259" cy="237140"/>
              </a:xfrm>
              <a:custGeom>
                <a:avLst/>
                <a:gdLst/>
                <a:ahLst/>
                <a:cxnLst/>
                <a:rect l="l" t="t" r="r" b="b"/>
                <a:pathLst>
                  <a:path w="116587" h="237809" extrusionOk="0">
                    <a:moveTo>
                      <a:pt x="2994" y="185612"/>
                    </a:moveTo>
                    <a:cubicBezTo>
                      <a:pt x="3470" y="185707"/>
                      <a:pt x="3851" y="185707"/>
                      <a:pt x="4327" y="185612"/>
                    </a:cubicBezTo>
                    <a:cubicBezTo>
                      <a:pt x="5756" y="185422"/>
                      <a:pt x="6899" y="184279"/>
                      <a:pt x="7280" y="182850"/>
                    </a:cubicBezTo>
                    <a:lnTo>
                      <a:pt x="15376" y="144369"/>
                    </a:lnTo>
                    <a:lnTo>
                      <a:pt x="7470" y="190565"/>
                    </a:lnTo>
                    <a:cubicBezTo>
                      <a:pt x="7185" y="192470"/>
                      <a:pt x="8423" y="194375"/>
                      <a:pt x="10423" y="194661"/>
                    </a:cubicBezTo>
                    <a:cubicBezTo>
                      <a:pt x="10804" y="194756"/>
                      <a:pt x="11185" y="194756"/>
                      <a:pt x="11566" y="194661"/>
                    </a:cubicBezTo>
                    <a:cubicBezTo>
                      <a:pt x="12995" y="194470"/>
                      <a:pt x="14233" y="193328"/>
                      <a:pt x="14519" y="191708"/>
                    </a:cubicBezTo>
                    <a:lnTo>
                      <a:pt x="21663" y="150179"/>
                    </a:lnTo>
                    <a:lnTo>
                      <a:pt x="14519" y="233904"/>
                    </a:lnTo>
                    <a:cubicBezTo>
                      <a:pt x="14328" y="235904"/>
                      <a:pt x="15852" y="237619"/>
                      <a:pt x="17757" y="237809"/>
                    </a:cubicBezTo>
                    <a:cubicBezTo>
                      <a:pt x="18043" y="237809"/>
                      <a:pt x="18329" y="237809"/>
                      <a:pt x="18615" y="237809"/>
                    </a:cubicBezTo>
                    <a:cubicBezTo>
                      <a:pt x="20234" y="237523"/>
                      <a:pt x="21472" y="236285"/>
                      <a:pt x="21567" y="234571"/>
                    </a:cubicBezTo>
                    <a:lnTo>
                      <a:pt x="28140" y="157990"/>
                    </a:lnTo>
                    <a:lnTo>
                      <a:pt x="25282" y="216854"/>
                    </a:lnTo>
                    <a:cubicBezTo>
                      <a:pt x="25187" y="218854"/>
                      <a:pt x="26711" y="220474"/>
                      <a:pt x="28711" y="220569"/>
                    </a:cubicBezTo>
                    <a:cubicBezTo>
                      <a:pt x="28997" y="220569"/>
                      <a:pt x="29187" y="220569"/>
                      <a:pt x="29473" y="220569"/>
                    </a:cubicBezTo>
                    <a:cubicBezTo>
                      <a:pt x="31092" y="220283"/>
                      <a:pt x="32426" y="218950"/>
                      <a:pt x="32426" y="217235"/>
                    </a:cubicBezTo>
                    <a:lnTo>
                      <a:pt x="34426" y="175706"/>
                    </a:lnTo>
                    <a:cubicBezTo>
                      <a:pt x="34426" y="175992"/>
                      <a:pt x="34426" y="176373"/>
                      <a:pt x="34426" y="176754"/>
                    </a:cubicBezTo>
                    <a:cubicBezTo>
                      <a:pt x="34426" y="178754"/>
                      <a:pt x="36141" y="180278"/>
                      <a:pt x="38045" y="180278"/>
                    </a:cubicBezTo>
                    <a:cubicBezTo>
                      <a:pt x="39951" y="180278"/>
                      <a:pt x="41570" y="178564"/>
                      <a:pt x="41570" y="176659"/>
                    </a:cubicBezTo>
                    <a:cubicBezTo>
                      <a:pt x="41474" y="171610"/>
                      <a:pt x="40808" y="165229"/>
                      <a:pt x="40141" y="158561"/>
                    </a:cubicBezTo>
                    <a:cubicBezTo>
                      <a:pt x="39093" y="148274"/>
                      <a:pt x="38045" y="136273"/>
                      <a:pt x="38331" y="125224"/>
                    </a:cubicBezTo>
                    <a:lnTo>
                      <a:pt x="44332" y="187803"/>
                    </a:lnTo>
                    <a:cubicBezTo>
                      <a:pt x="44523" y="189803"/>
                      <a:pt x="46237" y="191232"/>
                      <a:pt x="48237" y="191041"/>
                    </a:cubicBezTo>
                    <a:cubicBezTo>
                      <a:pt x="48333" y="191041"/>
                      <a:pt x="48428" y="191041"/>
                      <a:pt x="48428" y="191041"/>
                    </a:cubicBezTo>
                    <a:cubicBezTo>
                      <a:pt x="50238" y="190756"/>
                      <a:pt x="51571" y="189041"/>
                      <a:pt x="51381" y="187136"/>
                    </a:cubicBezTo>
                    <a:lnTo>
                      <a:pt x="48333" y="155037"/>
                    </a:lnTo>
                    <a:lnTo>
                      <a:pt x="58715" y="210568"/>
                    </a:lnTo>
                    <a:cubicBezTo>
                      <a:pt x="59096" y="212473"/>
                      <a:pt x="60906" y="213711"/>
                      <a:pt x="62811" y="213425"/>
                    </a:cubicBezTo>
                    <a:cubicBezTo>
                      <a:pt x="62811" y="213425"/>
                      <a:pt x="62906" y="213425"/>
                      <a:pt x="62906" y="213425"/>
                    </a:cubicBezTo>
                    <a:cubicBezTo>
                      <a:pt x="64811" y="213044"/>
                      <a:pt x="66144" y="211234"/>
                      <a:pt x="65763" y="209234"/>
                    </a:cubicBezTo>
                    <a:lnTo>
                      <a:pt x="50047" y="125224"/>
                    </a:lnTo>
                    <a:cubicBezTo>
                      <a:pt x="52905" y="136844"/>
                      <a:pt x="55286" y="148750"/>
                      <a:pt x="57477" y="160466"/>
                    </a:cubicBezTo>
                    <a:cubicBezTo>
                      <a:pt x="59382" y="170372"/>
                      <a:pt x="61287" y="180183"/>
                      <a:pt x="63477" y="189613"/>
                    </a:cubicBezTo>
                    <a:cubicBezTo>
                      <a:pt x="63858" y="191422"/>
                      <a:pt x="65668" y="192661"/>
                      <a:pt x="67478" y="192375"/>
                    </a:cubicBezTo>
                    <a:cubicBezTo>
                      <a:pt x="67573" y="192375"/>
                      <a:pt x="67668" y="192375"/>
                      <a:pt x="67668" y="192375"/>
                    </a:cubicBezTo>
                    <a:cubicBezTo>
                      <a:pt x="69573" y="191899"/>
                      <a:pt x="70812" y="189994"/>
                      <a:pt x="70335" y="188089"/>
                    </a:cubicBezTo>
                    <a:cubicBezTo>
                      <a:pt x="68145" y="178754"/>
                      <a:pt x="66335" y="169039"/>
                      <a:pt x="64430" y="159133"/>
                    </a:cubicBezTo>
                    <a:cubicBezTo>
                      <a:pt x="62811" y="150655"/>
                      <a:pt x="61096" y="142083"/>
                      <a:pt x="59191" y="133606"/>
                    </a:cubicBezTo>
                    <a:lnTo>
                      <a:pt x="77479" y="211996"/>
                    </a:lnTo>
                    <a:cubicBezTo>
                      <a:pt x="77860" y="213806"/>
                      <a:pt x="79670" y="215045"/>
                      <a:pt x="81480" y="214759"/>
                    </a:cubicBezTo>
                    <a:cubicBezTo>
                      <a:pt x="81575" y="214759"/>
                      <a:pt x="81670" y="214759"/>
                      <a:pt x="81765" y="214663"/>
                    </a:cubicBezTo>
                    <a:cubicBezTo>
                      <a:pt x="83670" y="214187"/>
                      <a:pt x="84909" y="212282"/>
                      <a:pt x="84432" y="210377"/>
                    </a:cubicBezTo>
                    <a:lnTo>
                      <a:pt x="72431" y="159133"/>
                    </a:lnTo>
                    <a:lnTo>
                      <a:pt x="84813" y="191232"/>
                    </a:lnTo>
                    <a:cubicBezTo>
                      <a:pt x="85385" y="192851"/>
                      <a:pt x="87099" y="193708"/>
                      <a:pt x="88719" y="193518"/>
                    </a:cubicBezTo>
                    <a:cubicBezTo>
                      <a:pt x="89004" y="193518"/>
                      <a:pt x="89195" y="193423"/>
                      <a:pt x="89481" y="193328"/>
                    </a:cubicBezTo>
                    <a:cubicBezTo>
                      <a:pt x="91290" y="192661"/>
                      <a:pt x="92243" y="190565"/>
                      <a:pt x="91481" y="188660"/>
                    </a:cubicBezTo>
                    <a:lnTo>
                      <a:pt x="70621" y="134463"/>
                    </a:lnTo>
                    <a:lnTo>
                      <a:pt x="98339" y="187422"/>
                    </a:lnTo>
                    <a:cubicBezTo>
                      <a:pt x="99101" y="188851"/>
                      <a:pt x="100625" y="189517"/>
                      <a:pt x="102054" y="189327"/>
                    </a:cubicBezTo>
                    <a:cubicBezTo>
                      <a:pt x="102435" y="189232"/>
                      <a:pt x="102816" y="189136"/>
                      <a:pt x="103101" y="188946"/>
                    </a:cubicBezTo>
                    <a:cubicBezTo>
                      <a:pt x="104816" y="187993"/>
                      <a:pt x="105483" y="185898"/>
                      <a:pt x="104625" y="184088"/>
                    </a:cubicBezTo>
                    <a:lnTo>
                      <a:pt x="74050" y="125890"/>
                    </a:lnTo>
                    <a:cubicBezTo>
                      <a:pt x="75098" y="127224"/>
                      <a:pt x="76050" y="128557"/>
                      <a:pt x="77098" y="129796"/>
                    </a:cubicBezTo>
                    <a:cubicBezTo>
                      <a:pt x="88147" y="144083"/>
                      <a:pt x="99672" y="158942"/>
                      <a:pt x="110055" y="174373"/>
                    </a:cubicBezTo>
                    <a:cubicBezTo>
                      <a:pt x="111198" y="175992"/>
                      <a:pt x="113388" y="176468"/>
                      <a:pt x="115008" y="175325"/>
                    </a:cubicBezTo>
                    <a:cubicBezTo>
                      <a:pt x="116627" y="174182"/>
                      <a:pt x="117103" y="171991"/>
                      <a:pt x="115960" y="170372"/>
                    </a:cubicBezTo>
                    <a:cubicBezTo>
                      <a:pt x="105387" y="154751"/>
                      <a:pt x="93862" y="139892"/>
                      <a:pt x="82718" y="125414"/>
                    </a:cubicBezTo>
                    <a:cubicBezTo>
                      <a:pt x="75098" y="115508"/>
                      <a:pt x="67383" y="105316"/>
                      <a:pt x="59858" y="94934"/>
                    </a:cubicBezTo>
                    <a:cubicBezTo>
                      <a:pt x="65478" y="88076"/>
                      <a:pt x="68335" y="79028"/>
                      <a:pt x="66811" y="69503"/>
                    </a:cubicBezTo>
                    <a:cubicBezTo>
                      <a:pt x="64239" y="53596"/>
                      <a:pt x="50523" y="42451"/>
                      <a:pt x="34998" y="42451"/>
                    </a:cubicBezTo>
                    <a:lnTo>
                      <a:pt x="27759" y="2923"/>
                    </a:lnTo>
                    <a:cubicBezTo>
                      <a:pt x="27378" y="1018"/>
                      <a:pt x="25568" y="-316"/>
                      <a:pt x="23568" y="65"/>
                    </a:cubicBezTo>
                    <a:cubicBezTo>
                      <a:pt x="21663" y="446"/>
                      <a:pt x="20329" y="2256"/>
                      <a:pt x="20710" y="4256"/>
                    </a:cubicBezTo>
                    <a:lnTo>
                      <a:pt x="27854" y="43309"/>
                    </a:lnTo>
                    <a:cubicBezTo>
                      <a:pt x="11376" y="47023"/>
                      <a:pt x="327" y="62835"/>
                      <a:pt x="3089" y="79789"/>
                    </a:cubicBezTo>
                    <a:cubicBezTo>
                      <a:pt x="4518" y="88933"/>
                      <a:pt x="9756" y="96553"/>
                      <a:pt x="16900" y="101316"/>
                    </a:cubicBezTo>
                    <a:lnTo>
                      <a:pt x="41" y="181612"/>
                    </a:lnTo>
                    <a:cubicBezTo>
                      <a:pt x="-245" y="183326"/>
                      <a:pt x="993" y="185231"/>
                      <a:pt x="2994" y="185612"/>
                    </a:cubicBezTo>
                    <a:close/>
                    <a:moveTo>
                      <a:pt x="52333" y="106555"/>
                    </a:moveTo>
                    <a:lnTo>
                      <a:pt x="53952" y="110650"/>
                    </a:lnTo>
                    <a:lnTo>
                      <a:pt x="56429" y="121223"/>
                    </a:lnTo>
                    <a:cubicBezTo>
                      <a:pt x="55191" y="116270"/>
                      <a:pt x="53857" y="111317"/>
                      <a:pt x="52333" y="10655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" name="Google Shape;224;p2"/>
              <p:cNvSpPr/>
              <p:nvPr/>
            </p:nvSpPr>
            <p:spPr>
              <a:xfrm flipH="1">
                <a:off x="9855892" y="4694923"/>
                <a:ext cx="119756" cy="237658"/>
              </a:xfrm>
              <a:custGeom>
                <a:avLst/>
                <a:gdLst/>
                <a:ahLst/>
                <a:cxnLst/>
                <a:rect l="l" t="t" r="r" b="b"/>
                <a:pathLst>
                  <a:path w="120094" h="238328" extrusionOk="0">
                    <a:moveTo>
                      <a:pt x="7668" y="187369"/>
                    </a:moveTo>
                    <a:cubicBezTo>
                      <a:pt x="8144" y="187465"/>
                      <a:pt x="8525" y="187369"/>
                      <a:pt x="9001" y="187274"/>
                    </a:cubicBezTo>
                    <a:cubicBezTo>
                      <a:pt x="10430" y="186988"/>
                      <a:pt x="11573" y="185845"/>
                      <a:pt x="11763" y="184321"/>
                    </a:cubicBezTo>
                    <a:lnTo>
                      <a:pt x="17383" y="145364"/>
                    </a:lnTo>
                    <a:lnTo>
                      <a:pt x="12430" y="191942"/>
                    </a:lnTo>
                    <a:cubicBezTo>
                      <a:pt x="12240" y="193942"/>
                      <a:pt x="13668" y="195656"/>
                      <a:pt x="15573" y="195847"/>
                    </a:cubicBezTo>
                    <a:cubicBezTo>
                      <a:pt x="15954" y="195847"/>
                      <a:pt x="16335" y="195847"/>
                      <a:pt x="16716" y="195752"/>
                    </a:cubicBezTo>
                    <a:cubicBezTo>
                      <a:pt x="18145" y="195466"/>
                      <a:pt x="19288" y="194227"/>
                      <a:pt x="19478" y="192608"/>
                    </a:cubicBezTo>
                    <a:lnTo>
                      <a:pt x="23955" y="150698"/>
                    </a:lnTo>
                    <a:lnTo>
                      <a:pt x="22145" y="234709"/>
                    </a:lnTo>
                    <a:cubicBezTo>
                      <a:pt x="22145" y="236709"/>
                      <a:pt x="23669" y="238328"/>
                      <a:pt x="25670" y="238328"/>
                    </a:cubicBezTo>
                    <a:cubicBezTo>
                      <a:pt x="25956" y="238328"/>
                      <a:pt x="26241" y="238328"/>
                      <a:pt x="26527" y="238233"/>
                    </a:cubicBezTo>
                    <a:cubicBezTo>
                      <a:pt x="28051" y="237852"/>
                      <a:pt x="29289" y="236518"/>
                      <a:pt x="29289" y="234804"/>
                    </a:cubicBezTo>
                    <a:lnTo>
                      <a:pt x="30908" y="157937"/>
                    </a:lnTo>
                    <a:lnTo>
                      <a:pt x="31766" y="216802"/>
                    </a:lnTo>
                    <a:cubicBezTo>
                      <a:pt x="31766" y="218802"/>
                      <a:pt x="33385" y="220326"/>
                      <a:pt x="35385" y="220326"/>
                    </a:cubicBezTo>
                    <a:cubicBezTo>
                      <a:pt x="35671" y="220326"/>
                      <a:pt x="35861" y="220326"/>
                      <a:pt x="36147" y="220231"/>
                    </a:cubicBezTo>
                    <a:cubicBezTo>
                      <a:pt x="37766" y="219850"/>
                      <a:pt x="38910" y="218421"/>
                      <a:pt x="38910" y="216706"/>
                    </a:cubicBezTo>
                    <a:lnTo>
                      <a:pt x="38243" y="175177"/>
                    </a:lnTo>
                    <a:cubicBezTo>
                      <a:pt x="38243" y="175463"/>
                      <a:pt x="38338" y="175844"/>
                      <a:pt x="38338" y="176225"/>
                    </a:cubicBezTo>
                    <a:cubicBezTo>
                      <a:pt x="38528" y="178226"/>
                      <a:pt x="40243" y="179654"/>
                      <a:pt x="42243" y="179464"/>
                    </a:cubicBezTo>
                    <a:cubicBezTo>
                      <a:pt x="44148" y="179368"/>
                      <a:pt x="45672" y="177559"/>
                      <a:pt x="45482" y="175559"/>
                    </a:cubicBezTo>
                    <a:cubicBezTo>
                      <a:pt x="45006" y="170510"/>
                      <a:pt x="44053" y="164224"/>
                      <a:pt x="42910" y="157556"/>
                    </a:cubicBezTo>
                    <a:cubicBezTo>
                      <a:pt x="41291" y="147364"/>
                      <a:pt x="39386" y="135458"/>
                      <a:pt x="38910" y="124409"/>
                    </a:cubicBezTo>
                    <a:lnTo>
                      <a:pt x="48911" y="186417"/>
                    </a:lnTo>
                    <a:cubicBezTo>
                      <a:pt x="49197" y="188322"/>
                      <a:pt x="51102" y="189655"/>
                      <a:pt x="53007" y="189370"/>
                    </a:cubicBezTo>
                    <a:cubicBezTo>
                      <a:pt x="53102" y="189370"/>
                      <a:pt x="53197" y="189370"/>
                      <a:pt x="53197" y="189370"/>
                    </a:cubicBezTo>
                    <a:cubicBezTo>
                      <a:pt x="55007" y="188989"/>
                      <a:pt x="56245" y="187179"/>
                      <a:pt x="55959" y="185274"/>
                    </a:cubicBezTo>
                    <a:lnTo>
                      <a:pt x="50816" y="153460"/>
                    </a:lnTo>
                    <a:lnTo>
                      <a:pt x="64722" y="208229"/>
                    </a:lnTo>
                    <a:cubicBezTo>
                      <a:pt x="65198" y="210134"/>
                      <a:pt x="67103" y="211277"/>
                      <a:pt x="69008" y="210801"/>
                    </a:cubicBezTo>
                    <a:cubicBezTo>
                      <a:pt x="69008" y="210801"/>
                      <a:pt x="69104" y="210801"/>
                      <a:pt x="69104" y="210801"/>
                    </a:cubicBezTo>
                    <a:cubicBezTo>
                      <a:pt x="71009" y="210325"/>
                      <a:pt x="72152" y="208325"/>
                      <a:pt x="71676" y="206419"/>
                    </a:cubicBezTo>
                    <a:lnTo>
                      <a:pt x="50625" y="123552"/>
                    </a:lnTo>
                    <a:cubicBezTo>
                      <a:pt x="54149" y="134887"/>
                      <a:pt x="57293" y="146698"/>
                      <a:pt x="60341" y="158223"/>
                    </a:cubicBezTo>
                    <a:cubicBezTo>
                      <a:pt x="62912" y="168034"/>
                      <a:pt x="65389" y="177654"/>
                      <a:pt x="68151" y="186988"/>
                    </a:cubicBezTo>
                    <a:cubicBezTo>
                      <a:pt x="68723" y="188798"/>
                      <a:pt x="70532" y="189846"/>
                      <a:pt x="72342" y="189465"/>
                    </a:cubicBezTo>
                    <a:cubicBezTo>
                      <a:pt x="72437" y="189465"/>
                      <a:pt x="72533" y="189465"/>
                      <a:pt x="72533" y="189370"/>
                    </a:cubicBezTo>
                    <a:cubicBezTo>
                      <a:pt x="74438" y="188798"/>
                      <a:pt x="75486" y="186798"/>
                      <a:pt x="74914" y="184893"/>
                    </a:cubicBezTo>
                    <a:cubicBezTo>
                      <a:pt x="72152" y="175749"/>
                      <a:pt x="69675" y="166129"/>
                      <a:pt x="67103" y="156413"/>
                    </a:cubicBezTo>
                    <a:cubicBezTo>
                      <a:pt x="64913" y="148031"/>
                      <a:pt x="62627" y="139649"/>
                      <a:pt x="60245" y="131267"/>
                    </a:cubicBezTo>
                    <a:lnTo>
                      <a:pt x="83582" y="208325"/>
                    </a:lnTo>
                    <a:cubicBezTo>
                      <a:pt x="84153" y="210134"/>
                      <a:pt x="85963" y="211182"/>
                      <a:pt x="87773" y="210801"/>
                    </a:cubicBezTo>
                    <a:cubicBezTo>
                      <a:pt x="87868" y="210801"/>
                      <a:pt x="87963" y="210801"/>
                      <a:pt x="88058" y="210706"/>
                    </a:cubicBezTo>
                    <a:cubicBezTo>
                      <a:pt x="89964" y="210134"/>
                      <a:pt x="91011" y="208134"/>
                      <a:pt x="90440" y="206229"/>
                    </a:cubicBezTo>
                    <a:lnTo>
                      <a:pt x="75200" y="155842"/>
                    </a:lnTo>
                    <a:lnTo>
                      <a:pt x="89582" y="187084"/>
                    </a:lnTo>
                    <a:cubicBezTo>
                      <a:pt x="90344" y="188608"/>
                      <a:pt x="91964" y="189465"/>
                      <a:pt x="93583" y="189084"/>
                    </a:cubicBezTo>
                    <a:cubicBezTo>
                      <a:pt x="93869" y="188989"/>
                      <a:pt x="94059" y="188989"/>
                      <a:pt x="94250" y="188798"/>
                    </a:cubicBezTo>
                    <a:cubicBezTo>
                      <a:pt x="96060" y="187941"/>
                      <a:pt x="96822" y="185845"/>
                      <a:pt x="95964" y="184036"/>
                    </a:cubicBezTo>
                    <a:lnTo>
                      <a:pt x="71676" y="131267"/>
                    </a:lnTo>
                    <a:lnTo>
                      <a:pt x="102727" y="182321"/>
                    </a:lnTo>
                    <a:cubicBezTo>
                      <a:pt x="103584" y="183655"/>
                      <a:pt x="105108" y="184321"/>
                      <a:pt x="106537" y="183941"/>
                    </a:cubicBezTo>
                    <a:cubicBezTo>
                      <a:pt x="106918" y="183845"/>
                      <a:pt x="107299" y="183750"/>
                      <a:pt x="107585" y="183464"/>
                    </a:cubicBezTo>
                    <a:cubicBezTo>
                      <a:pt x="109299" y="182417"/>
                      <a:pt x="109776" y="180226"/>
                      <a:pt x="108823" y="178511"/>
                    </a:cubicBezTo>
                    <a:lnTo>
                      <a:pt x="74628" y="122314"/>
                    </a:lnTo>
                    <a:cubicBezTo>
                      <a:pt x="75676" y="123552"/>
                      <a:pt x="76819" y="124790"/>
                      <a:pt x="77867" y="126028"/>
                    </a:cubicBezTo>
                    <a:cubicBezTo>
                      <a:pt x="89868" y="139649"/>
                      <a:pt x="102251" y="153651"/>
                      <a:pt x="113681" y="168415"/>
                    </a:cubicBezTo>
                    <a:cubicBezTo>
                      <a:pt x="114919" y="169939"/>
                      <a:pt x="117110" y="170225"/>
                      <a:pt x="118729" y="169081"/>
                    </a:cubicBezTo>
                    <a:cubicBezTo>
                      <a:pt x="120253" y="167843"/>
                      <a:pt x="120539" y="165652"/>
                      <a:pt x="119396" y="164033"/>
                    </a:cubicBezTo>
                    <a:cubicBezTo>
                      <a:pt x="107870" y="149174"/>
                      <a:pt x="95393" y="134982"/>
                      <a:pt x="83296" y="121361"/>
                    </a:cubicBezTo>
                    <a:cubicBezTo>
                      <a:pt x="75009" y="112027"/>
                      <a:pt x="66723" y="102311"/>
                      <a:pt x="58531" y="92405"/>
                    </a:cubicBezTo>
                    <a:cubicBezTo>
                      <a:pt x="63674" y="85166"/>
                      <a:pt x="65961" y="75927"/>
                      <a:pt x="63770" y="66593"/>
                    </a:cubicBezTo>
                    <a:cubicBezTo>
                      <a:pt x="60245" y="50876"/>
                      <a:pt x="45768" y="40589"/>
                      <a:pt x="30242" y="41637"/>
                    </a:cubicBezTo>
                    <a:lnTo>
                      <a:pt x="20431" y="2680"/>
                    </a:lnTo>
                    <a:cubicBezTo>
                      <a:pt x="19955" y="775"/>
                      <a:pt x="18050" y="-368"/>
                      <a:pt x="16145" y="108"/>
                    </a:cubicBezTo>
                    <a:cubicBezTo>
                      <a:pt x="14240" y="584"/>
                      <a:pt x="13097" y="2489"/>
                      <a:pt x="13573" y="4489"/>
                    </a:cubicBezTo>
                    <a:lnTo>
                      <a:pt x="23193" y="43066"/>
                    </a:lnTo>
                    <a:cubicBezTo>
                      <a:pt x="7001" y="47828"/>
                      <a:pt x="-3001" y="64306"/>
                      <a:pt x="810" y="81070"/>
                    </a:cubicBezTo>
                    <a:cubicBezTo>
                      <a:pt x="2905" y="90119"/>
                      <a:pt x="8525" y="97358"/>
                      <a:pt x="15954" y="101740"/>
                    </a:cubicBezTo>
                    <a:lnTo>
                      <a:pt x="4334" y="182988"/>
                    </a:lnTo>
                    <a:cubicBezTo>
                      <a:pt x="4334" y="185274"/>
                      <a:pt x="5667" y="187084"/>
                      <a:pt x="7668" y="187369"/>
                    </a:cubicBezTo>
                    <a:close/>
                    <a:moveTo>
                      <a:pt x="51864" y="105264"/>
                    </a:moveTo>
                    <a:lnTo>
                      <a:pt x="53673" y="109264"/>
                    </a:lnTo>
                    <a:lnTo>
                      <a:pt x="56816" y="119742"/>
                    </a:lnTo>
                    <a:cubicBezTo>
                      <a:pt x="55293" y="114789"/>
                      <a:pt x="53673" y="110026"/>
                      <a:pt x="51864" y="1052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" name="Google Shape;225;p2"/>
              <p:cNvSpPr/>
              <p:nvPr/>
            </p:nvSpPr>
            <p:spPr>
              <a:xfrm flipH="1">
                <a:off x="8770036" y="3186672"/>
                <a:ext cx="1115421" cy="311264"/>
              </a:xfrm>
              <a:custGeom>
                <a:avLst/>
                <a:gdLst/>
                <a:ahLst/>
                <a:cxnLst/>
                <a:rect l="l" t="t" r="r" b="b"/>
                <a:pathLst>
                  <a:path w="1267524" h="353709" extrusionOk="0">
                    <a:moveTo>
                      <a:pt x="413372" y="353709"/>
                    </a:moveTo>
                    <a:cubicBezTo>
                      <a:pt x="359555" y="353709"/>
                      <a:pt x="305644" y="350757"/>
                      <a:pt x="252399" y="344756"/>
                    </a:cubicBezTo>
                    <a:cubicBezTo>
                      <a:pt x="169627" y="335421"/>
                      <a:pt x="86950" y="318848"/>
                      <a:pt x="6845" y="295321"/>
                    </a:cubicBezTo>
                    <a:cubicBezTo>
                      <a:pt x="1796" y="293797"/>
                      <a:pt x="-1061" y="288558"/>
                      <a:pt x="368" y="283510"/>
                    </a:cubicBezTo>
                    <a:cubicBezTo>
                      <a:pt x="1892" y="278462"/>
                      <a:pt x="7130" y="275604"/>
                      <a:pt x="12179" y="277033"/>
                    </a:cubicBezTo>
                    <a:cubicBezTo>
                      <a:pt x="91236" y="300179"/>
                      <a:pt x="172770" y="316657"/>
                      <a:pt x="254495" y="325801"/>
                    </a:cubicBezTo>
                    <a:cubicBezTo>
                      <a:pt x="403656" y="342565"/>
                      <a:pt x="558056" y="335421"/>
                      <a:pt x="700931" y="305132"/>
                    </a:cubicBezTo>
                    <a:cubicBezTo>
                      <a:pt x="803420" y="283415"/>
                      <a:pt x="919530" y="258745"/>
                      <a:pt x="1050023" y="176545"/>
                    </a:cubicBezTo>
                    <a:cubicBezTo>
                      <a:pt x="1124318" y="129682"/>
                      <a:pt x="1191945" y="71388"/>
                      <a:pt x="1250810" y="3285"/>
                    </a:cubicBezTo>
                    <a:cubicBezTo>
                      <a:pt x="1254239" y="-716"/>
                      <a:pt x="1260239" y="-1097"/>
                      <a:pt x="1264240" y="2332"/>
                    </a:cubicBezTo>
                    <a:cubicBezTo>
                      <a:pt x="1268240" y="5761"/>
                      <a:pt x="1268621" y="11762"/>
                      <a:pt x="1265192" y="15762"/>
                    </a:cubicBezTo>
                    <a:cubicBezTo>
                      <a:pt x="1205090" y="85295"/>
                      <a:pt x="1136129" y="144826"/>
                      <a:pt x="1060119" y="192642"/>
                    </a:cubicBezTo>
                    <a:cubicBezTo>
                      <a:pt x="926864" y="276652"/>
                      <a:pt x="808849" y="301703"/>
                      <a:pt x="704837" y="323706"/>
                    </a:cubicBezTo>
                    <a:cubicBezTo>
                      <a:pt x="611111" y="343708"/>
                      <a:pt x="512336" y="353709"/>
                      <a:pt x="413372" y="353709"/>
                    </a:cubicBezTo>
                    <a:close/>
                  </a:path>
                </a:pathLst>
              </a:custGeom>
              <a:solidFill>
                <a:srgbClr val="9D99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" name="Google Shape;226;p2"/>
              <p:cNvSpPr/>
              <p:nvPr/>
            </p:nvSpPr>
            <p:spPr>
              <a:xfrm flipH="1">
                <a:off x="8773158" y="3570934"/>
                <a:ext cx="1151594" cy="377762"/>
              </a:xfrm>
              <a:custGeom>
                <a:avLst/>
                <a:gdLst/>
                <a:ahLst/>
                <a:cxnLst/>
                <a:rect l="l" t="t" r="r" b="b"/>
                <a:pathLst>
                  <a:path w="1308629" h="429275" extrusionOk="0">
                    <a:moveTo>
                      <a:pt x="85541" y="429275"/>
                    </a:moveTo>
                    <a:cubicBezTo>
                      <a:pt x="60014" y="429275"/>
                      <a:pt x="34582" y="428894"/>
                      <a:pt x="9246" y="428132"/>
                    </a:cubicBezTo>
                    <a:cubicBezTo>
                      <a:pt x="4007" y="427942"/>
                      <a:pt x="-184" y="423560"/>
                      <a:pt x="6" y="418321"/>
                    </a:cubicBezTo>
                    <a:cubicBezTo>
                      <a:pt x="197" y="413178"/>
                      <a:pt x="4388" y="409082"/>
                      <a:pt x="9531" y="409082"/>
                    </a:cubicBezTo>
                    <a:cubicBezTo>
                      <a:pt x="9627" y="409082"/>
                      <a:pt x="9722" y="409082"/>
                      <a:pt x="9817" y="409082"/>
                    </a:cubicBezTo>
                    <a:cubicBezTo>
                      <a:pt x="112306" y="412130"/>
                      <a:pt x="216129" y="408987"/>
                      <a:pt x="318617" y="399748"/>
                    </a:cubicBezTo>
                    <a:cubicBezTo>
                      <a:pt x="431393" y="389556"/>
                      <a:pt x="547980" y="379078"/>
                      <a:pt x="692759" y="337264"/>
                    </a:cubicBezTo>
                    <a:cubicBezTo>
                      <a:pt x="895166" y="278780"/>
                      <a:pt x="1044899" y="192008"/>
                      <a:pt x="1134910" y="129428"/>
                    </a:cubicBezTo>
                    <a:cubicBezTo>
                      <a:pt x="1190155" y="91042"/>
                      <a:pt x="1243305" y="48371"/>
                      <a:pt x="1292644" y="2555"/>
                    </a:cubicBezTo>
                    <a:cubicBezTo>
                      <a:pt x="1296454" y="-1064"/>
                      <a:pt x="1302550" y="-778"/>
                      <a:pt x="1306074" y="3031"/>
                    </a:cubicBezTo>
                    <a:cubicBezTo>
                      <a:pt x="1309694" y="6842"/>
                      <a:pt x="1309408" y="12938"/>
                      <a:pt x="1305598" y="16462"/>
                    </a:cubicBezTo>
                    <a:cubicBezTo>
                      <a:pt x="1255592" y="62848"/>
                      <a:pt x="1201776" y="106092"/>
                      <a:pt x="1145768" y="145049"/>
                    </a:cubicBezTo>
                    <a:cubicBezTo>
                      <a:pt x="1054614" y="208391"/>
                      <a:pt x="902976" y="296306"/>
                      <a:pt x="698093" y="355552"/>
                    </a:cubicBezTo>
                    <a:cubicBezTo>
                      <a:pt x="551504" y="397938"/>
                      <a:pt x="434060" y="408511"/>
                      <a:pt x="320427" y="418798"/>
                    </a:cubicBezTo>
                    <a:cubicBezTo>
                      <a:pt x="242417" y="425751"/>
                      <a:pt x="163741" y="429275"/>
                      <a:pt x="85541" y="429275"/>
                    </a:cubicBezTo>
                    <a:close/>
                  </a:path>
                </a:pathLst>
              </a:custGeom>
              <a:solidFill>
                <a:srgbClr val="9D99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" name="Google Shape;227;p2"/>
              <p:cNvSpPr/>
              <p:nvPr/>
            </p:nvSpPr>
            <p:spPr>
              <a:xfrm flipH="1">
                <a:off x="9711508" y="3358842"/>
                <a:ext cx="198656" cy="187424"/>
              </a:xfrm>
              <a:custGeom>
                <a:avLst/>
                <a:gdLst/>
                <a:ahLst/>
                <a:cxnLst/>
                <a:rect l="l" t="t" r="r" b="b"/>
                <a:pathLst>
                  <a:path w="225745" h="212982" extrusionOk="0">
                    <a:moveTo>
                      <a:pt x="123494" y="3"/>
                    </a:moveTo>
                    <a:cubicBezTo>
                      <a:pt x="126161" y="-92"/>
                      <a:pt x="128352" y="1908"/>
                      <a:pt x="128447" y="4575"/>
                    </a:cubicBezTo>
                    <a:lnTo>
                      <a:pt x="130201" y="41340"/>
                    </a:lnTo>
                    <a:lnTo>
                      <a:pt x="141973" y="10576"/>
                    </a:lnTo>
                    <a:cubicBezTo>
                      <a:pt x="142925" y="8099"/>
                      <a:pt x="145687" y="6956"/>
                      <a:pt x="148164" y="7813"/>
                    </a:cubicBezTo>
                    <a:cubicBezTo>
                      <a:pt x="150640" y="8766"/>
                      <a:pt x="151879" y="11528"/>
                      <a:pt x="150926" y="14005"/>
                    </a:cubicBezTo>
                    <a:lnTo>
                      <a:pt x="137456" y="49209"/>
                    </a:lnTo>
                    <a:lnTo>
                      <a:pt x="160165" y="19053"/>
                    </a:lnTo>
                    <a:cubicBezTo>
                      <a:pt x="161784" y="16958"/>
                      <a:pt x="164737" y="16482"/>
                      <a:pt x="166833" y="18101"/>
                    </a:cubicBezTo>
                    <a:cubicBezTo>
                      <a:pt x="168928" y="19720"/>
                      <a:pt x="169309" y="22673"/>
                      <a:pt x="167785" y="24768"/>
                    </a:cubicBezTo>
                    <a:lnTo>
                      <a:pt x="144427" y="55786"/>
                    </a:lnTo>
                    <a:lnTo>
                      <a:pt x="148586" y="57510"/>
                    </a:lnTo>
                    <a:lnTo>
                      <a:pt x="167976" y="38580"/>
                    </a:lnTo>
                    <a:cubicBezTo>
                      <a:pt x="169881" y="36770"/>
                      <a:pt x="172834" y="36770"/>
                      <a:pt x="174739" y="38675"/>
                    </a:cubicBezTo>
                    <a:cubicBezTo>
                      <a:pt x="176644" y="40580"/>
                      <a:pt x="176549" y="43533"/>
                      <a:pt x="174644" y="45438"/>
                    </a:cubicBezTo>
                    <a:lnTo>
                      <a:pt x="158196" y="61495"/>
                    </a:lnTo>
                    <a:lnTo>
                      <a:pt x="160701" y="62533"/>
                    </a:lnTo>
                    <a:lnTo>
                      <a:pt x="185407" y="43914"/>
                    </a:lnTo>
                    <a:cubicBezTo>
                      <a:pt x="187502" y="42295"/>
                      <a:pt x="190550" y="42771"/>
                      <a:pt x="192074" y="44866"/>
                    </a:cubicBezTo>
                    <a:cubicBezTo>
                      <a:pt x="193694" y="46962"/>
                      <a:pt x="193217" y="49915"/>
                      <a:pt x="191122" y="51534"/>
                    </a:cubicBezTo>
                    <a:lnTo>
                      <a:pt x="166160" y="70346"/>
                    </a:lnTo>
                    <a:lnTo>
                      <a:pt x="166417" y="70727"/>
                    </a:lnTo>
                    <a:lnTo>
                      <a:pt x="203123" y="55439"/>
                    </a:lnTo>
                    <a:cubicBezTo>
                      <a:pt x="205505" y="54391"/>
                      <a:pt x="208362" y="55630"/>
                      <a:pt x="209315" y="58011"/>
                    </a:cubicBezTo>
                    <a:cubicBezTo>
                      <a:pt x="210267" y="60392"/>
                      <a:pt x="209124" y="63250"/>
                      <a:pt x="206743" y="64202"/>
                    </a:cubicBezTo>
                    <a:lnTo>
                      <a:pt x="192719" y="70043"/>
                    </a:lnTo>
                    <a:lnTo>
                      <a:pt x="193408" y="70203"/>
                    </a:lnTo>
                    <a:cubicBezTo>
                      <a:pt x="194837" y="72394"/>
                      <a:pt x="194075" y="75346"/>
                      <a:pt x="191884" y="76775"/>
                    </a:cubicBezTo>
                    <a:lnTo>
                      <a:pt x="183022" y="82283"/>
                    </a:lnTo>
                    <a:lnTo>
                      <a:pt x="210838" y="74965"/>
                    </a:lnTo>
                    <a:cubicBezTo>
                      <a:pt x="213410" y="74299"/>
                      <a:pt x="215981" y="75823"/>
                      <a:pt x="216648" y="78394"/>
                    </a:cubicBezTo>
                    <a:cubicBezTo>
                      <a:pt x="217315" y="80966"/>
                      <a:pt x="215791" y="83538"/>
                      <a:pt x="213219" y="84205"/>
                    </a:cubicBezTo>
                    <a:lnTo>
                      <a:pt x="176529" y="93858"/>
                    </a:lnTo>
                    <a:lnTo>
                      <a:pt x="177228" y="97315"/>
                    </a:lnTo>
                    <a:lnTo>
                      <a:pt x="184454" y="96396"/>
                    </a:lnTo>
                    <a:cubicBezTo>
                      <a:pt x="195789" y="94586"/>
                      <a:pt x="207505" y="92681"/>
                      <a:pt x="217697" y="92205"/>
                    </a:cubicBezTo>
                    <a:cubicBezTo>
                      <a:pt x="220459" y="92015"/>
                      <a:pt x="222554" y="94110"/>
                      <a:pt x="222745" y="96682"/>
                    </a:cubicBezTo>
                    <a:cubicBezTo>
                      <a:pt x="222840" y="99349"/>
                      <a:pt x="220840" y="101540"/>
                      <a:pt x="218268" y="101730"/>
                    </a:cubicBezTo>
                    <a:cubicBezTo>
                      <a:pt x="208648" y="102206"/>
                      <a:pt x="197123" y="104111"/>
                      <a:pt x="186074" y="105826"/>
                    </a:cubicBezTo>
                    <a:lnTo>
                      <a:pt x="183320" y="106253"/>
                    </a:lnTo>
                    <a:lnTo>
                      <a:pt x="211029" y="108017"/>
                    </a:lnTo>
                    <a:cubicBezTo>
                      <a:pt x="213696" y="108208"/>
                      <a:pt x="215601" y="110493"/>
                      <a:pt x="215505" y="113065"/>
                    </a:cubicBezTo>
                    <a:cubicBezTo>
                      <a:pt x="215315" y="115732"/>
                      <a:pt x="213029" y="117637"/>
                      <a:pt x="210457" y="117542"/>
                    </a:cubicBezTo>
                    <a:lnTo>
                      <a:pt x="194667" y="116525"/>
                    </a:lnTo>
                    <a:lnTo>
                      <a:pt x="222745" y="127448"/>
                    </a:lnTo>
                    <a:cubicBezTo>
                      <a:pt x="225221" y="128400"/>
                      <a:pt x="226364" y="131162"/>
                      <a:pt x="225412" y="133639"/>
                    </a:cubicBezTo>
                    <a:cubicBezTo>
                      <a:pt x="224555" y="135449"/>
                      <a:pt x="222745" y="136592"/>
                      <a:pt x="220840" y="136592"/>
                    </a:cubicBezTo>
                    <a:cubicBezTo>
                      <a:pt x="220268" y="136592"/>
                      <a:pt x="219697" y="136496"/>
                      <a:pt x="219125" y="136306"/>
                    </a:cubicBezTo>
                    <a:lnTo>
                      <a:pt x="176313" y="119621"/>
                    </a:lnTo>
                    <a:lnTo>
                      <a:pt x="176149" y="120433"/>
                    </a:lnTo>
                    <a:lnTo>
                      <a:pt x="207790" y="150213"/>
                    </a:lnTo>
                    <a:cubicBezTo>
                      <a:pt x="209695" y="152023"/>
                      <a:pt x="209790" y="155071"/>
                      <a:pt x="207981" y="156976"/>
                    </a:cubicBezTo>
                    <a:cubicBezTo>
                      <a:pt x="207028" y="158023"/>
                      <a:pt x="205790" y="158500"/>
                      <a:pt x="204456" y="158500"/>
                    </a:cubicBezTo>
                    <a:cubicBezTo>
                      <a:pt x="203313" y="158500"/>
                      <a:pt x="202075" y="158119"/>
                      <a:pt x="201218" y="157166"/>
                    </a:cubicBezTo>
                    <a:lnTo>
                      <a:pt x="185678" y="142540"/>
                    </a:lnTo>
                    <a:lnTo>
                      <a:pt x="182644" y="144688"/>
                    </a:lnTo>
                    <a:lnTo>
                      <a:pt x="181610" y="144551"/>
                    </a:lnTo>
                    <a:lnTo>
                      <a:pt x="202266" y="170215"/>
                    </a:lnTo>
                    <a:cubicBezTo>
                      <a:pt x="203695" y="172406"/>
                      <a:pt x="203028" y="175359"/>
                      <a:pt x="200742" y="176787"/>
                    </a:cubicBezTo>
                    <a:cubicBezTo>
                      <a:pt x="198551" y="178216"/>
                      <a:pt x="195599" y="177549"/>
                      <a:pt x="194170" y="175263"/>
                    </a:cubicBezTo>
                    <a:cubicBezTo>
                      <a:pt x="188169" y="165691"/>
                      <a:pt x="180264" y="155689"/>
                      <a:pt x="171667" y="146152"/>
                    </a:cubicBezTo>
                    <a:lnTo>
                      <a:pt x="166709" y="141254"/>
                    </a:lnTo>
                    <a:lnTo>
                      <a:pt x="161959" y="148296"/>
                    </a:lnTo>
                    <a:lnTo>
                      <a:pt x="182644" y="173644"/>
                    </a:lnTo>
                    <a:cubicBezTo>
                      <a:pt x="184263" y="175645"/>
                      <a:pt x="183978" y="178692"/>
                      <a:pt x="181977" y="180312"/>
                    </a:cubicBezTo>
                    <a:cubicBezTo>
                      <a:pt x="181120" y="180978"/>
                      <a:pt x="180072" y="181359"/>
                      <a:pt x="179025" y="181359"/>
                    </a:cubicBezTo>
                    <a:cubicBezTo>
                      <a:pt x="177596" y="181359"/>
                      <a:pt x="176262" y="180788"/>
                      <a:pt x="175310" y="179645"/>
                    </a:cubicBezTo>
                    <a:lnTo>
                      <a:pt x="155483" y="155349"/>
                    </a:lnTo>
                    <a:lnTo>
                      <a:pt x="156056" y="157294"/>
                    </a:lnTo>
                    <a:lnTo>
                      <a:pt x="161403" y="166881"/>
                    </a:lnTo>
                    <a:lnTo>
                      <a:pt x="160174" y="171278"/>
                    </a:lnTo>
                    <a:lnTo>
                      <a:pt x="160987" y="174036"/>
                    </a:lnTo>
                    <a:lnTo>
                      <a:pt x="162927" y="177835"/>
                    </a:lnTo>
                    <a:cubicBezTo>
                      <a:pt x="164166" y="180216"/>
                      <a:pt x="163213" y="183074"/>
                      <a:pt x="160832" y="184217"/>
                    </a:cubicBezTo>
                    <a:cubicBezTo>
                      <a:pt x="160165" y="184598"/>
                      <a:pt x="159403" y="184693"/>
                      <a:pt x="158737" y="184693"/>
                    </a:cubicBezTo>
                    <a:cubicBezTo>
                      <a:pt x="157022" y="184693"/>
                      <a:pt x="155308" y="183741"/>
                      <a:pt x="154450" y="182121"/>
                    </a:cubicBezTo>
                    <a:lnTo>
                      <a:pt x="152636" y="178569"/>
                    </a:lnTo>
                    <a:lnTo>
                      <a:pt x="152165" y="178216"/>
                    </a:lnTo>
                    <a:lnTo>
                      <a:pt x="151773" y="176880"/>
                    </a:lnTo>
                    <a:lnTo>
                      <a:pt x="147123" y="167778"/>
                    </a:lnTo>
                    <a:lnTo>
                      <a:pt x="147236" y="168131"/>
                    </a:lnTo>
                    <a:cubicBezTo>
                      <a:pt x="148498" y="176764"/>
                      <a:pt x="148355" y="185598"/>
                      <a:pt x="146735" y="194218"/>
                    </a:cubicBezTo>
                    <a:cubicBezTo>
                      <a:pt x="146354" y="196409"/>
                      <a:pt x="144354" y="198028"/>
                      <a:pt x="142068" y="198028"/>
                    </a:cubicBezTo>
                    <a:cubicBezTo>
                      <a:pt x="141782" y="198028"/>
                      <a:pt x="141496" y="198028"/>
                      <a:pt x="141211" y="197933"/>
                    </a:cubicBezTo>
                    <a:cubicBezTo>
                      <a:pt x="138639" y="197456"/>
                      <a:pt x="136925" y="194980"/>
                      <a:pt x="137401" y="192408"/>
                    </a:cubicBezTo>
                    <a:cubicBezTo>
                      <a:pt x="138830" y="184788"/>
                      <a:pt x="138949" y="177001"/>
                      <a:pt x="137830" y="169405"/>
                    </a:cubicBezTo>
                    <a:lnTo>
                      <a:pt x="136115" y="164050"/>
                    </a:lnTo>
                    <a:lnTo>
                      <a:pt x="127163" y="165860"/>
                    </a:lnTo>
                    <a:lnTo>
                      <a:pt x="134543" y="202886"/>
                    </a:lnTo>
                    <a:cubicBezTo>
                      <a:pt x="135019" y="205457"/>
                      <a:pt x="133400" y="207934"/>
                      <a:pt x="130828" y="208505"/>
                    </a:cubicBezTo>
                    <a:cubicBezTo>
                      <a:pt x="130447" y="208601"/>
                      <a:pt x="130161" y="208601"/>
                      <a:pt x="129876" y="208601"/>
                    </a:cubicBezTo>
                    <a:cubicBezTo>
                      <a:pt x="127685" y="208601"/>
                      <a:pt x="125684" y="207077"/>
                      <a:pt x="125208" y="204791"/>
                    </a:cubicBezTo>
                    <a:lnTo>
                      <a:pt x="117824" y="167748"/>
                    </a:lnTo>
                    <a:lnTo>
                      <a:pt x="117398" y="167834"/>
                    </a:lnTo>
                    <a:lnTo>
                      <a:pt x="113996" y="167146"/>
                    </a:lnTo>
                    <a:lnTo>
                      <a:pt x="113588" y="206887"/>
                    </a:lnTo>
                    <a:cubicBezTo>
                      <a:pt x="113588" y="209554"/>
                      <a:pt x="111397" y="211649"/>
                      <a:pt x="108825" y="211649"/>
                    </a:cubicBezTo>
                    <a:cubicBezTo>
                      <a:pt x="106158" y="211649"/>
                      <a:pt x="104063" y="209459"/>
                      <a:pt x="104063" y="206792"/>
                    </a:cubicBezTo>
                    <a:lnTo>
                      <a:pt x="104321" y="181235"/>
                    </a:lnTo>
                    <a:lnTo>
                      <a:pt x="101396" y="192980"/>
                    </a:lnTo>
                    <a:cubicBezTo>
                      <a:pt x="101396" y="195552"/>
                      <a:pt x="99300" y="197552"/>
                      <a:pt x="96729" y="197552"/>
                    </a:cubicBezTo>
                    <a:cubicBezTo>
                      <a:pt x="96634" y="197552"/>
                      <a:pt x="96634" y="197552"/>
                      <a:pt x="96538" y="197552"/>
                    </a:cubicBezTo>
                    <a:cubicBezTo>
                      <a:pt x="93871" y="197457"/>
                      <a:pt x="91871" y="195266"/>
                      <a:pt x="91871" y="192695"/>
                    </a:cubicBezTo>
                    <a:lnTo>
                      <a:pt x="98979" y="164110"/>
                    </a:lnTo>
                    <a:lnTo>
                      <a:pt x="97969" y="163906"/>
                    </a:lnTo>
                    <a:lnTo>
                      <a:pt x="83775" y="209648"/>
                    </a:lnTo>
                    <a:cubicBezTo>
                      <a:pt x="83109" y="211649"/>
                      <a:pt x="81204" y="212982"/>
                      <a:pt x="79203" y="212982"/>
                    </a:cubicBezTo>
                    <a:cubicBezTo>
                      <a:pt x="78727" y="212982"/>
                      <a:pt x="78251" y="212887"/>
                      <a:pt x="77775" y="212792"/>
                    </a:cubicBezTo>
                    <a:cubicBezTo>
                      <a:pt x="75298" y="212030"/>
                      <a:pt x="73869" y="209363"/>
                      <a:pt x="74631" y="206791"/>
                    </a:cubicBezTo>
                    <a:lnTo>
                      <a:pt x="82070" y="182816"/>
                    </a:lnTo>
                    <a:lnTo>
                      <a:pt x="80060" y="183837"/>
                    </a:lnTo>
                    <a:cubicBezTo>
                      <a:pt x="77583" y="182979"/>
                      <a:pt x="76155" y="180312"/>
                      <a:pt x="77012" y="177836"/>
                    </a:cubicBezTo>
                    <a:lnTo>
                      <a:pt x="86590" y="158377"/>
                    </a:lnTo>
                    <a:lnTo>
                      <a:pt x="82375" y="155534"/>
                    </a:lnTo>
                    <a:lnTo>
                      <a:pt x="80917" y="159452"/>
                    </a:lnTo>
                    <a:cubicBezTo>
                      <a:pt x="78250" y="167643"/>
                      <a:pt x="75488" y="176121"/>
                      <a:pt x="71392" y="185074"/>
                    </a:cubicBezTo>
                    <a:cubicBezTo>
                      <a:pt x="70725" y="186884"/>
                      <a:pt x="69011" y="187837"/>
                      <a:pt x="67201" y="187837"/>
                    </a:cubicBezTo>
                    <a:cubicBezTo>
                      <a:pt x="66534" y="187837"/>
                      <a:pt x="65867" y="187741"/>
                      <a:pt x="65201" y="187360"/>
                    </a:cubicBezTo>
                    <a:cubicBezTo>
                      <a:pt x="62819" y="186217"/>
                      <a:pt x="61772" y="183455"/>
                      <a:pt x="62819" y="181074"/>
                    </a:cubicBezTo>
                    <a:cubicBezTo>
                      <a:pt x="66725" y="172596"/>
                      <a:pt x="69296" y="164786"/>
                      <a:pt x="71963" y="156499"/>
                    </a:cubicBezTo>
                    <a:lnTo>
                      <a:pt x="72980" y="153447"/>
                    </a:lnTo>
                    <a:lnTo>
                      <a:pt x="45008" y="192409"/>
                    </a:lnTo>
                    <a:cubicBezTo>
                      <a:pt x="43960" y="193647"/>
                      <a:pt x="42531" y="194314"/>
                      <a:pt x="41102" y="194314"/>
                    </a:cubicBezTo>
                    <a:cubicBezTo>
                      <a:pt x="40150" y="194314"/>
                      <a:pt x="39197" y="194028"/>
                      <a:pt x="38340" y="193457"/>
                    </a:cubicBezTo>
                    <a:cubicBezTo>
                      <a:pt x="36245" y="191933"/>
                      <a:pt x="35673" y="188980"/>
                      <a:pt x="37292" y="186789"/>
                    </a:cubicBezTo>
                    <a:lnTo>
                      <a:pt x="51903" y="166438"/>
                    </a:lnTo>
                    <a:lnTo>
                      <a:pt x="47389" y="166120"/>
                    </a:lnTo>
                    <a:cubicBezTo>
                      <a:pt x="45579" y="164119"/>
                      <a:pt x="45865" y="161167"/>
                      <a:pt x="47865" y="159357"/>
                    </a:cubicBezTo>
                    <a:lnTo>
                      <a:pt x="68349" y="141642"/>
                    </a:lnTo>
                    <a:lnTo>
                      <a:pt x="66044" y="138225"/>
                    </a:lnTo>
                    <a:lnTo>
                      <a:pt x="29387" y="157261"/>
                    </a:lnTo>
                    <a:cubicBezTo>
                      <a:pt x="28625" y="157642"/>
                      <a:pt x="27863" y="157833"/>
                      <a:pt x="27196" y="157833"/>
                    </a:cubicBezTo>
                    <a:cubicBezTo>
                      <a:pt x="25482" y="157833"/>
                      <a:pt x="23767" y="156880"/>
                      <a:pt x="23005" y="155261"/>
                    </a:cubicBezTo>
                    <a:cubicBezTo>
                      <a:pt x="21767" y="152880"/>
                      <a:pt x="22719" y="150022"/>
                      <a:pt x="25005" y="148879"/>
                    </a:cubicBezTo>
                    <a:lnTo>
                      <a:pt x="49766" y="136021"/>
                    </a:lnTo>
                    <a:lnTo>
                      <a:pt x="29673" y="142021"/>
                    </a:lnTo>
                    <a:cubicBezTo>
                      <a:pt x="29006" y="142402"/>
                      <a:pt x="28149" y="142688"/>
                      <a:pt x="27292" y="142688"/>
                    </a:cubicBezTo>
                    <a:cubicBezTo>
                      <a:pt x="25672" y="142688"/>
                      <a:pt x="24053" y="141831"/>
                      <a:pt x="23196" y="140402"/>
                    </a:cubicBezTo>
                    <a:cubicBezTo>
                      <a:pt x="21862" y="138116"/>
                      <a:pt x="22624" y="135258"/>
                      <a:pt x="24815" y="133830"/>
                    </a:cubicBezTo>
                    <a:lnTo>
                      <a:pt x="59276" y="123541"/>
                    </a:lnTo>
                    <a:lnTo>
                      <a:pt x="57902" y="116749"/>
                    </a:lnTo>
                    <a:lnTo>
                      <a:pt x="5384" y="123829"/>
                    </a:lnTo>
                    <a:cubicBezTo>
                      <a:pt x="5193" y="123734"/>
                      <a:pt x="5003" y="123829"/>
                      <a:pt x="4812" y="123829"/>
                    </a:cubicBezTo>
                    <a:cubicBezTo>
                      <a:pt x="2431" y="123829"/>
                      <a:pt x="431" y="122114"/>
                      <a:pt x="50" y="119733"/>
                    </a:cubicBezTo>
                    <a:cubicBezTo>
                      <a:pt x="-331" y="117161"/>
                      <a:pt x="1478" y="114685"/>
                      <a:pt x="4145" y="114399"/>
                    </a:cubicBezTo>
                    <a:lnTo>
                      <a:pt x="36857" y="109990"/>
                    </a:lnTo>
                    <a:lnTo>
                      <a:pt x="5669" y="106588"/>
                    </a:lnTo>
                    <a:cubicBezTo>
                      <a:pt x="3098" y="106302"/>
                      <a:pt x="1193" y="103921"/>
                      <a:pt x="1478" y="101349"/>
                    </a:cubicBezTo>
                    <a:cubicBezTo>
                      <a:pt x="1764" y="98778"/>
                      <a:pt x="4050" y="96873"/>
                      <a:pt x="6717" y="97158"/>
                    </a:cubicBezTo>
                    <a:lnTo>
                      <a:pt x="49728" y="101859"/>
                    </a:lnTo>
                    <a:lnTo>
                      <a:pt x="17291" y="81919"/>
                    </a:lnTo>
                    <a:cubicBezTo>
                      <a:pt x="15005" y="80585"/>
                      <a:pt x="14338" y="77633"/>
                      <a:pt x="15767" y="75347"/>
                    </a:cubicBezTo>
                    <a:cubicBezTo>
                      <a:pt x="17100" y="73061"/>
                      <a:pt x="20053" y="72394"/>
                      <a:pt x="22339" y="73823"/>
                    </a:cubicBezTo>
                    <a:lnTo>
                      <a:pt x="58817" y="96246"/>
                    </a:lnTo>
                    <a:lnTo>
                      <a:pt x="59033" y="95540"/>
                    </a:lnTo>
                    <a:lnTo>
                      <a:pt x="24053" y="70869"/>
                    </a:lnTo>
                    <a:cubicBezTo>
                      <a:pt x="21672" y="69726"/>
                      <a:pt x="20624" y="66964"/>
                      <a:pt x="21672" y="64583"/>
                    </a:cubicBezTo>
                    <a:cubicBezTo>
                      <a:pt x="22815" y="62202"/>
                      <a:pt x="25577" y="61154"/>
                      <a:pt x="27958" y="62202"/>
                    </a:cubicBezTo>
                    <a:lnTo>
                      <a:pt x="61899" y="86170"/>
                    </a:lnTo>
                    <a:lnTo>
                      <a:pt x="62468" y="84309"/>
                    </a:lnTo>
                    <a:lnTo>
                      <a:pt x="33483" y="50391"/>
                    </a:lnTo>
                    <a:cubicBezTo>
                      <a:pt x="31768" y="48390"/>
                      <a:pt x="32054" y="45342"/>
                      <a:pt x="34054" y="43628"/>
                    </a:cubicBezTo>
                    <a:cubicBezTo>
                      <a:pt x="36055" y="41913"/>
                      <a:pt x="39102" y="42199"/>
                      <a:pt x="40817" y="44199"/>
                    </a:cubicBezTo>
                    <a:lnTo>
                      <a:pt x="65795" y="73429"/>
                    </a:lnTo>
                    <a:lnTo>
                      <a:pt x="66304" y="71765"/>
                    </a:lnTo>
                    <a:lnTo>
                      <a:pt x="70359" y="68425"/>
                    </a:lnTo>
                    <a:lnTo>
                      <a:pt x="41770" y="36961"/>
                    </a:lnTo>
                    <a:cubicBezTo>
                      <a:pt x="39960" y="35056"/>
                      <a:pt x="40151" y="32008"/>
                      <a:pt x="42056" y="30198"/>
                    </a:cubicBezTo>
                    <a:cubicBezTo>
                      <a:pt x="43961" y="28484"/>
                      <a:pt x="47009" y="28579"/>
                      <a:pt x="48818" y="30484"/>
                    </a:cubicBezTo>
                    <a:lnTo>
                      <a:pt x="77757" y="62332"/>
                    </a:lnTo>
                    <a:lnTo>
                      <a:pt x="83274" y="57788"/>
                    </a:lnTo>
                    <a:lnTo>
                      <a:pt x="69964" y="34008"/>
                    </a:lnTo>
                    <a:cubicBezTo>
                      <a:pt x="68726" y="31722"/>
                      <a:pt x="69488" y="28769"/>
                      <a:pt x="71774" y="27531"/>
                    </a:cubicBezTo>
                    <a:cubicBezTo>
                      <a:pt x="74060" y="26293"/>
                      <a:pt x="77012" y="27055"/>
                      <a:pt x="78251" y="29341"/>
                    </a:cubicBezTo>
                    <a:lnTo>
                      <a:pt x="90734" y="51643"/>
                    </a:lnTo>
                    <a:lnTo>
                      <a:pt x="93424" y="49427"/>
                    </a:lnTo>
                    <a:lnTo>
                      <a:pt x="94711" y="49167"/>
                    </a:lnTo>
                    <a:lnTo>
                      <a:pt x="82156" y="22673"/>
                    </a:lnTo>
                    <a:cubicBezTo>
                      <a:pt x="81013" y="20291"/>
                      <a:pt x="82061" y="17434"/>
                      <a:pt x="84442" y="16291"/>
                    </a:cubicBezTo>
                    <a:cubicBezTo>
                      <a:pt x="86823" y="15148"/>
                      <a:pt x="89681" y="16196"/>
                      <a:pt x="90824" y="18577"/>
                    </a:cubicBezTo>
                    <a:lnTo>
                      <a:pt x="104392" y="47210"/>
                    </a:lnTo>
                    <a:lnTo>
                      <a:pt x="106569" y="46770"/>
                    </a:lnTo>
                    <a:lnTo>
                      <a:pt x="95586" y="6099"/>
                    </a:lnTo>
                    <a:cubicBezTo>
                      <a:pt x="94919" y="3528"/>
                      <a:pt x="96443" y="956"/>
                      <a:pt x="98920" y="289"/>
                    </a:cubicBezTo>
                    <a:cubicBezTo>
                      <a:pt x="101491" y="-378"/>
                      <a:pt x="104063" y="1051"/>
                      <a:pt x="104730" y="3623"/>
                    </a:cubicBezTo>
                    <a:lnTo>
                      <a:pt x="115874" y="44888"/>
                    </a:lnTo>
                    <a:lnTo>
                      <a:pt x="117398" y="44580"/>
                    </a:lnTo>
                    <a:lnTo>
                      <a:pt x="120882" y="46024"/>
                    </a:lnTo>
                    <a:lnTo>
                      <a:pt x="118922" y="4956"/>
                    </a:lnTo>
                    <a:cubicBezTo>
                      <a:pt x="118827" y="2289"/>
                      <a:pt x="120827" y="98"/>
                      <a:pt x="123494" y="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" name="Google Shape;228;p2"/>
              <p:cNvSpPr/>
              <p:nvPr/>
            </p:nvSpPr>
            <p:spPr>
              <a:xfrm flipH="1">
                <a:off x="9338487" y="3387374"/>
                <a:ext cx="216847" cy="205195"/>
              </a:xfrm>
              <a:custGeom>
                <a:avLst/>
                <a:gdLst/>
                <a:ahLst/>
                <a:cxnLst/>
                <a:rect l="l" t="t" r="r" b="b"/>
                <a:pathLst>
                  <a:path w="246417" h="233176" extrusionOk="0">
                    <a:moveTo>
                      <a:pt x="135474" y="2"/>
                    </a:moveTo>
                    <a:cubicBezTo>
                      <a:pt x="138332" y="-93"/>
                      <a:pt x="140904" y="2097"/>
                      <a:pt x="140999" y="5050"/>
                    </a:cubicBezTo>
                    <a:lnTo>
                      <a:pt x="143265" y="52457"/>
                    </a:lnTo>
                    <a:lnTo>
                      <a:pt x="144904" y="52485"/>
                    </a:lnTo>
                    <a:lnTo>
                      <a:pt x="148405" y="54033"/>
                    </a:lnTo>
                    <a:lnTo>
                      <a:pt x="155952" y="10003"/>
                    </a:lnTo>
                    <a:cubicBezTo>
                      <a:pt x="156429" y="7146"/>
                      <a:pt x="159191" y="5241"/>
                      <a:pt x="162049" y="5717"/>
                    </a:cubicBezTo>
                    <a:cubicBezTo>
                      <a:pt x="164906" y="6193"/>
                      <a:pt x="166811" y="8955"/>
                      <a:pt x="166335" y="11813"/>
                    </a:cubicBezTo>
                    <a:lnTo>
                      <a:pt x="159474" y="51837"/>
                    </a:lnTo>
                    <a:lnTo>
                      <a:pt x="179479" y="21434"/>
                    </a:lnTo>
                    <a:cubicBezTo>
                      <a:pt x="181099" y="18957"/>
                      <a:pt x="184337" y="18386"/>
                      <a:pt x="186813" y="19910"/>
                    </a:cubicBezTo>
                    <a:cubicBezTo>
                      <a:pt x="189290" y="21529"/>
                      <a:pt x="189957" y="24767"/>
                      <a:pt x="188337" y="27244"/>
                    </a:cubicBezTo>
                    <a:lnTo>
                      <a:pt x="165683" y="61673"/>
                    </a:lnTo>
                    <a:lnTo>
                      <a:pt x="165946" y="61789"/>
                    </a:lnTo>
                    <a:lnTo>
                      <a:pt x="197197" y="34959"/>
                    </a:lnTo>
                    <a:cubicBezTo>
                      <a:pt x="199387" y="33054"/>
                      <a:pt x="202721" y="33340"/>
                      <a:pt x="204626" y="35530"/>
                    </a:cubicBezTo>
                    <a:cubicBezTo>
                      <a:pt x="206531" y="37721"/>
                      <a:pt x="206245" y="41055"/>
                      <a:pt x="204055" y="42960"/>
                    </a:cubicBezTo>
                    <a:lnTo>
                      <a:pt x="173914" y="68837"/>
                    </a:lnTo>
                    <a:lnTo>
                      <a:pt x="177066" y="72855"/>
                    </a:lnTo>
                    <a:lnTo>
                      <a:pt x="201101" y="57914"/>
                    </a:lnTo>
                    <a:cubicBezTo>
                      <a:pt x="203578" y="56390"/>
                      <a:pt x="206816" y="57152"/>
                      <a:pt x="208340" y="59628"/>
                    </a:cubicBezTo>
                    <a:cubicBezTo>
                      <a:pt x="209864" y="62105"/>
                      <a:pt x="209102" y="65343"/>
                      <a:pt x="206626" y="66867"/>
                    </a:cubicBezTo>
                    <a:lnTo>
                      <a:pt x="183598" y="81182"/>
                    </a:lnTo>
                    <a:lnTo>
                      <a:pt x="185181" y="83199"/>
                    </a:lnTo>
                    <a:lnTo>
                      <a:pt x="218627" y="67915"/>
                    </a:lnTo>
                    <a:cubicBezTo>
                      <a:pt x="221294" y="66677"/>
                      <a:pt x="224438" y="67915"/>
                      <a:pt x="225581" y="70487"/>
                    </a:cubicBezTo>
                    <a:cubicBezTo>
                      <a:pt x="226819" y="73154"/>
                      <a:pt x="225581" y="76297"/>
                      <a:pt x="223009" y="77440"/>
                    </a:cubicBezTo>
                    <a:lnTo>
                      <a:pt x="191838" y="91685"/>
                    </a:lnTo>
                    <a:lnTo>
                      <a:pt x="192292" y="92263"/>
                    </a:lnTo>
                    <a:lnTo>
                      <a:pt x="235011" y="84584"/>
                    </a:lnTo>
                    <a:cubicBezTo>
                      <a:pt x="237868" y="84108"/>
                      <a:pt x="240630" y="86013"/>
                      <a:pt x="241106" y="88870"/>
                    </a:cubicBezTo>
                    <a:cubicBezTo>
                      <a:pt x="241583" y="91728"/>
                      <a:pt x="239678" y="94490"/>
                      <a:pt x="236820" y="94966"/>
                    </a:cubicBezTo>
                    <a:lnTo>
                      <a:pt x="220262" y="97943"/>
                    </a:lnTo>
                    <a:lnTo>
                      <a:pt x="221008" y="98300"/>
                    </a:lnTo>
                    <a:cubicBezTo>
                      <a:pt x="221961" y="101062"/>
                      <a:pt x="220532" y="104110"/>
                      <a:pt x="217770" y="105063"/>
                    </a:cubicBezTo>
                    <a:lnTo>
                      <a:pt x="207171" y="108811"/>
                    </a:lnTo>
                    <a:lnTo>
                      <a:pt x="238725" y="107539"/>
                    </a:lnTo>
                    <a:cubicBezTo>
                      <a:pt x="241678" y="107444"/>
                      <a:pt x="244059" y="109730"/>
                      <a:pt x="244250" y="112587"/>
                    </a:cubicBezTo>
                    <a:cubicBezTo>
                      <a:pt x="244345" y="115540"/>
                      <a:pt x="242059" y="117921"/>
                      <a:pt x="239201" y="118112"/>
                    </a:cubicBezTo>
                    <a:lnTo>
                      <a:pt x="195786" y="119862"/>
                    </a:lnTo>
                    <a:lnTo>
                      <a:pt x="196079" y="123496"/>
                    </a:lnTo>
                    <a:lnTo>
                      <a:pt x="205006" y="124303"/>
                    </a:lnTo>
                    <a:cubicBezTo>
                      <a:pt x="217675" y="125065"/>
                      <a:pt x="230819" y="125827"/>
                      <a:pt x="241963" y="127637"/>
                    </a:cubicBezTo>
                    <a:cubicBezTo>
                      <a:pt x="244916" y="128018"/>
                      <a:pt x="246821" y="130875"/>
                      <a:pt x="246345" y="133733"/>
                    </a:cubicBezTo>
                    <a:cubicBezTo>
                      <a:pt x="245869" y="136590"/>
                      <a:pt x="243106" y="138590"/>
                      <a:pt x="240249" y="138114"/>
                    </a:cubicBezTo>
                    <a:cubicBezTo>
                      <a:pt x="229676" y="136400"/>
                      <a:pt x="216818" y="135638"/>
                      <a:pt x="204435" y="134876"/>
                    </a:cubicBezTo>
                    <a:lnTo>
                      <a:pt x="200852" y="134651"/>
                    </a:lnTo>
                    <a:lnTo>
                      <a:pt x="231105" y="143353"/>
                    </a:lnTo>
                    <a:cubicBezTo>
                      <a:pt x="233868" y="144115"/>
                      <a:pt x="235487" y="147068"/>
                      <a:pt x="234725" y="149925"/>
                    </a:cubicBezTo>
                    <a:cubicBezTo>
                      <a:pt x="233868" y="152688"/>
                      <a:pt x="231010" y="154307"/>
                      <a:pt x="228153" y="153545"/>
                    </a:cubicBezTo>
                    <a:lnTo>
                      <a:pt x="211522" y="148744"/>
                    </a:lnTo>
                    <a:lnTo>
                      <a:pt x="239011" y="167070"/>
                    </a:lnTo>
                    <a:cubicBezTo>
                      <a:pt x="241392" y="168689"/>
                      <a:pt x="242059" y="171928"/>
                      <a:pt x="240439" y="174405"/>
                    </a:cubicBezTo>
                    <a:cubicBezTo>
                      <a:pt x="239201" y="176310"/>
                      <a:pt x="237011" y="177072"/>
                      <a:pt x="234915" y="176595"/>
                    </a:cubicBezTo>
                    <a:cubicBezTo>
                      <a:pt x="234248" y="176500"/>
                      <a:pt x="233677" y="176214"/>
                      <a:pt x="233105" y="175833"/>
                    </a:cubicBezTo>
                    <a:lnTo>
                      <a:pt x="190812" y="147622"/>
                    </a:lnTo>
                    <a:lnTo>
                      <a:pt x="190347" y="148673"/>
                    </a:lnTo>
                    <a:lnTo>
                      <a:pt x="217484" y="188407"/>
                    </a:lnTo>
                    <a:cubicBezTo>
                      <a:pt x="219103" y="190788"/>
                      <a:pt x="218532" y="194122"/>
                      <a:pt x="216055" y="195741"/>
                    </a:cubicBezTo>
                    <a:cubicBezTo>
                      <a:pt x="214817" y="196598"/>
                      <a:pt x="213388" y="196789"/>
                      <a:pt x="211959" y="196503"/>
                    </a:cubicBezTo>
                    <a:cubicBezTo>
                      <a:pt x="210721" y="196217"/>
                      <a:pt x="209483" y="195455"/>
                      <a:pt x="208721" y="194312"/>
                    </a:cubicBezTo>
                    <a:lnTo>
                      <a:pt x="195373" y="174768"/>
                    </a:lnTo>
                    <a:lnTo>
                      <a:pt x="191672" y="176310"/>
                    </a:lnTo>
                    <a:lnTo>
                      <a:pt x="190302" y="175796"/>
                    </a:lnTo>
                    <a:lnTo>
                      <a:pt x="206721" y="208885"/>
                    </a:lnTo>
                    <a:cubicBezTo>
                      <a:pt x="207673" y="211647"/>
                      <a:pt x="206245" y="214695"/>
                      <a:pt x="203482" y="215648"/>
                    </a:cubicBezTo>
                    <a:cubicBezTo>
                      <a:pt x="200720" y="216600"/>
                      <a:pt x="197672" y="215172"/>
                      <a:pt x="196720" y="212409"/>
                    </a:cubicBezTo>
                    <a:cubicBezTo>
                      <a:pt x="192529" y="200598"/>
                      <a:pt x="186362" y="187906"/>
                      <a:pt x="179325" y="175547"/>
                    </a:cubicBezTo>
                    <a:lnTo>
                      <a:pt x="175061" y="168973"/>
                    </a:lnTo>
                    <a:lnTo>
                      <a:pt x="168358" y="175354"/>
                    </a:lnTo>
                    <a:lnTo>
                      <a:pt x="184718" y="207646"/>
                    </a:lnTo>
                    <a:cubicBezTo>
                      <a:pt x="186052" y="210218"/>
                      <a:pt x="185004" y="213457"/>
                      <a:pt x="182432" y="214695"/>
                    </a:cubicBezTo>
                    <a:cubicBezTo>
                      <a:pt x="181385" y="215266"/>
                      <a:pt x="180147" y="215457"/>
                      <a:pt x="179004" y="215171"/>
                    </a:cubicBezTo>
                    <a:cubicBezTo>
                      <a:pt x="177480" y="214886"/>
                      <a:pt x="176146" y="213838"/>
                      <a:pt x="175384" y="212409"/>
                    </a:cubicBezTo>
                    <a:lnTo>
                      <a:pt x="159540" y="181135"/>
                    </a:lnTo>
                    <a:lnTo>
                      <a:pt x="159668" y="182960"/>
                    </a:lnTo>
                    <a:lnTo>
                      <a:pt x="163382" y="195359"/>
                    </a:lnTo>
                    <a:lnTo>
                      <a:pt x="160862" y="200060"/>
                    </a:lnTo>
                    <a:lnTo>
                      <a:pt x="160961" y="201480"/>
                    </a:lnTo>
                    <a:lnTo>
                      <a:pt x="162525" y="207457"/>
                    </a:lnTo>
                    <a:cubicBezTo>
                      <a:pt x="163287" y="210314"/>
                      <a:pt x="161573" y="213171"/>
                      <a:pt x="158715" y="213933"/>
                    </a:cubicBezTo>
                    <a:cubicBezTo>
                      <a:pt x="157858" y="214124"/>
                      <a:pt x="157001" y="214124"/>
                      <a:pt x="156239" y="213933"/>
                    </a:cubicBezTo>
                    <a:cubicBezTo>
                      <a:pt x="154334" y="213553"/>
                      <a:pt x="152810" y="212124"/>
                      <a:pt x="152238" y="210124"/>
                    </a:cubicBezTo>
                    <a:lnTo>
                      <a:pt x="151149" y="205961"/>
                    </a:lnTo>
                    <a:lnTo>
                      <a:pt x="150714" y="205456"/>
                    </a:lnTo>
                    <a:lnTo>
                      <a:pt x="150604" y="203879"/>
                    </a:lnTo>
                    <a:lnTo>
                      <a:pt x="147757" y="193001"/>
                    </a:lnTo>
                    <a:lnTo>
                      <a:pt x="147761" y="193050"/>
                    </a:lnTo>
                    <a:cubicBezTo>
                      <a:pt x="147071" y="202695"/>
                      <a:pt x="144808" y="212220"/>
                      <a:pt x="140998" y="221173"/>
                    </a:cubicBezTo>
                    <a:cubicBezTo>
                      <a:pt x="139950" y="223649"/>
                      <a:pt x="137474" y="224887"/>
                      <a:pt x="134998" y="224411"/>
                    </a:cubicBezTo>
                    <a:cubicBezTo>
                      <a:pt x="134712" y="224316"/>
                      <a:pt x="134331" y="224221"/>
                      <a:pt x="134045" y="224126"/>
                    </a:cubicBezTo>
                    <a:cubicBezTo>
                      <a:pt x="131378" y="222982"/>
                      <a:pt x="130140" y="219839"/>
                      <a:pt x="131283" y="217172"/>
                    </a:cubicBezTo>
                    <a:cubicBezTo>
                      <a:pt x="134617" y="209267"/>
                      <a:pt x="136617" y="200861"/>
                      <a:pt x="137236" y="192360"/>
                    </a:cubicBezTo>
                    <a:lnTo>
                      <a:pt x="136669" y="186193"/>
                    </a:lnTo>
                    <a:lnTo>
                      <a:pt x="126555" y="186022"/>
                    </a:lnTo>
                    <a:lnTo>
                      <a:pt x="125759" y="228031"/>
                    </a:lnTo>
                    <a:cubicBezTo>
                      <a:pt x="125663" y="230983"/>
                      <a:pt x="123282" y="233269"/>
                      <a:pt x="120329" y="233174"/>
                    </a:cubicBezTo>
                    <a:cubicBezTo>
                      <a:pt x="119948" y="233079"/>
                      <a:pt x="119567" y="232984"/>
                      <a:pt x="119281" y="232984"/>
                    </a:cubicBezTo>
                    <a:cubicBezTo>
                      <a:pt x="116900" y="232412"/>
                      <a:pt x="115090" y="230317"/>
                      <a:pt x="115186" y="227745"/>
                    </a:cubicBezTo>
                    <a:lnTo>
                      <a:pt x="115980" y="185842"/>
                    </a:lnTo>
                    <a:lnTo>
                      <a:pt x="115567" y="185835"/>
                    </a:lnTo>
                    <a:lnTo>
                      <a:pt x="111817" y="184177"/>
                    </a:lnTo>
                    <a:lnTo>
                      <a:pt x="101851" y="227269"/>
                    </a:lnTo>
                    <a:cubicBezTo>
                      <a:pt x="101375" y="230031"/>
                      <a:pt x="98613" y="231841"/>
                      <a:pt x="95755" y="231174"/>
                    </a:cubicBezTo>
                    <a:cubicBezTo>
                      <a:pt x="92898" y="230508"/>
                      <a:pt x="91088" y="227650"/>
                      <a:pt x="91755" y="224792"/>
                    </a:cubicBezTo>
                    <a:lnTo>
                      <a:pt x="97951" y="197931"/>
                    </a:lnTo>
                    <a:lnTo>
                      <a:pt x="92326" y="209266"/>
                    </a:lnTo>
                    <a:cubicBezTo>
                      <a:pt x="91564" y="211933"/>
                      <a:pt x="88802" y="213648"/>
                      <a:pt x="86040" y="213076"/>
                    </a:cubicBezTo>
                    <a:cubicBezTo>
                      <a:pt x="85944" y="213076"/>
                      <a:pt x="85944" y="213076"/>
                      <a:pt x="85849" y="213076"/>
                    </a:cubicBezTo>
                    <a:cubicBezTo>
                      <a:pt x="82992" y="212409"/>
                      <a:pt x="81277" y="209457"/>
                      <a:pt x="82039" y="206695"/>
                    </a:cubicBezTo>
                    <a:lnTo>
                      <a:pt x="96568" y="177434"/>
                    </a:lnTo>
                    <a:lnTo>
                      <a:pt x="95416" y="176925"/>
                    </a:lnTo>
                    <a:lnTo>
                      <a:pt x="69180" y="223077"/>
                    </a:lnTo>
                    <a:cubicBezTo>
                      <a:pt x="67941" y="225077"/>
                      <a:pt x="65560" y="226125"/>
                      <a:pt x="63369" y="225649"/>
                    </a:cubicBezTo>
                    <a:cubicBezTo>
                      <a:pt x="62893" y="225554"/>
                      <a:pt x="62322" y="225363"/>
                      <a:pt x="61941" y="225077"/>
                    </a:cubicBezTo>
                    <a:cubicBezTo>
                      <a:pt x="59369" y="223649"/>
                      <a:pt x="58511" y="220410"/>
                      <a:pt x="59940" y="217839"/>
                    </a:cubicBezTo>
                    <a:lnTo>
                      <a:pt x="73753" y="193540"/>
                    </a:lnTo>
                    <a:lnTo>
                      <a:pt x="71181" y="194217"/>
                    </a:lnTo>
                    <a:cubicBezTo>
                      <a:pt x="68704" y="192693"/>
                      <a:pt x="67847" y="189550"/>
                      <a:pt x="69276" y="186978"/>
                    </a:cubicBezTo>
                    <a:lnTo>
                      <a:pt x="84365" y="168127"/>
                    </a:lnTo>
                    <a:lnTo>
                      <a:pt x="80706" y="164283"/>
                    </a:lnTo>
                    <a:lnTo>
                      <a:pt x="78229" y="168118"/>
                    </a:lnTo>
                    <a:cubicBezTo>
                      <a:pt x="73371" y="176405"/>
                      <a:pt x="68323" y="184882"/>
                      <a:pt x="61751" y="193550"/>
                    </a:cubicBezTo>
                    <a:cubicBezTo>
                      <a:pt x="60417" y="195265"/>
                      <a:pt x="58321" y="196026"/>
                      <a:pt x="56417" y="195550"/>
                    </a:cubicBezTo>
                    <a:cubicBezTo>
                      <a:pt x="55654" y="195360"/>
                      <a:pt x="54988" y="195074"/>
                      <a:pt x="54416" y="194598"/>
                    </a:cubicBezTo>
                    <a:cubicBezTo>
                      <a:pt x="52130" y="192883"/>
                      <a:pt x="51654" y="189550"/>
                      <a:pt x="53368" y="187168"/>
                    </a:cubicBezTo>
                    <a:cubicBezTo>
                      <a:pt x="59560" y="178977"/>
                      <a:pt x="64227" y="171071"/>
                      <a:pt x="69180" y="162689"/>
                    </a:cubicBezTo>
                    <a:lnTo>
                      <a:pt x="71272" y="159173"/>
                    </a:lnTo>
                    <a:lnTo>
                      <a:pt x="31270" y="195074"/>
                    </a:lnTo>
                    <a:cubicBezTo>
                      <a:pt x="29936" y="196217"/>
                      <a:pt x="28127" y="196598"/>
                      <a:pt x="26603" y="196312"/>
                    </a:cubicBezTo>
                    <a:cubicBezTo>
                      <a:pt x="25555" y="196122"/>
                      <a:pt x="24603" y="195550"/>
                      <a:pt x="23841" y="194693"/>
                    </a:cubicBezTo>
                    <a:cubicBezTo>
                      <a:pt x="21936" y="192502"/>
                      <a:pt x="22031" y="189168"/>
                      <a:pt x="24222" y="187263"/>
                    </a:cubicBezTo>
                    <a:lnTo>
                      <a:pt x="44984" y="168630"/>
                    </a:lnTo>
                    <a:lnTo>
                      <a:pt x="40319" y="167261"/>
                    </a:lnTo>
                    <a:cubicBezTo>
                      <a:pt x="38890" y="164689"/>
                      <a:pt x="39843" y="161451"/>
                      <a:pt x="42415" y="160117"/>
                    </a:cubicBezTo>
                    <a:lnTo>
                      <a:pt x="68755" y="145850"/>
                    </a:lnTo>
                    <a:lnTo>
                      <a:pt x="67063" y="141576"/>
                    </a:lnTo>
                    <a:lnTo>
                      <a:pt x="22698" y="153450"/>
                    </a:lnTo>
                    <a:cubicBezTo>
                      <a:pt x="21841" y="153736"/>
                      <a:pt x="20984" y="153736"/>
                      <a:pt x="20222" y="153545"/>
                    </a:cubicBezTo>
                    <a:cubicBezTo>
                      <a:pt x="18317" y="153164"/>
                      <a:pt x="16793" y="151735"/>
                      <a:pt x="16222" y="149735"/>
                    </a:cubicBezTo>
                    <a:cubicBezTo>
                      <a:pt x="15459" y="146878"/>
                      <a:pt x="17174" y="144020"/>
                      <a:pt x="19936" y="143258"/>
                    </a:cubicBezTo>
                    <a:lnTo>
                      <a:pt x="50179" y="135164"/>
                    </a:lnTo>
                    <a:lnTo>
                      <a:pt x="26794" y="136877"/>
                    </a:lnTo>
                    <a:cubicBezTo>
                      <a:pt x="25841" y="137258"/>
                      <a:pt x="24889" y="137258"/>
                      <a:pt x="24031" y="137067"/>
                    </a:cubicBezTo>
                    <a:cubicBezTo>
                      <a:pt x="22317" y="136686"/>
                      <a:pt x="20793" y="135448"/>
                      <a:pt x="20126" y="133543"/>
                    </a:cubicBezTo>
                    <a:cubicBezTo>
                      <a:pt x="19174" y="130781"/>
                      <a:pt x="20698" y="127828"/>
                      <a:pt x="23460" y="126875"/>
                    </a:cubicBezTo>
                    <a:cubicBezTo>
                      <a:pt x="33270" y="123636"/>
                      <a:pt x="43462" y="121612"/>
                      <a:pt x="53737" y="120851"/>
                    </a:cubicBezTo>
                    <a:lnTo>
                      <a:pt x="63276" y="121330"/>
                    </a:lnTo>
                    <a:lnTo>
                      <a:pt x="63361" y="116281"/>
                    </a:lnTo>
                    <a:lnTo>
                      <a:pt x="4887" y="111444"/>
                    </a:lnTo>
                    <a:cubicBezTo>
                      <a:pt x="4601" y="111349"/>
                      <a:pt x="4315" y="111349"/>
                      <a:pt x="4124" y="111349"/>
                    </a:cubicBezTo>
                    <a:cubicBezTo>
                      <a:pt x="1553" y="110777"/>
                      <a:pt x="-257" y="108396"/>
                      <a:pt x="29" y="105729"/>
                    </a:cubicBezTo>
                    <a:cubicBezTo>
                      <a:pt x="314" y="102872"/>
                      <a:pt x="2791" y="100681"/>
                      <a:pt x="5744" y="100872"/>
                    </a:cubicBezTo>
                    <a:lnTo>
                      <a:pt x="41598" y="103837"/>
                    </a:lnTo>
                    <a:lnTo>
                      <a:pt x="9077" y="92871"/>
                    </a:lnTo>
                    <a:cubicBezTo>
                      <a:pt x="6315" y="91919"/>
                      <a:pt x="4791" y="88966"/>
                      <a:pt x="5743" y="86203"/>
                    </a:cubicBezTo>
                    <a:cubicBezTo>
                      <a:pt x="6696" y="83441"/>
                      <a:pt x="9649" y="82012"/>
                      <a:pt x="12411" y="82870"/>
                    </a:cubicBezTo>
                    <a:lnTo>
                      <a:pt x="57755" y="98183"/>
                    </a:lnTo>
                    <a:lnTo>
                      <a:pt x="27460" y="68963"/>
                    </a:lnTo>
                    <a:cubicBezTo>
                      <a:pt x="25365" y="66962"/>
                      <a:pt x="25269" y="63629"/>
                      <a:pt x="27365" y="61533"/>
                    </a:cubicBezTo>
                    <a:cubicBezTo>
                      <a:pt x="29365" y="59438"/>
                      <a:pt x="32699" y="59342"/>
                      <a:pt x="34794" y="61438"/>
                    </a:cubicBezTo>
                    <a:lnTo>
                      <a:pt x="69154" y="94577"/>
                    </a:lnTo>
                    <a:lnTo>
                      <a:pt x="69655" y="93689"/>
                    </a:lnTo>
                    <a:lnTo>
                      <a:pt x="37652" y="58581"/>
                    </a:lnTo>
                    <a:cubicBezTo>
                      <a:pt x="35366" y="56866"/>
                      <a:pt x="34890" y="53532"/>
                      <a:pt x="36604" y="51151"/>
                    </a:cubicBezTo>
                    <a:cubicBezTo>
                      <a:pt x="38319" y="48865"/>
                      <a:pt x="41653" y="48389"/>
                      <a:pt x="44034" y="50103"/>
                    </a:cubicBezTo>
                    <a:lnTo>
                      <a:pt x="75082" y="84069"/>
                    </a:lnTo>
                    <a:lnTo>
                      <a:pt x="75964" y="82505"/>
                    </a:lnTo>
                    <a:lnTo>
                      <a:pt x="52702" y="38864"/>
                    </a:lnTo>
                    <a:cubicBezTo>
                      <a:pt x="51369" y="36292"/>
                      <a:pt x="52321" y="33054"/>
                      <a:pt x="54893" y="31720"/>
                    </a:cubicBezTo>
                    <a:cubicBezTo>
                      <a:pt x="57465" y="30387"/>
                      <a:pt x="60703" y="31339"/>
                      <a:pt x="62037" y="33911"/>
                    </a:cubicBezTo>
                    <a:lnTo>
                      <a:pt x="82121" y="71591"/>
                    </a:lnTo>
                    <a:lnTo>
                      <a:pt x="83162" y="69744"/>
                    </a:lnTo>
                    <a:lnTo>
                      <a:pt x="88343" y="67096"/>
                    </a:lnTo>
                    <a:lnTo>
                      <a:pt x="64799" y="26006"/>
                    </a:lnTo>
                    <a:cubicBezTo>
                      <a:pt x="63370" y="23434"/>
                      <a:pt x="64227" y="20291"/>
                      <a:pt x="66704" y="18767"/>
                    </a:cubicBezTo>
                    <a:cubicBezTo>
                      <a:pt x="69275" y="17338"/>
                      <a:pt x="72419" y="18195"/>
                      <a:pt x="73943" y="20672"/>
                    </a:cubicBezTo>
                    <a:lnTo>
                      <a:pt x="97779" y="62272"/>
                    </a:lnTo>
                    <a:lnTo>
                      <a:pt x="104887" y="58638"/>
                    </a:lnTo>
                    <a:lnTo>
                      <a:pt x="96136" y="29625"/>
                    </a:lnTo>
                    <a:cubicBezTo>
                      <a:pt x="95279" y="26863"/>
                      <a:pt x="96898" y="23910"/>
                      <a:pt x="99660" y="23053"/>
                    </a:cubicBezTo>
                    <a:cubicBezTo>
                      <a:pt x="102423" y="22196"/>
                      <a:pt x="105375" y="23815"/>
                      <a:pt x="106232" y="26577"/>
                    </a:cubicBezTo>
                    <a:lnTo>
                      <a:pt x="114431" y="53759"/>
                    </a:lnTo>
                    <a:lnTo>
                      <a:pt x="117822" y="52025"/>
                    </a:lnTo>
                    <a:lnTo>
                      <a:pt x="119103" y="52047"/>
                    </a:lnTo>
                    <a:lnTo>
                      <a:pt x="111757" y="20290"/>
                    </a:lnTo>
                    <a:cubicBezTo>
                      <a:pt x="111091" y="17432"/>
                      <a:pt x="112900" y="14575"/>
                      <a:pt x="115758" y="14003"/>
                    </a:cubicBezTo>
                    <a:cubicBezTo>
                      <a:pt x="118615" y="13337"/>
                      <a:pt x="121473" y="15146"/>
                      <a:pt x="122044" y="18004"/>
                    </a:cubicBezTo>
                    <a:lnTo>
                      <a:pt x="129961" y="52231"/>
                    </a:lnTo>
                    <a:lnTo>
                      <a:pt x="132661" y="52277"/>
                    </a:lnTo>
                    <a:lnTo>
                      <a:pt x="130426" y="5526"/>
                    </a:lnTo>
                    <a:cubicBezTo>
                      <a:pt x="130331" y="2574"/>
                      <a:pt x="132522" y="97"/>
                      <a:pt x="135474" y="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" name="Google Shape;229;p2"/>
              <p:cNvSpPr/>
              <p:nvPr/>
            </p:nvSpPr>
            <p:spPr>
              <a:xfrm flipH="1">
                <a:off x="9021192" y="3330597"/>
                <a:ext cx="188944" cy="187915"/>
              </a:xfrm>
              <a:custGeom>
                <a:avLst/>
                <a:gdLst/>
                <a:ahLst/>
                <a:cxnLst/>
                <a:rect l="l" t="t" r="r" b="b"/>
                <a:pathLst>
                  <a:path w="214709" h="213540" extrusionOk="0">
                    <a:moveTo>
                      <a:pt x="167830" y="128239"/>
                    </a:moveTo>
                    <a:lnTo>
                      <a:pt x="167782" y="128327"/>
                    </a:lnTo>
                    <a:lnTo>
                      <a:pt x="168367" y="128531"/>
                    </a:lnTo>
                    <a:close/>
                    <a:moveTo>
                      <a:pt x="127933" y="52"/>
                    </a:moveTo>
                    <a:cubicBezTo>
                      <a:pt x="130504" y="433"/>
                      <a:pt x="132219" y="2814"/>
                      <a:pt x="131838" y="5386"/>
                    </a:cubicBezTo>
                    <a:lnTo>
                      <a:pt x="125545" y="45720"/>
                    </a:lnTo>
                    <a:lnTo>
                      <a:pt x="132779" y="47940"/>
                    </a:lnTo>
                    <a:lnTo>
                      <a:pt x="142411" y="23960"/>
                    </a:lnTo>
                    <a:cubicBezTo>
                      <a:pt x="143363" y="21579"/>
                      <a:pt x="146126" y="20340"/>
                      <a:pt x="148507" y="21388"/>
                    </a:cubicBezTo>
                    <a:cubicBezTo>
                      <a:pt x="150888" y="22341"/>
                      <a:pt x="152127" y="25103"/>
                      <a:pt x="151079" y="27484"/>
                    </a:cubicBezTo>
                    <a:lnTo>
                      <a:pt x="141755" y="50694"/>
                    </a:lnTo>
                    <a:lnTo>
                      <a:pt x="145061" y="51709"/>
                    </a:lnTo>
                    <a:lnTo>
                      <a:pt x="145916" y="52417"/>
                    </a:lnTo>
                    <a:lnTo>
                      <a:pt x="158508" y="26246"/>
                    </a:lnTo>
                    <a:cubicBezTo>
                      <a:pt x="159651" y="23865"/>
                      <a:pt x="162413" y="22912"/>
                      <a:pt x="164794" y="24055"/>
                    </a:cubicBezTo>
                    <a:cubicBezTo>
                      <a:pt x="167175" y="25198"/>
                      <a:pt x="168128" y="27960"/>
                      <a:pt x="166985" y="30342"/>
                    </a:cubicBezTo>
                    <a:lnTo>
                      <a:pt x="153386" y="58605"/>
                    </a:lnTo>
                    <a:lnTo>
                      <a:pt x="155208" y="60114"/>
                    </a:lnTo>
                    <a:lnTo>
                      <a:pt x="179749" y="26341"/>
                    </a:lnTo>
                    <a:cubicBezTo>
                      <a:pt x="181273" y="24245"/>
                      <a:pt x="184226" y="23769"/>
                      <a:pt x="186321" y="25293"/>
                    </a:cubicBezTo>
                    <a:cubicBezTo>
                      <a:pt x="188417" y="26817"/>
                      <a:pt x="188893" y="29770"/>
                      <a:pt x="187369" y="31865"/>
                    </a:cubicBezTo>
                    <a:lnTo>
                      <a:pt x="162471" y="66130"/>
                    </a:lnTo>
                    <a:lnTo>
                      <a:pt x="163651" y="67108"/>
                    </a:lnTo>
                    <a:lnTo>
                      <a:pt x="164684" y="70631"/>
                    </a:lnTo>
                    <a:lnTo>
                      <a:pt x="195084" y="43676"/>
                    </a:lnTo>
                    <a:cubicBezTo>
                      <a:pt x="196989" y="41962"/>
                      <a:pt x="200037" y="42152"/>
                      <a:pt x="201752" y="44057"/>
                    </a:cubicBezTo>
                    <a:cubicBezTo>
                      <a:pt x="203466" y="46058"/>
                      <a:pt x="203276" y="49010"/>
                      <a:pt x="201370" y="50725"/>
                    </a:cubicBezTo>
                    <a:lnTo>
                      <a:pt x="174216" y="74801"/>
                    </a:lnTo>
                    <a:lnTo>
                      <a:pt x="204989" y="64822"/>
                    </a:lnTo>
                    <a:cubicBezTo>
                      <a:pt x="207466" y="64060"/>
                      <a:pt x="210133" y="65393"/>
                      <a:pt x="210895" y="67870"/>
                    </a:cubicBezTo>
                    <a:cubicBezTo>
                      <a:pt x="211657" y="70346"/>
                      <a:pt x="210323" y="73013"/>
                      <a:pt x="207847" y="73775"/>
                    </a:cubicBezTo>
                    <a:lnTo>
                      <a:pt x="172091" y="85370"/>
                    </a:lnTo>
                    <a:lnTo>
                      <a:pt x="209848" y="84062"/>
                    </a:lnTo>
                    <a:cubicBezTo>
                      <a:pt x="212419" y="83967"/>
                      <a:pt x="214610" y="85967"/>
                      <a:pt x="214706" y="88634"/>
                    </a:cubicBezTo>
                    <a:cubicBezTo>
                      <a:pt x="214801" y="91206"/>
                      <a:pt x="212801" y="93397"/>
                      <a:pt x="210134" y="93492"/>
                    </a:cubicBezTo>
                    <a:lnTo>
                      <a:pt x="171777" y="94821"/>
                    </a:lnTo>
                    <a:lnTo>
                      <a:pt x="173000" y="98994"/>
                    </a:lnTo>
                    <a:lnTo>
                      <a:pt x="199656" y="102160"/>
                    </a:lnTo>
                    <a:cubicBezTo>
                      <a:pt x="202227" y="102446"/>
                      <a:pt x="204037" y="104827"/>
                      <a:pt x="203752" y="107399"/>
                    </a:cubicBezTo>
                    <a:cubicBezTo>
                      <a:pt x="203466" y="109971"/>
                      <a:pt x="201085" y="111781"/>
                      <a:pt x="198513" y="111495"/>
                    </a:cubicBezTo>
                    <a:lnTo>
                      <a:pt x="175878" y="108806"/>
                    </a:lnTo>
                    <a:lnTo>
                      <a:pt x="176649" y="111437"/>
                    </a:lnTo>
                    <a:lnTo>
                      <a:pt x="206419" y="118924"/>
                    </a:lnTo>
                    <a:cubicBezTo>
                      <a:pt x="208895" y="119591"/>
                      <a:pt x="210515" y="122162"/>
                      <a:pt x="209848" y="124639"/>
                    </a:cubicBezTo>
                    <a:cubicBezTo>
                      <a:pt x="209181" y="127115"/>
                      <a:pt x="206609" y="128735"/>
                      <a:pt x="204133" y="128068"/>
                    </a:cubicBezTo>
                    <a:lnTo>
                      <a:pt x="172685" y="120159"/>
                    </a:lnTo>
                    <a:lnTo>
                      <a:pt x="208419" y="139593"/>
                    </a:lnTo>
                    <a:cubicBezTo>
                      <a:pt x="210705" y="140832"/>
                      <a:pt x="211562" y="143689"/>
                      <a:pt x="210324" y="145975"/>
                    </a:cubicBezTo>
                    <a:cubicBezTo>
                      <a:pt x="209086" y="148261"/>
                      <a:pt x="206228" y="149118"/>
                      <a:pt x="203943" y="147880"/>
                    </a:cubicBezTo>
                    <a:lnTo>
                      <a:pt x="190819" y="140743"/>
                    </a:lnTo>
                    <a:lnTo>
                      <a:pt x="191179" y="141498"/>
                    </a:lnTo>
                    <a:cubicBezTo>
                      <a:pt x="190321" y="143974"/>
                      <a:pt x="187654" y="145213"/>
                      <a:pt x="185178" y="144356"/>
                    </a:cubicBezTo>
                    <a:lnTo>
                      <a:pt x="175338" y="140930"/>
                    </a:lnTo>
                    <a:lnTo>
                      <a:pt x="198227" y="157786"/>
                    </a:lnTo>
                    <a:cubicBezTo>
                      <a:pt x="200322" y="159310"/>
                      <a:pt x="200798" y="162263"/>
                      <a:pt x="199179" y="164359"/>
                    </a:cubicBezTo>
                    <a:cubicBezTo>
                      <a:pt x="197655" y="166454"/>
                      <a:pt x="194703" y="166930"/>
                      <a:pt x="192607" y="165311"/>
                    </a:cubicBezTo>
                    <a:lnTo>
                      <a:pt x="160520" y="141681"/>
                    </a:lnTo>
                    <a:lnTo>
                      <a:pt x="158978" y="144517"/>
                    </a:lnTo>
                    <a:lnTo>
                      <a:pt x="165366" y="150642"/>
                    </a:lnTo>
                    <a:cubicBezTo>
                      <a:pt x="173748" y="158262"/>
                      <a:pt x="182511" y="166073"/>
                      <a:pt x="189178" y="173597"/>
                    </a:cubicBezTo>
                    <a:cubicBezTo>
                      <a:pt x="191084" y="175502"/>
                      <a:pt x="190798" y="178550"/>
                      <a:pt x="188798" y="180265"/>
                    </a:cubicBezTo>
                    <a:cubicBezTo>
                      <a:pt x="186893" y="181979"/>
                      <a:pt x="183844" y="181884"/>
                      <a:pt x="182130" y="179884"/>
                    </a:cubicBezTo>
                    <a:cubicBezTo>
                      <a:pt x="175748" y="172740"/>
                      <a:pt x="167176" y="165120"/>
                      <a:pt x="158984" y="157595"/>
                    </a:cubicBezTo>
                    <a:lnTo>
                      <a:pt x="156899" y="155688"/>
                    </a:lnTo>
                    <a:lnTo>
                      <a:pt x="172986" y="178455"/>
                    </a:lnTo>
                    <a:cubicBezTo>
                      <a:pt x="174510" y="180550"/>
                      <a:pt x="173938" y="183503"/>
                      <a:pt x="171843" y="185027"/>
                    </a:cubicBezTo>
                    <a:cubicBezTo>
                      <a:pt x="169748" y="186551"/>
                      <a:pt x="166795" y="185980"/>
                      <a:pt x="165271" y="183884"/>
                    </a:cubicBezTo>
                    <a:lnTo>
                      <a:pt x="156103" y="170906"/>
                    </a:lnTo>
                    <a:lnTo>
                      <a:pt x="165080" y="199219"/>
                    </a:lnTo>
                    <a:cubicBezTo>
                      <a:pt x="165842" y="201696"/>
                      <a:pt x="164509" y="204363"/>
                      <a:pt x="162032" y="205125"/>
                    </a:cubicBezTo>
                    <a:cubicBezTo>
                      <a:pt x="160223" y="205887"/>
                      <a:pt x="158318" y="205220"/>
                      <a:pt x="157079" y="203696"/>
                    </a:cubicBezTo>
                    <a:cubicBezTo>
                      <a:pt x="156698" y="203220"/>
                      <a:pt x="156412" y="202744"/>
                      <a:pt x="156222" y="202172"/>
                    </a:cubicBezTo>
                    <a:lnTo>
                      <a:pt x="142503" y="158956"/>
                    </a:lnTo>
                    <a:lnTo>
                      <a:pt x="141702" y="159371"/>
                    </a:lnTo>
                    <a:lnTo>
                      <a:pt x="138410" y="202077"/>
                    </a:lnTo>
                    <a:cubicBezTo>
                      <a:pt x="138219" y="204649"/>
                      <a:pt x="135933" y="206649"/>
                      <a:pt x="133362" y="206459"/>
                    </a:cubicBezTo>
                    <a:cubicBezTo>
                      <a:pt x="131933" y="206364"/>
                      <a:pt x="130790" y="205697"/>
                      <a:pt x="130028" y="204744"/>
                    </a:cubicBezTo>
                    <a:cubicBezTo>
                      <a:pt x="129266" y="203887"/>
                      <a:pt x="128885" y="202649"/>
                      <a:pt x="128980" y="201411"/>
                    </a:cubicBezTo>
                    <a:lnTo>
                      <a:pt x="130607" y="180312"/>
                    </a:lnTo>
                    <a:lnTo>
                      <a:pt x="127171" y="179312"/>
                    </a:lnTo>
                    <a:lnTo>
                      <a:pt x="126487" y="178201"/>
                    </a:lnTo>
                    <a:lnTo>
                      <a:pt x="119455" y="210364"/>
                    </a:lnTo>
                    <a:cubicBezTo>
                      <a:pt x="118598" y="212840"/>
                      <a:pt x="115931" y="214079"/>
                      <a:pt x="113454" y="213317"/>
                    </a:cubicBezTo>
                    <a:cubicBezTo>
                      <a:pt x="110978" y="212460"/>
                      <a:pt x="109644" y="209793"/>
                      <a:pt x="110502" y="207316"/>
                    </a:cubicBezTo>
                    <a:cubicBezTo>
                      <a:pt x="114169" y="196744"/>
                      <a:pt x="116955" y="184456"/>
                      <a:pt x="118944" y="171931"/>
                    </a:cubicBezTo>
                    <a:lnTo>
                      <a:pt x="119631" y="165004"/>
                    </a:lnTo>
                    <a:lnTo>
                      <a:pt x="111633" y="165687"/>
                    </a:lnTo>
                    <a:lnTo>
                      <a:pt x="104977" y="197410"/>
                    </a:lnTo>
                    <a:cubicBezTo>
                      <a:pt x="104406" y="199982"/>
                      <a:pt x="101929" y="201601"/>
                      <a:pt x="99357" y="201030"/>
                    </a:cubicBezTo>
                    <a:cubicBezTo>
                      <a:pt x="98214" y="200744"/>
                      <a:pt x="97262" y="200173"/>
                      <a:pt x="96690" y="199315"/>
                    </a:cubicBezTo>
                    <a:cubicBezTo>
                      <a:pt x="95833" y="198267"/>
                      <a:pt x="95452" y="196839"/>
                      <a:pt x="95738" y="195410"/>
                    </a:cubicBezTo>
                    <a:lnTo>
                      <a:pt x="102217" y="164530"/>
                    </a:lnTo>
                    <a:lnTo>
                      <a:pt x="101123" y="166109"/>
                    </a:lnTo>
                    <a:lnTo>
                      <a:pt x="96786" y="176836"/>
                    </a:lnTo>
                    <a:lnTo>
                      <a:pt x="92412" y="178681"/>
                    </a:lnTo>
                    <a:lnTo>
                      <a:pt x="91415" y="180119"/>
                    </a:lnTo>
                    <a:lnTo>
                      <a:pt x="89356" y="184742"/>
                    </a:lnTo>
                    <a:cubicBezTo>
                      <a:pt x="88309" y="187123"/>
                      <a:pt x="85546" y="188171"/>
                      <a:pt x="83165" y="187123"/>
                    </a:cubicBezTo>
                    <a:cubicBezTo>
                      <a:pt x="82498" y="186837"/>
                      <a:pt x="81927" y="186361"/>
                      <a:pt x="81450" y="185789"/>
                    </a:cubicBezTo>
                    <a:cubicBezTo>
                      <a:pt x="80403" y="184456"/>
                      <a:pt x="80022" y="182551"/>
                      <a:pt x="80784" y="180932"/>
                    </a:cubicBezTo>
                    <a:lnTo>
                      <a:pt x="82418" y="177265"/>
                    </a:lnTo>
                    <a:lnTo>
                      <a:pt x="82403" y="176836"/>
                    </a:lnTo>
                    <a:lnTo>
                      <a:pt x="82980" y="176003"/>
                    </a:lnTo>
                    <a:lnTo>
                      <a:pt x="90182" y="159831"/>
                    </a:lnTo>
                    <a:lnTo>
                      <a:pt x="88164" y="159211"/>
                    </a:lnTo>
                    <a:lnTo>
                      <a:pt x="66782" y="182360"/>
                    </a:lnTo>
                    <a:cubicBezTo>
                      <a:pt x="64782" y="183503"/>
                      <a:pt x="62305" y="182932"/>
                      <a:pt x="60876" y="181217"/>
                    </a:cubicBezTo>
                    <a:cubicBezTo>
                      <a:pt x="60686" y="181027"/>
                      <a:pt x="60496" y="180741"/>
                      <a:pt x="60400" y="180455"/>
                    </a:cubicBezTo>
                    <a:cubicBezTo>
                      <a:pt x="59162" y="178169"/>
                      <a:pt x="60019" y="175312"/>
                      <a:pt x="62305" y="174074"/>
                    </a:cubicBezTo>
                    <a:lnTo>
                      <a:pt x="81114" y="153737"/>
                    </a:lnTo>
                    <a:lnTo>
                      <a:pt x="76429" y="149854"/>
                    </a:lnTo>
                    <a:lnTo>
                      <a:pt x="52494" y="178551"/>
                    </a:lnTo>
                    <a:cubicBezTo>
                      <a:pt x="50875" y="180551"/>
                      <a:pt x="47827" y="180837"/>
                      <a:pt x="45827" y="179122"/>
                    </a:cubicBezTo>
                    <a:cubicBezTo>
                      <a:pt x="45541" y="178932"/>
                      <a:pt x="45350" y="178646"/>
                      <a:pt x="45160" y="178455"/>
                    </a:cubicBezTo>
                    <a:cubicBezTo>
                      <a:pt x="43826" y="176741"/>
                      <a:pt x="43731" y="174265"/>
                      <a:pt x="45255" y="172455"/>
                    </a:cubicBezTo>
                    <a:lnTo>
                      <a:pt x="69143" y="143814"/>
                    </a:lnTo>
                    <a:lnTo>
                      <a:pt x="68877" y="143594"/>
                    </a:lnTo>
                    <a:lnTo>
                      <a:pt x="67850" y="140091"/>
                    </a:lnTo>
                    <a:lnTo>
                      <a:pt x="36397" y="164930"/>
                    </a:lnTo>
                    <a:cubicBezTo>
                      <a:pt x="34302" y="166454"/>
                      <a:pt x="31349" y="166168"/>
                      <a:pt x="29730" y="164168"/>
                    </a:cubicBezTo>
                    <a:cubicBezTo>
                      <a:pt x="28110" y="162072"/>
                      <a:pt x="28396" y="159119"/>
                      <a:pt x="30492" y="157500"/>
                    </a:cubicBezTo>
                    <a:lnTo>
                      <a:pt x="50095" y="142015"/>
                    </a:lnTo>
                    <a:lnTo>
                      <a:pt x="39541" y="146928"/>
                    </a:lnTo>
                    <a:cubicBezTo>
                      <a:pt x="37541" y="148357"/>
                      <a:pt x="34683" y="148071"/>
                      <a:pt x="33064" y="146071"/>
                    </a:cubicBezTo>
                    <a:cubicBezTo>
                      <a:pt x="33064" y="146071"/>
                      <a:pt x="32969" y="145975"/>
                      <a:pt x="32969" y="145975"/>
                    </a:cubicBezTo>
                    <a:cubicBezTo>
                      <a:pt x="31445" y="143880"/>
                      <a:pt x="31826" y="140927"/>
                      <a:pt x="33826" y="139403"/>
                    </a:cubicBezTo>
                    <a:lnTo>
                      <a:pt x="63597" y="125583"/>
                    </a:lnTo>
                    <a:lnTo>
                      <a:pt x="63333" y="124685"/>
                    </a:lnTo>
                    <a:lnTo>
                      <a:pt x="15823" y="143594"/>
                    </a:lnTo>
                    <a:cubicBezTo>
                      <a:pt x="13823" y="144356"/>
                      <a:pt x="11632" y="143689"/>
                      <a:pt x="10394" y="142165"/>
                    </a:cubicBezTo>
                    <a:cubicBezTo>
                      <a:pt x="10108" y="141784"/>
                      <a:pt x="9823" y="141403"/>
                      <a:pt x="9727" y="140927"/>
                    </a:cubicBezTo>
                    <a:cubicBezTo>
                      <a:pt x="8775" y="138546"/>
                      <a:pt x="9918" y="135783"/>
                      <a:pt x="12394" y="134831"/>
                    </a:cubicBezTo>
                    <a:lnTo>
                      <a:pt x="35312" y="125710"/>
                    </a:lnTo>
                    <a:lnTo>
                      <a:pt x="33159" y="124734"/>
                    </a:lnTo>
                    <a:cubicBezTo>
                      <a:pt x="32206" y="122258"/>
                      <a:pt x="33444" y="119591"/>
                      <a:pt x="35921" y="118638"/>
                    </a:cubicBezTo>
                    <a:lnTo>
                      <a:pt x="59978" y="113244"/>
                    </a:lnTo>
                    <a:lnTo>
                      <a:pt x="58558" y="108401"/>
                    </a:lnTo>
                    <a:lnTo>
                      <a:pt x="52685" y="110351"/>
                    </a:lnTo>
                    <a:cubicBezTo>
                      <a:pt x="44684" y="113399"/>
                      <a:pt x="36492" y="116543"/>
                      <a:pt x="27063" y="118924"/>
                    </a:cubicBezTo>
                    <a:cubicBezTo>
                      <a:pt x="25253" y="119400"/>
                      <a:pt x="23348" y="118733"/>
                      <a:pt x="22205" y="117305"/>
                    </a:cubicBezTo>
                    <a:cubicBezTo>
                      <a:pt x="21824" y="116828"/>
                      <a:pt x="21443" y="116162"/>
                      <a:pt x="21348" y="115495"/>
                    </a:cubicBezTo>
                    <a:cubicBezTo>
                      <a:pt x="20681" y="113018"/>
                      <a:pt x="22205" y="110447"/>
                      <a:pt x="24777" y="109780"/>
                    </a:cubicBezTo>
                    <a:cubicBezTo>
                      <a:pt x="33730" y="107494"/>
                      <a:pt x="41350" y="104636"/>
                      <a:pt x="49446" y="101588"/>
                    </a:cubicBezTo>
                    <a:lnTo>
                      <a:pt x="52692" y="100350"/>
                    </a:lnTo>
                    <a:lnTo>
                      <a:pt x="4964" y="103018"/>
                    </a:lnTo>
                    <a:cubicBezTo>
                      <a:pt x="3440" y="103018"/>
                      <a:pt x="2012" y="102351"/>
                      <a:pt x="1059" y="101208"/>
                    </a:cubicBezTo>
                    <a:cubicBezTo>
                      <a:pt x="488" y="100446"/>
                      <a:pt x="107" y="99493"/>
                      <a:pt x="12" y="98541"/>
                    </a:cubicBezTo>
                    <a:cubicBezTo>
                      <a:pt x="-179" y="95969"/>
                      <a:pt x="1821" y="93683"/>
                      <a:pt x="4488" y="93588"/>
                    </a:cubicBezTo>
                    <a:lnTo>
                      <a:pt x="29281" y="92202"/>
                    </a:lnTo>
                    <a:lnTo>
                      <a:pt x="26777" y="88634"/>
                    </a:lnTo>
                    <a:cubicBezTo>
                      <a:pt x="27253" y="86063"/>
                      <a:pt x="29730" y="84348"/>
                      <a:pt x="32206" y="84824"/>
                    </a:cubicBezTo>
                    <a:lnTo>
                      <a:pt x="58615" y="89612"/>
                    </a:lnTo>
                    <a:lnTo>
                      <a:pt x="59827" y="85663"/>
                    </a:lnTo>
                    <a:lnTo>
                      <a:pt x="22205" y="69203"/>
                    </a:lnTo>
                    <a:cubicBezTo>
                      <a:pt x="21538" y="68917"/>
                      <a:pt x="20967" y="68441"/>
                      <a:pt x="20490" y="67870"/>
                    </a:cubicBezTo>
                    <a:cubicBezTo>
                      <a:pt x="19443" y="66536"/>
                      <a:pt x="19062" y="64727"/>
                      <a:pt x="19824" y="63012"/>
                    </a:cubicBezTo>
                    <a:cubicBezTo>
                      <a:pt x="20872" y="60631"/>
                      <a:pt x="23634" y="59583"/>
                      <a:pt x="26015" y="60631"/>
                    </a:cubicBezTo>
                    <a:lnTo>
                      <a:pt x="51197" y="71647"/>
                    </a:lnTo>
                    <a:lnTo>
                      <a:pt x="34302" y="60059"/>
                    </a:lnTo>
                    <a:cubicBezTo>
                      <a:pt x="33444" y="59774"/>
                      <a:pt x="32778" y="59202"/>
                      <a:pt x="32301" y="58535"/>
                    </a:cubicBezTo>
                    <a:cubicBezTo>
                      <a:pt x="31254" y="57297"/>
                      <a:pt x="30968" y="55583"/>
                      <a:pt x="31539" y="53963"/>
                    </a:cubicBezTo>
                    <a:cubicBezTo>
                      <a:pt x="32397" y="51487"/>
                      <a:pt x="35159" y="50249"/>
                      <a:pt x="37540" y="51201"/>
                    </a:cubicBezTo>
                    <a:lnTo>
                      <a:pt x="66941" y="71340"/>
                    </a:lnTo>
                    <a:lnTo>
                      <a:pt x="71333" y="66039"/>
                    </a:lnTo>
                    <a:lnTo>
                      <a:pt x="33254" y="30056"/>
                    </a:lnTo>
                    <a:cubicBezTo>
                      <a:pt x="33064" y="29865"/>
                      <a:pt x="32969" y="29675"/>
                      <a:pt x="32778" y="29580"/>
                    </a:cubicBezTo>
                    <a:cubicBezTo>
                      <a:pt x="31350" y="27770"/>
                      <a:pt x="31350" y="25103"/>
                      <a:pt x="33064" y="23388"/>
                    </a:cubicBezTo>
                    <a:cubicBezTo>
                      <a:pt x="34874" y="21483"/>
                      <a:pt x="37826" y="21388"/>
                      <a:pt x="39731" y="23198"/>
                    </a:cubicBezTo>
                    <a:lnTo>
                      <a:pt x="63123" y="45302"/>
                    </a:lnTo>
                    <a:lnTo>
                      <a:pt x="46589" y="19483"/>
                    </a:lnTo>
                    <a:cubicBezTo>
                      <a:pt x="45160" y="17292"/>
                      <a:pt x="45827" y="14339"/>
                      <a:pt x="48018" y="13006"/>
                    </a:cubicBezTo>
                    <a:cubicBezTo>
                      <a:pt x="50208" y="11577"/>
                      <a:pt x="53066" y="12244"/>
                      <a:pt x="54495" y="14435"/>
                    </a:cubicBezTo>
                    <a:lnTo>
                      <a:pt x="77566" y="50474"/>
                    </a:lnTo>
                    <a:lnTo>
                      <a:pt x="72783" y="13006"/>
                    </a:lnTo>
                    <a:cubicBezTo>
                      <a:pt x="72497" y="10435"/>
                      <a:pt x="74307" y="8053"/>
                      <a:pt x="76879" y="7768"/>
                    </a:cubicBezTo>
                    <a:cubicBezTo>
                      <a:pt x="79450" y="7387"/>
                      <a:pt x="81832" y="9292"/>
                      <a:pt x="82117" y="11863"/>
                    </a:cubicBezTo>
                    <a:lnTo>
                      <a:pt x="87382" y="53106"/>
                    </a:lnTo>
                    <a:lnTo>
                      <a:pt x="88125" y="52720"/>
                    </a:lnTo>
                    <a:lnTo>
                      <a:pt x="85452" y="11578"/>
                    </a:lnTo>
                    <a:cubicBezTo>
                      <a:pt x="84785" y="9101"/>
                      <a:pt x="86309" y="6529"/>
                      <a:pt x="88880" y="5862"/>
                    </a:cubicBezTo>
                    <a:cubicBezTo>
                      <a:pt x="91452" y="5196"/>
                      <a:pt x="93929" y="6720"/>
                      <a:pt x="94595" y="9291"/>
                    </a:cubicBezTo>
                    <a:lnTo>
                      <a:pt x="97097" y="48064"/>
                    </a:lnTo>
                    <a:lnTo>
                      <a:pt x="99426" y="46855"/>
                    </a:lnTo>
                    <a:lnTo>
                      <a:pt x="107073" y="6243"/>
                    </a:lnTo>
                    <a:cubicBezTo>
                      <a:pt x="107549" y="3671"/>
                      <a:pt x="110025" y="1957"/>
                      <a:pt x="112597" y="2528"/>
                    </a:cubicBezTo>
                    <a:cubicBezTo>
                      <a:pt x="115169" y="3004"/>
                      <a:pt x="116883" y="5481"/>
                      <a:pt x="116312" y="8053"/>
                    </a:cubicBezTo>
                    <a:lnTo>
                      <a:pt x="109165" y="46013"/>
                    </a:lnTo>
                    <a:lnTo>
                      <a:pt x="116130" y="45419"/>
                    </a:lnTo>
                    <a:lnTo>
                      <a:pt x="122599" y="3957"/>
                    </a:lnTo>
                    <a:cubicBezTo>
                      <a:pt x="122980" y="1385"/>
                      <a:pt x="125361" y="-329"/>
                      <a:pt x="127933" y="5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" name="Google Shape;230;p2"/>
              <p:cNvSpPr/>
              <p:nvPr/>
            </p:nvSpPr>
            <p:spPr>
              <a:xfrm flipH="1">
                <a:off x="8746090" y="3166966"/>
                <a:ext cx="201739" cy="196090"/>
              </a:xfrm>
              <a:custGeom>
                <a:avLst/>
                <a:gdLst/>
                <a:ahLst/>
                <a:cxnLst/>
                <a:rect l="l" t="t" r="r" b="b"/>
                <a:pathLst>
                  <a:path w="229249" h="222829" extrusionOk="0">
                    <a:moveTo>
                      <a:pt x="180598" y="120680"/>
                    </a:moveTo>
                    <a:lnTo>
                      <a:pt x="180546" y="120893"/>
                    </a:lnTo>
                    <a:lnTo>
                      <a:pt x="181893" y="120994"/>
                    </a:lnTo>
                    <a:close/>
                    <a:moveTo>
                      <a:pt x="104738" y="27"/>
                    </a:moveTo>
                    <a:cubicBezTo>
                      <a:pt x="107500" y="-259"/>
                      <a:pt x="109977" y="1742"/>
                      <a:pt x="110262" y="4504"/>
                    </a:cubicBezTo>
                    <a:lnTo>
                      <a:pt x="114829" y="47529"/>
                    </a:lnTo>
                    <a:lnTo>
                      <a:pt x="122754" y="47830"/>
                    </a:lnTo>
                    <a:lnTo>
                      <a:pt x="126074" y="20697"/>
                    </a:lnTo>
                    <a:cubicBezTo>
                      <a:pt x="126455" y="17935"/>
                      <a:pt x="128932" y="16030"/>
                      <a:pt x="131694" y="16315"/>
                    </a:cubicBezTo>
                    <a:cubicBezTo>
                      <a:pt x="134456" y="16696"/>
                      <a:pt x="136361" y="19173"/>
                      <a:pt x="136076" y="21935"/>
                    </a:cubicBezTo>
                    <a:lnTo>
                      <a:pt x="132860" y="48214"/>
                    </a:lnTo>
                    <a:lnTo>
                      <a:pt x="136303" y="48345"/>
                    </a:lnTo>
                    <a:lnTo>
                      <a:pt x="137451" y="48874"/>
                    </a:lnTo>
                    <a:lnTo>
                      <a:pt x="143219" y="18602"/>
                    </a:lnTo>
                    <a:cubicBezTo>
                      <a:pt x="143696" y="15935"/>
                      <a:pt x="146363" y="14125"/>
                      <a:pt x="149030" y="14601"/>
                    </a:cubicBezTo>
                    <a:cubicBezTo>
                      <a:pt x="151697" y="15077"/>
                      <a:pt x="153506" y="17744"/>
                      <a:pt x="153030" y="20411"/>
                    </a:cubicBezTo>
                    <a:lnTo>
                      <a:pt x="146787" y="53177"/>
                    </a:lnTo>
                    <a:lnTo>
                      <a:pt x="148995" y="54194"/>
                    </a:lnTo>
                    <a:lnTo>
                      <a:pt x="164936" y="12791"/>
                    </a:lnTo>
                    <a:cubicBezTo>
                      <a:pt x="165889" y="10220"/>
                      <a:pt x="168841" y="8886"/>
                      <a:pt x="171413" y="9934"/>
                    </a:cubicBezTo>
                    <a:cubicBezTo>
                      <a:pt x="173985" y="10886"/>
                      <a:pt x="175319" y="13839"/>
                      <a:pt x="174271" y="16411"/>
                    </a:cubicBezTo>
                    <a:lnTo>
                      <a:pt x="158106" y="58393"/>
                    </a:lnTo>
                    <a:lnTo>
                      <a:pt x="159602" y="59083"/>
                    </a:lnTo>
                    <a:lnTo>
                      <a:pt x="161675" y="62497"/>
                    </a:lnTo>
                    <a:lnTo>
                      <a:pt x="185510" y="26507"/>
                    </a:lnTo>
                    <a:cubicBezTo>
                      <a:pt x="187034" y="24221"/>
                      <a:pt x="190177" y="23554"/>
                      <a:pt x="192463" y="25078"/>
                    </a:cubicBezTo>
                    <a:cubicBezTo>
                      <a:pt x="194749" y="26602"/>
                      <a:pt x="195416" y="29745"/>
                      <a:pt x="193892" y="32031"/>
                    </a:cubicBezTo>
                    <a:lnTo>
                      <a:pt x="172659" y="64091"/>
                    </a:lnTo>
                    <a:lnTo>
                      <a:pt x="201512" y="45462"/>
                    </a:lnTo>
                    <a:cubicBezTo>
                      <a:pt x="203798" y="43938"/>
                      <a:pt x="206941" y="44700"/>
                      <a:pt x="208465" y="46986"/>
                    </a:cubicBezTo>
                    <a:cubicBezTo>
                      <a:pt x="209989" y="49272"/>
                      <a:pt x="209322" y="52415"/>
                      <a:pt x="206941" y="53939"/>
                    </a:cubicBezTo>
                    <a:lnTo>
                      <a:pt x="173811" y="75330"/>
                    </a:lnTo>
                    <a:lnTo>
                      <a:pt x="211704" y="63845"/>
                    </a:lnTo>
                    <a:cubicBezTo>
                      <a:pt x="214371" y="63083"/>
                      <a:pt x="217133" y="64512"/>
                      <a:pt x="217895" y="67179"/>
                    </a:cubicBezTo>
                    <a:cubicBezTo>
                      <a:pt x="218657" y="69846"/>
                      <a:pt x="217229" y="72608"/>
                      <a:pt x="214562" y="73370"/>
                    </a:cubicBezTo>
                    <a:lnTo>
                      <a:pt x="175469" y="85218"/>
                    </a:lnTo>
                    <a:lnTo>
                      <a:pt x="177960" y="89321"/>
                    </a:lnTo>
                    <a:lnTo>
                      <a:pt x="206274" y="85276"/>
                    </a:lnTo>
                    <a:cubicBezTo>
                      <a:pt x="209036" y="84896"/>
                      <a:pt x="211513" y="86801"/>
                      <a:pt x="211894" y="89563"/>
                    </a:cubicBezTo>
                    <a:cubicBezTo>
                      <a:pt x="212275" y="92325"/>
                      <a:pt x="210370" y="94801"/>
                      <a:pt x="207608" y="95183"/>
                    </a:cubicBezTo>
                    <a:lnTo>
                      <a:pt x="183600" y="98612"/>
                    </a:lnTo>
                    <a:lnTo>
                      <a:pt x="185126" y="101126"/>
                    </a:lnTo>
                    <a:lnTo>
                      <a:pt x="217704" y="100707"/>
                    </a:lnTo>
                    <a:cubicBezTo>
                      <a:pt x="220467" y="100707"/>
                      <a:pt x="222753" y="102898"/>
                      <a:pt x="222753" y="105660"/>
                    </a:cubicBezTo>
                    <a:cubicBezTo>
                      <a:pt x="222753" y="108422"/>
                      <a:pt x="220562" y="110708"/>
                      <a:pt x="217800" y="110708"/>
                    </a:cubicBezTo>
                    <a:lnTo>
                      <a:pt x="183635" y="111147"/>
                    </a:lnTo>
                    <a:lnTo>
                      <a:pt x="225420" y="121281"/>
                    </a:lnTo>
                    <a:cubicBezTo>
                      <a:pt x="228087" y="121948"/>
                      <a:pt x="229706" y="124615"/>
                      <a:pt x="229135" y="127282"/>
                    </a:cubicBezTo>
                    <a:cubicBezTo>
                      <a:pt x="228468" y="129949"/>
                      <a:pt x="225801" y="131568"/>
                      <a:pt x="223134" y="130996"/>
                    </a:cubicBezTo>
                    <a:lnTo>
                      <a:pt x="207433" y="127188"/>
                    </a:lnTo>
                    <a:lnTo>
                      <a:pt x="208084" y="127948"/>
                    </a:lnTo>
                    <a:cubicBezTo>
                      <a:pt x="207894" y="130710"/>
                      <a:pt x="205512" y="132806"/>
                      <a:pt x="202750" y="132520"/>
                    </a:cubicBezTo>
                    <a:lnTo>
                      <a:pt x="192136" y="131716"/>
                    </a:lnTo>
                    <a:lnTo>
                      <a:pt x="219895" y="142617"/>
                    </a:lnTo>
                    <a:cubicBezTo>
                      <a:pt x="222467" y="143664"/>
                      <a:pt x="223705" y="146522"/>
                      <a:pt x="222752" y="149094"/>
                    </a:cubicBezTo>
                    <a:cubicBezTo>
                      <a:pt x="221705" y="151665"/>
                      <a:pt x="218847" y="152904"/>
                      <a:pt x="216276" y="151951"/>
                    </a:cubicBezTo>
                    <a:lnTo>
                      <a:pt x="176770" y="136437"/>
                    </a:lnTo>
                    <a:lnTo>
                      <a:pt x="175958" y="139779"/>
                    </a:lnTo>
                    <a:lnTo>
                      <a:pt x="184367" y="144427"/>
                    </a:lnTo>
                    <a:cubicBezTo>
                      <a:pt x="195130" y="149951"/>
                      <a:pt x="206179" y="155666"/>
                      <a:pt x="215133" y="161477"/>
                    </a:cubicBezTo>
                    <a:cubicBezTo>
                      <a:pt x="217610" y="163001"/>
                      <a:pt x="218086" y="166049"/>
                      <a:pt x="216562" y="168430"/>
                    </a:cubicBezTo>
                    <a:cubicBezTo>
                      <a:pt x="215038" y="170716"/>
                      <a:pt x="211990" y="171383"/>
                      <a:pt x="209608" y="169859"/>
                    </a:cubicBezTo>
                    <a:cubicBezTo>
                      <a:pt x="201131" y="164334"/>
                      <a:pt x="190273" y="158714"/>
                      <a:pt x="179795" y="153380"/>
                    </a:cubicBezTo>
                    <a:lnTo>
                      <a:pt x="176964" y="151901"/>
                    </a:lnTo>
                    <a:lnTo>
                      <a:pt x="199607" y="170811"/>
                    </a:lnTo>
                    <a:cubicBezTo>
                      <a:pt x="201702" y="172620"/>
                      <a:pt x="201988" y="175763"/>
                      <a:pt x="200273" y="177859"/>
                    </a:cubicBezTo>
                    <a:cubicBezTo>
                      <a:pt x="198464" y="179954"/>
                      <a:pt x="195416" y="180240"/>
                      <a:pt x="193225" y="178526"/>
                    </a:cubicBezTo>
                    <a:lnTo>
                      <a:pt x="180541" y="167929"/>
                    </a:lnTo>
                    <a:lnTo>
                      <a:pt x="197416" y="194433"/>
                    </a:lnTo>
                    <a:cubicBezTo>
                      <a:pt x="198940" y="196719"/>
                      <a:pt x="198178" y="199862"/>
                      <a:pt x="195893" y="201291"/>
                    </a:cubicBezTo>
                    <a:cubicBezTo>
                      <a:pt x="194083" y="202434"/>
                      <a:pt x="191797" y="202339"/>
                      <a:pt x="190273" y="201101"/>
                    </a:cubicBezTo>
                    <a:cubicBezTo>
                      <a:pt x="189796" y="200720"/>
                      <a:pt x="189320" y="200339"/>
                      <a:pt x="189035" y="199767"/>
                    </a:cubicBezTo>
                    <a:lnTo>
                      <a:pt x="163089" y="159060"/>
                    </a:lnTo>
                    <a:lnTo>
                      <a:pt x="162269" y="159808"/>
                    </a:lnTo>
                    <a:lnTo>
                      <a:pt x="170555" y="204624"/>
                    </a:lnTo>
                    <a:cubicBezTo>
                      <a:pt x="171032" y="207386"/>
                      <a:pt x="169222" y="209958"/>
                      <a:pt x="166555" y="210434"/>
                    </a:cubicBezTo>
                    <a:cubicBezTo>
                      <a:pt x="165126" y="210720"/>
                      <a:pt x="163792" y="210339"/>
                      <a:pt x="162745" y="209577"/>
                    </a:cubicBezTo>
                    <a:cubicBezTo>
                      <a:pt x="161792" y="208815"/>
                      <a:pt x="161030" y="207767"/>
                      <a:pt x="160745" y="206434"/>
                    </a:cubicBezTo>
                    <a:lnTo>
                      <a:pt x="156659" y="184336"/>
                    </a:lnTo>
                    <a:lnTo>
                      <a:pt x="152839" y="184336"/>
                    </a:lnTo>
                    <a:lnTo>
                      <a:pt x="151958" y="183455"/>
                    </a:lnTo>
                    <a:lnTo>
                      <a:pt x="153506" y="218151"/>
                    </a:lnTo>
                    <a:cubicBezTo>
                      <a:pt x="153316" y="220913"/>
                      <a:pt x="150935" y="223008"/>
                      <a:pt x="148172" y="222818"/>
                    </a:cubicBezTo>
                    <a:cubicBezTo>
                      <a:pt x="145410" y="222627"/>
                      <a:pt x="143315" y="220246"/>
                      <a:pt x="143505" y="217484"/>
                    </a:cubicBezTo>
                    <a:cubicBezTo>
                      <a:pt x="144363" y="205673"/>
                      <a:pt x="143863" y="192290"/>
                      <a:pt x="142493" y="178860"/>
                    </a:cubicBezTo>
                    <a:lnTo>
                      <a:pt x="141324" y="171551"/>
                    </a:lnTo>
                    <a:lnTo>
                      <a:pt x="133113" y="174505"/>
                    </a:lnTo>
                    <a:lnTo>
                      <a:pt x="134932" y="208815"/>
                    </a:lnTo>
                    <a:cubicBezTo>
                      <a:pt x="135123" y="211578"/>
                      <a:pt x="132932" y="213959"/>
                      <a:pt x="130170" y="214054"/>
                    </a:cubicBezTo>
                    <a:cubicBezTo>
                      <a:pt x="129027" y="214149"/>
                      <a:pt x="127884" y="213768"/>
                      <a:pt x="126931" y="213101"/>
                    </a:cubicBezTo>
                    <a:cubicBezTo>
                      <a:pt x="125788" y="212244"/>
                      <a:pt x="124931" y="210911"/>
                      <a:pt x="124931" y="209291"/>
                    </a:cubicBezTo>
                    <a:lnTo>
                      <a:pt x="123176" y="176203"/>
                    </a:lnTo>
                    <a:lnTo>
                      <a:pt x="122665" y="177619"/>
                    </a:lnTo>
                    <a:lnTo>
                      <a:pt x="121121" y="190051"/>
                    </a:lnTo>
                    <a:lnTo>
                      <a:pt x="117023" y="193246"/>
                    </a:lnTo>
                    <a:lnTo>
                      <a:pt x="116422" y="194910"/>
                    </a:lnTo>
                    <a:lnTo>
                      <a:pt x="115597" y="200052"/>
                    </a:lnTo>
                    <a:cubicBezTo>
                      <a:pt x="115120" y="202815"/>
                      <a:pt x="112549" y="204624"/>
                      <a:pt x="109882" y="204244"/>
                    </a:cubicBezTo>
                    <a:cubicBezTo>
                      <a:pt x="109024" y="204148"/>
                      <a:pt x="108262" y="203863"/>
                      <a:pt x="107691" y="203386"/>
                    </a:cubicBezTo>
                    <a:cubicBezTo>
                      <a:pt x="106262" y="202339"/>
                      <a:pt x="105405" y="200434"/>
                      <a:pt x="105691" y="198528"/>
                    </a:cubicBezTo>
                    <a:lnTo>
                      <a:pt x="106378" y="194248"/>
                    </a:lnTo>
                    <a:lnTo>
                      <a:pt x="106262" y="193862"/>
                    </a:lnTo>
                    <a:lnTo>
                      <a:pt x="106583" y="192973"/>
                    </a:lnTo>
                    <a:lnTo>
                      <a:pt x="108316" y="182165"/>
                    </a:lnTo>
                    <a:lnTo>
                      <a:pt x="91689" y="203958"/>
                    </a:lnTo>
                    <a:cubicBezTo>
                      <a:pt x="89879" y="205577"/>
                      <a:pt x="87212" y="205768"/>
                      <a:pt x="85307" y="204339"/>
                    </a:cubicBezTo>
                    <a:cubicBezTo>
                      <a:pt x="85021" y="204149"/>
                      <a:pt x="84831" y="203958"/>
                      <a:pt x="84640" y="203767"/>
                    </a:cubicBezTo>
                    <a:cubicBezTo>
                      <a:pt x="82735" y="201767"/>
                      <a:pt x="82830" y="198624"/>
                      <a:pt x="84831" y="196719"/>
                    </a:cubicBezTo>
                    <a:lnTo>
                      <a:pt x="98660" y="170597"/>
                    </a:lnTo>
                    <a:lnTo>
                      <a:pt x="92679" y="167840"/>
                    </a:lnTo>
                    <a:lnTo>
                      <a:pt x="75877" y="203958"/>
                    </a:lnTo>
                    <a:cubicBezTo>
                      <a:pt x="74734" y="206434"/>
                      <a:pt x="71782" y="207577"/>
                      <a:pt x="69210" y="206339"/>
                    </a:cubicBezTo>
                    <a:cubicBezTo>
                      <a:pt x="68924" y="206053"/>
                      <a:pt x="68638" y="205958"/>
                      <a:pt x="68448" y="205768"/>
                    </a:cubicBezTo>
                    <a:cubicBezTo>
                      <a:pt x="66543" y="204434"/>
                      <a:pt x="65876" y="201862"/>
                      <a:pt x="66828" y="199672"/>
                    </a:cubicBezTo>
                    <a:lnTo>
                      <a:pt x="83586" y="163650"/>
                    </a:lnTo>
                    <a:lnTo>
                      <a:pt x="83211" y="163477"/>
                    </a:lnTo>
                    <a:lnTo>
                      <a:pt x="81194" y="160154"/>
                    </a:lnTo>
                    <a:lnTo>
                      <a:pt x="55780" y="194147"/>
                    </a:lnTo>
                    <a:cubicBezTo>
                      <a:pt x="54065" y="196433"/>
                      <a:pt x="50922" y="196814"/>
                      <a:pt x="48731" y="195195"/>
                    </a:cubicBezTo>
                    <a:cubicBezTo>
                      <a:pt x="46445" y="193480"/>
                      <a:pt x="46064" y="190337"/>
                      <a:pt x="47683" y="188146"/>
                    </a:cubicBezTo>
                    <a:lnTo>
                      <a:pt x="63644" y="166817"/>
                    </a:lnTo>
                    <a:lnTo>
                      <a:pt x="54160" y="174716"/>
                    </a:lnTo>
                    <a:cubicBezTo>
                      <a:pt x="52446" y="177002"/>
                      <a:pt x="49398" y="177383"/>
                      <a:pt x="47207" y="175764"/>
                    </a:cubicBezTo>
                    <a:cubicBezTo>
                      <a:pt x="47207" y="175764"/>
                      <a:pt x="47112" y="175669"/>
                      <a:pt x="47112" y="175669"/>
                    </a:cubicBezTo>
                    <a:cubicBezTo>
                      <a:pt x="44921" y="173955"/>
                      <a:pt x="44540" y="170811"/>
                      <a:pt x="46254" y="168620"/>
                    </a:cubicBezTo>
                    <a:lnTo>
                      <a:pt x="72858" y="146423"/>
                    </a:lnTo>
                    <a:lnTo>
                      <a:pt x="72300" y="145503"/>
                    </a:lnTo>
                    <a:lnTo>
                      <a:pt x="28633" y="177955"/>
                    </a:lnTo>
                    <a:cubicBezTo>
                      <a:pt x="26918" y="179288"/>
                      <a:pt x="24537" y="179288"/>
                      <a:pt x="22727" y="177955"/>
                    </a:cubicBezTo>
                    <a:cubicBezTo>
                      <a:pt x="22347" y="177669"/>
                      <a:pt x="21965" y="177288"/>
                      <a:pt x="21680" y="176907"/>
                    </a:cubicBezTo>
                    <a:cubicBezTo>
                      <a:pt x="20060" y="174716"/>
                      <a:pt x="20537" y="171573"/>
                      <a:pt x="22727" y="169954"/>
                    </a:cubicBezTo>
                    <a:lnTo>
                      <a:pt x="43986" y="154155"/>
                    </a:lnTo>
                    <a:lnTo>
                      <a:pt x="41588" y="153761"/>
                    </a:lnTo>
                    <a:cubicBezTo>
                      <a:pt x="39968" y="151475"/>
                      <a:pt x="40445" y="148427"/>
                      <a:pt x="42731" y="146807"/>
                    </a:cubicBezTo>
                    <a:lnTo>
                      <a:pt x="65800" y="134797"/>
                    </a:lnTo>
                    <a:lnTo>
                      <a:pt x="63022" y="130221"/>
                    </a:lnTo>
                    <a:lnTo>
                      <a:pt x="57494" y="133853"/>
                    </a:lnTo>
                    <a:cubicBezTo>
                      <a:pt x="50159" y="139187"/>
                      <a:pt x="42539" y="144617"/>
                      <a:pt x="33491" y="149665"/>
                    </a:cubicBezTo>
                    <a:cubicBezTo>
                      <a:pt x="31776" y="150617"/>
                      <a:pt x="29681" y="150427"/>
                      <a:pt x="28157" y="149284"/>
                    </a:cubicBezTo>
                    <a:cubicBezTo>
                      <a:pt x="27585" y="148903"/>
                      <a:pt x="27109" y="148331"/>
                      <a:pt x="26728" y="147665"/>
                    </a:cubicBezTo>
                    <a:cubicBezTo>
                      <a:pt x="25394" y="145283"/>
                      <a:pt x="26251" y="142235"/>
                      <a:pt x="28633" y="140902"/>
                    </a:cubicBezTo>
                    <a:cubicBezTo>
                      <a:pt x="37205" y="136139"/>
                      <a:pt x="44254" y="131091"/>
                      <a:pt x="51683" y="125757"/>
                    </a:cubicBezTo>
                    <a:lnTo>
                      <a:pt x="54883" y="123504"/>
                    </a:lnTo>
                    <a:lnTo>
                      <a:pt x="6535" y="139283"/>
                    </a:lnTo>
                    <a:cubicBezTo>
                      <a:pt x="5011" y="139759"/>
                      <a:pt x="3297" y="139378"/>
                      <a:pt x="2058" y="138521"/>
                    </a:cubicBezTo>
                    <a:cubicBezTo>
                      <a:pt x="1201" y="137949"/>
                      <a:pt x="630" y="137092"/>
                      <a:pt x="248" y="136044"/>
                    </a:cubicBezTo>
                    <a:cubicBezTo>
                      <a:pt x="-609" y="133377"/>
                      <a:pt x="820" y="130615"/>
                      <a:pt x="3487" y="129758"/>
                    </a:cubicBezTo>
                    <a:lnTo>
                      <a:pt x="28388" y="121631"/>
                    </a:lnTo>
                    <a:lnTo>
                      <a:pt x="24918" y="118709"/>
                    </a:lnTo>
                    <a:cubicBezTo>
                      <a:pt x="24632" y="115946"/>
                      <a:pt x="26728" y="113565"/>
                      <a:pt x="29490" y="113279"/>
                    </a:cubicBezTo>
                    <a:lnTo>
                      <a:pt x="57918" y="110961"/>
                    </a:lnTo>
                    <a:lnTo>
                      <a:pt x="58083" y="106622"/>
                    </a:lnTo>
                    <a:lnTo>
                      <a:pt x="15108" y="99945"/>
                    </a:lnTo>
                    <a:cubicBezTo>
                      <a:pt x="14251" y="99754"/>
                      <a:pt x="13488" y="99468"/>
                      <a:pt x="12917" y="98992"/>
                    </a:cubicBezTo>
                    <a:cubicBezTo>
                      <a:pt x="11488" y="97944"/>
                      <a:pt x="10631" y="96135"/>
                      <a:pt x="10917" y="94230"/>
                    </a:cubicBezTo>
                    <a:cubicBezTo>
                      <a:pt x="11298" y="91467"/>
                      <a:pt x="13869" y="89658"/>
                      <a:pt x="16632" y="90039"/>
                    </a:cubicBezTo>
                    <a:lnTo>
                      <a:pt x="45559" y="94533"/>
                    </a:lnTo>
                    <a:lnTo>
                      <a:pt x="24918" y="87181"/>
                    </a:lnTo>
                    <a:cubicBezTo>
                      <a:pt x="23966" y="87086"/>
                      <a:pt x="23204" y="86705"/>
                      <a:pt x="22442" y="86229"/>
                    </a:cubicBezTo>
                    <a:cubicBezTo>
                      <a:pt x="21108" y="85181"/>
                      <a:pt x="20251" y="83562"/>
                      <a:pt x="20441" y="81752"/>
                    </a:cubicBezTo>
                    <a:cubicBezTo>
                      <a:pt x="20727" y="78990"/>
                      <a:pt x="23108" y="76989"/>
                      <a:pt x="25871" y="77275"/>
                    </a:cubicBezTo>
                    <a:lnTo>
                      <a:pt x="61451" y="89920"/>
                    </a:lnTo>
                    <a:lnTo>
                      <a:pt x="64559" y="83176"/>
                    </a:lnTo>
                    <a:lnTo>
                      <a:pt x="15679" y="56606"/>
                    </a:lnTo>
                    <a:cubicBezTo>
                      <a:pt x="15489" y="56510"/>
                      <a:pt x="15298" y="56320"/>
                      <a:pt x="15108" y="56225"/>
                    </a:cubicBezTo>
                    <a:cubicBezTo>
                      <a:pt x="13107" y="54796"/>
                      <a:pt x="12441" y="52034"/>
                      <a:pt x="13679" y="49843"/>
                    </a:cubicBezTo>
                    <a:cubicBezTo>
                      <a:pt x="15012" y="47462"/>
                      <a:pt x="18060" y="46509"/>
                      <a:pt x="20442" y="47843"/>
                    </a:cubicBezTo>
                    <a:lnTo>
                      <a:pt x="50218" y="64028"/>
                    </a:lnTo>
                    <a:lnTo>
                      <a:pt x="26443" y="42223"/>
                    </a:lnTo>
                    <a:cubicBezTo>
                      <a:pt x="24443" y="40318"/>
                      <a:pt x="24252" y="37175"/>
                      <a:pt x="26157" y="35175"/>
                    </a:cubicBezTo>
                    <a:cubicBezTo>
                      <a:pt x="28062" y="33174"/>
                      <a:pt x="31205" y="32984"/>
                      <a:pt x="33205" y="34889"/>
                    </a:cubicBezTo>
                    <a:lnTo>
                      <a:pt x="66717" y="65590"/>
                    </a:lnTo>
                    <a:lnTo>
                      <a:pt x="51588" y="28508"/>
                    </a:lnTo>
                    <a:cubicBezTo>
                      <a:pt x="50541" y="25936"/>
                      <a:pt x="51779" y="23078"/>
                      <a:pt x="54351" y="22031"/>
                    </a:cubicBezTo>
                    <a:cubicBezTo>
                      <a:pt x="56922" y="20983"/>
                      <a:pt x="59780" y="22221"/>
                      <a:pt x="60828" y="24793"/>
                    </a:cubicBezTo>
                    <a:lnTo>
                      <a:pt x="77461" y="65563"/>
                    </a:lnTo>
                    <a:lnTo>
                      <a:pt x="78187" y="64900"/>
                    </a:lnTo>
                    <a:lnTo>
                      <a:pt x="64257" y="23459"/>
                    </a:lnTo>
                    <a:cubicBezTo>
                      <a:pt x="62923" y="21078"/>
                      <a:pt x="63781" y="18030"/>
                      <a:pt x="66162" y="16696"/>
                    </a:cubicBezTo>
                    <a:cubicBezTo>
                      <a:pt x="68543" y="15363"/>
                      <a:pt x="71591" y="16220"/>
                      <a:pt x="72925" y="18601"/>
                    </a:cubicBezTo>
                    <a:lnTo>
                      <a:pt x="86094" y="57692"/>
                    </a:lnTo>
                    <a:lnTo>
                      <a:pt x="88169" y="55801"/>
                    </a:lnTo>
                    <a:lnTo>
                      <a:pt x="88206" y="55788"/>
                    </a:lnTo>
                    <a:lnTo>
                      <a:pt x="84926" y="11934"/>
                    </a:lnTo>
                    <a:cubicBezTo>
                      <a:pt x="84736" y="9172"/>
                      <a:pt x="86831" y="6791"/>
                      <a:pt x="89498" y="6600"/>
                    </a:cubicBezTo>
                    <a:cubicBezTo>
                      <a:pt x="92260" y="6409"/>
                      <a:pt x="94642" y="8505"/>
                      <a:pt x="94832" y="11172"/>
                    </a:cubicBezTo>
                    <a:lnTo>
                      <a:pt x="97908" y="52297"/>
                    </a:lnTo>
                    <a:lnTo>
                      <a:pt x="104954" y="49762"/>
                    </a:lnTo>
                    <a:lnTo>
                      <a:pt x="100261" y="5552"/>
                    </a:lnTo>
                    <a:cubicBezTo>
                      <a:pt x="99975" y="2790"/>
                      <a:pt x="101976" y="313"/>
                      <a:pt x="104738" y="2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" name="Google Shape;231;p2"/>
              <p:cNvSpPr/>
              <p:nvPr/>
            </p:nvSpPr>
            <p:spPr>
              <a:xfrm flipH="1">
                <a:off x="9417780" y="3825548"/>
                <a:ext cx="212849" cy="200999"/>
              </a:xfrm>
              <a:custGeom>
                <a:avLst/>
                <a:gdLst/>
                <a:ahLst/>
                <a:cxnLst/>
                <a:rect l="l" t="t" r="r" b="b"/>
                <a:pathLst>
                  <a:path w="241874" h="228408" extrusionOk="0">
                    <a:moveTo>
                      <a:pt x="132348" y="93"/>
                    </a:moveTo>
                    <a:cubicBezTo>
                      <a:pt x="135205" y="-2"/>
                      <a:pt x="137587" y="2093"/>
                      <a:pt x="137682" y="4951"/>
                    </a:cubicBezTo>
                    <a:lnTo>
                      <a:pt x="139554" y="44308"/>
                    </a:lnTo>
                    <a:lnTo>
                      <a:pt x="152160" y="11333"/>
                    </a:lnTo>
                    <a:cubicBezTo>
                      <a:pt x="153207" y="8666"/>
                      <a:pt x="156160" y="7427"/>
                      <a:pt x="158732" y="8380"/>
                    </a:cubicBezTo>
                    <a:cubicBezTo>
                      <a:pt x="161399" y="9428"/>
                      <a:pt x="162637" y="12380"/>
                      <a:pt x="161685" y="14952"/>
                    </a:cubicBezTo>
                    <a:lnTo>
                      <a:pt x="147051" y="53231"/>
                    </a:lnTo>
                    <a:lnTo>
                      <a:pt x="171781" y="20382"/>
                    </a:lnTo>
                    <a:cubicBezTo>
                      <a:pt x="173495" y="18096"/>
                      <a:pt x="176638" y="17715"/>
                      <a:pt x="178924" y="19334"/>
                    </a:cubicBezTo>
                    <a:cubicBezTo>
                      <a:pt x="181210" y="21049"/>
                      <a:pt x="181591" y="24192"/>
                      <a:pt x="179972" y="26478"/>
                    </a:cubicBezTo>
                    <a:lnTo>
                      <a:pt x="154885" y="59802"/>
                    </a:lnTo>
                    <a:lnTo>
                      <a:pt x="159336" y="61647"/>
                    </a:lnTo>
                    <a:lnTo>
                      <a:pt x="180163" y="41336"/>
                    </a:lnTo>
                    <a:cubicBezTo>
                      <a:pt x="182163" y="39336"/>
                      <a:pt x="185402" y="39431"/>
                      <a:pt x="187402" y="41432"/>
                    </a:cubicBezTo>
                    <a:cubicBezTo>
                      <a:pt x="189402" y="43432"/>
                      <a:pt x="189307" y="46670"/>
                      <a:pt x="187307" y="48671"/>
                    </a:cubicBezTo>
                    <a:lnTo>
                      <a:pt x="169626" y="65912"/>
                    </a:lnTo>
                    <a:lnTo>
                      <a:pt x="172342" y="67038"/>
                    </a:lnTo>
                    <a:lnTo>
                      <a:pt x="198832" y="47051"/>
                    </a:lnTo>
                    <a:cubicBezTo>
                      <a:pt x="201118" y="45337"/>
                      <a:pt x="204261" y="45813"/>
                      <a:pt x="205976" y="48099"/>
                    </a:cubicBezTo>
                    <a:cubicBezTo>
                      <a:pt x="207690" y="50385"/>
                      <a:pt x="207214" y="53528"/>
                      <a:pt x="204928" y="55243"/>
                    </a:cubicBezTo>
                    <a:lnTo>
                      <a:pt x="178230" y="75387"/>
                    </a:lnTo>
                    <a:lnTo>
                      <a:pt x="178482" y="75761"/>
                    </a:lnTo>
                    <a:lnTo>
                      <a:pt x="217787" y="59434"/>
                    </a:lnTo>
                    <a:cubicBezTo>
                      <a:pt x="220359" y="58387"/>
                      <a:pt x="223407" y="59625"/>
                      <a:pt x="224454" y="62197"/>
                    </a:cubicBezTo>
                    <a:cubicBezTo>
                      <a:pt x="225502" y="64768"/>
                      <a:pt x="224264" y="67816"/>
                      <a:pt x="221692" y="68864"/>
                    </a:cubicBezTo>
                    <a:lnTo>
                      <a:pt x="206598" y="75134"/>
                    </a:lnTo>
                    <a:lnTo>
                      <a:pt x="207500" y="75341"/>
                    </a:lnTo>
                    <a:cubicBezTo>
                      <a:pt x="209024" y="77722"/>
                      <a:pt x="208262" y="80865"/>
                      <a:pt x="205881" y="82389"/>
                    </a:cubicBezTo>
                    <a:lnTo>
                      <a:pt x="196434" y="88242"/>
                    </a:lnTo>
                    <a:lnTo>
                      <a:pt x="225979" y="80485"/>
                    </a:lnTo>
                    <a:cubicBezTo>
                      <a:pt x="228741" y="79723"/>
                      <a:pt x="231503" y="81437"/>
                      <a:pt x="232170" y="84104"/>
                    </a:cubicBezTo>
                    <a:cubicBezTo>
                      <a:pt x="232932" y="86866"/>
                      <a:pt x="231217" y="89629"/>
                      <a:pt x="228550" y="90296"/>
                    </a:cubicBezTo>
                    <a:lnTo>
                      <a:pt x="189374" y="100582"/>
                    </a:lnTo>
                    <a:lnTo>
                      <a:pt x="190131" y="104327"/>
                    </a:lnTo>
                    <a:lnTo>
                      <a:pt x="197879" y="103345"/>
                    </a:lnTo>
                    <a:cubicBezTo>
                      <a:pt x="210071" y="101440"/>
                      <a:pt x="222644" y="99440"/>
                      <a:pt x="233503" y="98868"/>
                    </a:cubicBezTo>
                    <a:cubicBezTo>
                      <a:pt x="236455" y="98582"/>
                      <a:pt x="238741" y="100868"/>
                      <a:pt x="238837" y="103726"/>
                    </a:cubicBezTo>
                    <a:cubicBezTo>
                      <a:pt x="239027" y="106583"/>
                      <a:pt x="236836" y="108965"/>
                      <a:pt x="233979" y="109060"/>
                    </a:cubicBezTo>
                    <a:cubicBezTo>
                      <a:pt x="223597" y="109631"/>
                      <a:pt x="211309" y="111536"/>
                      <a:pt x="199403" y="113441"/>
                    </a:cubicBezTo>
                    <a:lnTo>
                      <a:pt x="196761" y="113855"/>
                    </a:lnTo>
                    <a:lnTo>
                      <a:pt x="226264" y="115727"/>
                    </a:lnTo>
                    <a:cubicBezTo>
                      <a:pt x="229122" y="115917"/>
                      <a:pt x="231217" y="118299"/>
                      <a:pt x="231027" y="121156"/>
                    </a:cubicBezTo>
                    <a:cubicBezTo>
                      <a:pt x="230836" y="124013"/>
                      <a:pt x="228455" y="126014"/>
                      <a:pt x="225597" y="125919"/>
                    </a:cubicBezTo>
                    <a:lnTo>
                      <a:pt x="208146" y="124806"/>
                    </a:lnTo>
                    <a:lnTo>
                      <a:pt x="238646" y="136682"/>
                    </a:lnTo>
                    <a:cubicBezTo>
                      <a:pt x="241313" y="137730"/>
                      <a:pt x="242551" y="140683"/>
                      <a:pt x="241504" y="143255"/>
                    </a:cubicBezTo>
                    <a:cubicBezTo>
                      <a:pt x="240837" y="145255"/>
                      <a:pt x="238932" y="146493"/>
                      <a:pt x="236836" y="146493"/>
                    </a:cubicBezTo>
                    <a:cubicBezTo>
                      <a:pt x="236265" y="146493"/>
                      <a:pt x="235598" y="146398"/>
                      <a:pt x="235027" y="146112"/>
                    </a:cubicBezTo>
                    <a:lnTo>
                      <a:pt x="189138" y="128251"/>
                    </a:lnTo>
                    <a:lnTo>
                      <a:pt x="188941" y="129211"/>
                    </a:lnTo>
                    <a:lnTo>
                      <a:pt x="222835" y="161161"/>
                    </a:lnTo>
                    <a:cubicBezTo>
                      <a:pt x="224930" y="163066"/>
                      <a:pt x="225025" y="166304"/>
                      <a:pt x="223025" y="168400"/>
                    </a:cubicBezTo>
                    <a:cubicBezTo>
                      <a:pt x="221977" y="169448"/>
                      <a:pt x="220644" y="170019"/>
                      <a:pt x="219310" y="170019"/>
                    </a:cubicBezTo>
                    <a:cubicBezTo>
                      <a:pt x="218072" y="170019"/>
                      <a:pt x="216834" y="169543"/>
                      <a:pt x="215786" y="168591"/>
                    </a:cubicBezTo>
                    <a:lnTo>
                      <a:pt x="199050" y="152814"/>
                    </a:lnTo>
                    <a:lnTo>
                      <a:pt x="195880" y="155160"/>
                    </a:lnTo>
                    <a:lnTo>
                      <a:pt x="194592" y="154933"/>
                    </a:lnTo>
                    <a:lnTo>
                      <a:pt x="216929" y="182688"/>
                    </a:lnTo>
                    <a:cubicBezTo>
                      <a:pt x="218453" y="185069"/>
                      <a:pt x="217691" y="188212"/>
                      <a:pt x="215310" y="189736"/>
                    </a:cubicBezTo>
                    <a:cubicBezTo>
                      <a:pt x="212929" y="191260"/>
                      <a:pt x="209785" y="190498"/>
                      <a:pt x="208261" y="188117"/>
                    </a:cubicBezTo>
                    <a:cubicBezTo>
                      <a:pt x="201832" y="177830"/>
                      <a:pt x="193355" y="167114"/>
                      <a:pt x="184128" y="156899"/>
                    </a:cubicBezTo>
                    <a:lnTo>
                      <a:pt x="178728" y="151577"/>
                    </a:lnTo>
                    <a:lnTo>
                      <a:pt x="173690" y="159038"/>
                    </a:lnTo>
                    <a:lnTo>
                      <a:pt x="195879" y="186212"/>
                    </a:lnTo>
                    <a:cubicBezTo>
                      <a:pt x="197689" y="188403"/>
                      <a:pt x="197308" y="191642"/>
                      <a:pt x="195117" y="193356"/>
                    </a:cubicBezTo>
                    <a:cubicBezTo>
                      <a:pt x="194260" y="194118"/>
                      <a:pt x="193117" y="194499"/>
                      <a:pt x="191974" y="194499"/>
                    </a:cubicBezTo>
                    <a:cubicBezTo>
                      <a:pt x="190450" y="194499"/>
                      <a:pt x="189021" y="193833"/>
                      <a:pt x="187973" y="192594"/>
                    </a:cubicBezTo>
                    <a:lnTo>
                      <a:pt x="166578" y="166392"/>
                    </a:lnTo>
                    <a:lnTo>
                      <a:pt x="167226" y="168598"/>
                    </a:lnTo>
                    <a:lnTo>
                      <a:pt x="173115" y="179164"/>
                    </a:lnTo>
                    <a:lnTo>
                      <a:pt x="171739" y="183950"/>
                    </a:lnTo>
                    <a:lnTo>
                      <a:pt x="172468" y="186432"/>
                    </a:lnTo>
                    <a:lnTo>
                      <a:pt x="174639" y="190688"/>
                    </a:lnTo>
                    <a:cubicBezTo>
                      <a:pt x="175877" y="193165"/>
                      <a:pt x="174924" y="196308"/>
                      <a:pt x="172448" y="197546"/>
                    </a:cubicBezTo>
                    <a:cubicBezTo>
                      <a:pt x="171781" y="197927"/>
                      <a:pt x="171019" y="198118"/>
                      <a:pt x="170162" y="198118"/>
                    </a:cubicBezTo>
                    <a:cubicBezTo>
                      <a:pt x="168257" y="198118"/>
                      <a:pt x="166543" y="197070"/>
                      <a:pt x="165590" y="195356"/>
                    </a:cubicBezTo>
                    <a:lnTo>
                      <a:pt x="163621" y="191496"/>
                    </a:lnTo>
                    <a:lnTo>
                      <a:pt x="163304" y="191260"/>
                    </a:lnTo>
                    <a:lnTo>
                      <a:pt x="163035" y="190348"/>
                    </a:lnTo>
                    <a:lnTo>
                      <a:pt x="157838" y="180160"/>
                    </a:lnTo>
                    <a:lnTo>
                      <a:pt x="157303" y="208119"/>
                    </a:lnTo>
                    <a:cubicBezTo>
                      <a:pt x="156922" y="210691"/>
                      <a:pt x="154731" y="212405"/>
                      <a:pt x="152350" y="212405"/>
                    </a:cubicBezTo>
                    <a:cubicBezTo>
                      <a:pt x="152064" y="212405"/>
                      <a:pt x="151683" y="212405"/>
                      <a:pt x="151397" y="212310"/>
                    </a:cubicBezTo>
                    <a:cubicBezTo>
                      <a:pt x="148635" y="211834"/>
                      <a:pt x="146825" y="209072"/>
                      <a:pt x="147301" y="206310"/>
                    </a:cubicBezTo>
                    <a:cubicBezTo>
                      <a:pt x="148825" y="198166"/>
                      <a:pt x="148968" y="189808"/>
                      <a:pt x="147778" y="181640"/>
                    </a:cubicBezTo>
                    <a:lnTo>
                      <a:pt x="145961" y="175961"/>
                    </a:lnTo>
                    <a:lnTo>
                      <a:pt x="136229" y="177937"/>
                    </a:lnTo>
                    <a:lnTo>
                      <a:pt x="144158" y="217645"/>
                    </a:lnTo>
                    <a:cubicBezTo>
                      <a:pt x="144730" y="220407"/>
                      <a:pt x="142920" y="223074"/>
                      <a:pt x="140158" y="223645"/>
                    </a:cubicBezTo>
                    <a:cubicBezTo>
                      <a:pt x="139872" y="223741"/>
                      <a:pt x="139586" y="223741"/>
                      <a:pt x="139205" y="223741"/>
                    </a:cubicBezTo>
                    <a:cubicBezTo>
                      <a:pt x="136824" y="223741"/>
                      <a:pt x="134729" y="222026"/>
                      <a:pt x="134157" y="219645"/>
                    </a:cubicBezTo>
                    <a:lnTo>
                      <a:pt x="126233" y="179967"/>
                    </a:lnTo>
                    <a:lnTo>
                      <a:pt x="125966" y="180021"/>
                    </a:lnTo>
                    <a:lnTo>
                      <a:pt x="122228" y="179266"/>
                    </a:lnTo>
                    <a:lnTo>
                      <a:pt x="121775" y="221835"/>
                    </a:lnTo>
                    <a:cubicBezTo>
                      <a:pt x="121775" y="224693"/>
                      <a:pt x="119489" y="226979"/>
                      <a:pt x="116727" y="226979"/>
                    </a:cubicBezTo>
                    <a:cubicBezTo>
                      <a:pt x="113869" y="226979"/>
                      <a:pt x="111583" y="224597"/>
                      <a:pt x="111583" y="221835"/>
                    </a:cubicBezTo>
                    <a:lnTo>
                      <a:pt x="111880" y="194271"/>
                    </a:lnTo>
                    <a:lnTo>
                      <a:pt x="108726" y="206977"/>
                    </a:lnTo>
                    <a:cubicBezTo>
                      <a:pt x="108726" y="209644"/>
                      <a:pt x="106440" y="211834"/>
                      <a:pt x="103678" y="211834"/>
                    </a:cubicBezTo>
                    <a:cubicBezTo>
                      <a:pt x="103582" y="211834"/>
                      <a:pt x="103582" y="211834"/>
                      <a:pt x="103487" y="211834"/>
                    </a:cubicBezTo>
                    <a:cubicBezTo>
                      <a:pt x="100630" y="211739"/>
                      <a:pt x="98439" y="209358"/>
                      <a:pt x="98534" y="206596"/>
                    </a:cubicBezTo>
                    <a:lnTo>
                      <a:pt x="106129" y="176012"/>
                    </a:lnTo>
                    <a:lnTo>
                      <a:pt x="105008" y="175785"/>
                    </a:lnTo>
                    <a:lnTo>
                      <a:pt x="89771" y="224884"/>
                    </a:lnTo>
                    <a:cubicBezTo>
                      <a:pt x="89104" y="226979"/>
                      <a:pt x="87104" y="228408"/>
                      <a:pt x="84913" y="228408"/>
                    </a:cubicBezTo>
                    <a:cubicBezTo>
                      <a:pt x="84437" y="228408"/>
                      <a:pt x="83865" y="228313"/>
                      <a:pt x="83389" y="228217"/>
                    </a:cubicBezTo>
                    <a:cubicBezTo>
                      <a:pt x="80722" y="227360"/>
                      <a:pt x="79198" y="224503"/>
                      <a:pt x="80055" y="221836"/>
                    </a:cubicBezTo>
                    <a:lnTo>
                      <a:pt x="88068" y="196017"/>
                    </a:lnTo>
                    <a:lnTo>
                      <a:pt x="85771" y="197166"/>
                    </a:lnTo>
                    <a:cubicBezTo>
                      <a:pt x="83104" y="196308"/>
                      <a:pt x="81580" y="193451"/>
                      <a:pt x="82532" y="190688"/>
                    </a:cubicBezTo>
                    <a:lnTo>
                      <a:pt x="92833" y="169822"/>
                    </a:lnTo>
                    <a:lnTo>
                      <a:pt x="88470" y="166880"/>
                    </a:lnTo>
                    <a:lnTo>
                      <a:pt x="86913" y="171067"/>
                    </a:lnTo>
                    <a:cubicBezTo>
                      <a:pt x="84056" y="179831"/>
                      <a:pt x="81103" y="188974"/>
                      <a:pt x="76627" y="198595"/>
                    </a:cubicBezTo>
                    <a:cubicBezTo>
                      <a:pt x="75864" y="200405"/>
                      <a:pt x="73960" y="201452"/>
                      <a:pt x="72054" y="201452"/>
                    </a:cubicBezTo>
                    <a:cubicBezTo>
                      <a:pt x="71388" y="201452"/>
                      <a:pt x="70626" y="201262"/>
                      <a:pt x="69959" y="200976"/>
                    </a:cubicBezTo>
                    <a:cubicBezTo>
                      <a:pt x="67387" y="199833"/>
                      <a:pt x="66244" y="196785"/>
                      <a:pt x="67482" y="194213"/>
                    </a:cubicBezTo>
                    <a:cubicBezTo>
                      <a:pt x="71673" y="185165"/>
                      <a:pt x="74436" y="176687"/>
                      <a:pt x="77293" y="167829"/>
                    </a:cubicBezTo>
                    <a:lnTo>
                      <a:pt x="78582" y="163962"/>
                    </a:lnTo>
                    <a:lnTo>
                      <a:pt x="48147" y="206309"/>
                    </a:lnTo>
                    <a:cubicBezTo>
                      <a:pt x="47194" y="207643"/>
                      <a:pt x="45575" y="208405"/>
                      <a:pt x="43956" y="208405"/>
                    </a:cubicBezTo>
                    <a:cubicBezTo>
                      <a:pt x="42908" y="208405"/>
                      <a:pt x="41860" y="208119"/>
                      <a:pt x="41003" y="207452"/>
                    </a:cubicBezTo>
                    <a:cubicBezTo>
                      <a:pt x="38717" y="205833"/>
                      <a:pt x="38145" y="202595"/>
                      <a:pt x="39860" y="200309"/>
                    </a:cubicBezTo>
                    <a:lnTo>
                      <a:pt x="55523" y="178515"/>
                    </a:lnTo>
                    <a:lnTo>
                      <a:pt x="50909" y="178211"/>
                    </a:lnTo>
                    <a:cubicBezTo>
                      <a:pt x="49099" y="176116"/>
                      <a:pt x="49290" y="172877"/>
                      <a:pt x="51385" y="170972"/>
                    </a:cubicBezTo>
                    <a:lnTo>
                      <a:pt x="73381" y="151972"/>
                    </a:lnTo>
                    <a:lnTo>
                      <a:pt x="70843" y="148210"/>
                    </a:lnTo>
                    <a:lnTo>
                      <a:pt x="31383" y="168686"/>
                    </a:lnTo>
                    <a:cubicBezTo>
                      <a:pt x="30716" y="169067"/>
                      <a:pt x="29859" y="169257"/>
                      <a:pt x="29097" y="169257"/>
                    </a:cubicBezTo>
                    <a:cubicBezTo>
                      <a:pt x="27287" y="169257"/>
                      <a:pt x="25478" y="168210"/>
                      <a:pt x="24525" y="166495"/>
                    </a:cubicBezTo>
                    <a:cubicBezTo>
                      <a:pt x="23191" y="164018"/>
                      <a:pt x="24239" y="160875"/>
                      <a:pt x="26716" y="159637"/>
                    </a:cubicBezTo>
                    <a:lnTo>
                      <a:pt x="52902" y="146048"/>
                    </a:lnTo>
                    <a:lnTo>
                      <a:pt x="31954" y="152302"/>
                    </a:lnTo>
                    <a:cubicBezTo>
                      <a:pt x="31001" y="152779"/>
                      <a:pt x="30144" y="152969"/>
                      <a:pt x="29287" y="152969"/>
                    </a:cubicBezTo>
                    <a:cubicBezTo>
                      <a:pt x="27573" y="152969"/>
                      <a:pt x="25858" y="152112"/>
                      <a:pt x="24905" y="150493"/>
                    </a:cubicBezTo>
                    <a:cubicBezTo>
                      <a:pt x="23477" y="148111"/>
                      <a:pt x="24239" y="144968"/>
                      <a:pt x="26715" y="143540"/>
                    </a:cubicBezTo>
                    <a:lnTo>
                      <a:pt x="63621" y="132517"/>
                    </a:lnTo>
                    <a:lnTo>
                      <a:pt x="62138" y="125177"/>
                    </a:lnTo>
                    <a:lnTo>
                      <a:pt x="5761" y="132776"/>
                    </a:lnTo>
                    <a:cubicBezTo>
                      <a:pt x="5570" y="132681"/>
                      <a:pt x="5284" y="132776"/>
                      <a:pt x="5094" y="132776"/>
                    </a:cubicBezTo>
                    <a:cubicBezTo>
                      <a:pt x="2617" y="132776"/>
                      <a:pt x="427" y="130871"/>
                      <a:pt x="46" y="128395"/>
                    </a:cubicBezTo>
                    <a:cubicBezTo>
                      <a:pt x="-335" y="125633"/>
                      <a:pt x="1665" y="123061"/>
                      <a:pt x="4427" y="122680"/>
                    </a:cubicBezTo>
                    <a:lnTo>
                      <a:pt x="39721" y="117923"/>
                    </a:lnTo>
                    <a:lnTo>
                      <a:pt x="5951" y="114203"/>
                    </a:lnTo>
                    <a:cubicBezTo>
                      <a:pt x="3188" y="113917"/>
                      <a:pt x="1093" y="111345"/>
                      <a:pt x="1474" y="108583"/>
                    </a:cubicBezTo>
                    <a:cubicBezTo>
                      <a:pt x="1760" y="105821"/>
                      <a:pt x="4236" y="103820"/>
                      <a:pt x="7094" y="104106"/>
                    </a:cubicBezTo>
                    <a:lnTo>
                      <a:pt x="53343" y="109197"/>
                    </a:lnTo>
                    <a:lnTo>
                      <a:pt x="18428" y="87724"/>
                    </a:lnTo>
                    <a:cubicBezTo>
                      <a:pt x="16047" y="86200"/>
                      <a:pt x="15285" y="83152"/>
                      <a:pt x="16714" y="80675"/>
                    </a:cubicBezTo>
                    <a:cubicBezTo>
                      <a:pt x="18238" y="78294"/>
                      <a:pt x="21286" y="77532"/>
                      <a:pt x="23762" y="78961"/>
                    </a:cubicBezTo>
                    <a:lnTo>
                      <a:pt x="63145" y="103181"/>
                    </a:lnTo>
                    <a:lnTo>
                      <a:pt x="63359" y="102479"/>
                    </a:lnTo>
                    <a:lnTo>
                      <a:pt x="25857" y="76007"/>
                    </a:lnTo>
                    <a:cubicBezTo>
                      <a:pt x="23286" y="74864"/>
                      <a:pt x="22143" y="71816"/>
                      <a:pt x="23381" y="69244"/>
                    </a:cubicBezTo>
                    <a:cubicBezTo>
                      <a:pt x="24524" y="66673"/>
                      <a:pt x="27572" y="65530"/>
                      <a:pt x="30144" y="66768"/>
                    </a:cubicBezTo>
                    <a:lnTo>
                      <a:pt x="66452" y="92365"/>
                    </a:lnTo>
                    <a:lnTo>
                      <a:pt x="67018" y="90513"/>
                    </a:lnTo>
                    <a:lnTo>
                      <a:pt x="35954" y="54100"/>
                    </a:lnTo>
                    <a:cubicBezTo>
                      <a:pt x="34144" y="51909"/>
                      <a:pt x="34335" y="48766"/>
                      <a:pt x="36525" y="46861"/>
                    </a:cubicBezTo>
                    <a:cubicBezTo>
                      <a:pt x="38716" y="45051"/>
                      <a:pt x="41860" y="45242"/>
                      <a:pt x="43765" y="47433"/>
                    </a:cubicBezTo>
                    <a:lnTo>
                      <a:pt x="70580" y="78865"/>
                    </a:lnTo>
                    <a:lnTo>
                      <a:pt x="71159" y="76971"/>
                    </a:lnTo>
                    <a:lnTo>
                      <a:pt x="75488" y="73405"/>
                    </a:lnTo>
                    <a:lnTo>
                      <a:pt x="44717" y="39527"/>
                    </a:lnTo>
                    <a:cubicBezTo>
                      <a:pt x="42812" y="37432"/>
                      <a:pt x="43003" y="34193"/>
                      <a:pt x="45098" y="32288"/>
                    </a:cubicBezTo>
                    <a:cubicBezTo>
                      <a:pt x="47194" y="30383"/>
                      <a:pt x="50432" y="30574"/>
                      <a:pt x="52337" y="32669"/>
                    </a:cubicBezTo>
                    <a:lnTo>
                      <a:pt x="83411" y="66880"/>
                    </a:lnTo>
                    <a:lnTo>
                      <a:pt x="89307" y="62023"/>
                    </a:lnTo>
                    <a:lnTo>
                      <a:pt x="75007" y="36479"/>
                    </a:lnTo>
                    <a:cubicBezTo>
                      <a:pt x="73673" y="34003"/>
                      <a:pt x="74531" y="30859"/>
                      <a:pt x="77007" y="29526"/>
                    </a:cubicBezTo>
                    <a:cubicBezTo>
                      <a:pt x="79484" y="28192"/>
                      <a:pt x="82627" y="29050"/>
                      <a:pt x="83960" y="31526"/>
                    </a:cubicBezTo>
                    <a:lnTo>
                      <a:pt x="97333" y="55413"/>
                    </a:lnTo>
                    <a:lnTo>
                      <a:pt x="100247" y="53013"/>
                    </a:lnTo>
                    <a:lnTo>
                      <a:pt x="101483" y="52763"/>
                    </a:lnTo>
                    <a:lnTo>
                      <a:pt x="87961" y="24287"/>
                    </a:lnTo>
                    <a:cubicBezTo>
                      <a:pt x="86723" y="21715"/>
                      <a:pt x="87866" y="18667"/>
                      <a:pt x="90342" y="17524"/>
                    </a:cubicBezTo>
                    <a:cubicBezTo>
                      <a:pt x="92914" y="16286"/>
                      <a:pt x="95962" y="17429"/>
                      <a:pt x="97105" y="19905"/>
                    </a:cubicBezTo>
                    <a:lnTo>
                      <a:pt x="111724" y="50693"/>
                    </a:lnTo>
                    <a:lnTo>
                      <a:pt x="114240" y="50184"/>
                    </a:lnTo>
                    <a:lnTo>
                      <a:pt x="102439" y="6475"/>
                    </a:lnTo>
                    <a:cubicBezTo>
                      <a:pt x="101677" y="3713"/>
                      <a:pt x="103296" y="950"/>
                      <a:pt x="106059" y="188"/>
                    </a:cubicBezTo>
                    <a:cubicBezTo>
                      <a:pt x="108726" y="-574"/>
                      <a:pt x="111583" y="1046"/>
                      <a:pt x="112345" y="3808"/>
                    </a:cubicBezTo>
                    <a:lnTo>
                      <a:pt x="124317" y="48147"/>
                    </a:lnTo>
                    <a:lnTo>
                      <a:pt x="125966" y="47814"/>
                    </a:lnTo>
                    <a:lnTo>
                      <a:pt x="129577" y="49311"/>
                    </a:lnTo>
                    <a:lnTo>
                      <a:pt x="127490" y="5427"/>
                    </a:lnTo>
                    <a:cubicBezTo>
                      <a:pt x="127395" y="2569"/>
                      <a:pt x="129490" y="188"/>
                      <a:pt x="132348" y="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232;p2"/>
              <p:cNvSpPr/>
              <p:nvPr/>
            </p:nvSpPr>
            <p:spPr>
              <a:xfrm flipH="1">
                <a:off x="8670612" y="3492945"/>
                <a:ext cx="233635" cy="232141"/>
              </a:xfrm>
              <a:custGeom>
                <a:avLst/>
                <a:gdLst/>
                <a:ahLst/>
                <a:cxnLst/>
                <a:rect l="l" t="t" r="r" b="b"/>
                <a:pathLst>
                  <a:path w="265494" h="263797" extrusionOk="0">
                    <a:moveTo>
                      <a:pt x="147380" y="10"/>
                    </a:moveTo>
                    <a:cubicBezTo>
                      <a:pt x="150523" y="-180"/>
                      <a:pt x="153190" y="2296"/>
                      <a:pt x="153286" y="5630"/>
                    </a:cubicBezTo>
                    <a:lnTo>
                      <a:pt x="155147" y="59245"/>
                    </a:lnTo>
                    <a:lnTo>
                      <a:pt x="156905" y="59256"/>
                    </a:lnTo>
                    <a:lnTo>
                      <a:pt x="160797" y="61024"/>
                    </a:lnTo>
                    <a:lnTo>
                      <a:pt x="169478" y="11059"/>
                    </a:lnTo>
                    <a:cubicBezTo>
                      <a:pt x="170049" y="7821"/>
                      <a:pt x="173002" y="5630"/>
                      <a:pt x="176146" y="6106"/>
                    </a:cubicBezTo>
                    <a:cubicBezTo>
                      <a:pt x="179193" y="6678"/>
                      <a:pt x="181289" y="9726"/>
                      <a:pt x="180717" y="12964"/>
                    </a:cubicBezTo>
                    <a:lnTo>
                      <a:pt x="172868" y="58142"/>
                    </a:lnTo>
                    <a:lnTo>
                      <a:pt x="194624" y="23823"/>
                    </a:lnTo>
                    <a:cubicBezTo>
                      <a:pt x="196338" y="21061"/>
                      <a:pt x="199862" y="20299"/>
                      <a:pt x="202529" y="22013"/>
                    </a:cubicBezTo>
                    <a:cubicBezTo>
                      <a:pt x="205101" y="23823"/>
                      <a:pt x="205863" y="27442"/>
                      <a:pt x="204053" y="30300"/>
                    </a:cubicBezTo>
                    <a:lnTo>
                      <a:pt x="179260" y="69412"/>
                    </a:lnTo>
                    <a:lnTo>
                      <a:pt x="179569" y="69553"/>
                    </a:lnTo>
                    <a:lnTo>
                      <a:pt x="213578" y="38872"/>
                    </a:lnTo>
                    <a:cubicBezTo>
                      <a:pt x="215960" y="36681"/>
                      <a:pt x="219579" y="36967"/>
                      <a:pt x="221579" y="39444"/>
                    </a:cubicBezTo>
                    <a:cubicBezTo>
                      <a:pt x="223579" y="41920"/>
                      <a:pt x="223294" y="45730"/>
                      <a:pt x="220912" y="47826"/>
                    </a:cubicBezTo>
                    <a:lnTo>
                      <a:pt x="188052" y="77471"/>
                    </a:lnTo>
                    <a:lnTo>
                      <a:pt x="191361" y="81920"/>
                    </a:lnTo>
                    <a:lnTo>
                      <a:pt x="217484" y="64685"/>
                    </a:lnTo>
                    <a:cubicBezTo>
                      <a:pt x="220151" y="62971"/>
                      <a:pt x="223675" y="63733"/>
                      <a:pt x="225294" y="66495"/>
                    </a:cubicBezTo>
                    <a:cubicBezTo>
                      <a:pt x="226913" y="69257"/>
                      <a:pt x="226056" y="72972"/>
                      <a:pt x="223389" y="74782"/>
                    </a:cubicBezTo>
                    <a:lnTo>
                      <a:pt x="198344" y="91306"/>
                    </a:lnTo>
                    <a:lnTo>
                      <a:pt x="200029" y="93571"/>
                    </a:lnTo>
                    <a:lnTo>
                      <a:pt x="236343" y="75830"/>
                    </a:lnTo>
                    <a:cubicBezTo>
                      <a:pt x="239200" y="74401"/>
                      <a:pt x="242629" y="75735"/>
                      <a:pt x="243868" y="78687"/>
                    </a:cubicBezTo>
                    <a:cubicBezTo>
                      <a:pt x="245106" y="81640"/>
                      <a:pt x="243868" y="85260"/>
                      <a:pt x="241010" y="86593"/>
                    </a:cubicBezTo>
                    <a:lnTo>
                      <a:pt x="207145" y="103137"/>
                    </a:lnTo>
                    <a:lnTo>
                      <a:pt x="207552" y="103684"/>
                    </a:lnTo>
                    <a:lnTo>
                      <a:pt x="253774" y="94499"/>
                    </a:lnTo>
                    <a:cubicBezTo>
                      <a:pt x="256822" y="93927"/>
                      <a:pt x="259775" y="96023"/>
                      <a:pt x="260346" y="99261"/>
                    </a:cubicBezTo>
                    <a:cubicBezTo>
                      <a:pt x="260822" y="102500"/>
                      <a:pt x="258727" y="105643"/>
                      <a:pt x="255679" y="106215"/>
                    </a:cubicBezTo>
                    <a:lnTo>
                      <a:pt x="237878" y="109752"/>
                    </a:lnTo>
                    <a:lnTo>
                      <a:pt x="238438" y="110025"/>
                    </a:lnTo>
                    <a:cubicBezTo>
                      <a:pt x="239486" y="113168"/>
                      <a:pt x="237867" y="116597"/>
                      <a:pt x="234914" y="117645"/>
                    </a:cubicBezTo>
                    <a:lnTo>
                      <a:pt x="222905" y="122259"/>
                    </a:lnTo>
                    <a:lnTo>
                      <a:pt x="257489" y="120407"/>
                    </a:lnTo>
                    <a:cubicBezTo>
                      <a:pt x="260632" y="120217"/>
                      <a:pt x="263299" y="122788"/>
                      <a:pt x="263299" y="126027"/>
                    </a:cubicBezTo>
                    <a:cubicBezTo>
                      <a:pt x="263395" y="129360"/>
                      <a:pt x="260918" y="132123"/>
                      <a:pt x="257775" y="132313"/>
                    </a:cubicBezTo>
                    <a:lnTo>
                      <a:pt x="210998" y="134818"/>
                    </a:lnTo>
                    <a:lnTo>
                      <a:pt x="211286" y="139117"/>
                    </a:lnTo>
                    <a:lnTo>
                      <a:pt x="221008" y="139933"/>
                    </a:lnTo>
                    <a:cubicBezTo>
                      <a:pt x="234724" y="140600"/>
                      <a:pt x="248821" y="141362"/>
                      <a:pt x="260822" y="143266"/>
                    </a:cubicBezTo>
                    <a:cubicBezTo>
                      <a:pt x="264061" y="143647"/>
                      <a:pt x="265966" y="146791"/>
                      <a:pt x="265394" y="150125"/>
                    </a:cubicBezTo>
                    <a:cubicBezTo>
                      <a:pt x="264823" y="153363"/>
                      <a:pt x="261870" y="155649"/>
                      <a:pt x="258822" y="155077"/>
                    </a:cubicBezTo>
                    <a:cubicBezTo>
                      <a:pt x="247392" y="153172"/>
                      <a:pt x="233581" y="152506"/>
                      <a:pt x="220151" y="151839"/>
                    </a:cubicBezTo>
                    <a:lnTo>
                      <a:pt x="216872" y="151648"/>
                    </a:lnTo>
                    <a:lnTo>
                      <a:pt x="248916" y="160983"/>
                    </a:lnTo>
                    <a:cubicBezTo>
                      <a:pt x="251964" y="161840"/>
                      <a:pt x="253679" y="165174"/>
                      <a:pt x="252726" y="168317"/>
                    </a:cubicBezTo>
                    <a:cubicBezTo>
                      <a:pt x="251774" y="171460"/>
                      <a:pt x="248630" y="173270"/>
                      <a:pt x="245678" y="172508"/>
                    </a:cubicBezTo>
                    <a:lnTo>
                      <a:pt x="227173" y="167119"/>
                    </a:lnTo>
                    <a:lnTo>
                      <a:pt x="256917" y="187748"/>
                    </a:lnTo>
                    <a:cubicBezTo>
                      <a:pt x="259489" y="189558"/>
                      <a:pt x="260155" y="193273"/>
                      <a:pt x="258441" y="196035"/>
                    </a:cubicBezTo>
                    <a:cubicBezTo>
                      <a:pt x="257203" y="198130"/>
                      <a:pt x="254821" y="199083"/>
                      <a:pt x="252536" y="198607"/>
                    </a:cubicBezTo>
                    <a:cubicBezTo>
                      <a:pt x="251869" y="198416"/>
                      <a:pt x="251202" y="198226"/>
                      <a:pt x="250630" y="197750"/>
                    </a:cubicBezTo>
                    <a:lnTo>
                      <a:pt x="205299" y="166338"/>
                    </a:lnTo>
                    <a:lnTo>
                      <a:pt x="204855" y="167374"/>
                    </a:lnTo>
                    <a:lnTo>
                      <a:pt x="233676" y="212132"/>
                    </a:lnTo>
                    <a:cubicBezTo>
                      <a:pt x="235391" y="214799"/>
                      <a:pt x="234724" y="218514"/>
                      <a:pt x="232057" y="220419"/>
                    </a:cubicBezTo>
                    <a:cubicBezTo>
                      <a:pt x="230629" y="221371"/>
                      <a:pt x="229009" y="221657"/>
                      <a:pt x="227580" y="221371"/>
                    </a:cubicBezTo>
                    <a:cubicBezTo>
                      <a:pt x="226247" y="221086"/>
                      <a:pt x="225009" y="220228"/>
                      <a:pt x="224151" y="218990"/>
                    </a:cubicBezTo>
                    <a:lnTo>
                      <a:pt x="209935" y="196913"/>
                    </a:lnTo>
                    <a:lnTo>
                      <a:pt x="205863" y="198702"/>
                    </a:lnTo>
                    <a:lnTo>
                      <a:pt x="204444" y="198117"/>
                    </a:lnTo>
                    <a:lnTo>
                      <a:pt x="221770" y="235374"/>
                    </a:lnTo>
                    <a:cubicBezTo>
                      <a:pt x="222818" y="238517"/>
                      <a:pt x="221198" y="241946"/>
                      <a:pt x="218245" y="242994"/>
                    </a:cubicBezTo>
                    <a:cubicBezTo>
                      <a:pt x="215293" y="244137"/>
                      <a:pt x="212054" y="242517"/>
                      <a:pt x="211007" y="239470"/>
                    </a:cubicBezTo>
                    <a:cubicBezTo>
                      <a:pt x="206626" y="226183"/>
                      <a:pt x="200125" y="211895"/>
                      <a:pt x="192683" y="197988"/>
                    </a:cubicBezTo>
                    <a:lnTo>
                      <a:pt x="188153" y="190580"/>
                    </a:lnTo>
                    <a:lnTo>
                      <a:pt x="180878" y="197853"/>
                    </a:lnTo>
                    <a:lnTo>
                      <a:pt x="198148" y="234325"/>
                    </a:lnTo>
                    <a:cubicBezTo>
                      <a:pt x="199577" y="237278"/>
                      <a:pt x="198339" y="240898"/>
                      <a:pt x="195577" y="242422"/>
                    </a:cubicBezTo>
                    <a:cubicBezTo>
                      <a:pt x="194339" y="242993"/>
                      <a:pt x="193005" y="243089"/>
                      <a:pt x="191767" y="242898"/>
                    </a:cubicBezTo>
                    <a:cubicBezTo>
                      <a:pt x="190147" y="242517"/>
                      <a:pt x="188719" y="241469"/>
                      <a:pt x="187957" y="239850"/>
                    </a:cubicBezTo>
                    <a:lnTo>
                      <a:pt x="171245" y="204558"/>
                    </a:lnTo>
                    <a:lnTo>
                      <a:pt x="171368" y="206776"/>
                    </a:lnTo>
                    <a:lnTo>
                      <a:pt x="175193" y="220609"/>
                    </a:lnTo>
                    <a:lnTo>
                      <a:pt x="172427" y="225941"/>
                    </a:lnTo>
                    <a:lnTo>
                      <a:pt x="172571" y="228560"/>
                    </a:lnTo>
                    <a:lnTo>
                      <a:pt x="173955" y="234326"/>
                    </a:lnTo>
                    <a:cubicBezTo>
                      <a:pt x="174717" y="237469"/>
                      <a:pt x="172907" y="240803"/>
                      <a:pt x="169763" y="241660"/>
                    </a:cubicBezTo>
                    <a:cubicBezTo>
                      <a:pt x="168906" y="241946"/>
                      <a:pt x="168049" y="241946"/>
                      <a:pt x="167192" y="241755"/>
                    </a:cubicBezTo>
                    <a:cubicBezTo>
                      <a:pt x="165192" y="241279"/>
                      <a:pt x="163477" y="239755"/>
                      <a:pt x="162905" y="237469"/>
                    </a:cubicBezTo>
                    <a:lnTo>
                      <a:pt x="161758" y="232689"/>
                    </a:lnTo>
                    <a:lnTo>
                      <a:pt x="161381" y="232230"/>
                    </a:lnTo>
                    <a:lnTo>
                      <a:pt x="161300" y="230781"/>
                    </a:lnTo>
                    <a:lnTo>
                      <a:pt x="158296" y="218262"/>
                    </a:lnTo>
                    <a:lnTo>
                      <a:pt x="158310" y="218442"/>
                    </a:lnTo>
                    <a:cubicBezTo>
                      <a:pt x="157452" y="229372"/>
                      <a:pt x="154904" y="240183"/>
                      <a:pt x="150713" y="250327"/>
                    </a:cubicBezTo>
                    <a:cubicBezTo>
                      <a:pt x="149570" y="252994"/>
                      <a:pt x="146808" y="254423"/>
                      <a:pt x="144236" y="253851"/>
                    </a:cubicBezTo>
                    <a:cubicBezTo>
                      <a:pt x="143855" y="253756"/>
                      <a:pt x="143570" y="253661"/>
                      <a:pt x="143189" y="253566"/>
                    </a:cubicBezTo>
                    <a:cubicBezTo>
                      <a:pt x="140331" y="252328"/>
                      <a:pt x="138998" y="248803"/>
                      <a:pt x="140236" y="245755"/>
                    </a:cubicBezTo>
                    <a:cubicBezTo>
                      <a:pt x="143951" y="236802"/>
                      <a:pt x="146213" y="227277"/>
                      <a:pt x="146975" y="217656"/>
                    </a:cubicBezTo>
                    <a:lnTo>
                      <a:pt x="146417" y="210587"/>
                    </a:lnTo>
                    <a:lnTo>
                      <a:pt x="135544" y="210506"/>
                    </a:lnTo>
                    <a:lnTo>
                      <a:pt x="134141" y="257853"/>
                    </a:lnTo>
                    <a:cubicBezTo>
                      <a:pt x="134045" y="261187"/>
                      <a:pt x="131378" y="263758"/>
                      <a:pt x="128235" y="263758"/>
                    </a:cubicBezTo>
                    <a:cubicBezTo>
                      <a:pt x="127854" y="263854"/>
                      <a:pt x="127473" y="263758"/>
                      <a:pt x="127092" y="263663"/>
                    </a:cubicBezTo>
                    <a:cubicBezTo>
                      <a:pt x="124520" y="263091"/>
                      <a:pt x="122615" y="260615"/>
                      <a:pt x="122710" y="257757"/>
                    </a:cubicBezTo>
                    <a:lnTo>
                      <a:pt x="124113" y="210421"/>
                    </a:lnTo>
                    <a:lnTo>
                      <a:pt x="123663" y="210418"/>
                    </a:lnTo>
                    <a:lnTo>
                      <a:pt x="119911" y="208713"/>
                    </a:lnTo>
                    <a:lnTo>
                      <a:pt x="108708" y="257377"/>
                    </a:lnTo>
                    <a:cubicBezTo>
                      <a:pt x="107851" y="260615"/>
                      <a:pt x="104803" y="262711"/>
                      <a:pt x="101755" y="262044"/>
                    </a:cubicBezTo>
                    <a:cubicBezTo>
                      <a:pt x="98612" y="261282"/>
                      <a:pt x="96802" y="258138"/>
                      <a:pt x="97469" y="254900"/>
                    </a:cubicBezTo>
                    <a:lnTo>
                      <a:pt x="104616" y="223907"/>
                    </a:lnTo>
                    <a:lnTo>
                      <a:pt x="98231" y="237183"/>
                    </a:lnTo>
                    <a:cubicBezTo>
                      <a:pt x="97564" y="240326"/>
                      <a:pt x="94516" y="242231"/>
                      <a:pt x="91563" y="241659"/>
                    </a:cubicBezTo>
                    <a:cubicBezTo>
                      <a:pt x="91468" y="241659"/>
                      <a:pt x="91468" y="241659"/>
                      <a:pt x="91373" y="241659"/>
                    </a:cubicBezTo>
                    <a:cubicBezTo>
                      <a:pt x="88325" y="240898"/>
                      <a:pt x="86515" y="237659"/>
                      <a:pt x="87277" y="234421"/>
                    </a:cubicBezTo>
                    <a:lnTo>
                      <a:pt x="103272" y="201154"/>
                    </a:lnTo>
                    <a:lnTo>
                      <a:pt x="102009" y="200580"/>
                    </a:lnTo>
                    <a:lnTo>
                      <a:pt x="73180" y="253090"/>
                    </a:lnTo>
                    <a:cubicBezTo>
                      <a:pt x="71846" y="255471"/>
                      <a:pt x="69275" y="256614"/>
                      <a:pt x="66989" y="256043"/>
                    </a:cubicBezTo>
                    <a:cubicBezTo>
                      <a:pt x="66417" y="255947"/>
                      <a:pt x="65941" y="255757"/>
                      <a:pt x="65370" y="255376"/>
                    </a:cubicBezTo>
                    <a:cubicBezTo>
                      <a:pt x="62607" y="253757"/>
                      <a:pt x="61750" y="250137"/>
                      <a:pt x="63369" y="247280"/>
                    </a:cubicBezTo>
                    <a:lnTo>
                      <a:pt x="78485" y="219749"/>
                    </a:lnTo>
                    <a:lnTo>
                      <a:pt x="75752" y="220515"/>
                    </a:lnTo>
                    <a:cubicBezTo>
                      <a:pt x="73085" y="218895"/>
                      <a:pt x="72228" y="215181"/>
                      <a:pt x="73847" y="212323"/>
                    </a:cubicBezTo>
                    <a:lnTo>
                      <a:pt x="90304" y="190861"/>
                    </a:lnTo>
                    <a:lnTo>
                      <a:pt x="86321" y="186466"/>
                    </a:lnTo>
                    <a:lnTo>
                      <a:pt x="83563" y="190891"/>
                    </a:lnTo>
                    <a:cubicBezTo>
                      <a:pt x="78229" y="200226"/>
                      <a:pt x="72704" y="209941"/>
                      <a:pt x="65465" y="219943"/>
                    </a:cubicBezTo>
                    <a:cubicBezTo>
                      <a:pt x="64131" y="221848"/>
                      <a:pt x="61846" y="222610"/>
                      <a:pt x="59750" y="222133"/>
                    </a:cubicBezTo>
                    <a:cubicBezTo>
                      <a:pt x="58988" y="221943"/>
                      <a:pt x="58226" y="221657"/>
                      <a:pt x="57559" y="221085"/>
                    </a:cubicBezTo>
                    <a:cubicBezTo>
                      <a:pt x="55083" y="219085"/>
                      <a:pt x="54606" y="215370"/>
                      <a:pt x="56512" y="212703"/>
                    </a:cubicBezTo>
                    <a:cubicBezTo>
                      <a:pt x="63274" y="203369"/>
                      <a:pt x="68418" y="194320"/>
                      <a:pt x="73847" y="184890"/>
                    </a:cubicBezTo>
                    <a:lnTo>
                      <a:pt x="75962" y="181159"/>
                    </a:lnTo>
                    <a:lnTo>
                      <a:pt x="32699" y="221943"/>
                    </a:lnTo>
                    <a:cubicBezTo>
                      <a:pt x="31175" y="223276"/>
                      <a:pt x="29270" y="223753"/>
                      <a:pt x="27555" y="223372"/>
                    </a:cubicBezTo>
                    <a:cubicBezTo>
                      <a:pt x="26412" y="223086"/>
                      <a:pt x="25364" y="222514"/>
                      <a:pt x="24602" y="221562"/>
                    </a:cubicBezTo>
                    <a:cubicBezTo>
                      <a:pt x="22507" y="219085"/>
                      <a:pt x="22793" y="215371"/>
                      <a:pt x="25174" y="213085"/>
                    </a:cubicBezTo>
                    <a:lnTo>
                      <a:pt x="47639" y="191907"/>
                    </a:lnTo>
                    <a:lnTo>
                      <a:pt x="42605" y="190415"/>
                    </a:lnTo>
                    <a:cubicBezTo>
                      <a:pt x="41081" y="187557"/>
                      <a:pt x="42224" y="183938"/>
                      <a:pt x="44986" y="182319"/>
                    </a:cubicBezTo>
                    <a:lnTo>
                      <a:pt x="73668" y="165815"/>
                    </a:lnTo>
                    <a:lnTo>
                      <a:pt x="71887" y="160990"/>
                    </a:lnTo>
                    <a:lnTo>
                      <a:pt x="23935" y="174985"/>
                    </a:lnTo>
                    <a:cubicBezTo>
                      <a:pt x="22983" y="175271"/>
                      <a:pt x="22030" y="175271"/>
                      <a:pt x="21173" y="175080"/>
                    </a:cubicBezTo>
                    <a:cubicBezTo>
                      <a:pt x="19173" y="174604"/>
                      <a:pt x="17458" y="173080"/>
                      <a:pt x="16982" y="170889"/>
                    </a:cubicBezTo>
                    <a:cubicBezTo>
                      <a:pt x="16220" y="167746"/>
                      <a:pt x="18030" y="164412"/>
                      <a:pt x="21078" y="163555"/>
                    </a:cubicBezTo>
                    <a:lnTo>
                      <a:pt x="67541" y="149995"/>
                    </a:lnTo>
                    <a:lnTo>
                      <a:pt x="58630" y="149624"/>
                    </a:lnTo>
                    <a:cubicBezTo>
                      <a:pt x="48486" y="150529"/>
                      <a:pt x="38413" y="152744"/>
                      <a:pt x="28698" y="156221"/>
                    </a:cubicBezTo>
                    <a:cubicBezTo>
                      <a:pt x="27555" y="156601"/>
                      <a:pt x="26507" y="156697"/>
                      <a:pt x="25555" y="156411"/>
                    </a:cubicBezTo>
                    <a:cubicBezTo>
                      <a:pt x="23650" y="156030"/>
                      <a:pt x="22031" y="154601"/>
                      <a:pt x="21459" y="152506"/>
                    </a:cubicBezTo>
                    <a:cubicBezTo>
                      <a:pt x="20507" y="149363"/>
                      <a:pt x="22126" y="146029"/>
                      <a:pt x="25174" y="144886"/>
                    </a:cubicBezTo>
                    <a:cubicBezTo>
                      <a:pt x="35794" y="141076"/>
                      <a:pt x="46796" y="138671"/>
                      <a:pt x="57881" y="137695"/>
                    </a:cubicBezTo>
                    <a:lnTo>
                      <a:pt x="68016" y="138116"/>
                    </a:lnTo>
                    <a:lnTo>
                      <a:pt x="68165" y="132408"/>
                    </a:lnTo>
                    <a:lnTo>
                      <a:pt x="5172" y="127646"/>
                    </a:lnTo>
                    <a:cubicBezTo>
                      <a:pt x="4886" y="127646"/>
                      <a:pt x="4600" y="127551"/>
                      <a:pt x="4410" y="127551"/>
                    </a:cubicBezTo>
                    <a:cubicBezTo>
                      <a:pt x="1648" y="126979"/>
                      <a:pt x="-257" y="124312"/>
                      <a:pt x="28" y="121264"/>
                    </a:cubicBezTo>
                    <a:cubicBezTo>
                      <a:pt x="314" y="118026"/>
                      <a:pt x="3076" y="115454"/>
                      <a:pt x="6220" y="115740"/>
                    </a:cubicBezTo>
                    <a:lnTo>
                      <a:pt x="44911" y="118665"/>
                    </a:lnTo>
                    <a:lnTo>
                      <a:pt x="9934" y="106596"/>
                    </a:lnTo>
                    <a:cubicBezTo>
                      <a:pt x="6981" y="105548"/>
                      <a:pt x="5362" y="102214"/>
                      <a:pt x="6410" y="99071"/>
                    </a:cubicBezTo>
                    <a:cubicBezTo>
                      <a:pt x="7457" y="95928"/>
                      <a:pt x="10696" y="94213"/>
                      <a:pt x="13649" y="95261"/>
                    </a:cubicBezTo>
                    <a:lnTo>
                      <a:pt x="62527" y="112095"/>
                    </a:lnTo>
                    <a:lnTo>
                      <a:pt x="30127" y="79354"/>
                    </a:lnTo>
                    <a:cubicBezTo>
                      <a:pt x="27841" y="77068"/>
                      <a:pt x="27841" y="73353"/>
                      <a:pt x="30031" y="70876"/>
                    </a:cubicBezTo>
                    <a:cubicBezTo>
                      <a:pt x="32222" y="68495"/>
                      <a:pt x="35842" y="68400"/>
                      <a:pt x="38127" y="70591"/>
                    </a:cubicBezTo>
                    <a:lnTo>
                      <a:pt x="74763" y="107611"/>
                    </a:lnTo>
                    <a:lnTo>
                      <a:pt x="75220" y="106773"/>
                    </a:lnTo>
                    <a:lnTo>
                      <a:pt x="41176" y="67543"/>
                    </a:lnTo>
                    <a:cubicBezTo>
                      <a:pt x="38700" y="65542"/>
                      <a:pt x="38224" y="61828"/>
                      <a:pt x="40129" y="59161"/>
                    </a:cubicBezTo>
                    <a:cubicBezTo>
                      <a:pt x="42034" y="56494"/>
                      <a:pt x="45653" y="55922"/>
                      <a:pt x="48130" y="57922"/>
                    </a:cubicBezTo>
                    <a:lnTo>
                      <a:pt x="81133" y="95930"/>
                    </a:lnTo>
                    <a:lnTo>
                      <a:pt x="82178" y="94014"/>
                    </a:lnTo>
                    <a:lnTo>
                      <a:pt x="57654" y="44968"/>
                    </a:lnTo>
                    <a:cubicBezTo>
                      <a:pt x="56226" y="42111"/>
                      <a:pt x="57273" y="38491"/>
                      <a:pt x="60131" y="36872"/>
                    </a:cubicBezTo>
                    <a:cubicBezTo>
                      <a:pt x="62893" y="35348"/>
                      <a:pt x="66322" y="36300"/>
                      <a:pt x="67846" y="39253"/>
                    </a:cubicBezTo>
                    <a:lnTo>
                      <a:pt x="88985" y="81530"/>
                    </a:lnTo>
                    <a:lnTo>
                      <a:pt x="90077" y="79527"/>
                    </a:lnTo>
                    <a:lnTo>
                      <a:pt x="95718" y="76461"/>
                    </a:lnTo>
                    <a:lnTo>
                      <a:pt x="70799" y="30395"/>
                    </a:lnTo>
                    <a:cubicBezTo>
                      <a:pt x="69275" y="27538"/>
                      <a:pt x="70228" y="23918"/>
                      <a:pt x="72990" y="22204"/>
                    </a:cubicBezTo>
                    <a:cubicBezTo>
                      <a:pt x="75752" y="20584"/>
                      <a:pt x="79181" y="21442"/>
                      <a:pt x="80705" y="24299"/>
                    </a:cubicBezTo>
                    <a:lnTo>
                      <a:pt x="105922" y="70916"/>
                    </a:lnTo>
                    <a:lnTo>
                      <a:pt x="113681" y="66699"/>
                    </a:lnTo>
                    <a:lnTo>
                      <a:pt x="104612" y="34110"/>
                    </a:lnTo>
                    <a:cubicBezTo>
                      <a:pt x="103755" y="30967"/>
                      <a:pt x="105470" y="27633"/>
                      <a:pt x="108518" y="26586"/>
                    </a:cubicBezTo>
                    <a:cubicBezTo>
                      <a:pt x="111566" y="25633"/>
                      <a:pt x="114709" y="27348"/>
                      <a:pt x="115566" y="30491"/>
                    </a:cubicBezTo>
                    <a:lnTo>
                      <a:pt x="124071" y="61053"/>
                    </a:lnTo>
                    <a:lnTo>
                      <a:pt x="127704" y="59079"/>
                    </a:lnTo>
                    <a:lnTo>
                      <a:pt x="129178" y="59088"/>
                    </a:lnTo>
                    <a:lnTo>
                      <a:pt x="121663" y="23347"/>
                    </a:lnTo>
                    <a:cubicBezTo>
                      <a:pt x="120996" y="20109"/>
                      <a:pt x="122901" y="16965"/>
                      <a:pt x="126044" y="16108"/>
                    </a:cubicBezTo>
                    <a:cubicBezTo>
                      <a:pt x="129092" y="15346"/>
                      <a:pt x="132140" y="17346"/>
                      <a:pt x="132807" y="20490"/>
                    </a:cubicBezTo>
                    <a:lnTo>
                      <a:pt x="140938" y="59159"/>
                    </a:lnTo>
                    <a:lnTo>
                      <a:pt x="143692" y="59176"/>
                    </a:lnTo>
                    <a:lnTo>
                      <a:pt x="141856" y="6297"/>
                    </a:lnTo>
                    <a:cubicBezTo>
                      <a:pt x="141760" y="2963"/>
                      <a:pt x="144237" y="201"/>
                      <a:pt x="147380" y="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" name="Google Shape;233;p2"/>
              <p:cNvSpPr/>
              <p:nvPr/>
            </p:nvSpPr>
            <p:spPr>
              <a:xfrm flipH="1">
                <a:off x="9822945" y="3870300"/>
                <a:ext cx="202604" cy="201543"/>
              </a:xfrm>
              <a:custGeom>
                <a:avLst/>
                <a:gdLst/>
                <a:ahLst/>
                <a:cxnLst/>
                <a:rect l="l" t="t" r="r" b="b"/>
                <a:pathLst>
                  <a:path w="230232" h="229026" extrusionOk="0">
                    <a:moveTo>
                      <a:pt x="137266" y="72"/>
                    </a:moveTo>
                    <a:cubicBezTo>
                      <a:pt x="140028" y="548"/>
                      <a:pt x="141933" y="3120"/>
                      <a:pt x="141457" y="5882"/>
                    </a:cubicBezTo>
                    <a:lnTo>
                      <a:pt x="134759" y="48992"/>
                    </a:lnTo>
                    <a:lnTo>
                      <a:pt x="142372" y="51329"/>
                    </a:lnTo>
                    <a:lnTo>
                      <a:pt x="152697" y="25599"/>
                    </a:lnTo>
                    <a:cubicBezTo>
                      <a:pt x="153745" y="23027"/>
                      <a:pt x="156697" y="21789"/>
                      <a:pt x="159269" y="22837"/>
                    </a:cubicBezTo>
                    <a:cubicBezTo>
                      <a:pt x="161841" y="23884"/>
                      <a:pt x="163079" y="26837"/>
                      <a:pt x="162031" y="29409"/>
                    </a:cubicBezTo>
                    <a:lnTo>
                      <a:pt x="152044" y="54299"/>
                    </a:lnTo>
                    <a:lnTo>
                      <a:pt x="155529" y="55369"/>
                    </a:lnTo>
                    <a:lnTo>
                      <a:pt x="156499" y="56173"/>
                    </a:lnTo>
                    <a:lnTo>
                      <a:pt x="170032" y="28075"/>
                    </a:lnTo>
                    <a:cubicBezTo>
                      <a:pt x="171270" y="25598"/>
                      <a:pt x="174223" y="24551"/>
                      <a:pt x="176794" y="25694"/>
                    </a:cubicBezTo>
                    <a:cubicBezTo>
                      <a:pt x="179271" y="26932"/>
                      <a:pt x="180319" y="29885"/>
                      <a:pt x="179176" y="32456"/>
                    </a:cubicBezTo>
                    <a:lnTo>
                      <a:pt x="164542" y="62839"/>
                    </a:lnTo>
                    <a:lnTo>
                      <a:pt x="166403" y="64382"/>
                    </a:lnTo>
                    <a:lnTo>
                      <a:pt x="192701" y="28171"/>
                    </a:lnTo>
                    <a:cubicBezTo>
                      <a:pt x="194320" y="25884"/>
                      <a:pt x="197464" y="25408"/>
                      <a:pt x="199750" y="27028"/>
                    </a:cubicBezTo>
                    <a:cubicBezTo>
                      <a:pt x="202036" y="28647"/>
                      <a:pt x="202512" y="31790"/>
                      <a:pt x="200893" y="34076"/>
                    </a:cubicBezTo>
                    <a:lnTo>
                      <a:pt x="174193" y="70839"/>
                    </a:lnTo>
                    <a:lnTo>
                      <a:pt x="175461" y="71890"/>
                    </a:lnTo>
                    <a:lnTo>
                      <a:pt x="176557" y="75625"/>
                    </a:lnTo>
                    <a:lnTo>
                      <a:pt x="209180" y="46649"/>
                    </a:lnTo>
                    <a:cubicBezTo>
                      <a:pt x="211275" y="44840"/>
                      <a:pt x="214419" y="45030"/>
                      <a:pt x="216324" y="47030"/>
                    </a:cubicBezTo>
                    <a:cubicBezTo>
                      <a:pt x="218133" y="49126"/>
                      <a:pt x="217943" y="52269"/>
                      <a:pt x="215943" y="54174"/>
                    </a:cubicBezTo>
                    <a:lnTo>
                      <a:pt x="186611" y="80226"/>
                    </a:lnTo>
                    <a:lnTo>
                      <a:pt x="219943" y="69413"/>
                    </a:lnTo>
                    <a:cubicBezTo>
                      <a:pt x="222610" y="68556"/>
                      <a:pt x="225372" y="69985"/>
                      <a:pt x="226325" y="72652"/>
                    </a:cubicBezTo>
                    <a:cubicBezTo>
                      <a:pt x="227182" y="75319"/>
                      <a:pt x="225753" y="78177"/>
                      <a:pt x="223086" y="79034"/>
                    </a:cubicBezTo>
                    <a:lnTo>
                      <a:pt x="184836" y="91442"/>
                    </a:lnTo>
                    <a:lnTo>
                      <a:pt x="224991" y="90083"/>
                    </a:lnTo>
                    <a:cubicBezTo>
                      <a:pt x="227754" y="89988"/>
                      <a:pt x="230135" y="92179"/>
                      <a:pt x="230230" y="94941"/>
                    </a:cubicBezTo>
                    <a:cubicBezTo>
                      <a:pt x="230325" y="97703"/>
                      <a:pt x="228134" y="100084"/>
                      <a:pt x="225372" y="100179"/>
                    </a:cubicBezTo>
                    <a:lnTo>
                      <a:pt x="184167" y="101574"/>
                    </a:lnTo>
                    <a:lnTo>
                      <a:pt x="185493" y="106096"/>
                    </a:lnTo>
                    <a:lnTo>
                      <a:pt x="214228" y="109514"/>
                    </a:lnTo>
                    <a:cubicBezTo>
                      <a:pt x="216990" y="109895"/>
                      <a:pt x="218990" y="112372"/>
                      <a:pt x="218609" y="115134"/>
                    </a:cubicBezTo>
                    <a:cubicBezTo>
                      <a:pt x="218324" y="117896"/>
                      <a:pt x="215752" y="119897"/>
                      <a:pt x="212990" y="119516"/>
                    </a:cubicBezTo>
                    <a:lnTo>
                      <a:pt x="188577" y="116612"/>
                    </a:lnTo>
                    <a:lnTo>
                      <a:pt x="189418" y="119483"/>
                    </a:lnTo>
                    <a:lnTo>
                      <a:pt x="221372" y="127516"/>
                    </a:lnTo>
                    <a:cubicBezTo>
                      <a:pt x="224039" y="128183"/>
                      <a:pt x="225754" y="130945"/>
                      <a:pt x="224992" y="133612"/>
                    </a:cubicBezTo>
                    <a:cubicBezTo>
                      <a:pt x="224325" y="136279"/>
                      <a:pt x="221563" y="137994"/>
                      <a:pt x="218896" y="137232"/>
                    </a:cubicBezTo>
                    <a:lnTo>
                      <a:pt x="185101" y="128736"/>
                    </a:lnTo>
                    <a:lnTo>
                      <a:pt x="223658" y="149709"/>
                    </a:lnTo>
                    <a:cubicBezTo>
                      <a:pt x="226134" y="151043"/>
                      <a:pt x="226992" y="154091"/>
                      <a:pt x="225658" y="156567"/>
                    </a:cubicBezTo>
                    <a:cubicBezTo>
                      <a:pt x="224325" y="159044"/>
                      <a:pt x="221277" y="159901"/>
                      <a:pt x="218800" y="158568"/>
                    </a:cubicBezTo>
                    <a:lnTo>
                      <a:pt x="204870" y="150990"/>
                    </a:lnTo>
                    <a:lnTo>
                      <a:pt x="205084" y="151425"/>
                    </a:lnTo>
                    <a:cubicBezTo>
                      <a:pt x="204132" y="154092"/>
                      <a:pt x="201274" y="155425"/>
                      <a:pt x="198702" y="154568"/>
                    </a:cubicBezTo>
                    <a:lnTo>
                      <a:pt x="187959" y="150852"/>
                    </a:lnTo>
                    <a:lnTo>
                      <a:pt x="212704" y="169045"/>
                    </a:lnTo>
                    <a:cubicBezTo>
                      <a:pt x="214990" y="170664"/>
                      <a:pt x="215466" y="173903"/>
                      <a:pt x="213752" y="176093"/>
                    </a:cubicBezTo>
                    <a:cubicBezTo>
                      <a:pt x="212133" y="178379"/>
                      <a:pt x="208894" y="178856"/>
                      <a:pt x="206703" y="177141"/>
                    </a:cubicBezTo>
                    <a:lnTo>
                      <a:pt x="172161" y="151746"/>
                    </a:lnTo>
                    <a:lnTo>
                      <a:pt x="170547" y="154711"/>
                    </a:lnTo>
                    <a:lnTo>
                      <a:pt x="177556" y="161425"/>
                    </a:lnTo>
                    <a:cubicBezTo>
                      <a:pt x="186605" y="169617"/>
                      <a:pt x="195940" y="177999"/>
                      <a:pt x="203179" y="186000"/>
                    </a:cubicBezTo>
                    <a:cubicBezTo>
                      <a:pt x="205179" y="188095"/>
                      <a:pt x="204893" y="191238"/>
                      <a:pt x="202798" y="193144"/>
                    </a:cubicBezTo>
                    <a:cubicBezTo>
                      <a:pt x="200702" y="195048"/>
                      <a:pt x="197559" y="194858"/>
                      <a:pt x="195654" y="192762"/>
                    </a:cubicBezTo>
                    <a:cubicBezTo>
                      <a:pt x="188796" y="185142"/>
                      <a:pt x="179652" y="176856"/>
                      <a:pt x="170794" y="168950"/>
                    </a:cubicBezTo>
                    <a:lnTo>
                      <a:pt x="168056" y="166454"/>
                    </a:lnTo>
                    <a:lnTo>
                      <a:pt x="185558" y="191239"/>
                    </a:lnTo>
                    <a:cubicBezTo>
                      <a:pt x="187177" y="193525"/>
                      <a:pt x="186606" y="196668"/>
                      <a:pt x="184320" y="198287"/>
                    </a:cubicBezTo>
                    <a:cubicBezTo>
                      <a:pt x="182034" y="199906"/>
                      <a:pt x="178986" y="199335"/>
                      <a:pt x="177271" y="197049"/>
                    </a:cubicBezTo>
                    <a:lnTo>
                      <a:pt x="167862" y="183753"/>
                    </a:lnTo>
                    <a:lnTo>
                      <a:pt x="177366" y="213622"/>
                    </a:lnTo>
                    <a:cubicBezTo>
                      <a:pt x="178223" y="216289"/>
                      <a:pt x="176699" y="219147"/>
                      <a:pt x="174032" y="220004"/>
                    </a:cubicBezTo>
                    <a:cubicBezTo>
                      <a:pt x="171937" y="220671"/>
                      <a:pt x="169746" y="220004"/>
                      <a:pt x="168508" y="218385"/>
                    </a:cubicBezTo>
                    <a:cubicBezTo>
                      <a:pt x="168127" y="217908"/>
                      <a:pt x="167841" y="217337"/>
                      <a:pt x="167650" y="216765"/>
                    </a:cubicBezTo>
                    <a:lnTo>
                      <a:pt x="152905" y="170329"/>
                    </a:lnTo>
                    <a:lnTo>
                      <a:pt x="151965" y="170817"/>
                    </a:lnTo>
                    <a:lnTo>
                      <a:pt x="148411" y="216765"/>
                    </a:lnTo>
                    <a:cubicBezTo>
                      <a:pt x="148220" y="219527"/>
                      <a:pt x="145744" y="221623"/>
                      <a:pt x="142981" y="221432"/>
                    </a:cubicBezTo>
                    <a:cubicBezTo>
                      <a:pt x="141553" y="221242"/>
                      <a:pt x="140314" y="220575"/>
                      <a:pt x="139457" y="219527"/>
                    </a:cubicBezTo>
                    <a:cubicBezTo>
                      <a:pt x="138695" y="218575"/>
                      <a:pt x="138219" y="217336"/>
                      <a:pt x="138314" y="216003"/>
                    </a:cubicBezTo>
                    <a:lnTo>
                      <a:pt x="140072" y="193279"/>
                    </a:lnTo>
                    <a:lnTo>
                      <a:pt x="136409" y="192286"/>
                    </a:lnTo>
                    <a:lnTo>
                      <a:pt x="135743" y="191120"/>
                    </a:lnTo>
                    <a:lnTo>
                      <a:pt x="128217" y="225624"/>
                    </a:lnTo>
                    <a:cubicBezTo>
                      <a:pt x="127265" y="228291"/>
                      <a:pt x="124407" y="229625"/>
                      <a:pt x="121836" y="228768"/>
                    </a:cubicBezTo>
                    <a:cubicBezTo>
                      <a:pt x="119169" y="227815"/>
                      <a:pt x="117835" y="224958"/>
                      <a:pt x="118692" y="222386"/>
                    </a:cubicBezTo>
                    <a:cubicBezTo>
                      <a:pt x="122598" y="211051"/>
                      <a:pt x="125575" y="197859"/>
                      <a:pt x="127718" y="184405"/>
                    </a:cubicBezTo>
                    <a:lnTo>
                      <a:pt x="128486" y="176854"/>
                    </a:lnTo>
                    <a:lnTo>
                      <a:pt x="119636" y="177611"/>
                    </a:lnTo>
                    <a:lnTo>
                      <a:pt x="112501" y="211622"/>
                    </a:lnTo>
                    <a:cubicBezTo>
                      <a:pt x="111929" y="214384"/>
                      <a:pt x="109262" y="216099"/>
                      <a:pt x="106500" y="215527"/>
                    </a:cubicBezTo>
                    <a:cubicBezTo>
                      <a:pt x="105357" y="215242"/>
                      <a:pt x="104404" y="214575"/>
                      <a:pt x="103643" y="213717"/>
                    </a:cubicBezTo>
                    <a:cubicBezTo>
                      <a:pt x="102690" y="212575"/>
                      <a:pt x="102309" y="211050"/>
                      <a:pt x="102595" y="209526"/>
                    </a:cubicBezTo>
                    <a:lnTo>
                      <a:pt x="109391" y="177130"/>
                    </a:lnTo>
                    <a:lnTo>
                      <a:pt x="108140" y="178937"/>
                    </a:lnTo>
                    <a:lnTo>
                      <a:pt x="103834" y="189619"/>
                    </a:lnTo>
                    <a:lnTo>
                      <a:pt x="99475" y="191451"/>
                    </a:lnTo>
                    <a:lnTo>
                      <a:pt x="97715" y="193992"/>
                    </a:lnTo>
                    <a:lnTo>
                      <a:pt x="95927" y="198001"/>
                    </a:lnTo>
                    <a:cubicBezTo>
                      <a:pt x="94784" y="200573"/>
                      <a:pt x="91832" y="201716"/>
                      <a:pt x="89260" y="200573"/>
                    </a:cubicBezTo>
                    <a:cubicBezTo>
                      <a:pt x="88498" y="200288"/>
                      <a:pt x="87831" y="199811"/>
                      <a:pt x="87355" y="199144"/>
                    </a:cubicBezTo>
                    <a:cubicBezTo>
                      <a:pt x="86212" y="197716"/>
                      <a:pt x="85831" y="195716"/>
                      <a:pt x="86688" y="193906"/>
                    </a:cubicBezTo>
                    <a:lnTo>
                      <a:pt x="88419" y="190025"/>
                    </a:lnTo>
                    <a:lnTo>
                      <a:pt x="88403" y="189525"/>
                    </a:lnTo>
                    <a:lnTo>
                      <a:pt x="89074" y="188556"/>
                    </a:lnTo>
                    <a:lnTo>
                      <a:pt x="93491" y="178654"/>
                    </a:lnTo>
                    <a:lnTo>
                      <a:pt x="71734" y="195525"/>
                    </a:lnTo>
                    <a:cubicBezTo>
                      <a:pt x="69448" y="196763"/>
                      <a:pt x="66781" y="196191"/>
                      <a:pt x="65352" y="194287"/>
                    </a:cubicBezTo>
                    <a:cubicBezTo>
                      <a:pt x="65162" y="194096"/>
                      <a:pt x="64971" y="193810"/>
                      <a:pt x="64876" y="193524"/>
                    </a:cubicBezTo>
                    <a:cubicBezTo>
                      <a:pt x="63542" y="191048"/>
                      <a:pt x="64495" y="188000"/>
                      <a:pt x="66971" y="186666"/>
                    </a:cubicBezTo>
                    <a:lnTo>
                      <a:pt x="87109" y="164885"/>
                    </a:lnTo>
                    <a:lnTo>
                      <a:pt x="81921" y="160593"/>
                    </a:lnTo>
                    <a:lnTo>
                      <a:pt x="56303" y="191334"/>
                    </a:lnTo>
                    <a:cubicBezTo>
                      <a:pt x="54493" y="193430"/>
                      <a:pt x="51350" y="193810"/>
                      <a:pt x="49159" y="192001"/>
                    </a:cubicBezTo>
                    <a:cubicBezTo>
                      <a:pt x="48874" y="191810"/>
                      <a:pt x="48683" y="191525"/>
                      <a:pt x="48397" y="191239"/>
                    </a:cubicBezTo>
                    <a:cubicBezTo>
                      <a:pt x="46873" y="189429"/>
                      <a:pt x="46873" y="186762"/>
                      <a:pt x="48493" y="184857"/>
                    </a:cubicBezTo>
                    <a:lnTo>
                      <a:pt x="74102" y="154126"/>
                    </a:lnTo>
                    <a:lnTo>
                      <a:pt x="73829" y="153900"/>
                    </a:lnTo>
                    <a:lnTo>
                      <a:pt x="72691" y="150020"/>
                    </a:lnTo>
                    <a:lnTo>
                      <a:pt x="38968" y="176665"/>
                    </a:lnTo>
                    <a:cubicBezTo>
                      <a:pt x="36778" y="178475"/>
                      <a:pt x="33634" y="178094"/>
                      <a:pt x="31920" y="175903"/>
                    </a:cubicBezTo>
                    <a:cubicBezTo>
                      <a:pt x="30205" y="173712"/>
                      <a:pt x="30491" y="170474"/>
                      <a:pt x="32682" y="168759"/>
                    </a:cubicBezTo>
                    <a:lnTo>
                      <a:pt x="53531" y="152282"/>
                    </a:lnTo>
                    <a:lnTo>
                      <a:pt x="42492" y="157425"/>
                    </a:lnTo>
                    <a:cubicBezTo>
                      <a:pt x="40302" y="159044"/>
                      <a:pt x="37254" y="158663"/>
                      <a:pt x="35539" y="156567"/>
                    </a:cubicBezTo>
                    <a:cubicBezTo>
                      <a:pt x="35539" y="156567"/>
                      <a:pt x="35444" y="156472"/>
                      <a:pt x="35444" y="156472"/>
                    </a:cubicBezTo>
                    <a:cubicBezTo>
                      <a:pt x="33729" y="154281"/>
                      <a:pt x="34206" y="151043"/>
                      <a:pt x="36396" y="149423"/>
                    </a:cubicBezTo>
                    <a:lnTo>
                      <a:pt x="68176" y="134624"/>
                    </a:lnTo>
                    <a:lnTo>
                      <a:pt x="67887" y="133637"/>
                    </a:lnTo>
                    <a:lnTo>
                      <a:pt x="16870" y="153900"/>
                    </a:lnTo>
                    <a:cubicBezTo>
                      <a:pt x="14775" y="154758"/>
                      <a:pt x="12489" y="154091"/>
                      <a:pt x="11060" y="152376"/>
                    </a:cubicBezTo>
                    <a:cubicBezTo>
                      <a:pt x="10775" y="151996"/>
                      <a:pt x="10489" y="151519"/>
                      <a:pt x="10298" y="151043"/>
                    </a:cubicBezTo>
                    <a:cubicBezTo>
                      <a:pt x="9250" y="148471"/>
                      <a:pt x="10489" y="145519"/>
                      <a:pt x="13156" y="144471"/>
                    </a:cubicBezTo>
                    <a:lnTo>
                      <a:pt x="37897" y="134644"/>
                    </a:lnTo>
                    <a:lnTo>
                      <a:pt x="35634" y="133612"/>
                    </a:lnTo>
                    <a:cubicBezTo>
                      <a:pt x="34682" y="131040"/>
                      <a:pt x="35920" y="128087"/>
                      <a:pt x="38587" y="127135"/>
                    </a:cubicBezTo>
                    <a:lnTo>
                      <a:pt x="64289" y="121371"/>
                    </a:lnTo>
                    <a:lnTo>
                      <a:pt x="62773" y="116201"/>
                    </a:lnTo>
                    <a:lnTo>
                      <a:pt x="56589" y="118277"/>
                    </a:lnTo>
                    <a:cubicBezTo>
                      <a:pt x="48017" y="121515"/>
                      <a:pt x="39159" y="124849"/>
                      <a:pt x="29062" y="127421"/>
                    </a:cubicBezTo>
                    <a:cubicBezTo>
                      <a:pt x="27062" y="127992"/>
                      <a:pt x="25062" y="127231"/>
                      <a:pt x="23823" y="125706"/>
                    </a:cubicBezTo>
                    <a:cubicBezTo>
                      <a:pt x="23347" y="125135"/>
                      <a:pt x="23061" y="124468"/>
                      <a:pt x="22871" y="123801"/>
                    </a:cubicBezTo>
                    <a:cubicBezTo>
                      <a:pt x="22204" y="121134"/>
                      <a:pt x="23823" y="118372"/>
                      <a:pt x="26490" y="117706"/>
                    </a:cubicBezTo>
                    <a:cubicBezTo>
                      <a:pt x="36015" y="115324"/>
                      <a:pt x="44207" y="112181"/>
                      <a:pt x="52875" y="108847"/>
                    </a:cubicBezTo>
                    <a:lnTo>
                      <a:pt x="56338" y="107538"/>
                    </a:lnTo>
                    <a:lnTo>
                      <a:pt x="5345" y="110371"/>
                    </a:lnTo>
                    <a:cubicBezTo>
                      <a:pt x="3630" y="110466"/>
                      <a:pt x="2106" y="109704"/>
                      <a:pt x="1154" y="108466"/>
                    </a:cubicBezTo>
                    <a:cubicBezTo>
                      <a:pt x="487" y="107704"/>
                      <a:pt x="106" y="106656"/>
                      <a:pt x="11" y="105609"/>
                    </a:cubicBezTo>
                    <a:cubicBezTo>
                      <a:pt x="-180" y="102846"/>
                      <a:pt x="2011" y="100465"/>
                      <a:pt x="4773" y="100275"/>
                    </a:cubicBezTo>
                    <a:lnTo>
                      <a:pt x="31265" y="98803"/>
                    </a:lnTo>
                    <a:lnTo>
                      <a:pt x="28586" y="94941"/>
                    </a:lnTo>
                    <a:cubicBezTo>
                      <a:pt x="29062" y="92179"/>
                      <a:pt x="31729" y="90369"/>
                      <a:pt x="34491" y="90845"/>
                    </a:cubicBezTo>
                    <a:lnTo>
                      <a:pt x="62833" y="95974"/>
                    </a:lnTo>
                    <a:lnTo>
                      <a:pt x="64106" y="91827"/>
                    </a:lnTo>
                    <a:lnTo>
                      <a:pt x="23823" y="74176"/>
                    </a:lnTo>
                    <a:cubicBezTo>
                      <a:pt x="23061" y="73795"/>
                      <a:pt x="22394" y="73319"/>
                      <a:pt x="21918" y="72748"/>
                    </a:cubicBezTo>
                    <a:cubicBezTo>
                      <a:pt x="20775" y="71319"/>
                      <a:pt x="20394" y="69319"/>
                      <a:pt x="21251" y="67509"/>
                    </a:cubicBezTo>
                    <a:cubicBezTo>
                      <a:pt x="22394" y="64937"/>
                      <a:pt x="25347" y="63794"/>
                      <a:pt x="27919" y="64937"/>
                    </a:cubicBezTo>
                    <a:lnTo>
                      <a:pt x="55016" y="76810"/>
                    </a:lnTo>
                    <a:lnTo>
                      <a:pt x="36777" y="64271"/>
                    </a:lnTo>
                    <a:cubicBezTo>
                      <a:pt x="35920" y="63985"/>
                      <a:pt x="35158" y="63413"/>
                      <a:pt x="34587" y="62747"/>
                    </a:cubicBezTo>
                    <a:cubicBezTo>
                      <a:pt x="33539" y="61413"/>
                      <a:pt x="33158" y="59508"/>
                      <a:pt x="33825" y="57794"/>
                    </a:cubicBezTo>
                    <a:cubicBezTo>
                      <a:pt x="34777" y="55222"/>
                      <a:pt x="37730" y="53888"/>
                      <a:pt x="40302" y="54841"/>
                    </a:cubicBezTo>
                    <a:lnTo>
                      <a:pt x="71749" y="76426"/>
                    </a:lnTo>
                    <a:lnTo>
                      <a:pt x="76497" y="70697"/>
                    </a:lnTo>
                    <a:lnTo>
                      <a:pt x="35634" y="32076"/>
                    </a:lnTo>
                    <a:cubicBezTo>
                      <a:pt x="35443" y="31885"/>
                      <a:pt x="35348" y="31790"/>
                      <a:pt x="35158" y="31599"/>
                    </a:cubicBezTo>
                    <a:cubicBezTo>
                      <a:pt x="33634" y="29694"/>
                      <a:pt x="33634" y="26837"/>
                      <a:pt x="35443" y="24932"/>
                    </a:cubicBezTo>
                    <a:cubicBezTo>
                      <a:pt x="37348" y="22931"/>
                      <a:pt x="40587" y="22836"/>
                      <a:pt x="42587" y="24741"/>
                    </a:cubicBezTo>
                    <a:lnTo>
                      <a:pt x="67546" y="48330"/>
                    </a:lnTo>
                    <a:lnTo>
                      <a:pt x="49921" y="20836"/>
                    </a:lnTo>
                    <a:cubicBezTo>
                      <a:pt x="48397" y="18455"/>
                      <a:pt x="49064" y="15407"/>
                      <a:pt x="51445" y="13883"/>
                    </a:cubicBezTo>
                    <a:cubicBezTo>
                      <a:pt x="53827" y="12359"/>
                      <a:pt x="56875" y="13026"/>
                      <a:pt x="58399" y="15407"/>
                    </a:cubicBezTo>
                    <a:lnTo>
                      <a:pt x="83204" y="54130"/>
                    </a:lnTo>
                    <a:lnTo>
                      <a:pt x="78021" y="13978"/>
                    </a:lnTo>
                    <a:cubicBezTo>
                      <a:pt x="77640" y="11216"/>
                      <a:pt x="79640" y="8644"/>
                      <a:pt x="82402" y="8359"/>
                    </a:cubicBezTo>
                    <a:cubicBezTo>
                      <a:pt x="85164" y="7978"/>
                      <a:pt x="87736" y="9978"/>
                      <a:pt x="88022" y="12740"/>
                    </a:cubicBezTo>
                    <a:lnTo>
                      <a:pt x="93716" y="56850"/>
                    </a:lnTo>
                    <a:lnTo>
                      <a:pt x="94580" y="56402"/>
                    </a:lnTo>
                    <a:lnTo>
                      <a:pt x="91737" y="12359"/>
                    </a:lnTo>
                    <a:cubicBezTo>
                      <a:pt x="91070" y="9692"/>
                      <a:pt x="92689" y="6930"/>
                      <a:pt x="95356" y="6263"/>
                    </a:cubicBezTo>
                    <a:cubicBezTo>
                      <a:pt x="98023" y="5596"/>
                      <a:pt x="100786" y="7215"/>
                      <a:pt x="101452" y="9882"/>
                    </a:cubicBezTo>
                    <a:lnTo>
                      <a:pt x="104160" y="51431"/>
                    </a:lnTo>
                    <a:lnTo>
                      <a:pt x="106619" y="50155"/>
                    </a:lnTo>
                    <a:lnTo>
                      <a:pt x="114787" y="6549"/>
                    </a:lnTo>
                    <a:cubicBezTo>
                      <a:pt x="115263" y="3787"/>
                      <a:pt x="117930" y="1977"/>
                      <a:pt x="120692" y="2548"/>
                    </a:cubicBezTo>
                    <a:cubicBezTo>
                      <a:pt x="123454" y="3025"/>
                      <a:pt x="125264" y="5692"/>
                      <a:pt x="124693" y="8454"/>
                    </a:cubicBezTo>
                    <a:lnTo>
                      <a:pt x="117049" y="49260"/>
                    </a:lnTo>
                    <a:lnTo>
                      <a:pt x="124564" y="48618"/>
                    </a:lnTo>
                    <a:lnTo>
                      <a:pt x="131456" y="4263"/>
                    </a:lnTo>
                    <a:cubicBezTo>
                      <a:pt x="131837" y="1501"/>
                      <a:pt x="134504" y="-404"/>
                      <a:pt x="137266" y="7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" name="Google Shape;234;p2"/>
              <p:cNvSpPr/>
              <p:nvPr/>
            </p:nvSpPr>
            <p:spPr>
              <a:xfrm flipH="1">
                <a:off x="9029806" y="3728256"/>
                <a:ext cx="216406" cy="210253"/>
              </a:xfrm>
              <a:custGeom>
                <a:avLst/>
                <a:gdLst/>
                <a:ahLst/>
                <a:cxnLst/>
                <a:rect l="l" t="t" r="r" b="b"/>
                <a:pathLst>
                  <a:path w="245916" h="238924" extrusionOk="0">
                    <a:moveTo>
                      <a:pt x="112202" y="26"/>
                    </a:moveTo>
                    <a:cubicBezTo>
                      <a:pt x="115155" y="-260"/>
                      <a:pt x="117822" y="1836"/>
                      <a:pt x="118107" y="4789"/>
                    </a:cubicBezTo>
                    <a:lnTo>
                      <a:pt x="123023" y="50805"/>
                    </a:lnTo>
                    <a:lnTo>
                      <a:pt x="131511" y="51134"/>
                    </a:lnTo>
                    <a:lnTo>
                      <a:pt x="135061" y="22124"/>
                    </a:lnTo>
                    <a:cubicBezTo>
                      <a:pt x="135442" y="19171"/>
                      <a:pt x="138109" y="17076"/>
                      <a:pt x="141062" y="17457"/>
                    </a:cubicBezTo>
                    <a:cubicBezTo>
                      <a:pt x="144015" y="17838"/>
                      <a:pt x="146110" y="20505"/>
                      <a:pt x="145729" y="23457"/>
                    </a:cubicBezTo>
                    <a:lnTo>
                      <a:pt x="142291" y="51552"/>
                    </a:lnTo>
                    <a:lnTo>
                      <a:pt x="146262" y="51705"/>
                    </a:lnTo>
                    <a:lnTo>
                      <a:pt x="147414" y="52239"/>
                    </a:lnTo>
                    <a:lnTo>
                      <a:pt x="153635" y="19744"/>
                    </a:lnTo>
                    <a:cubicBezTo>
                      <a:pt x="154207" y="16791"/>
                      <a:pt x="156969" y="14886"/>
                      <a:pt x="159922" y="15457"/>
                    </a:cubicBezTo>
                    <a:cubicBezTo>
                      <a:pt x="162780" y="16029"/>
                      <a:pt x="164780" y="18791"/>
                      <a:pt x="164208" y="21744"/>
                    </a:cubicBezTo>
                    <a:lnTo>
                      <a:pt x="157478" y="56896"/>
                    </a:lnTo>
                    <a:lnTo>
                      <a:pt x="159842" y="57990"/>
                    </a:lnTo>
                    <a:lnTo>
                      <a:pt x="176972" y="13648"/>
                    </a:lnTo>
                    <a:cubicBezTo>
                      <a:pt x="178019" y="10885"/>
                      <a:pt x="181163" y="9552"/>
                      <a:pt x="183925" y="10600"/>
                    </a:cubicBezTo>
                    <a:cubicBezTo>
                      <a:pt x="186687" y="11647"/>
                      <a:pt x="188116" y="14791"/>
                      <a:pt x="186973" y="17553"/>
                    </a:cubicBezTo>
                    <a:lnTo>
                      <a:pt x="169607" y="62508"/>
                    </a:lnTo>
                    <a:lnTo>
                      <a:pt x="171257" y="63272"/>
                    </a:lnTo>
                    <a:lnTo>
                      <a:pt x="173823" y="66085"/>
                    </a:lnTo>
                    <a:lnTo>
                      <a:pt x="198974" y="28126"/>
                    </a:lnTo>
                    <a:cubicBezTo>
                      <a:pt x="200594" y="25649"/>
                      <a:pt x="203927" y="24982"/>
                      <a:pt x="206404" y="26602"/>
                    </a:cubicBezTo>
                    <a:cubicBezTo>
                      <a:pt x="208881" y="28221"/>
                      <a:pt x="209547" y="31555"/>
                      <a:pt x="207928" y="34031"/>
                    </a:cubicBezTo>
                    <a:lnTo>
                      <a:pt x="184915" y="68764"/>
                    </a:lnTo>
                    <a:lnTo>
                      <a:pt x="216120" y="48604"/>
                    </a:lnTo>
                    <a:cubicBezTo>
                      <a:pt x="218596" y="46985"/>
                      <a:pt x="221930" y="47747"/>
                      <a:pt x="223549" y="50223"/>
                    </a:cubicBezTo>
                    <a:cubicBezTo>
                      <a:pt x="225169" y="52700"/>
                      <a:pt x="224406" y="56034"/>
                      <a:pt x="221930" y="57653"/>
                    </a:cubicBezTo>
                    <a:lnTo>
                      <a:pt x="186819" y="80336"/>
                    </a:lnTo>
                    <a:lnTo>
                      <a:pt x="186984" y="80517"/>
                    </a:lnTo>
                    <a:lnTo>
                      <a:pt x="226978" y="68416"/>
                    </a:lnTo>
                    <a:cubicBezTo>
                      <a:pt x="229836" y="67559"/>
                      <a:pt x="232788" y="69179"/>
                      <a:pt x="233646" y="72036"/>
                    </a:cubicBezTo>
                    <a:cubicBezTo>
                      <a:pt x="234503" y="74893"/>
                      <a:pt x="232884" y="77846"/>
                      <a:pt x="230026" y="78704"/>
                    </a:cubicBezTo>
                    <a:lnTo>
                      <a:pt x="191522" y="90354"/>
                    </a:lnTo>
                    <a:lnTo>
                      <a:pt x="192792" y="95335"/>
                    </a:lnTo>
                    <a:lnTo>
                      <a:pt x="221263" y="91275"/>
                    </a:lnTo>
                    <a:cubicBezTo>
                      <a:pt x="224216" y="90895"/>
                      <a:pt x="226883" y="92895"/>
                      <a:pt x="227359" y="95848"/>
                    </a:cubicBezTo>
                    <a:cubicBezTo>
                      <a:pt x="227740" y="98800"/>
                      <a:pt x="225740" y="101467"/>
                      <a:pt x="222787" y="101944"/>
                    </a:cubicBezTo>
                    <a:lnTo>
                      <a:pt x="195471" y="105838"/>
                    </a:lnTo>
                    <a:lnTo>
                      <a:pt x="196091" y="108267"/>
                    </a:lnTo>
                    <a:lnTo>
                      <a:pt x="233550" y="107754"/>
                    </a:lnTo>
                    <a:cubicBezTo>
                      <a:pt x="236503" y="107754"/>
                      <a:pt x="238979" y="110135"/>
                      <a:pt x="238979" y="113088"/>
                    </a:cubicBezTo>
                    <a:cubicBezTo>
                      <a:pt x="238979" y="116041"/>
                      <a:pt x="236693" y="118517"/>
                      <a:pt x="233645" y="118517"/>
                    </a:cubicBezTo>
                    <a:lnTo>
                      <a:pt x="198826" y="118994"/>
                    </a:lnTo>
                    <a:lnTo>
                      <a:pt x="199009" y="119710"/>
                    </a:lnTo>
                    <a:lnTo>
                      <a:pt x="241837" y="130138"/>
                    </a:lnTo>
                    <a:cubicBezTo>
                      <a:pt x="244694" y="130804"/>
                      <a:pt x="246504" y="133757"/>
                      <a:pt x="245742" y="136615"/>
                    </a:cubicBezTo>
                    <a:cubicBezTo>
                      <a:pt x="245075" y="139472"/>
                      <a:pt x="242123" y="141282"/>
                      <a:pt x="239265" y="140520"/>
                    </a:cubicBezTo>
                    <a:lnTo>
                      <a:pt x="222961" y="136550"/>
                    </a:lnTo>
                    <a:lnTo>
                      <a:pt x="223264" y="136900"/>
                    </a:lnTo>
                    <a:cubicBezTo>
                      <a:pt x="223073" y="139853"/>
                      <a:pt x="220502" y="142044"/>
                      <a:pt x="217549" y="141853"/>
                    </a:cubicBezTo>
                    <a:lnTo>
                      <a:pt x="205546" y="140985"/>
                    </a:lnTo>
                    <a:lnTo>
                      <a:pt x="235836" y="152903"/>
                    </a:lnTo>
                    <a:cubicBezTo>
                      <a:pt x="238599" y="153951"/>
                      <a:pt x="239932" y="157094"/>
                      <a:pt x="238884" y="159856"/>
                    </a:cubicBezTo>
                    <a:cubicBezTo>
                      <a:pt x="237837" y="162619"/>
                      <a:pt x="234693" y="163952"/>
                      <a:pt x="231931" y="162904"/>
                    </a:cubicBezTo>
                    <a:lnTo>
                      <a:pt x="190915" y="146766"/>
                    </a:lnTo>
                    <a:lnTo>
                      <a:pt x="189667" y="150340"/>
                    </a:lnTo>
                    <a:lnTo>
                      <a:pt x="197737" y="154807"/>
                    </a:lnTo>
                    <a:cubicBezTo>
                      <a:pt x="209262" y="160713"/>
                      <a:pt x="221168" y="166809"/>
                      <a:pt x="230693" y="173095"/>
                    </a:cubicBezTo>
                    <a:cubicBezTo>
                      <a:pt x="233360" y="174715"/>
                      <a:pt x="233836" y="178048"/>
                      <a:pt x="232217" y="180525"/>
                    </a:cubicBezTo>
                    <a:cubicBezTo>
                      <a:pt x="230598" y="183001"/>
                      <a:pt x="227264" y="183668"/>
                      <a:pt x="224788" y="182049"/>
                    </a:cubicBezTo>
                    <a:cubicBezTo>
                      <a:pt x="215644" y="176048"/>
                      <a:pt x="204023" y="170142"/>
                      <a:pt x="192784" y="164332"/>
                    </a:cubicBezTo>
                    <a:lnTo>
                      <a:pt x="190402" y="163091"/>
                    </a:lnTo>
                    <a:lnTo>
                      <a:pt x="214215" y="183002"/>
                    </a:lnTo>
                    <a:cubicBezTo>
                      <a:pt x="216501" y="184907"/>
                      <a:pt x="216786" y="188241"/>
                      <a:pt x="214881" y="190527"/>
                    </a:cubicBezTo>
                    <a:cubicBezTo>
                      <a:pt x="212976" y="192813"/>
                      <a:pt x="209643" y="193003"/>
                      <a:pt x="207357" y="191194"/>
                    </a:cubicBezTo>
                    <a:lnTo>
                      <a:pt x="193187" y="179358"/>
                    </a:lnTo>
                    <a:lnTo>
                      <a:pt x="211643" y="208338"/>
                    </a:lnTo>
                    <a:cubicBezTo>
                      <a:pt x="213262" y="210814"/>
                      <a:pt x="212500" y="214148"/>
                      <a:pt x="210024" y="215767"/>
                    </a:cubicBezTo>
                    <a:cubicBezTo>
                      <a:pt x="208119" y="217101"/>
                      <a:pt x="205738" y="216910"/>
                      <a:pt x="204023" y="215672"/>
                    </a:cubicBezTo>
                    <a:cubicBezTo>
                      <a:pt x="203452" y="215291"/>
                      <a:pt x="203071" y="214815"/>
                      <a:pt x="202690" y="214243"/>
                    </a:cubicBezTo>
                    <a:lnTo>
                      <a:pt x="174873" y="170570"/>
                    </a:lnTo>
                    <a:lnTo>
                      <a:pt x="174023" y="171344"/>
                    </a:lnTo>
                    <a:lnTo>
                      <a:pt x="182972" y="219387"/>
                    </a:lnTo>
                    <a:cubicBezTo>
                      <a:pt x="183544" y="222340"/>
                      <a:pt x="181543" y="225102"/>
                      <a:pt x="178686" y="225674"/>
                    </a:cubicBezTo>
                    <a:cubicBezTo>
                      <a:pt x="177162" y="225960"/>
                      <a:pt x="175638" y="225579"/>
                      <a:pt x="174495" y="224721"/>
                    </a:cubicBezTo>
                    <a:cubicBezTo>
                      <a:pt x="173447" y="223959"/>
                      <a:pt x="172685" y="222816"/>
                      <a:pt x="172399" y="221388"/>
                    </a:cubicBezTo>
                    <a:lnTo>
                      <a:pt x="167952" y="197514"/>
                    </a:lnTo>
                    <a:lnTo>
                      <a:pt x="163923" y="197575"/>
                    </a:lnTo>
                    <a:lnTo>
                      <a:pt x="162909" y="196476"/>
                    </a:lnTo>
                    <a:lnTo>
                      <a:pt x="164589" y="233960"/>
                    </a:lnTo>
                    <a:cubicBezTo>
                      <a:pt x="164399" y="236913"/>
                      <a:pt x="161827" y="239104"/>
                      <a:pt x="158874" y="238913"/>
                    </a:cubicBezTo>
                    <a:cubicBezTo>
                      <a:pt x="155922" y="238723"/>
                      <a:pt x="153731" y="236151"/>
                      <a:pt x="153921" y="233198"/>
                    </a:cubicBezTo>
                    <a:cubicBezTo>
                      <a:pt x="154874" y="220530"/>
                      <a:pt x="154350" y="206171"/>
                      <a:pt x="152874" y="191764"/>
                    </a:cubicBezTo>
                    <a:lnTo>
                      <a:pt x="151598" y="183891"/>
                    </a:lnTo>
                    <a:lnTo>
                      <a:pt x="142656" y="187100"/>
                    </a:lnTo>
                    <a:lnTo>
                      <a:pt x="144587" y="223959"/>
                    </a:lnTo>
                    <a:cubicBezTo>
                      <a:pt x="144778" y="226912"/>
                      <a:pt x="142492" y="229484"/>
                      <a:pt x="139539" y="229579"/>
                    </a:cubicBezTo>
                    <a:cubicBezTo>
                      <a:pt x="138301" y="229579"/>
                      <a:pt x="137158" y="229198"/>
                      <a:pt x="136110" y="228531"/>
                    </a:cubicBezTo>
                    <a:cubicBezTo>
                      <a:pt x="134872" y="227579"/>
                      <a:pt x="134014" y="226150"/>
                      <a:pt x="133919" y="224531"/>
                    </a:cubicBezTo>
                    <a:lnTo>
                      <a:pt x="132063" y="189102"/>
                    </a:lnTo>
                    <a:lnTo>
                      <a:pt x="131265" y="191321"/>
                    </a:lnTo>
                    <a:lnTo>
                      <a:pt x="129727" y="203766"/>
                    </a:lnTo>
                    <a:lnTo>
                      <a:pt x="125647" y="206940"/>
                    </a:lnTo>
                    <a:lnTo>
                      <a:pt x="124937" y="208913"/>
                    </a:lnTo>
                    <a:lnTo>
                      <a:pt x="124013" y="214625"/>
                    </a:lnTo>
                    <a:cubicBezTo>
                      <a:pt x="123536" y="217578"/>
                      <a:pt x="120774" y="219578"/>
                      <a:pt x="117822" y="219102"/>
                    </a:cubicBezTo>
                    <a:cubicBezTo>
                      <a:pt x="116869" y="218816"/>
                      <a:pt x="116107" y="218530"/>
                      <a:pt x="115440" y="218054"/>
                    </a:cubicBezTo>
                    <a:cubicBezTo>
                      <a:pt x="113821" y="216911"/>
                      <a:pt x="112964" y="214911"/>
                      <a:pt x="113345" y="212911"/>
                    </a:cubicBezTo>
                    <a:lnTo>
                      <a:pt x="114055" y="208525"/>
                    </a:lnTo>
                    <a:lnTo>
                      <a:pt x="113821" y="207766"/>
                    </a:lnTo>
                    <a:lnTo>
                      <a:pt x="114467" y="205973"/>
                    </a:lnTo>
                    <a:lnTo>
                      <a:pt x="116356" y="194297"/>
                    </a:lnTo>
                    <a:lnTo>
                      <a:pt x="116083" y="195110"/>
                    </a:lnTo>
                    <a:cubicBezTo>
                      <a:pt x="111488" y="203814"/>
                      <a:pt x="105487" y="211767"/>
                      <a:pt x="98295" y="218530"/>
                    </a:cubicBezTo>
                    <a:cubicBezTo>
                      <a:pt x="96390" y="220435"/>
                      <a:pt x="93533" y="220530"/>
                      <a:pt x="91533" y="219006"/>
                    </a:cubicBezTo>
                    <a:cubicBezTo>
                      <a:pt x="91247" y="218816"/>
                      <a:pt x="91056" y="218625"/>
                      <a:pt x="90770" y="218339"/>
                    </a:cubicBezTo>
                    <a:cubicBezTo>
                      <a:pt x="88770" y="216149"/>
                      <a:pt x="88866" y="212815"/>
                      <a:pt x="90961" y="210719"/>
                    </a:cubicBezTo>
                    <a:lnTo>
                      <a:pt x="105746" y="182799"/>
                    </a:lnTo>
                    <a:lnTo>
                      <a:pt x="99337" y="179844"/>
                    </a:lnTo>
                    <a:lnTo>
                      <a:pt x="81340" y="218530"/>
                    </a:lnTo>
                    <a:cubicBezTo>
                      <a:pt x="80102" y="221197"/>
                      <a:pt x="76864" y="222340"/>
                      <a:pt x="74197" y="221102"/>
                    </a:cubicBezTo>
                    <a:cubicBezTo>
                      <a:pt x="73911" y="220911"/>
                      <a:pt x="73625" y="220721"/>
                      <a:pt x="73339" y="220530"/>
                    </a:cubicBezTo>
                    <a:cubicBezTo>
                      <a:pt x="71339" y="219006"/>
                      <a:pt x="70577" y="216339"/>
                      <a:pt x="71625" y="213958"/>
                    </a:cubicBezTo>
                    <a:lnTo>
                      <a:pt x="89586" y="175347"/>
                    </a:lnTo>
                    <a:lnTo>
                      <a:pt x="89247" y="175191"/>
                    </a:lnTo>
                    <a:lnTo>
                      <a:pt x="86439" y="172111"/>
                    </a:lnTo>
                    <a:lnTo>
                      <a:pt x="59434" y="208148"/>
                    </a:lnTo>
                    <a:cubicBezTo>
                      <a:pt x="57910" y="210529"/>
                      <a:pt x="54576" y="211005"/>
                      <a:pt x="52195" y="209291"/>
                    </a:cubicBezTo>
                    <a:cubicBezTo>
                      <a:pt x="49813" y="207481"/>
                      <a:pt x="49337" y="204147"/>
                      <a:pt x="51052" y="201766"/>
                    </a:cubicBezTo>
                    <a:lnTo>
                      <a:pt x="68083" y="178985"/>
                    </a:lnTo>
                    <a:lnTo>
                      <a:pt x="58004" y="187384"/>
                    </a:lnTo>
                    <a:cubicBezTo>
                      <a:pt x="56195" y="189670"/>
                      <a:pt x="52956" y="190146"/>
                      <a:pt x="50575" y="188431"/>
                    </a:cubicBezTo>
                    <a:cubicBezTo>
                      <a:pt x="50575" y="188431"/>
                      <a:pt x="50480" y="188336"/>
                      <a:pt x="50480" y="188336"/>
                    </a:cubicBezTo>
                    <a:cubicBezTo>
                      <a:pt x="48098" y="186526"/>
                      <a:pt x="47717" y="183097"/>
                      <a:pt x="49527" y="180812"/>
                    </a:cubicBezTo>
                    <a:lnTo>
                      <a:pt x="75004" y="159573"/>
                    </a:lnTo>
                    <a:lnTo>
                      <a:pt x="74142" y="158628"/>
                    </a:lnTo>
                    <a:lnTo>
                      <a:pt x="30763" y="190812"/>
                    </a:lnTo>
                    <a:cubicBezTo>
                      <a:pt x="28858" y="192241"/>
                      <a:pt x="26191" y="192145"/>
                      <a:pt x="24381" y="190812"/>
                    </a:cubicBezTo>
                    <a:cubicBezTo>
                      <a:pt x="24000" y="190526"/>
                      <a:pt x="23619" y="190145"/>
                      <a:pt x="23238" y="189669"/>
                    </a:cubicBezTo>
                    <a:cubicBezTo>
                      <a:pt x="21429" y="187288"/>
                      <a:pt x="22000" y="183954"/>
                      <a:pt x="24381" y="182144"/>
                    </a:cubicBezTo>
                    <a:lnTo>
                      <a:pt x="47031" y="165340"/>
                    </a:lnTo>
                    <a:lnTo>
                      <a:pt x="44384" y="164904"/>
                    </a:lnTo>
                    <a:cubicBezTo>
                      <a:pt x="42670" y="162523"/>
                      <a:pt x="43241" y="159189"/>
                      <a:pt x="45622" y="157379"/>
                    </a:cubicBezTo>
                    <a:lnTo>
                      <a:pt x="67509" y="145977"/>
                    </a:lnTo>
                    <a:lnTo>
                      <a:pt x="65633" y="140761"/>
                    </a:lnTo>
                    <a:lnTo>
                      <a:pt x="61814" y="143282"/>
                    </a:lnTo>
                    <a:cubicBezTo>
                      <a:pt x="53908" y="148997"/>
                      <a:pt x="45717" y="154807"/>
                      <a:pt x="36097" y="160237"/>
                    </a:cubicBezTo>
                    <a:cubicBezTo>
                      <a:pt x="34097" y="161380"/>
                      <a:pt x="31811" y="161189"/>
                      <a:pt x="30191" y="159951"/>
                    </a:cubicBezTo>
                    <a:cubicBezTo>
                      <a:pt x="29620" y="159475"/>
                      <a:pt x="29048" y="158903"/>
                      <a:pt x="28667" y="158236"/>
                    </a:cubicBezTo>
                    <a:cubicBezTo>
                      <a:pt x="27239" y="155665"/>
                      <a:pt x="28191" y="152426"/>
                      <a:pt x="30763" y="150902"/>
                    </a:cubicBezTo>
                    <a:cubicBezTo>
                      <a:pt x="39907" y="145759"/>
                      <a:pt x="47432" y="140425"/>
                      <a:pt x="55432" y="134614"/>
                    </a:cubicBezTo>
                    <a:lnTo>
                      <a:pt x="58567" y="132387"/>
                    </a:lnTo>
                    <a:lnTo>
                      <a:pt x="7046" y="149188"/>
                    </a:lnTo>
                    <a:cubicBezTo>
                      <a:pt x="5332" y="149759"/>
                      <a:pt x="3522" y="149378"/>
                      <a:pt x="2188" y="148425"/>
                    </a:cubicBezTo>
                    <a:cubicBezTo>
                      <a:pt x="1331" y="147759"/>
                      <a:pt x="664" y="146901"/>
                      <a:pt x="283" y="145758"/>
                    </a:cubicBezTo>
                    <a:cubicBezTo>
                      <a:pt x="-669" y="142901"/>
                      <a:pt x="855" y="139948"/>
                      <a:pt x="3713" y="138996"/>
                    </a:cubicBezTo>
                    <a:lnTo>
                      <a:pt x="30569" y="130239"/>
                    </a:lnTo>
                    <a:lnTo>
                      <a:pt x="26762" y="126994"/>
                    </a:lnTo>
                    <a:cubicBezTo>
                      <a:pt x="26476" y="124042"/>
                      <a:pt x="28763" y="121470"/>
                      <a:pt x="31715" y="121184"/>
                    </a:cubicBezTo>
                    <a:lnTo>
                      <a:pt x="62126" y="118719"/>
                    </a:lnTo>
                    <a:lnTo>
                      <a:pt x="62305" y="114097"/>
                    </a:lnTo>
                    <a:lnTo>
                      <a:pt x="16190" y="106992"/>
                    </a:lnTo>
                    <a:cubicBezTo>
                      <a:pt x="15237" y="106897"/>
                      <a:pt x="14475" y="106516"/>
                      <a:pt x="13809" y="106039"/>
                    </a:cubicBezTo>
                    <a:cubicBezTo>
                      <a:pt x="12285" y="104896"/>
                      <a:pt x="11332" y="102896"/>
                      <a:pt x="11713" y="100896"/>
                    </a:cubicBezTo>
                    <a:cubicBezTo>
                      <a:pt x="12189" y="97943"/>
                      <a:pt x="14952" y="95943"/>
                      <a:pt x="17809" y="96419"/>
                    </a:cubicBezTo>
                    <a:lnTo>
                      <a:pt x="49051" y="101233"/>
                    </a:lnTo>
                    <a:lnTo>
                      <a:pt x="26763" y="93276"/>
                    </a:lnTo>
                    <a:cubicBezTo>
                      <a:pt x="25715" y="93276"/>
                      <a:pt x="24763" y="92895"/>
                      <a:pt x="24096" y="92324"/>
                    </a:cubicBezTo>
                    <a:cubicBezTo>
                      <a:pt x="22667" y="91276"/>
                      <a:pt x="21715" y="89466"/>
                      <a:pt x="21905" y="87466"/>
                    </a:cubicBezTo>
                    <a:cubicBezTo>
                      <a:pt x="22191" y="84513"/>
                      <a:pt x="24763" y="82322"/>
                      <a:pt x="27715" y="82608"/>
                    </a:cubicBezTo>
                    <a:lnTo>
                      <a:pt x="65962" y="96228"/>
                    </a:lnTo>
                    <a:lnTo>
                      <a:pt x="69262" y="89097"/>
                    </a:lnTo>
                    <a:lnTo>
                      <a:pt x="16761" y="60606"/>
                    </a:lnTo>
                    <a:cubicBezTo>
                      <a:pt x="16571" y="60511"/>
                      <a:pt x="16285" y="60320"/>
                      <a:pt x="16094" y="60225"/>
                    </a:cubicBezTo>
                    <a:cubicBezTo>
                      <a:pt x="13999" y="58701"/>
                      <a:pt x="13237" y="55748"/>
                      <a:pt x="14570" y="53367"/>
                    </a:cubicBezTo>
                    <a:cubicBezTo>
                      <a:pt x="15999" y="50795"/>
                      <a:pt x="19238" y="49843"/>
                      <a:pt x="21809" y="51176"/>
                    </a:cubicBezTo>
                    <a:lnTo>
                      <a:pt x="54308" y="68813"/>
                    </a:lnTo>
                    <a:lnTo>
                      <a:pt x="28382" y="45080"/>
                    </a:lnTo>
                    <a:cubicBezTo>
                      <a:pt x="26191" y="43079"/>
                      <a:pt x="26001" y="39650"/>
                      <a:pt x="28096" y="37460"/>
                    </a:cubicBezTo>
                    <a:cubicBezTo>
                      <a:pt x="30097" y="35269"/>
                      <a:pt x="33430" y="35174"/>
                      <a:pt x="35716" y="37174"/>
                    </a:cubicBezTo>
                    <a:lnTo>
                      <a:pt x="71369" y="69824"/>
                    </a:lnTo>
                    <a:lnTo>
                      <a:pt x="55243" y="30411"/>
                    </a:lnTo>
                    <a:cubicBezTo>
                      <a:pt x="54100" y="27649"/>
                      <a:pt x="55433" y="24505"/>
                      <a:pt x="58195" y="23458"/>
                    </a:cubicBezTo>
                    <a:cubicBezTo>
                      <a:pt x="60958" y="22315"/>
                      <a:pt x="64101" y="23648"/>
                      <a:pt x="65149" y="26410"/>
                    </a:cubicBezTo>
                    <a:lnTo>
                      <a:pt x="83073" y="70218"/>
                    </a:lnTo>
                    <a:lnTo>
                      <a:pt x="83931" y="69436"/>
                    </a:lnTo>
                    <a:lnTo>
                      <a:pt x="68958" y="24982"/>
                    </a:lnTo>
                    <a:cubicBezTo>
                      <a:pt x="67529" y="22411"/>
                      <a:pt x="68482" y="19077"/>
                      <a:pt x="71054" y="17648"/>
                    </a:cubicBezTo>
                    <a:cubicBezTo>
                      <a:pt x="73625" y="16219"/>
                      <a:pt x="76864" y="17172"/>
                      <a:pt x="78388" y="19744"/>
                    </a:cubicBezTo>
                    <a:lnTo>
                      <a:pt x="92489" y="61632"/>
                    </a:lnTo>
                    <a:lnTo>
                      <a:pt x="94499" y="59800"/>
                    </a:lnTo>
                    <a:lnTo>
                      <a:pt x="90962" y="12790"/>
                    </a:lnTo>
                    <a:cubicBezTo>
                      <a:pt x="90771" y="9837"/>
                      <a:pt x="92962" y="7265"/>
                      <a:pt x="95914" y="7075"/>
                    </a:cubicBezTo>
                    <a:cubicBezTo>
                      <a:pt x="98867" y="6884"/>
                      <a:pt x="101439" y="9075"/>
                      <a:pt x="101630" y="12028"/>
                    </a:cubicBezTo>
                    <a:lnTo>
                      <a:pt x="104936" y="55974"/>
                    </a:lnTo>
                    <a:lnTo>
                      <a:pt x="112494" y="53256"/>
                    </a:lnTo>
                    <a:lnTo>
                      <a:pt x="107439" y="5932"/>
                    </a:lnTo>
                    <a:cubicBezTo>
                      <a:pt x="107153" y="2979"/>
                      <a:pt x="109249" y="312"/>
                      <a:pt x="112202" y="2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5" name="Google Shape;235;p2"/>
            <p:cNvSpPr/>
            <p:nvPr/>
          </p:nvSpPr>
          <p:spPr>
            <a:xfrm flipH="1">
              <a:off x="11321598" y="4785477"/>
              <a:ext cx="120489" cy="217980"/>
            </a:xfrm>
            <a:custGeom>
              <a:avLst/>
              <a:gdLst/>
              <a:ahLst/>
              <a:cxnLst/>
              <a:rect l="l" t="t" r="r" b="b"/>
              <a:pathLst>
                <a:path w="120829" h="218595" extrusionOk="0">
                  <a:moveTo>
                    <a:pt x="11289" y="158324"/>
                  </a:moveTo>
                  <a:cubicBezTo>
                    <a:pt x="11670" y="158610"/>
                    <a:pt x="12051" y="158801"/>
                    <a:pt x="12432" y="158896"/>
                  </a:cubicBezTo>
                  <a:cubicBezTo>
                    <a:pt x="13766" y="159277"/>
                    <a:pt x="15385" y="158896"/>
                    <a:pt x="16242" y="157658"/>
                  </a:cubicBezTo>
                  <a:lnTo>
                    <a:pt x="40245" y="126511"/>
                  </a:lnTo>
                  <a:lnTo>
                    <a:pt x="13099" y="164706"/>
                  </a:lnTo>
                  <a:cubicBezTo>
                    <a:pt x="11956" y="166325"/>
                    <a:pt x="12337" y="168516"/>
                    <a:pt x="13956" y="169659"/>
                  </a:cubicBezTo>
                  <a:cubicBezTo>
                    <a:pt x="14242" y="169850"/>
                    <a:pt x="14623" y="170040"/>
                    <a:pt x="15004" y="170136"/>
                  </a:cubicBezTo>
                  <a:cubicBezTo>
                    <a:pt x="16433" y="170516"/>
                    <a:pt x="18052" y="170040"/>
                    <a:pt x="18909" y="168802"/>
                  </a:cubicBezTo>
                  <a:lnTo>
                    <a:pt x="43293" y="134512"/>
                  </a:lnTo>
                  <a:lnTo>
                    <a:pt x="526" y="206807"/>
                  </a:lnTo>
                  <a:cubicBezTo>
                    <a:pt x="-522" y="208521"/>
                    <a:pt x="50" y="210712"/>
                    <a:pt x="1764" y="211665"/>
                  </a:cubicBezTo>
                  <a:cubicBezTo>
                    <a:pt x="2050" y="211855"/>
                    <a:pt x="2336" y="211950"/>
                    <a:pt x="2526" y="212046"/>
                  </a:cubicBezTo>
                  <a:cubicBezTo>
                    <a:pt x="4050" y="212522"/>
                    <a:pt x="5765" y="211855"/>
                    <a:pt x="6622" y="210426"/>
                  </a:cubicBezTo>
                  <a:lnTo>
                    <a:pt x="45770" y="144228"/>
                  </a:lnTo>
                  <a:lnTo>
                    <a:pt x="17671" y="195948"/>
                  </a:lnTo>
                  <a:cubicBezTo>
                    <a:pt x="16718" y="197663"/>
                    <a:pt x="17385" y="199854"/>
                    <a:pt x="19100" y="200806"/>
                  </a:cubicBezTo>
                  <a:cubicBezTo>
                    <a:pt x="19290" y="200901"/>
                    <a:pt x="19576" y="200997"/>
                    <a:pt x="19766" y="201092"/>
                  </a:cubicBezTo>
                  <a:cubicBezTo>
                    <a:pt x="21386" y="201568"/>
                    <a:pt x="23100" y="200901"/>
                    <a:pt x="23957" y="199377"/>
                  </a:cubicBezTo>
                  <a:lnTo>
                    <a:pt x="43769" y="162897"/>
                  </a:lnTo>
                  <a:cubicBezTo>
                    <a:pt x="43674" y="163182"/>
                    <a:pt x="43484" y="163563"/>
                    <a:pt x="43388" y="163849"/>
                  </a:cubicBezTo>
                  <a:cubicBezTo>
                    <a:pt x="42531" y="165659"/>
                    <a:pt x="43388" y="167754"/>
                    <a:pt x="45198" y="168612"/>
                  </a:cubicBezTo>
                  <a:cubicBezTo>
                    <a:pt x="46913" y="169469"/>
                    <a:pt x="49103" y="168612"/>
                    <a:pt x="49961" y="166802"/>
                  </a:cubicBezTo>
                  <a:cubicBezTo>
                    <a:pt x="52056" y="162230"/>
                    <a:pt x="54247" y="156229"/>
                    <a:pt x="56533" y="149847"/>
                  </a:cubicBezTo>
                  <a:cubicBezTo>
                    <a:pt x="60057" y="140227"/>
                    <a:pt x="64248" y="128892"/>
                    <a:pt x="69296" y="119082"/>
                  </a:cubicBezTo>
                  <a:lnTo>
                    <a:pt x="47579" y="178041"/>
                  </a:lnTo>
                  <a:cubicBezTo>
                    <a:pt x="46913" y="179851"/>
                    <a:pt x="47865" y="181947"/>
                    <a:pt x="49675" y="182613"/>
                  </a:cubicBezTo>
                  <a:cubicBezTo>
                    <a:pt x="49770" y="182613"/>
                    <a:pt x="49865" y="182708"/>
                    <a:pt x="49865" y="182708"/>
                  </a:cubicBezTo>
                  <a:cubicBezTo>
                    <a:pt x="51675" y="183280"/>
                    <a:pt x="53580" y="182328"/>
                    <a:pt x="54247" y="180518"/>
                  </a:cubicBezTo>
                  <a:lnTo>
                    <a:pt x="65391" y="150228"/>
                  </a:lnTo>
                  <a:lnTo>
                    <a:pt x="50627" y="204711"/>
                  </a:lnTo>
                  <a:cubicBezTo>
                    <a:pt x="50151" y="206616"/>
                    <a:pt x="51199" y="208521"/>
                    <a:pt x="53104" y="209093"/>
                  </a:cubicBezTo>
                  <a:cubicBezTo>
                    <a:pt x="53104" y="209093"/>
                    <a:pt x="53199" y="209093"/>
                    <a:pt x="53199" y="209093"/>
                  </a:cubicBezTo>
                  <a:cubicBezTo>
                    <a:pt x="55104" y="209569"/>
                    <a:pt x="57104" y="208521"/>
                    <a:pt x="57581" y="206616"/>
                  </a:cubicBezTo>
                  <a:lnTo>
                    <a:pt x="79869" y="124035"/>
                  </a:lnTo>
                  <a:cubicBezTo>
                    <a:pt x="77393" y="135655"/>
                    <a:pt x="74345" y="147466"/>
                    <a:pt x="71297" y="158991"/>
                  </a:cubicBezTo>
                  <a:cubicBezTo>
                    <a:pt x="68725" y="168802"/>
                    <a:pt x="66153" y="178422"/>
                    <a:pt x="64058" y="187852"/>
                  </a:cubicBezTo>
                  <a:cubicBezTo>
                    <a:pt x="63677" y="189662"/>
                    <a:pt x="64724" y="191567"/>
                    <a:pt x="66534" y="192043"/>
                  </a:cubicBezTo>
                  <a:cubicBezTo>
                    <a:pt x="66629" y="192043"/>
                    <a:pt x="66725" y="192043"/>
                    <a:pt x="66725" y="192138"/>
                  </a:cubicBezTo>
                  <a:cubicBezTo>
                    <a:pt x="68630" y="192615"/>
                    <a:pt x="70535" y="191376"/>
                    <a:pt x="71011" y="189471"/>
                  </a:cubicBezTo>
                  <a:cubicBezTo>
                    <a:pt x="73106" y="180137"/>
                    <a:pt x="75678" y="170516"/>
                    <a:pt x="78250" y="160801"/>
                  </a:cubicBezTo>
                  <a:cubicBezTo>
                    <a:pt x="80441" y="152419"/>
                    <a:pt x="82631" y="144037"/>
                    <a:pt x="84632" y="135560"/>
                  </a:cubicBezTo>
                  <a:lnTo>
                    <a:pt x="67106" y="214236"/>
                  </a:lnTo>
                  <a:cubicBezTo>
                    <a:pt x="66725" y="216046"/>
                    <a:pt x="67772" y="217951"/>
                    <a:pt x="69582" y="218427"/>
                  </a:cubicBezTo>
                  <a:cubicBezTo>
                    <a:pt x="69677" y="218427"/>
                    <a:pt x="69773" y="218523"/>
                    <a:pt x="69868" y="218523"/>
                  </a:cubicBezTo>
                  <a:cubicBezTo>
                    <a:pt x="71773" y="218904"/>
                    <a:pt x="73678" y="217761"/>
                    <a:pt x="74154" y="215856"/>
                  </a:cubicBezTo>
                  <a:lnTo>
                    <a:pt x="85584" y="164516"/>
                  </a:lnTo>
                  <a:lnTo>
                    <a:pt x="82822" y="198806"/>
                  </a:lnTo>
                  <a:cubicBezTo>
                    <a:pt x="82727" y="200520"/>
                    <a:pt x="83774" y="202044"/>
                    <a:pt x="85394" y="202521"/>
                  </a:cubicBezTo>
                  <a:cubicBezTo>
                    <a:pt x="85584" y="202616"/>
                    <a:pt x="85870" y="202616"/>
                    <a:pt x="86156" y="202616"/>
                  </a:cubicBezTo>
                  <a:cubicBezTo>
                    <a:pt x="88156" y="202806"/>
                    <a:pt x="89870" y="201282"/>
                    <a:pt x="89966" y="199377"/>
                  </a:cubicBezTo>
                  <a:lnTo>
                    <a:pt x="94633" y="141465"/>
                  </a:lnTo>
                  <a:lnTo>
                    <a:pt x="96728" y="201187"/>
                  </a:lnTo>
                  <a:cubicBezTo>
                    <a:pt x="96824" y="202806"/>
                    <a:pt x="97871" y="204045"/>
                    <a:pt x="99300" y="204521"/>
                  </a:cubicBezTo>
                  <a:cubicBezTo>
                    <a:pt x="99681" y="204616"/>
                    <a:pt x="100062" y="204711"/>
                    <a:pt x="100443" y="204711"/>
                  </a:cubicBezTo>
                  <a:cubicBezTo>
                    <a:pt x="102443" y="204616"/>
                    <a:pt x="103967" y="202997"/>
                    <a:pt x="103872" y="200997"/>
                  </a:cubicBezTo>
                  <a:lnTo>
                    <a:pt x="101586" y="135274"/>
                  </a:lnTo>
                  <a:cubicBezTo>
                    <a:pt x="101967" y="136893"/>
                    <a:pt x="102253" y="138513"/>
                    <a:pt x="102634" y="140132"/>
                  </a:cubicBezTo>
                  <a:cubicBezTo>
                    <a:pt x="106444" y="157848"/>
                    <a:pt x="110254" y="176136"/>
                    <a:pt x="113016" y="194615"/>
                  </a:cubicBezTo>
                  <a:cubicBezTo>
                    <a:pt x="113302" y="196520"/>
                    <a:pt x="115112" y="197949"/>
                    <a:pt x="117112" y="197663"/>
                  </a:cubicBezTo>
                  <a:cubicBezTo>
                    <a:pt x="119017" y="197377"/>
                    <a:pt x="120446" y="195567"/>
                    <a:pt x="120160" y="193567"/>
                  </a:cubicBezTo>
                  <a:cubicBezTo>
                    <a:pt x="117398" y="174898"/>
                    <a:pt x="113492" y="156515"/>
                    <a:pt x="109682" y="138703"/>
                  </a:cubicBezTo>
                  <a:cubicBezTo>
                    <a:pt x="107111" y="126511"/>
                    <a:pt x="104539" y="113938"/>
                    <a:pt x="102253" y="101365"/>
                  </a:cubicBezTo>
                  <a:cubicBezTo>
                    <a:pt x="110254" y="97555"/>
                    <a:pt x="116731" y="90602"/>
                    <a:pt x="119493" y="81458"/>
                  </a:cubicBezTo>
                  <a:cubicBezTo>
                    <a:pt x="124065" y="66027"/>
                    <a:pt x="116540" y="50025"/>
                    <a:pt x="102539" y="43263"/>
                  </a:cubicBezTo>
                  <a:lnTo>
                    <a:pt x="113111" y="4496"/>
                  </a:lnTo>
                  <a:cubicBezTo>
                    <a:pt x="113588" y="2591"/>
                    <a:pt x="112540" y="686"/>
                    <a:pt x="110635" y="114"/>
                  </a:cubicBezTo>
                  <a:cubicBezTo>
                    <a:pt x="108730" y="-362"/>
                    <a:pt x="106730" y="686"/>
                    <a:pt x="106253" y="2591"/>
                  </a:cubicBezTo>
                  <a:lnTo>
                    <a:pt x="95776" y="40881"/>
                  </a:lnTo>
                  <a:cubicBezTo>
                    <a:pt x="79298" y="37071"/>
                    <a:pt x="62534" y="46596"/>
                    <a:pt x="57676" y="62979"/>
                  </a:cubicBezTo>
                  <a:cubicBezTo>
                    <a:pt x="55009" y="71838"/>
                    <a:pt x="56438" y="80982"/>
                    <a:pt x="60819" y="88411"/>
                  </a:cubicBezTo>
                  <a:lnTo>
                    <a:pt x="10813" y="153467"/>
                  </a:lnTo>
                  <a:cubicBezTo>
                    <a:pt x="9479" y="154800"/>
                    <a:pt x="9765" y="157086"/>
                    <a:pt x="11289" y="158324"/>
                  </a:cubicBezTo>
                  <a:close/>
                  <a:moveTo>
                    <a:pt x="90156" y="108414"/>
                  </a:moveTo>
                  <a:lnTo>
                    <a:pt x="89775" y="112795"/>
                  </a:lnTo>
                  <a:lnTo>
                    <a:pt x="87394" y="123463"/>
                  </a:lnTo>
                  <a:cubicBezTo>
                    <a:pt x="88442" y="118415"/>
                    <a:pt x="89394" y="113462"/>
                    <a:pt x="90156" y="1084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6" name="Google Shape;236;p2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7C7A74"/>
                </a:solidFill>
                <a:effectLst/>
                <a:uLnTx/>
                <a:uFillTx/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7C7A74"/>
              </a:solidFill>
              <a:effectLst/>
              <a:uLnTx/>
              <a:uFillTx/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7700825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ust title">
  <p:cSld name="Just title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"/>
          <p:cNvSpPr txBox="1">
            <a:spLocks noGrp="1"/>
          </p:cNvSpPr>
          <p:nvPr>
            <p:ph type="title"/>
          </p:nvPr>
        </p:nvSpPr>
        <p:spPr>
          <a:xfrm>
            <a:off x="415650" y="421105"/>
            <a:ext cx="11360700" cy="123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94507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rtificate">
  <p:cSld name="Certificate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0" name="Google Shape;240;p4"/>
          <p:cNvCxnSpPr/>
          <p:nvPr/>
        </p:nvCxnSpPr>
        <p:spPr>
          <a:xfrm>
            <a:off x="1194000" y="3659275"/>
            <a:ext cx="9804000" cy="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41" name="Google Shape;241;p4"/>
          <p:cNvGrpSpPr/>
          <p:nvPr/>
        </p:nvGrpSpPr>
        <p:grpSpPr>
          <a:xfrm>
            <a:off x="292925" y="2336558"/>
            <a:ext cx="1618796" cy="4481569"/>
            <a:chOff x="2092779" y="2646725"/>
            <a:chExt cx="1565718" cy="4334625"/>
          </a:xfrm>
        </p:grpSpPr>
        <p:sp>
          <p:nvSpPr>
            <p:cNvPr id="242" name="Google Shape;242;p4"/>
            <p:cNvSpPr/>
            <p:nvPr/>
          </p:nvSpPr>
          <p:spPr>
            <a:xfrm>
              <a:off x="2719638" y="2820674"/>
              <a:ext cx="445815" cy="4160676"/>
            </a:xfrm>
            <a:custGeom>
              <a:avLst/>
              <a:gdLst/>
              <a:ahLst/>
              <a:cxnLst/>
              <a:rect l="l" t="t" r="r" b="b"/>
              <a:pathLst>
                <a:path w="445815" h="4160676" extrusionOk="0">
                  <a:moveTo>
                    <a:pt x="435368" y="3901894"/>
                  </a:moveTo>
                  <a:cubicBezTo>
                    <a:pt x="432797" y="3968283"/>
                    <a:pt x="426605" y="4041245"/>
                    <a:pt x="389077" y="4093441"/>
                  </a:cubicBezTo>
                  <a:cubicBezTo>
                    <a:pt x="386505" y="4097061"/>
                    <a:pt x="383838" y="4100490"/>
                    <a:pt x="380981" y="4103824"/>
                  </a:cubicBezTo>
                  <a:cubicBezTo>
                    <a:pt x="375932" y="4109824"/>
                    <a:pt x="370313" y="4115444"/>
                    <a:pt x="364217" y="4120683"/>
                  </a:cubicBezTo>
                  <a:cubicBezTo>
                    <a:pt x="349453" y="4133447"/>
                    <a:pt x="330403" y="4143257"/>
                    <a:pt x="309162" y="4150020"/>
                  </a:cubicBezTo>
                  <a:cubicBezTo>
                    <a:pt x="306114" y="4150972"/>
                    <a:pt x="303066" y="4151830"/>
                    <a:pt x="299923" y="4152687"/>
                  </a:cubicBezTo>
                  <a:cubicBezTo>
                    <a:pt x="289922" y="4155354"/>
                    <a:pt x="279539" y="4157354"/>
                    <a:pt x="268871" y="4158688"/>
                  </a:cubicBezTo>
                  <a:cubicBezTo>
                    <a:pt x="265823" y="4159164"/>
                    <a:pt x="262680" y="4159450"/>
                    <a:pt x="259442" y="4159736"/>
                  </a:cubicBezTo>
                  <a:cubicBezTo>
                    <a:pt x="200291" y="4164879"/>
                    <a:pt x="136855" y="4149067"/>
                    <a:pt x="102660" y="4109253"/>
                  </a:cubicBezTo>
                  <a:cubicBezTo>
                    <a:pt x="54749" y="4053437"/>
                    <a:pt x="71990" y="3941232"/>
                    <a:pt x="68180" y="3873414"/>
                  </a:cubicBezTo>
                  <a:cubicBezTo>
                    <a:pt x="51701" y="3586140"/>
                    <a:pt x="35509" y="3298866"/>
                    <a:pt x="24650" y="3011211"/>
                  </a:cubicBezTo>
                  <a:cubicBezTo>
                    <a:pt x="14840" y="2752703"/>
                    <a:pt x="7982" y="2494004"/>
                    <a:pt x="3981" y="2235305"/>
                  </a:cubicBezTo>
                  <a:cubicBezTo>
                    <a:pt x="2838" y="2156533"/>
                    <a:pt x="1886" y="2077761"/>
                    <a:pt x="1219" y="1998989"/>
                  </a:cubicBezTo>
                  <a:lnTo>
                    <a:pt x="1219" y="1998894"/>
                  </a:lnTo>
                  <a:cubicBezTo>
                    <a:pt x="1124" y="1994798"/>
                    <a:pt x="1124" y="1990702"/>
                    <a:pt x="1124" y="1986607"/>
                  </a:cubicBezTo>
                  <a:cubicBezTo>
                    <a:pt x="933" y="1965556"/>
                    <a:pt x="743" y="1944601"/>
                    <a:pt x="647" y="1923551"/>
                  </a:cubicBezTo>
                  <a:cubicBezTo>
                    <a:pt x="647" y="1919646"/>
                    <a:pt x="552" y="1915836"/>
                    <a:pt x="552" y="1911931"/>
                  </a:cubicBezTo>
                  <a:cubicBezTo>
                    <a:pt x="457" y="1898215"/>
                    <a:pt x="457" y="1884404"/>
                    <a:pt x="362" y="1870687"/>
                  </a:cubicBezTo>
                  <a:cubicBezTo>
                    <a:pt x="-496" y="1682473"/>
                    <a:pt x="171" y="1494259"/>
                    <a:pt x="2362" y="1306046"/>
                  </a:cubicBezTo>
                  <a:cubicBezTo>
                    <a:pt x="6077" y="983243"/>
                    <a:pt x="14459" y="660441"/>
                    <a:pt x="27317" y="337924"/>
                  </a:cubicBezTo>
                  <a:cubicBezTo>
                    <a:pt x="30175" y="264106"/>
                    <a:pt x="33890" y="188191"/>
                    <a:pt x="64941" y="121231"/>
                  </a:cubicBezTo>
                  <a:cubicBezTo>
                    <a:pt x="95993" y="54175"/>
                    <a:pt x="161429" y="-2309"/>
                    <a:pt x="235248" y="73"/>
                  </a:cubicBezTo>
                  <a:cubicBezTo>
                    <a:pt x="254774" y="739"/>
                    <a:pt x="273348" y="5407"/>
                    <a:pt x="290779" y="13312"/>
                  </a:cubicBezTo>
                  <a:cubicBezTo>
                    <a:pt x="293922" y="14741"/>
                    <a:pt x="297065" y="16265"/>
                    <a:pt x="300113" y="17884"/>
                  </a:cubicBezTo>
                  <a:cubicBezTo>
                    <a:pt x="343166" y="40554"/>
                    <a:pt x="377552" y="82464"/>
                    <a:pt x="396316" y="128279"/>
                  </a:cubicBezTo>
                  <a:cubicBezTo>
                    <a:pt x="423938" y="195335"/>
                    <a:pt x="424891" y="270011"/>
                    <a:pt x="425367" y="342592"/>
                  </a:cubicBezTo>
                  <a:cubicBezTo>
                    <a:pt x="431177" y="1124785"/>
                    <a:pt x="436797" y="1906883"/>
                    <a:pt x="442512" y="2689171"/>
                  </a:cubicBezTo>
                  <a:cubicBezTo>
                    <a:pt x="442893" y="2745464"/>
                    <a:pt x="443369" y="2801852"/>
                    <a:pt x="443750" y="2858144"/>
                  </a:cubicBezTo>
                  <a:cubicBezTo>
                    <a:pt x="443750" y="2863478"/>
                    <a:pt x="443846" y="2868907"/>
                    <a:pt x="443846" y="2874241"/>
                  </a:cubicBezTo>
                  <a:cubicBezTo>
                    <a:pt x="443941" y="2877480"/>
                    <a:pt x="443941" y="2880814"/>
                    <a:pt x="443941" y="2884052"/>
                  </a:cubicBezTo>
                  <a:cubicBezTo>
                    <a:pt x="444227" y="2923105"/>
                    <a:pt x="444512" y="2962062"/>
                    <a:pt x="444798" y="3001114"/>
                  </a:cubicBezTo>
                  <a:cubicBezTo>
                    <a:pt x="446703" y="3301438"/>
                    <a:pt x="447084" y="3601761"/>
                    <a:pt x="435368" y="3901894"/>
                  </a:cubicBezTo>
                  <a:close/>
                </a:path>
              </a:pathLst>
            </a:custGeom>
            <a:solidFill>
              <a:srgbClr val="9EBE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4"/>
            <p:cNvSpPr/>
            <p:nvPr/>
          </p:nvSpPr>
          <p:spPr>
            <a:xfrm>
              <a:off x="3035057" y="4150751"/>
              <a:ext cx="623254" cy="1672582"/>
            </a:xfrm>
            <a:custGeom>
              <a:avLst/>
              <a:gdLst/>
              <a:ahLst/>
              <a:cxnLst/>
              <a:rect l="l" t="t" r="r" b="b"/>
              <a:pathLst>
                <a:path w="623254" h="1672582" extrusionOk="0">
                  <a:moveTo>
                    <a:pt x="245394" y="1244984"/>
                  </a:moveTo>
                  <a:cubicBezTo>
                    <a:pt x="281113" y="1167927"/>
                    <a:pt x="287114" y="1080869"/>
                    <a:pt x="292543" y="996096"/>
                  </a:cubicBezTo>
                  <a:cubicBezTo>
                    <a:pt x="308259" y="751875"/>
                    <a:pt x="323880" y="507559"/>
                    <a:pt x="339596" y="263338"/>
                  </a:cubicBezTo>
                  <a:cubicBezTo>
                    <a:pt x="343883" y="196663"/>
                    <a:pt x="349217" y="126749"/>
                    <a:pt x="385412" y="70647"/>
                  </a:cubicBezTo>
                  <a:cubicBezTo>
                    <a:pt x="421607" y="14545"/>
                    <a:pt x="499807" y="-20507"/>
                    <a:pt x="557433" y="13211"/>
                  </a:cubicBezTo>
                  <a:cubicBezTo>
                    <a:pt x="616012" y="47501"/>
                    <a:pt x="623251" y="127797"/>
                    <a:pt x="623251" y="195615"/>
                  </a:cubicBezTo>
                  <a:cubicBezTo>
                    <a:pt x="623441" y="482127"/>
                    <a:pt x="616298" y="768639"/>
                    <a:pt x="601629" y="1054770"/>
                  </a:cubicBezTo>
                  <a:cubicBezTo>
                    <a:pt x="593914" y="1206598"/>
                    <a:pt x="581246" y="1366904"/>
                    <a:pt x="494568" y="1491872"/>
                  </a:cubicBezTo>
                  <a:cubicBezTo>
                    <a:pt x="424274" y="1593123"/>
                    <a:pt x="307592" y="1660751"/>
                    <a:pt x="184815" y="1671323"/>
                  </a:cubicBezTo>
                  <a:cubicBezTo>
                    <a:pt x="150239" y="1674276"/>
                    <a:pt x="114330" y="1672752"/>
                    <a:pt x="82517" y="1658941"/>
                  </a:cubicBezTo>
                  <a:cubicBezTo>
                    <a:pt x="-9876" y="1618650"/>
                    <a:pt x="-26354" y="1492158"/>
                    <a:pt x="41559" y="1421292"/>
                  </a:cubicBezTo>
                  <a:cubicBezTo>
                    <a:pt x="109377" y="1350521"/>
                    <a:pt x="198436" y="1346330"/>
                    <a:pt x="245394" y="1244984"/>
                  </a:cubicBezTo>
                  <a:close/>
                </a:path>
              </a:pathLst>
            </a:custGeom>
            <a:solidFill>
              <a:srgbClr val="9EBE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4"/>
            <p:cNvSpPr/>
            <p:nvPr/>
          </p:nvSpPr>
          <p:spPr>
            <a:xfrm>
              <a:off x="2155748" y="3505969"/>
              <a:ext cx="638038" cy="1553022"/>
            </a:xfrm>
            <a:custGeom>
              <a:avLst/>
              <a:gdLst/>
              <a:ahLst/>
              <a:cxnLst/>
              <a:rect l="l" t="t" r="r" b="b"/>
              <a:pathLst>
                <a:path w="638038" h="1553022" extrusionOk="0">
                  <a:moveTo>
                    <a:pt x="362036" y="1469618"/>
                  </a:moveTo>
                  <a:cubicBezTo>
                    <a:pt x="300505" y="1412277"/>
                    <a:pt x="261071" y="1335601"/>
                    <a:pt x="226686" y="1258925"/>
                  </a:cubicBezTo>
                  <a:cubicBezTo>
                    <a:pt x="74857" y="921168"/>
                    <a:pt x="-2962" y="550360"/>
                    <a:pt x="86" y="180028"/>
                  </a:cubicBezTo>
                  <a:cubicBezTo>
                    <a:pt x="658" y="115449"/>
                    <a:pt x="11040" y="38582"/>
                    <a:pt x="68761" y="9626"/>
                  </a:cubicBezTo>
                  <a:cubicBezTo>
                    <a:pt x="115529" y="-13806"/>
                    <a:pt x="175060" y="8102"/>
                    <a:pt x="209255" y="47726"/>
                  </a:cubicBezTo>
                  <a:cubicBezTo>
                    <a:pt x="243355" y="87255"/>
                    <a:pt x="257166" y="140214"/>
                    <a:pt x="266119" y="191744"/>
                  </a:cubicBezTo>
                  <a:cubicBezTo>
                    <a:pt x="293361" y="348430"/>
                    <a:pt x="272025" y="511022"/>
                    <a:pt x="301457" y="667327"/>
                  </a:cubicBezTo>
                  <a:cubicBezTo>
                    <a:pt x="336795" y="855065"/>
                    <a:pt x="362512" y="989177"/>
                    <a:pt x="475003" y="1101667"/>
                  </a:cubicBezTo>
                  <a:cubicBezTo>
                    <a:pt x="513865" y="1140529"/>
                    <a:pt x="560251" y="1172724"/>
                    <a:pt x="590636" y="1218444"/>
                  </a:cubicBezTo>
                  <a:cubicBezTo>
                    <a:pt x="634356" y="1284166"/>
                    <a:pt x="664169" y="1461903"/>
                    <a:pt x="604733" y="1528006"/>
                  </a:cubicBezTo>
                  <a:cubicBezTo>
                    <a:pt x="545678" y="1593729"/>
                    <a:pt x="409852" y="1514195"/>
                    <a:pt x="362036" y="1469618"/>
                  </a:cubicBezTo>
                  <a:close/>
                </a:path>
              </a:pathLst>
            </a:custGeom>
            <a:solidFill>
              <a:srgbClr val="9EBE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4"/>
            <p:cNvSpPr/>
            <p:nvPr/>
          </p:nvSpPr>
          <p:spPr>
            <a:xfrm>
              <a:off x="3160055" y="4171867"/>
              <a:ext cx="301466" cy="1533334"/>
            </a:xfrm>
            <a:custGeom>
              <a:avLst/>
              <a:gdLst/>
              <a:ahLst/>
              <a:cxnLst/>
              <a:rect l="l" t="t" r="r" b="b"/>
              <a:pathLst>
                <a:path w="301466" h="1533334" extrusionOk="0">
                  <a:moveTo>
                    <a:pt x="3619" y="1533335"/>
                  </a:moveTo>
                  <a:lnTo>
                    <a:pt x="0" y="1524476"/>
                  </a:lnTo>
                  <a:cubicBezTo>
                    <a:pt x="78772" y="1492187"/>
                    <a:pt x="144399" y="1416653"/>
                    <a:pt x="180022" y="1317212"/>
                  </a:cubicBezTo>
                  <a:cubicBezTo>
                    <a:pt x="212312" y="1227201"/>
                    <a:pt x="218599" y="1130141"/>
                    <a:pt x="224695" y="1036320"/>
                  </a:cubicBezTo>
                  <a:lnTo>
                    <a:pt x="291941" y="0"/>
                  </a:lnTo>
                  <a:lnTo>
                    <a:pt x="301466" y="571"/>
                  </a:lnTo>
                  <a:lnTo>
                    <a:pt x="234220" y="1036892"/>
                  </a:lnTo>
                  <a:cubicBezTo>
                    <a:pt x="228124" y="1131380"/>
                    <a:pt x="221742" y="1229106"/>
                    <a:pt x="189071" y="1320451"/>
                  </a:cubicBezTo>
                  <a:cubicBezTo>
                    <a:pt x="152495" y="1422368"/>
                    <a:pt x="84963" y="1499997"/>
                    <a:pt x="3619" y="1533335"/>
                  </a:cubicBez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4"/>
            <p:cNvSpPr/>
            <p:nvPr/>
          </p:nvSpPr>
          <p:spPr>
            <a:xfrm>
              <a:off x="3315312" y="4150912"/>
              <a:ext cx="213264" cy="1630679"/>
            </a:xfrm>
            <a:custGeom>
              <a:avLst/>
              <a:gdLst/>
              <a:ahLst/>
              <a:cxnLst/>
              <a:rect l="l" t="t" r="r" b="b"/>
              <a:pathLst>
                <a:path w="213264" h="1630679" extrusionOk="0">
                  <a:moveTo>
                    <a:pt x="6763" y="1630680"/>
                  </a:moveTo>
                  <a:lnTo>
                    <a:pt x="0" y="1623917"/>
                  </a:lnTo>
                  <a:cubicBezTo>
                    <a:pt x="57721" y="1566482"/>
                    <a:pt x="98869" y="1487329"/>
                    <a:pt x="122206" y="1388459"/>
                  </a:cubicBezTo>
                  <a:cubicBezTo>
                    <a:pt x="142970" y="1300639"/>
                    <a:pt x="147256" y="1208818"/>
                    <a:pt x="151447" y="1119950"/>
                  </a:cubicBezTo>
                  <a:lnTo>
                    <a:pt x="203740" y="0"/>
                  </a:lnTo>
                  <a:lnTo>
                    <a:pt x="213265" y="476"/>
                  </a:lnTo>
                  <a:lnTo>
                    <a:pt x="160972" y="1120426"/>
                  </a:lnTo>
                  <a:cubicBezTo>
                    <a:pt x="156781" y="1209675"/>
                    <a:pt x="152495" y="1301972"/>
                    <a:pt x="131540" y="1390650"/>
                  </a:cubicBezTo>
                  <a:cubicBezTo>
                    <a:pt x="107728" y="1491234"/>
                    <a:pt x="65722" y="1571911"/>
                    <a:pt x="6763" y="1630680"/>
                  </a:cubicBez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4"/>
            <p:cNvSpPr/>
            <p:nvPr/>
          </p:nvSpPr>
          <p:spPr>
            <a:xfrm>
              <a:off x="2199094" y="3517976"/>
              <a:ext cx="509571" cy="1426654"/>
            </a:xfrm>
            <a:custGeom>
              <a:avLst/>
              <a:gdLst/>
              <a:ahLst/>
              <a:cxnLst/>
              <a:rect l="l" t="t" r="r" b="b"/>
              <a:pathLst>
                <a:path w="509571" h="1426654" extrusionOk="0">
                  <a:moveTo>
                    <a:pt x="504999" y="1426655"/>
                  </a:moveTo>
                  <a:cubicBezTo>
                    <a:pt x="504904" y="1426655"/>
                    <a:pt x="503952" y="1426178"/>
                    <a:pt x="502237" y="1425226"/>
                  </a:cubicBezTo>
                  <a:lnTo>
                    <a:pt x="502047" y="1425416"/>
                  </a:lnTo>
                  <a:lnTo>
                    <a:pt x="502237" y="1425226"/>
                  </a:lnTo>
                  <a:cubicBezTo>
                    <a:pt x="473281" y="1408652"/>
                    <a:pt x="224774" y="1249489"/>
                    <a:pt x="136477" y="935831"/>
                  </a:cubicBezTo>
                  <a:cubicBezTo>
                    <a:pt x="78184" y="728663"/>
                    <a:pt x="35417" y="513112"/>
                    <a:pt x="9223" y="295084"/>
                  </a:cubicBezTo>
                  <a:cubicBezTo>
                    <a:pt x="-3826" y="186404"/>
                    <a:pt x="-10970" y="82010"/>
                    <a:pt x="44275" y="0"/>
                  </a:cubicBezTo>
                  <a:lnTo>
                    <a:pt x="52181" y="5334"/>
                  </a:lnTo>
                  <a:cubicBezTo>
                    <a:pt x="-1255" y="84677"/>
                    <a:pt x="5794" y="187166"/>
                    <a:pt x="18653" y="293942"/>
                  </a:cubicBezTo>
                  <a:cubicBezTo>
                    <a:pt x="44751" y="511492"/>
                    <a:pt x="87519" y="726567"/>
                    <a:pt x="145621" y="933259"/>
                  </a:cubicBezTo>
                  <a:cubicBezTo>
                    <a:pt x="236013" y="1254633"/>
                    <a:pt x="504237" y="1416272"/>
                    <a:pt x="506809" y="1417510"/>
                  </a:cubicBezTo>
                  <a:lnTo>
                    <a:pt x="504904" y="1421797"/>
                  </a:lnTo>
                  <a:lnTo>
                    <a:pt x="504904" y="1421797"/>
                  </a:lnTo>
                  <a:lnTo>
                    <a:pt x="507857" y="1417987"/>
                  </a:lnTo>
                  <a:lnTo>
                    <a:pt x="509571" y="1423606"/>
                  </a:lnTo>
                  <a:lnTo>
                    <a:pt x="504999" y="1426655"/>
                  </a:ln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4"/>
            <p:cNvSpPr/>
            <p:nvPr/>
          </p:nvSpPr>
          <p:spPr>
            <a:xfrm>
              <a:off x="2304614" y="3523787"/>
              <a:ext cx="429672" cy="1226343"/>
            </a:xfrm>
            <a:custGeom>
              <a:avLst/>
              <a:gdLst/>
              <a:ahLst/>
              <a:cxnLst/>
              <a:rect l="l" t="t" r="r" b="b"/>
              <a:pathLst>
                <a:path w="429672" h="1226343" extrusionOk="0">
                  <a:moveTo>
                    <a:pt x="424244" y="1226344"/>
                  </a:moveTo>
                  <a:cubicBezTo>
                    <a:pt x="217170" y="1089755"/>
                    <a:pt x="126683" y="845344"/>
                    <a:pt x="87344" y="664274"/>
                  </a:cubicBezTo>
                  <a:cubicBezTo>
                    <a:pt x="60674" y="541687"/>
                    <a:pt x="48006" y="414909"/>
                    <a:pt x="35814" y="292227"/>
                  </a:cubicBezTo>
                  <a:cubicBezTo>
                    <a:pt x="26289" y="196596"/>
                    <a:pt x="16383" y="97726"/>
                    <a:pt x="0" y="1619"/>
                  </a:cubicBezTo>
                  <a:lnTo>
                    <a:pt x="9430" y="0"/>
                  </a:lnTo>
                  <a:cubicBezTo>
                    <a:pt x="25908" y="96488"/>
                    <a:pt x="35814" y="195453"/>
                    <a:pt x="45339" y="291275"/>
                  </a:cubicBezTo>
                  <a:cubicBezTo>
                    <a:pt x="57531" y="413671"/>
                    <a:pt x="70199" y="540258"/>
                    <a:pt x="96774" y="662273"/>
                  </a:cubicBezTo>
                  <a:cubicBezTo>
                    <a:pt x="135827" y="841534"/>
                    <a:pt x="225266" y="1083564"/>
                    <a:pt x="429673" y="1218438"/>
                  </a:cubicBezTo>
                  <a:lnTo>
                    <a:pt x="424244" y="1226344"/>
                  </a:ln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4"/>
            <p:cNvSpPr/>
            <p:nvPr/>
          </p:nvSpPr>
          <p:spPr>
            <a:xfrm>
              <a:off x="2848237" y="2828176"/>
              <a:ext cx="140272" cy="4152233"/>
            </a:xfrm>
            <a:custGeom>
              <a:avLst/>
              <a:gdLst/>
              <a:ahLst/>
              <a:cxnLst/>
              <a:rect l="l" t="t" r="r" b="b"/>
              <a:pathLst>
                <a:path w="140272" h="4152233" extrusionOk="0">
                  <a:moveTo>
                    <a:pt x="140272" y="4151186"/>
                  </a:moveTo>
                  <a:cubicBezTo>
                    <a:pt x="137224" y="4151662"/>
                    <a:pt x="134081" y="4151948"/>
                    <a:pt x="130842" y="4152233"/>
                  </a:cubicBezTo>
                  <a:cubicBezTo>
                    <a:pt x="97219" y="3765900"/>
                    <a:pt x="62834" y="3368993"/>
                    <a:pt x="38450" y="2974086"/>
                  </a:cubicBezTo>
                  <a:cubicBezTo>
                    <a:pt x="34068" y="2903220"/>
                    <a:pt x="30068" y="2832450"/>
                    <a:pt x="26448" y="2761774"/>
                  </a:cubicBezTo>
                  <a:cubicBezTo>
                    <a:pt x="25782" y="2750344"/>
                    <a:pt x="25210" y="2739009"/>
                    <a:pt x="24639" y="2727675"/>
                  </a:cubicBezTo>
                  <a:cubicBezTo>
                    <a:pt x="-126" y="2232755"/>
                    <a:pt x="-6222" y="1730597"/>
                    <a:pt x="6351" y="1235202"/>
                  </a:cubicBezTo>
                  <a:cubicBezTo>
                    <a:pt x="16447" y="840867"/>
                    <a:pt x="38069" y="418243"/>
                    <a:pt x="127223" y="0"/>
                  </a:cubicBezTo>
                  <a:lnTo>
                    <a:pt x="136557" y="2000"/>
                  </a:lnTo>
                  <a:cubicBezTo>
                    <a:pt x="47594" y="419481"/>
                    <a:pt x="25972" y="841534"/>
                    <a:pt x="15876" y="1235393"/>
                  </a:cubicBezTo>
                  <a:cubicBezTo>
                    <a:pt x="3303" y="1730597"/>
                    <a:pt x="9399" y="2232565"/>
                    <a:pt x="34164" y="2727198"/>
                  </a:cubicBezTo>
                  <a:cubicBezTo>
                    <a:pt x="38259" y="2809685"/>
                    <a:pt x="42927" y="2892266"/>
                    <a:pt x="48070" y="2975039"/>
                  </a:cubicBezTo>
                  <a:cubicBezTo>
                    <a:pt x="52928" y="3053525"/>
                    <a:pt x="58167" y="3132106"/>
                    <a:pt x="63691" y="3210687"/>
                  </a:cubicBezTo>
                  <a:cubicBezTo>
                    <a:pt x="86075" y="3526631"/>
                    <a:pt x="113412" y="3842290"/>
                    <a:pt x="140272" y="4151186"/>
                  </a:cubicBez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4"/>
            <p:cNvSpPr/>
            <p:nvPr/>
          </p:nvSpPr>
          <p:spPr>
            <a:xfrm>
              <a:off x="2959178" y="2833986"/>
              <a:ext cx="149537" cy="4090511"/>
            </a:xfrm>
            <a:custGeom>
              <a:avLst/>
              <a:gdLst/>
              <a:ahLst/>
              <a:cxnLst/>
              <a:rect l="l" t="t" r="r" b="b"/>
              <a:pathLst>
                <a:path w="149537" h="4090511" extrusionOk="0">
                  <a:moveTo>
                    <a:pt x="149537" y="4080129"/>
                  </a:moveTo>
                  <a:cubicBezTo>
                    <a:pt x="146965" y="4083749"/>
                    <a:pt x="144298" y="4087178"/>
                    <a:pt x="141441" y="4090511"/>
                  </a:cubicBezTo>
                  <a:cubicBezTo>
                    <a:pt x="139917" y="4080605"/>
                    <a:pt x="138488" y="4070795"/>
                    <a:pt x="137155" y="4060889"/>
                  </a:cubicBezTo>
                  <a:cubicBezTo>
                    <a:pt x="135440" y="4049840"/>
                    <a:pt x="133916" y="4038791"/>
                    <a:pt x="132392" y="4027646"/>
                  </a:cubicBezTo>
                  <a:cubicBezTo>
                    <a:pt x="132392" y="4027646"/>
                    <a:pt x="132392" y="4027551"/>
                    <a:pt x="132392" y="4027456"/>
                  </a:cubicBezTo>
                  <a:cubicBezTo>
                    <a:pt x="-57727" y="2691575"/>
                    <a:pt x="-2768" y="1323785"/>
                    <a:pt x="51239" y="0"/>
                  </a:cubicBezTo>
                  <a:cubicBezTo>
                    <a:pt x="54382" y="1429"/>
                    <a:pt x="57526" y="2953"/>
                    <a:pt x="60574" y="4572"/>
                  </a:cubicBezTo>
                  <a:cubicBezTo>
                    <a:pt x="7138" y="1315688"/>
                    <a:pt x="-47154" y="2669667"/>
                    <a:pt x="137059" y="3992785"/>
                  </a:cubicBezTo>
                  <a:lnTo>
                    <a:pt x="137059" y="3992880"/>
                  </a:lnTo>
                  <a:cubicBezTo>
                    <a:pt x="138583" y="4004500"/>
                    <a:pt x="140298" y="4016121"/>
                    <a:pt x="141917" y="4027742"/>
                  </a:cubicBezTo>
                  <a:cubicBezTo>
                    <a:pt x="141917" y="4027742"/>
                    <a:pt x="141917" y="4027837"/>
                    <a:pt x="141917" y="4027932"/>
                  </a:cubicBezTo>
                  <a:cubicBezTo>
                    <a:pt x="144394" y="4045267"/>
                    <a:pt x="146965" y="4062794"/>
                    <a:pt x="149537" y="4080129"/>
                  </a:cubicBez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4"/>
            <p:cNvSpPr/>
            <p:nvPr/>
          </p:nvSpPr>
          <p:spPr>
            <a:xfrm>
              <a:off x="2256513" y="3521977"/>
              <a:ext cx="495490" cy="1317402"/>
            </a:xfrm>
            <a:custGeom>
              <a:avLst/>
              <a:gdLst/>
              <a:ahLst/>
              <a:cxnLst/>
              <a:rect l="l" t="t" r="r" b="b"/>
              <a:pathLst>
                <a:path w="495490" h="1317402" extrusionOk="0">
                  <a:moveTo>
                    <a:pt x="489776" y="1317403"/>
                  </a:moveTo>
                  <a:cubicBezTo>
                    <a:pt x="266986" y="1151668"/>
                    <a:pt x="156305" y="899351"/>
                    <a:pt x="102679" y="716947"/>
                  </a:cubicBezTo>
                  <a:cubicBezTo>
                    <a:pt x="34195" y="483870"/>
                    <a:pt x="16764" y="238220"/>
                    <a:pt x="0" y="667"/>
                  </a:cubicBezTo>
                  <a:lnTo>
                    <a:pt x="9525" y="0"/>
                  </a:lnTo>
                  <a:cubicBezTo>
                    <a:pt x="26289" y="237077"/>
                    <a:pt x="43625" y="482155"/>
                    <a:pt x="111824" y="714280"/>
                  </a:cubicBezTo>
                  <a:cubicBezTo>
                    <a:pt x="165068" y="895350"/>
                    <a:pt x="274796" y="1145667"/>
                    <a:pt x="495491" y="1309783"/>
                  </a:cubicBezTo>
                  <a:lnTo>
                    <a:pt x="489776" y="1317403"/>
                  </a:lnTo>
                  <a:close/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4"/>
            <p:cNvSpPr/>
            <p:nvPr/>
          </p:nvSpPr>
          <p:spPr>
            <a:xfrm>
              <a:off x="3466950" y="4225970"/>
              <a:ext cx="128193" cy="1443799"/>
            </a:xfrm>
            <a:custGeom>
              <a:avLst/>
              <a:gdLst/>
              <a:ahLst/>
              <a:cxnLst/>
              <a:rect l="l" t="t" r="r" b="b"/>
              <a:pathLst>
                <a:path w="128193" h="1443799" extrusionOk="0">
                  <a:moveTo>
                    <a:pt x="8287" y="1443800"/>
                  </a:moveTo>
                  <a:lnTo>
                    <a:pt x="0" y="1439132"/>
                  </a:lnTo>
                  <a:cubicBezTo>
                    <a:pt x="124111" y="1216152"/>
                    <a:pt x="125921" y="943070"/>
                    <a:pt x="113729" y="729996"/>
                  </a:cubicBezTo>
                  <a:cubicBezTo>
                    <a:pt x="110680" y="677227"/>
                    <a:pt x="106585" y="623506"/>
                    <a:pt x="102679" y="571500"/>
                  </a:cubicBezTo>
                  <a:cubicBezTo>
                    <a:pt x="88392" y="383381"/>
                    <a:pt x="73628" y="188785"/>
                    <a:pt x="105061" y="0"/>
                  </a:cubicBezTo>
                  <a:lnTo>
                    <a:pt x="114490" y="1524"/>
                  </a:lnTo>
                  <a:cubicBezTo>
                    <a:pt x="83344" y="189071"/>
                    <a:pt x="98012" y="383096"/>
                    <a:pt x="112300" y="570738"/>
                  </a:cubicBezTo>
                  <a:cubicBezTo>
                    <a:pt x="116205" y="622744"/>
                    <a:pt x="120301" y="676561"/>
                    <a:pt x="123349" y="729425"/>
                  </a:cubicBezTo>
                  <a:cubicBezTo>
                    <a:pt x="135541" y="943832"/>
                    <a:pt x="133636" y="1218628"/>
                    <a:pt x="8287" y="1443800"/>
                  </a:cubicBezTo>
                  <a:close/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4"/>
            <p:cNvSpPr/>
            <p:nvPr/>
          </p:nvSpPr>
          <p:spPr>
            <a:xfrm>
              <a:off x="3072139" y="2917330"/>
              <a:ext cx="85580" cy="3981926"/>
            </a:xfrm>
            <a:custGeom>
              <a:avLst/>
              <a:gdLst/>
              <a:ahLst/>
              <a:cxnLst/>
              <a:rect l="l" t="t" r="r" b="b"/>
              <a:pathLst>
                <a:path w="85580" h="3981926" extrusionOk="0">
                  <a:moveTo>
                    <a:pt x="23527" y="3981926"/>
                  </a:moveTo>
                  <a:lnTo>
                    <a:pt x="14097" y="3980498"/>
                  </a:lnTo>
                  <a:cubicBezTo>
                    <a:pt x="93917" y="3445669"/>
                    <a:pt x="78962" y="2896648"/>
                    <a:pt x="64484" y="2365629"/>
                  </a:cubicBezTo>
                  <a:lnTo>
                    <a:pt x="0" y="286"/>
                  </a:lnTo>
                  <a:lnTo>
                    <a:pt x="9525" y="0"/>
                  </a:lnTo>
                  <a:lnTo>
                    <a:pt x="74009" y="2365343"/>
                  </a:lnTo>
                  <a:cubicBezTo>
                    <a:pt x="88583" y="2896838"/>
                    <a:pt x="103537" y="3446336"/>
                    <a:pt x="23527" y="3981926"/>
                  </a:cubicBezTo>
                  <a:close/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4"/>
            <p:cNvSpPr/>
            <p:nvPr/>
          </p:nvSpPr>
          <p:spPr>
            <a:xfrm>
              <a:off x="2758485" y="2841987"/>
              <a:ext cx="270315" cy="4131373"/>
            </a:xfrm>
            <a:custGeom>
              <a:avLst/>
              <a:gdLst/>
              <a:ahLst/>
              <a:cxnLst/>
              <a:rect l="l" t="t" r="r" b="b"/>
              <a:pathLst>
                <a:path w="270315" h="4131373" extrusionOk="0">
                  <a:moveTo>
                    <a:pt x="270315" y="4128707"/>
                  </a:moveTo>
                  <a:cubicBezTo>
                    <a:pt x="267267" y="4129659"/>
                    <a:pt x="264219" y="4130516"/>
                    <a:pt x="261076" y="4131374"/>
                  </a:cubicBezTo>
                  <a:cubicBezTo>
                    <a:pt x="224595" y="3823049"/>
                    <a:pt x="187638" y="3511010"/>
                    <a:pt x="153444" y="3196876"/>
                  </a:cubicBezTo>
                  <a:cubicBezTo>
                    <a:pt x="144776" y="3118104"/>
                    <a:pt x="136394" y="3039237"/>
                    <a:pt x="128202" y="2960275"/>
                  </a:cubicBezTo>
                  <a:cubicBezTo>
                    <a:pt x="78482" y="2483549"/>
                    <a:pt x="36667" y="2003298"/>
                    <a:pt x="13331" y="1525810"/>
                  </a:cubicBezTo>
                  <a:cubicBezTo>
                    <a:pt x="-9720" y="1055180"/>
                    <a:pt x="-20959" y="510350"/>
                    <a:pt x="137537" y="0"/>
                  </a:cubicBezTo>
                  <a:lnTo>
                    <a:pt x="146681" y="2857"/>
                  </a:lnTo>
                  <a:cubicBezTo>
                    <a:pt x="-11434" y="511683"/>
                    <a:pt x="-99" y="1055561"/>
                    <a:pt x="22856" y="1525334"/>
                  </a:cubicBezTo>
                  <a:cubicBezTo>
                    <a:pt x="42858" y="1932146"/>
                    <a:pt x="76101" y="2341055"/>
                    <a:pt x="116201" y="2747963"/>
                  </a:cubicBezTo>
                  <a:cubicBezTo>
                    <a:pt x="123154" y="2819114"/>
                    <a:pt x="130393" y="2890266"/>
                    <a:pt x="137823" y="2961228"/>
                  </a:cubicBezTo>
                  <a:cubicBezTo>
                    <a:pt x="178685" y="3353943"/>
                    <a:pt x="224881" y="3744278"/>
                    <a:pt x="270315" y="4128707"/>
                  </a:cubicBezTo>
                  <a:close/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4"/>
            <p:cNvSpPr/>
            <p:nvPr/>
          </p:nvSpPr>
          <p:spPr>
            <a:xfrm>
              <a:off x="2092779" y="3357861"/>
              <a:ext cx="327564" cy="195933"/>
            </a:xfrm>
            <a:custGeom>
              <a:avLst/>
              <a:gdLst/>
              <a:ahLst/>
              <a:cxnLst/>
              <a:rect l="l" t="t" r="r" b="b"/>
              <a:pathLst>
                <a:path w="327564" h="195933" extrusionOk="0">
                  <a:moveTo>
                    <a:pt x="129540" y="186785"/>
                  </a:moveTo>
                  <a:cubicBezTo>
                    <a:pt x="63722" y="162973"/>
                    <a:pt x="53721" y="102489"/>
                    <a:pt x="0" y="63532"/>
                  </a:cubicBezTo>
                  <a:cubicBezTo>
                    <a:pt x="42482" y="78200"/>
                    <a:pt x="59531" y="93631"/>
                    <a:pt x="102108" y="108299"/>
                  </a:cubicBezTo>
                  <a:cubicBezTo>
                    <a:pt x="89154" y="77819"/>
                    <a:pt x="76295" y="47339"/>
                    <a:pt x="63341" y="16954"/>
                  </a:cubicBezTo>
                  <a:cubicBezTo>
                    <a:pt x="83249" y="39624"/>
                    <a:pt x="103061" y="62293"/>
                    <a:pt x="122968" y="84963"/>
                  </a:cubicBezTo>
                  <a:cubicBezTo>
                    <a:pt x="116586" y="61436"/>
                    <a:pt x="110300" y="37909"/>
                    <a:pt x="103918" y="14478"/>
                  </a:cubicBezTo>
                  <a:cubicBezTo>
                    <a:pt x="126016" y="42196"/>
                    <a:pt x="148114" y="69913"/>
                    <a:pt x="170307" y="97631"/>
                  </a:cubicBezTo>
                  <a:cubicBezTo>
                    <a:pt x="175165" y="65056"/>
                    <a:pt x="180023" y="32575"/>
                    <a:pt x="184785" y="0"/>
                  </a:cubicBezTo>
                  <a:cubicBezTo>
                    <a:pt x="192786" y="32194"/>
                    <a:pt x="200692" y="64389"/>
                    <a:pt x="208693" y="96583"/>
                  </a:cubicBezTo>
                  <a:cubicBezTo>
                    <a:pt x="225838" y="68199"/>
                    <a:pt x="242888" y="39814"/>
                    <a:pt x="260033" y="11430"/>
                  </a:cubicBezTo>
                  <a:cubicBezTo>
                    <a:pt x="256413" y="41719"/>
                    <a:pt x="252698" y="72009"/>
                    <a:pt x="249079" y="102298"/>
                  </a:cubicBezTo>
                  <a:cubicBezTo>
                    <a:pt x="264033" y="76105"/>
                    <a:pt x="288227" y="55245"/>
                    <a:pt x="316421" y="44386"/>
                  </a:cubicBezTo>
                  <a:cubicBezTo>
                    <a:pt x="305467" y="70961"/>
                    <a:pt x="294513" y="97441"/>
                    <a:pt x="283559" y="124015"/>
                  </a:cubicBezTo>
                  <a:cubicBezTo>
                    <a:pt x="298228" y="115348"/>
                    <a:pt x="312896" y="106585"/>
                    <a:pt x="327565" y="97917"/>
                  </a:cubicBezTo>
                  <a:cubicBezTo>
                    <a:pt x="322802" y="142684"/>
                    <a:pt x="281559" y="176498"/>
                    <a:pt x="237935" y="187452"/>
                  </a:cubicBezTo>
                  <a:cubicBezTo>
                    <a:pt x="194310" y="198406"/>
                    <a:pt x="195548" y="197929"/>
                    <a:pt x="151162" y="190690"/>
                  </a:cubicBezTo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4"/>
            <p:cNvSpPr/>
            <p:nvPr/>
          </p:nvSpPr>
          <p:spPr>
            <a:xfrm>
              <a:off x="2754576" y="2646725"/>
              <a:ext cx="360330" cy="215442"/>
            </a:xfrm>
            <a:custGeom>
              <a:avLst/>
              <a:gdLst/>
              <a:ahLst/>
              <a:cxnLst/>
              <a:rect l="l" t="t" r="r" b="b"/>
              <a:pathLst>
                <a:path w="360330" h="215442" extrusionOk="0">
                  <a:moveTo>
                    <a:pt x="142589" y="205550"/>
                  </a:moveTo>
                  <a:cubicBezTo>
                    <a:pt x="70104" y="179261"/>
                    <a:pt x="59150" y="112776"/>
                    <a:pt x="0" y="69914"/>
                  </a:cubicBezTo>
                  <a:cubicBezTo>
                    <a:pt x="46768" y="86106"/>
                    <a:pt x="65532" y="102965"/>
                    <a:pt x="112300" y="119158"/>
                  </a:cubicBezTo>
                  <a:cubicBezTo>
                    <a:pt x="98203" y="85725"/>
                    <a:pt x="83915" y="52197"/>
                    <a:pt x="69723" y="18669"/>
                  </a:cubicBezTo>
                  <a:cubicBezTo>
                    <a:pt x="91535" y="43625"/>
                    <a:pt x="113443" y="68580"/>
                    <a:pt x="135255" y="93536"/>
                  </a:cubicBezTo>
                  <a:cubicBezTo>
                    <a:pt x="128302" y="67628"/>
                    <a:pt x="121253" y="41815"/>
                    <a:pt x="114300" y="15907"/>
                  </a:cubicBezTo>
                  <a:cubicBezTo>
                    <a:pt x="138684" y="46387"/>
                    <a:pt x="162973" y="76867"/>
                    <a:pt x="187357" y="107442"/>
                  </a:cubicBezTo>
                  <a:cubicBezTo>
                    <a:pt x="192691" y="71628"/>
                    <a:pt x="198025" y="35814"/>
                    <a:pt x="203359" y="0"/>
                  </a:cubicBezTo>
                  <a:cubicBezTo>
                    <a:pt x="212122" y="35433"/>
                    <a:pt x="220885" y="70866"/>
                    <a:pt x="229648" y="106299"/>
                  </a:cubicBezTo>
                  <a:cubicBezTo>
                    <a:pt x="248507" y="75057"/>
                    <a:pt x="267271" y="43815"/>
                    <a:pt x="286131" y="12573"/>
                  </a:cubicBezTo>
                  <a:cubicBezTo>
                    <a:pt x="282130" y="45911"/>
                    <a:pt x="278130" y="79248"/>
                    <a:pt x="274034" y="112490"/>
                  </a:cubicBezTo>
                  <a:cubicBezTo>
                    <a:pt x="290513" y="83630"/>
                    <a:pt x="317087" y="60770"/>
                    <a:pt x="348139" y="48768"/>
                  </a:cubicBezTo>
                  <a:cubicBezTo>
                    <a:pt x="336042" y="78010"/>
                    <a:pt x="324040" y="107156"/>
                    <a:pt x="311944" y="136398"/>
                  </a:cubicBezTo>
                  <a:cubicBezTo>
                    <a:pt x="328041" y="126778"/>
                    <a:pt x="344234" y="117253"/>
                    <a:pt x="360331" y="107633"/>
                  </a:cubicBezTo>
                  <a:cubicBezTo>
                    <a:pt x="355092" y="156877"/>
                    <a:pt x="309753" y="194119"/>
                    <a:pt x="261747" y="206121"/>
                  </a:cubicBezTo>
                  <a:cubicBezTo>
                    <a:pt x="213741" y="218123"/>
                    <a:pt x="215074" y="217646"/>
                    <a:pt x="166211" y="209741"/>
                  </a:cubicBezTo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4"/>
            <p:cNvSpPr/>
            <p:nvPr/>
          </p:nvSpPr>
          <p:spPr>
            <a:xfrm>
              <a:off x="3330933" y="3984892"/>
              <a:ext cx="327564" cy="195933"/>
            </a:xfrm>
            <a:custGeom>
              <a:avLst/>
              <a:gdLst/>
              <a:ahLst/>
              <a:cxnLst/>
              <a:rect l="l" t="t" r="r" b="b"/>
              <a:pathLst>
                <a:path w="327564" h="195933" extrusionOk="0">
                  <a:moveTo>
                    <a:pt x="129540" y="186785"/>
                  </a:moveTo>
                  <a:cubicBezTo>
                    <a:pt x="63722" y="162973"/>
                    <a:pt x="53721" y="102489"/>
                    <a:pt x="0" y="63532"/>
                  </a:cubicBezTo>
                  <a:cubicBezTo>
                    <a:pt x="42481" y="78200"/>
                    <a:pt x="59531" y="93631"/>
                    <a:pt x="102108" y="108299"/>
                  </a:cubicBezTo>
                  <a:cubicBezTo>
                    <a:pt x="89154" y="77819"/>
                    <a:pt x="76295" y="47339"/>
                    <a:pt x="63341" y="16954"/>
                  </a:cubicBezTo>
                  <a:cubicBezTo>
                    <a:pt x="83248" y="39624"/>
                    <a:pt x="103060" y="62293"/>
                    <a:pt x="122968" y="84963"/>
                  </a:cubicBezTo>
                  <a:cubicBezTo>
                    <a:pt x="116586" y="61436"/>
                    <a:pt x="110300" y="37909"/>
                    <a:pt x="103918" y="14478"/>
                  </a:cubicBezTo>
                  <a:cubicBezTo>
                    <a:pt x="126016" y="42196"/>
                    <a:pt x="148114" y="69913"/>
                    <a:pt x="170307" y="97631"/>
                  </a:cubicBezTo>
                  <a:cubicBezTo>
                    <a:pt x="175165" y="65056"/>
                    <a:pt x="180022" y="32575"/>
                    <a:pt x="184785" y="0"/>
                  </a:cubicBezTo>
                  <a:cubicBezTo>
                    <a:pt x="192786" y="32194"/>
                    <a:pt x="200692" y="64389"/>
                    <a:pt x="208693" y="96583"/>
                  </a:cubicBezTo>
                  <a:cubicBezTo>
                    <a:pt x="225838" y="68199"/>
                    <a:pt x="242888" y="39814"/>
                    <a:pt x="260032" y="11430"/>
                  </a:cubicBezTo>
                  <a:cubicBezTo>
                    <a:pt x="256413" y="41719"/>
                    <a:pt x="252698" y="72009"/>
                    <a:pt x="249079" y="102298"/>
                  </a:cubicBezTo>
                  <a:cubicBezTo>
                    <a:pt x="264033" y="76105"/>
                    <a:pt x="288226" y="55245"/>
                    <a:pt x="316421" y="44386"/>
                  </a:cubicBezTo>
                  <a:cubicBezTo>
                    <a:pt x="305467" y="70961"/>
                    <a:pt x="294513" y="97441"/>
                    <a:pt x="283559" y="124015"/>
                  </a:cubicBezTo>
                  <a:cubicBezTo>
                    <a:pt x="298228" y="115348"/>
                    <a:pt x="312896" y="106585"/>
                    <a:pt x="327565" y="97917"/>
                  </a:cubicBezTo>
                  <a:cubicBezTo>
                    <a:pt x="322802" y="142684"/>
                    <a:pt x="281559" y="176498"/>
                    <a:pt x="237934" y="187452"/>
                  </a:cubicBezTo>
                  <a:cubicBezTo>
                    <a:pt x="194310" y="198406"/>
                    <a:pt x="195548" y="197929"/>
                    <a:pt x="151162" y="190690"/>
                  </a:cubicBezTo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8" name="Google Shape;258;p4"/>
          <p:cNvGrpSpPr/>
          <p:nvPr/>
        </p:nvGrpSpPr>
        <p:grpSpPr>
          <a:xfrm>
            <a:off x="1948786" y="4908631"/>
            <a:ext cx="1823267" cy="1909121"/>
            <a:chOff x="5224498" y="2514610"/>
            <a:chExt cx="1747094" cy="1829361"/>
          </a:xfrm>
        </p:grpSpPr>
        <p:sp>
          <p:nvSpPr>
            <p:cNvPr id="259" name="Google Shape;259;p4"/>
            <p:cNvSpPr/>
            <p:nvPr/>
          </p:nvSpPr>
          <p:spPr>
            <a:xfrm>
              <a:off x="6232873" y="3036897"/>
              <a:ext cx="713406" cy="663660"/>
            </a:xfrm>
            <a:custGeom>
              <a:avLst/>
              <a:gdLst/>
              <a:ahLst/>
              <a:cxnLst/>
              <a:rect l="l" t="t" r="r" b="b"/>
              <a:pathLst>
                <a:path w="713406" h="663660" extrusionOk="0">
                  <a:moveTo>
                    <a:pt x="42386" y="477351"/>
                  </a:moveTo>
                  <a:cubicBezTo>
                    <a:pt x="114300" y="381720"/>
                    <a:pt x="178117" y="301805"/>
                    <a:pt x="228695" y="240274"/>
                  </a:cubicBezTo>
                  <a:cubicBezTo>
                    <a:pt x="367189" y="71491"/>
                    <a:pt x="414052" y="30343"/>
                    <a:pt x="482727" y="11674"/>
                  </a:cubicBezTo>
                  <a:cubicBezTo>
                    <a:pt x="500062" y="6911"/>
                    <a:pt x="617411" y="-23092"/>
                    <a:pt x="677418" y="37106"/>
                  </a:cubicBezTo>
                  <a:cubicBezTo>
                    <a:pt x="753713" y="113591"/>
                    <a:pt x="692372" y="290185"/>
                    <a:pt x="643509" y="375815"/>
                  </a:cubicBezTo>
                  <a:cubicBezTo>
                    <a:pt x="485013" y="653849"/>
                    <a:pt x="65437" y="663089"/>
                    <a:pt x="0" y="663660"/>
                  </a:cubicBezTo>
                  <a:cubicBezTo>
                    <a:pt x="14192" y="601462"/>
                    <a:pt x="28289" y="539454"/>
                    <a:pt x="42386" y="477351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4"/>
            <p:cNvSpPr/>
            <p:nvPr/>
          </p:nvSpPr>
          <p:spPr>
            <a:xfrm>
              <a:off x="5255061" y="2560941"/>
              <a:ext cx="665011" cy="724707"/>
            </a:xfrm>
            <a:custGeom>
              <a:avLst/>
              <a:gdLst/>
              <a:ahLst/>
              <a:cxnLst/>
              <a:rect l="l" t="t" r="r" b="b"/>
              <a:pathLst>
                <a:path w="665011" h="724707" extrusionOk="0">
                  <a:moveTo>
                    <a:pt x="571952" y="724707"/>
                  </a:moveTo>
                  <a:cubicBezTo>
                    <a:pt x="508420" y="698514"/>
                    <a:pt x="415075" y="655556"/>
                    <a:pt x="309443" y="589262"/>
                  </a:cubicBezTo>
                  <a:cubicBezTo>
                    <a:pt x="167616" y="500203"/>
                    <a:pt x="85129" y="446958"/>
                    <a:pt x="38552" y="343707"/>
                  </a:cubicBezTo>
                  <a:cubicBezTo>
                    <a:pt x="29122" y="322848"/>
                    <a:pt x="-43268" y="162447"/>
                    <a:pt x="38552" y="64339"/>
                  </a:cubicBezTo>
                  <a:cubicBezTo>
                    <a:pt x="109323" y="-20529"/>
                    <a:pt x="254579" y="-9956"/>
                    <a:pt x="343352" y="30430"/>
                  </a:cubicBezTo>
                  <a:cubicBezTo>
                    <a:pt x="427172" y="68625"/>
                    <a:pt x="467653" y="136634"/>
                    <a:pt x="538043" y="259030"/>
                  </a:cubicBezTo>
                  <a:cubicBezTo>
                    <a:pt x="604147" y="373711"/>
                    <a:pt x="642342" y="478486"/>
                    <a:pt x="665011" y="555353"/>
                  </a:cubicBezTo>
                  <a:cubicBezTo>
                    <a:pt x="634055" y="611836"/>
                    <a:pt x="603003" y="668224"/>
                    <a:pt x="571952" y="724707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4"/>
            <p:cNvSpPr/>
            <p:nvPr/>
          </p:nvSpPr>
          <p:spPr>
            <a:xfrm>
              <a:off x="5721914" y="2859763"/>
              <a:ext cx="618601" cy="1484208"/>
            </a:xfrm>
            <a:custGeom>
              <a:avLst/>
              <a:gdLst/>
              <a:ahLst/>
              <a:cxnLst/>
              <a:rect l="l" t="t" r="r" b="b"/>
              <a:pathLst>
                <a:path w="618601" h="1484208" extrusionOk="0">
                  <a:moveTo>
                    <a:pt x="257499" y="1484208"/>
                  </a:moveTo>
                  <a:cubicBezTo>
                    <a:pt x="137484" y="1236463"/>
                    <a:pt x="82239" y="1021198"/>
                    <a:pt x="54331" y="874608"/>
                  </a:cubicBezTo>
                  <a:cubicBezTo>
                    <a:pt x="3182" y="606098"/>
                    <a:pt x="-61969" y="263675"/>
                    <a:pt x="122054" y="87176"/>
                  </a:cubicBezTo>
                  <a:cubicBezTo>
                    <a:pt x="144723" y="65459"/>
                    <a:pt x="235115" y="-15122"/>
                    <a:pt x="333699" y="2499"/>
                  </a:cubicBezTo>
                  <a:cubicBezTo>
                    <a:pt x="510483" y="34122"/>
                    <a:pt x="578301" y="357591"/>
                    <a:pt x="596208" y="442745"/>
                  </a:cubicBezTo>
                  <a:cubicBezTo>
                    <a:pt x="686981" y="875846"/>
                    <a:pt x="480956" y="1272182"/>
                    <a:pt x="350654" y="1475636"/>
                  </a:cubicBezTo>
                  <a:cubicBezTo>
                    <a:pt x="319602" y="1478589"/>
                    <a:pt x="288551" y="1481351"/>
                    <a:pt x="257499" y="1484208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4"/>
            <p:cNvSpPr/>
            <p:nvPr/>
          </p:nvSpPr>
          <p:spPr>
            <a:xfrm>
              <a:off x="5798557" y="3080694"/>
              <a:ext cx="92990" cy="69890"/>
            </a:xfrm>
            <a:custGeom>
              <a:avLst/>
              <a:gdLst/>
              <a:ahLst/>
              <a:cxnLst/>
              <a:rect l="l" t="t" r="r" b="b"/>
              <a:pathLst>
                <a:path w="92990" h="69890" extrusionOk="0">
                  <a:moveTo>
                    <a:pt x="61222" y="69890"/>
                  </a:moveTo>
                  <a:cubicBezTo>
                    <a:pt x="58746" y="69890"/>
                    <a:pt x="56365" y="68938"/>
                    <a:pt x="54555" y="67128"/>
                  </a:cubicBezTo>
                  <a:lnTo>
                    <a:pt x="2834" y="16264"/>
                  </a:lnTo>
                  <a:cubicBezTo>
                    <a:pt x="-881" y="12550"/>
                    <a:pt x="-976" y="6549"/>
                    <a:pt x="2739" y="2834"/>
                  </a:cubicBezTo>
                  <a:cubicBezTo>
                    <a:pt x="6454" y="-881"/>
                    <a:pt x="12454" y="-976"/>
                    <a:pt x="16169" y="2739"/>
                  </a:cubicBezTo>
                  <a:lnTo>
                    <a:pt x="59317" y="45125"/>
                  </a:lnTo>
                  <a:lnTo>
                    <a:pt x="75319" y="18550"/>
                  </a:lnTo>
                  <a:cubicBezTo>
                    <a:pt x="77986" y="14074"/>
                    <a:pt x="83892" y="12645"/>
                    <a:pt x="88369" y="15312"/>
                  </a:cubicBezTo>
                  <a:cubicBezTo>
                    <a:pt x="92845" y="17979"/>
                    <a:pt x="94369" y="23884"/>
                    <a:pt x="91607" y="28361"/>
                  </a:cubicBezTo>
                  <a:lnTo>
                    <a:pt x="69319" y="65318"/>
                  </a:lnTo>
                  <a:cubicBezTo>
                    <a:pt x="67795" y="67795"/>
                    <a:pt x="65223" y="69509"/>
                    <a:pt x="62365" y="69890"/>
                  </a:cubicBezTo>
                  <a:cubicBezTo>
                    <a:pt x="61984" y="69890"/>
                    <a:pt x="61603" y="69890"/>
                    <a:pt x="61222" y="69890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4"/>
            <p:cNvSpPr/>
            <p:nvPr/>
          </p:nvSpPr>
          <p:spPr>
            <a:xfrm>
              <a:off x="6162637" y="3275514"/>
              <a:ext cx="75957" cy="78142"/>
            </a:xfrm>
            <a:custGeom>
              <a:avLst/>
              <a:gdLst/>
              <a:ahLst/>
              <a:cxnLst/>
              <a:rect l="l" t="t" r="r" b="b"/>
              <a:pathLst>
                <a:path w="75957" h="78142" extrusionOk="0">
                  <a:moveTo>
                    <a:pt x="27946" y="78142"/>
                  </a:moveTo>
                  <a:cubicBezTo>
                    <a:pt x="27279" y="78142"/>
                    <a:pt x="26707" y="78047"/>
                    <a:pt x="26041" y="77952"/>
                  </a:cubicBezTo>
                  <a:cubicBezTo>
                    <a:pt x="22612" y="77285"/>
                    <a:pt x="19945" y="74809"/>
                    <a:pt x="18897" y="71475"/>
                  </a:cubicBezTo>
                  <a:lnTo>
                    <a:pt x="418" y="12325"/>
                  </a:lnTo>
                  <a:cubicBezTo>
                    <a:pt x="-1106" y="7276"/>
                    <a:pt x="1657" y="1942"/>
                    <a:pt x="6705" y="418"/>
                  </a:cubicBezTo>
                  <a:cubicBezTo>
                    <a:pt x="11753" y="-1106"/>
                    <a:pt x="17087" y="1657"/>
                    <a:pt x="18611" y="6705"/>
                  </a:cubicBezTo>
                  <a:lnTo>
                    <a:pt x="31946" y="49472"/>
                  </a:lnTo>
                  <a:lnTo>
                    <a:pt x="59188" y="17659"/>
                  </a:lnTo>
                  <a:cubicBezTo>
                    <a:pt x="62617" y="13658"/>
                    <a:pt x="68617" y="13182"/>
                    <a:pt x="72618" y="16611"/>
                  </a:cubicBezTo>
                  <a:cubicBezTo>
                    <a:pt x="76618" y="20040"/>
                    <a:pt x="77095" y="26041"/>
                    <a:pt x="73666" y="30041"/>
                  </a:cubicBezTo>
                  <a:lnTo>
                    <a:pt x="35185" y="74904"/>
                  </a:lnTo>
                  <a:cubicBezTo>
                    <a:pt x="33375" y="76999"/>
                    <a:pt x="30708" y="78142"/>
                    <a:pt x="27946" y="78142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4"/>
            <p:cNvSpPr/>
            <p:nvPr/>
          </p:nvSpPr>
          <p:spPr>
            <a:xfrm>
              <a:off x="6179588" y="3000332"/>
              <a:ext cx="82474" cy="73480"/>
            </a:xfrm>
            <a:custGeom>
              <a:avLst/>
              <a:gdLst/>
              <a:ahLst/>
              <a:cxnLst/>
              <a:rect l="l" t="t" r="r" b="b"/>
              <a:pathLst>
                <a:path w="82474" h="73480" extrusionOk="0">
                  <a:moveTo>
                    <a:pt x="50713" y="73480"/>
                  </a:moveTo>
                  <a:cubicBezTo>
                    <a:pt x="48046" y="73480"/>
                    <a:pt x="45475" y="72337"/>
                    <a:pt x="43665" y="70337"/>
                  </a:cubicBezTo>
                  <a:lnTo>
                    <a:pt x="2422" y="24331"/>
                  </a:lnTo>
                  <a:cubicBezTo>
                    <a:pt x="-1103" y="20426"/>
                    <a:pt x="-722" y="14425"/>
                    <a:pt x="3184" y="10901"/>
                  </a:cubicBezTo>
                  <a:cubicBezTo>
                    <a:pt x="7089" y="7377"/>
                    <a:pt x="13090" y="7758"/>
                    <a:pt x="16614" y="11663"/>
                  </a:cubicBezTo>
                  <a:lnTo>
                    <a:pt x="47665" y="46334"/>
                  </a:lnTo>
                  <a:lnTo>
                    <a:pt x="64144" y="5948"/>
                  </a:lnTo>
                  <a:cubicBezTo>
                    <a:pt x="66144" y="1090"/>
                    <a:pt x="71668" y="-1291"/>
                    <a:pt x="76526" y="709"/>
                  </a:cubicBezTo>
                  <a:cubicBezTo>
                    <a:pt x="81384" y="2710"/>
                    <a:pt x="83765" y="8234"/>
                    <a:pt x="81765" y="13092"/>
                  </a:cubicBezTo>
                  <a:lnTo>
                    <a:pt x="59572" y="67575"/>
                  </a:lnTo>
                  <a:cubicBezTo>
                    <a:pt x="58333" y="70623"/>
                    <a:pt x="55571" y="72814"/>
                    <a:pt x="52428" y="73385"/>
                  </a:cubicBezTo>
                  <a:cubicBezTo>
                    <a:pt x="51856" y="73385"/>
                    <a:pt x="51285" y="73480"/>
                    <a:pt x="50713" y="73480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4"/>
            <p:cNvSpPr/>
            <p:nvPr/>
          </p:nvSpPr>
          <p:spPr>
            <a:xfrm>
              <a:off x="5729434" y="3607984"/>
              <a:ext cx="71348" cy="75142"/>
            </a:xfrm>
            <a:custGeom>
              <a:avLst/>
              <a:gdLst/>
              <a:ahLst/>
              <a:cxnLst/>
              <a:rect l="l" t="t" r="r" b="b"/>
              <a:pathLst>
                <a:path w="71348" h="75142" extrusionOk="0">
                  <a:moveTo>
                    <a:pt x="46525" y="75142"/>
                  </a:moveTo>
                  <a:cubicBezTo>
                    <a:pt x="43382" y="75142"/>
                    <a:pt x="40334" y="73523"/>
                    <a:pt x="38620" y="70856"/>
                  </a:cubicBezTo>
                  <a:lnTo>
                    <a:pt x="1567" y="14849"/>
                  </a:lnTo>
                  <a:cubicBezTo>
                    <a:pt x="-1290" y="10468"/>
                    <a:pt x="-147" y="4562"/>
                    <a:pt x="4234" y="1609"/>
                  </a:cubicBezTo>
                  <a:cubicBezTo>
                    <a:pt x="8616" y="-1343"/>
                    <a:pt x="14521" y="-105"/>
                    <a:pt x="17474" y="4276"/>
                  </a:cubicBezTo>
                  <a:lnTo>
                    <a:pt x="44144" y="44567"/>
                  </a:lnTo>
                  <a:lnTo>
                    <a:pt x="52907" y="20755"/>
                  </a:lnTo>
                  <a:cubicBezTo>
                    <a:pt x="54717" y="15802"/>
                    <a:pt x="60241" y="13325"/>
                    <a:pt x="65099" y="15135"/>
                  </a:cubicBezTo>
                  <a:cubicBezTo>
                    <a:pt x="70052" y="16945"/>
                    <a:pt x="72624" y="22374"/>
                    <a:pt x="70719" y="27327"/>
                  </a:cubicBezTo>
                  <a:lnTo>
                    <a:pt x="55479" y="68856"/>
                  </a:lnTo>
                  <a:cubicBezTo>
                    <a:pt x="54241" y="72190"/>
                    <a:pt x="51193" y="74571"/>
                    <a:pt x="47668" y="75047"/>
                  </a:cubicBezTo>
                  <a:cubicBezTo>
                    <a:pt x="47192" y="75142"/>
                    <a:pt x="46906" y="75142"/>
                    <a:pt x="46525" y="75142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4"/>
            <p:cNvSpPr/>
            <p:nvPr/>
          </p:nvSpPr>
          <p:spPr>
            <a:xfrm>
              <a:off x="5948330" y="3563913"/>
              <a:ext cx="73429" cy="61682"/>
            </a:xfrm>
            <a:custGeom>
              <a:avLst/>
              <a:gdLst/>
              <a:ahLst/>
              <a:cxnLst/>
              <a:rect l="l" t="t" r="r" b="b"/>
              <a:pathLst>
                <a:path w="73429" h="61682" extrusionOk="0">
                  <a:moveTo>
                    <a:pt x="42798" y="61587"/>
                  </a:moveTo>
                  <a:cubicBezTo>
                    <a:pt x="40131" y="61587"/>
                    <a:pt x="37560" y="60444"/>
                    <a:pt x="35750" y="58539"/>
                  </a:cubicBezTo>
                  <a:lnTo>
                    <a:pt x="2508" y="22344"/>
                  </a:lnTo>
                  <a:cubicBezTo>
                    <a:pt x="-1017" y="18439"/>
                    <a:pt x="-826" y="12438"/>
                    <a:pt x="3079" y="8914"/>
                  </a:cubicBezTo>
                  <a:cubicBezTo>
                    <a:pt x="6984" y="5390"/>
                    <a:pt x="12985" y="5580"/>
                    <a:pt x="16509" y="9485"/>
                  </a:cubicBezTo>
                  <a:lnTo>
                    <a:pt x="40322" y="35489"/>
                  </a:lnTo>
                  <a:lnTo>
                    <a:pt x="55371" y="5294"/>
                  </a:lnTo>
                  <a:cubicBezTo>
                    <a:pt x="57753" y="627"/>
                    <a:pt x="63372" y="-1373"/>
                    <a:pt x="68135" y="1008"/>
                  </a:cubicBezTo>
                  <a:cubicBezTo>
                    <a:pt x="72802" y="3389"/>
                    <a:pt x="74802" y="9104"/>
                    <a:pt x="72421" y="13772"/>
                  </a:cubicBezTo>
                  <a:lnTo>
                    <a:pt x="51276" y="56444"/>
                  </a:lnTo>
                  <a:cubicBezTo>
                    <a:pt x="49847" y="59301"/>
                    <a:pt x="47180" y="61206"/>
                    <a:pt x="44132" y="61682"/>
                  </a:cubicBezTo>
                  <a:cubicBezTo>
                    <a:pt x="43656" y="61492"/>
                    <a:pt x="43275" y="61587"/>
                    <a:pt x="42798" y="61587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4"/>
            <p:cNvSpPr/>
            <p:nvPr/>
          </p:nvSpPr>
          <p:spPr>
            <a:xfrm>
              <a:off x="5835459" y="3313406"/>
              <a:ext cx="73429" cy="61682"/>
            </a:xfrm>
            <a:custGeom>
              <a:avLst/>
              <a:gdLst/>
              <a:ahLst/>
              <a:cxnLst/>
              <a:rect l="l" t="t" r="r" b="b"/>
              <a:pathLst>
                <a:path w="73429" h="61682" extrusionOk="0">
                  <a:moveTo>
                    <a:pt x="42798" y="61587"/>
                  </a:moveTo>
                  <a:cubicBezTo>
                    <a:pt x="40131" y="61587"/>
                    <a:pt x="37560" y="60444"/>
                    <a:pt x="35750" y="58539"/>
                  </a:cubicBezTo>
                  <a:lnTo>
                    <a:pt x="2508" y="22344"/>
                  </a:lnTo>
                  <a:cubicBezTo>
                    <a:pt x="-1017" y="18439"/>
                    <a:pt x="-826" y="12438"/>
                    <a:pt x="3079" y="8914"/>
                  </a:cubicBezTo>
                  <a:cubicBezTo>
                    <a:pt x="6984" y="5390"/>
                    <a:pt x="12985" y="5580"/>
                    <a:pt x="16509" y="9485"/>
                  </a:cubicBezTo>
                  <a:lnTo>
                    <a:pt x="40322" y="35489"/>
                  </a:lnTo>
                  <a:lnTo>
                    <a:pt x="55371" y="5294"/>
                  </a:lnTo>
                  <a:cubicBezTo>
                    <a:pt x="57753" y="627"/>
                    <a:pt x="63372" y="-1373"/>
                    <a:pt x="68135" y="1008"/>
                  </a:cubicBezTo>
                  <a:cubicBezTo>
                    <a:pt x="72802" y="3389"/>
                    <a:pt x="74802" y="9104"/>
                    <a:pt x="72421" y="13772"/>
                  </a:cubicBezTo>
                  <a:lnTo>
                    <a:pt x="51276" y="56444"/>
                  </a:lnTo>
                  <a:cubicBezTo>
                    <a:pt x="49847" y="59206"/>
                    <a:pt x="47180" y="61206"/>
                    <a:pt x="44132" y="61682"/>
                  </a:cubicBezTo>
                  <a:cubicBezTo>
                    <a:pt x="43751" y="61587"/>
                    <a:pt x="43275" y="61587"/>
                    <a:pt x="42798" y="61587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4"/>
            <p:cNvSpPr/>
            <p:nvPr/>
          </p:nvSpPr>
          <p:spPr>
            <a:xfrm>
              <a:off x="5994431" y="3143765"/>
              <a:ext cx="73446" cy="61587"/>
            </a:xfrm>
            <a:custGeom>
              <a:avLst/>
              <a:gdLst/>
              <a:ahLst/>
              <a:cxnLst/>
              <a:rect l="l" t="t" r="r" b="b"/>
              <a:pathLst>
                <a:path w="73446" h="61587" extrusionOk="0">
                  <a:moveTo>
                    <a:pt x="42798" y="61587"/>
                  </a:moveTo>
                  <a:cubicBezTo>
                    <a:pt x="40131" y="61587"/>
                    <a:pt x="37560" y="60444"/>
                    <a:pt x="35750" y="58539"/>
                  </a:cubicBezTo>
                  <a:lnTo>
                    <a:pt x="2508" y="22344"/>
                  </a:lnTo>
                  <a:cubicBezTo>
                    <a:pt x="-1017" y="18439"/>
                    <a:pt x="-826" y="12438"/>
                    <a:pt x="3079" y="8914"/>
                  </a:cubicBezTo>
                  <a:cubicBezTo>
                    <a:pt x="6984" y="5390"/>
                    <a:pt x="12985" y="5580"/>
                    <a:pt x="16509" y="9485"/>
                  </a:cubicBezTo>
                  <a:lnTo>
                    <a:pt x="40322" y="35489"/>
                  </a:lnTo>
                  <a:lnTo>
                    <a:pt x="55371" y="5294"/>
                  </a:lnTo>
                  <a:cubicBezTo>
                    <a:pt x="57753" y="627"/>
                    <a:pt x="63468" y="-1373"/>
                    <a:pt x="68135" y="1008"/>
                  </a:cubicBezTo>
                  <a:cubicBezTo>
                    <a:pt x="72897" y="3389"/>
                    <a:pt x="74802" y="9104"/>
                    <a:pt x="72421" y="13772"/>
                  </a:cubicBezTo>
                  <a:lnTo>
                    <a:pt x="51276" y="56348"/>
                  </a:lnTo>
                  <a:cubicBezTo>
                    <a:pt x="49847" y="59111"/>
                    <a:pt x="47180" y="61111"/>
                    <a:pt x="44132" y="61587"/>
                  </a:cubicBezTo>
                  <a:cubicBezTo>
                    <a:pt x="43656" y="61492"/>
                    <a:pt x="43179" y="61587"/>
                    <a:pt x="42798" y="61587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4"/>
            <p:cNvSpPr/>
            <p:nvPr/>
          </p:nvSpPr>
          <p:spPr>
            <a:xfrm>
              <a:off x="6686410" y="3073387"/>
              <a:ext cx="82792" cy="77196"/>
            </a:xfrm>
            <a:custGeom>
              <a:avLst/>
              <a:gdLst/>
              <a:ahLst/>
              <a:cxnLst/>
              <a:rect l="l" t="t" r="r" b="b"/>
              <a:pathLst>
                <a:path w="82792" h="77196" extrusionOk="0">
                  <a:moveTo>
                    <a:pt x="22999" y="77196"/>
                  </a:moveTo>
                  <a:cubicBezTo>
                    <a:pt x="21475" y="77196"/>
                    <a:pt x="20046" y="76815"/>
                    <a:pt x="18713" y="76149"/>
                  </a:cubicBezTo>
                  <a:cubicBezTo>
                    <a:pt x="16236" y="74910"/>
                    <a:pt x="14427" y="72529"/>
                    <a:pt x="13760" y="69862"/>
                  </a:cubicBezTo>
                  <a:lnTo>
                    <a:pt x="234" y="11664"/>
                  </a:lnTo>
                  <a:cubicBezTo>
                    <a:pt x="-909" y="6521"/>
                    <a:pt x="2235" y="1377"/>
                    <a:pt x="7378" y="234"/>
                  </a:cubicBezTo>
                  <a:cubicBezTo>
                    <a:pt x="12522" y="-909"/>
                    <a:pt x="17665" y="2235"/>
                    <a:pt x="18808" y="7378"/>
                  </a:cubicBezTo>
                  <a:lnTo>
                    <a:pt x="29762" y="54527"/>
                  </a:lnTo>
                  <a:lnTo>
                    <a:pt x="69576" y="37763"/>
                  </a:lnTo>
                  <a:cubicBezTo>
                    <a:pt x="74434" y="35667"/>
                    <a:pt x="79959" y="37953"/>
                    <a:pt x="82054" y="42811"/>
                  </a:cubicBezTo>
                  <a:cubicBezTo>
                    <a:pt x="84054" y="47669"/>
                    <a:pt x="81864" y="53289"/>
                    <a:pt x="77006" y="55289"/>
                  </a:cubicBezTo>
                  <a:lnTo>
                    <a:pt x="26809" y="76530"/>
                  </a:lnTo>
                  <a:cubicBezTo>
                    <a:pt x="25476" y="77006"/>
                    <a:pt x="24237" y="77196"/>
                    <a:pt x="22999" y="77196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4"/>
            <p:cNvSpPr/>
            <p:nvPr/>
          </p:nvSpPr>
          <p:spPr>
            <a:xfrm>
              <a:off x="6861078" y="3189435"/>
              <a:ext cx="73420" cy="79925"/>
            </a:xfrm>
            <a:custGeom>
              <a:avLst/>
              <a:gdLst/>
              <a:ahLst/>
              <a:cxnLst/>
              <a:rect l="l" t="t" r="r" b="b"/>
              <a:pathLst>
                <a:path w="73420" h="79925" extrusionOk="0">
                  <a:moveTo>
                    <a:pt x="64072" y="79925"/>
                  </a:moveTo>
                  <a:cubicBezTo>
                    <a:pt x="63882" y="79925"/>
                    <a:pt x="63786" y="79925"/>
                    <a:pt x="63596" y="79925"/>
                  </a:cubicBezTo>
                  <a:lnTo>
                    <a:pt x="9113" y="77258"/>
                  </a:lnTo>
                  <a:cubicBezTo>
                    <a:pt x="6351" y="77163"/>
                    <a:pt x="3684" y="75734"/>
                    <a:pt x="1969" y="73543"/>
                  </a:cubicBezTo>
                  <a:cubicBezTo>
                    <a:pt x="255" y="71353"/>
                    <a:pt x="-412" y="68400"/>
                    <a:pt x="255" y="65733"/>
                  </a:cubicBezTo>
                  <a:lnTo>
                    <a:pt x="13209" y="7440"/>
                  </a:lnTo>
                  <a:cubicBezTo>
                    <a:pt x="14352" y="2296"/>
                    <a:pt x="19495" y="-847"/>
                    <a:pt x="24543" y="201"/>
                  </a:cubicBezTo>
                  <a:cubicBezTo>
                    <a:pt x="29687" y="1344"/>
                    <a:pt x="32925" y="6392"/>
                    <a:pt x="31782" y="11536"/>
                  </a:cubicBezTo>
                  <a:lnTo>
                    <a:pt x="21210" y="58780"/>
                  </a:lnTo>
                  <a:lnTo>
                    <a:pt x="64358" y="60875"/>
                  </a:lnTo>
                  <a:cubicBezTo>
                    <a:pt x="69597" y="61161"/>
                    <a:pt x="73692" y="65638"/>
                    <a:pt x="73407" y="70876"/>
                  </a:cubicBezTo>
                  <a:cubicBezTo>
                    <a:pt x="73407" y="75925"/>
                    <a:pt x="69120" y="79925"/>
                    <a:pt x="64072" y="79925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4"/>
            <p:cNvSpPr/>
            <p:nvPr/>
          </p:nvSpPr>
          <p:spPr>
            <a:xfrm>
              <a:off x="6658880" y="3300958"/>
              <a:ext cx="73332" cy="78606"/>
            </a:xfrm>
            <a:custGeom>
              <a:avLst/>
              <a:gdLst/>
              <a:ahLst/>
              <a:cxnLst/>
              <a:rect l="l" t="t" r="r" b="b"/>
              <a:pathLst>
                <a:path w="73332" h="78606" extrusionOk="0">
                  <a:moveTo>
                    <a:pt x="9476" y="78607"/>
                  </a:moveTo>
                  <a:cubicBezTo>
                    <a:pt x="7000" y="78607"/>
                    <a:pt x="4523" y="77654"/>
                    <a:pt x="2809" y="75845"/>
                  </a:cubicBezTo>
                  <a:cubicBezTo>
                    <a:pt x="808" y="73844"/>
                    <a:pt x="-239" y="71082"/>
                    <a:pt x="46" y="68320"/>
                  </a:cubicBezTo>
                  <a:lnTo>
                    <a:pt x="4904" y="8789"/>
                  </a:lnTo>
                  <a:cubicBezTo>
                    <a:pt x="5380" y="3550"/>
                    <a:pt x="9857" y="-355"/>
                    <a:pt x="15191" y="26"/>
                  </a:cubicBezTo>
                  <a:cubicBezTo>
                    <a:pt x="20430" y="407"/>
                    <a:pt x="24335" y="5074"/>
                    <a:pt x="23954" y="10313"/>
                  </a:cubicBezTo>
                  <a:lnTo>
                    <a:pt x="19954" y="58509"/>
                  </a:lnTo>
                  <a:lnTo>
                    <a:pt x="63007" y="54699"/>
                  </a:lnTo>
                  <a:cubicBezTo>
                    <a:pt x="68436" y="54318"/>
                    <a:pt x="72913" y="58128"/>
                    <a:pt x="73294" y="63367"/>
                  </a:cubicBezTo>
                  <a:cubicBezTo>
                    <a:pt x="73770" y="68606"/>
                    <a:pt x="69865" y="73273"/>
                    <a:pt x="64626" y="73654"/>
                  </a:cubicBezTo>
                  <a:lnTo>
                    <a:pt x="10333" y="78512"/>
                  </a:lnTo>
                  <a:cubicBezTo>
                    <a:pt x="10048" y="78607"/>
                    <a:pt x="9762" y="78607"/>
                    <a:pt x="9476" y="78607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4"/>
            <p:cNvSpPr/>
            <p:nvPr/>
          </p:nvSpPr>
          <p:spPr>
            <a:xfrm>
              <a:off x="6431807" y="3284271"/>
              <a:ext cx="82832" cy="77196"/>
            </a:xfrm>
            <a:custGeom>
              <a:avLst/>
              <a:gdLst/>
              <a:ahLst/>
              <a:cxnLst/>
              <a:rect l="l" t="t" r="r" b="b"/>
              <a:pathLst>
                <a:path w="82832" h="77196" extrusionOk="0">
                  <a:moveTo>
                    <a:pt x="22999" y="77196"/>
                  </a:moveTo>
                  <a:cubicBezTo>
                    <a:pt x="21475" y="77196"/>
                    <a:pt x="20046" y="76815"/>
                    <a:pt x="18713" y="76149"/>
                  </a:cubicBezTo>
                  <a:cubicBezTo>
                    <a:pt x="16236" y="74910"/>
                    <a:pt x="14427" y="72529"/>
                    <a:pt x="13760" y="69862"/>
                  </a:cubicBezTo>
                  <a:lnTo>
                    <a:pt x="234" y="11664"/>
                  </a:lnTo>
                  <a:cubicBezTo>
                    <a:pt x="-909" y="6521"/>
                    <a:pt x="2235" y="1377"/>
                    <a:pt x="7378" y="234"/>
                  </a:cubicBezTo>
                  <a:cubicBezTo>
                    <a:pt x="12522" y="-909"/>
                    <a:pt x="17665" y="2235"/>
                    <a:pt x="18808" y="7378"/>
                  </a:cubicBezTo>
                  <a:lnTo>
                    <a:pt x="29762" y="54527"/>
                  </a:lnTo>
                  <a:lnTo>
                    <a:pt x="69576" y="37763"/>
                  </a:lnTo>
                  <a:cubicBezTo>
                    <a:pt x="74434" y="35763"/>
                    <a:pt x="79959" y="37953"/>
                    <a:pt x="82054" y="42811"/>
                  </a:cubicBezTo>
                  <a:cubicBezTo>
                    <a:pt x="84150" y="47669"/>
                    <a:pt x="81864" y="53289"/>
                    <a:pt x="77006" y="55289"/>
                  </a:cubicBezTo>
                  <a:lnTo>
                    <a:pt x="26809" y="76530"/>
                  </a:lnTo>
                  <a:cubicBezTo>
                    <a:pt x="25476" y="76911"/>
                    <a:pt x="24237" y="77196"/>
                    <a:pt x="22999" y="77196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4"/>
            <p:cNvSpPr/>
            <p:nvPr/>
          </p:nvSpPr>
          <p:spPr>
            <a:xfrm>
              <a:off x="5307042" y="2616614"/>
              <a:ext cx="78674" cy="73816"/>
            </a:xfrm>
            <a:custGeom>
              <a:avLst/>
              <a:gdLst/>
              <a:ahLst/>
              <a:cxnLst/>
              <a:rect l="l" t="t" r="r" b="b"/>
              <a:pathLst>
                <a:path w="78674" h="73816" extrusionOk="0">
                  <a:moveTo>
                    <a:pt x="9527" y="73817"/>
                  </a:moveTo>
                  <a:cubicBezTo>
                    <a:pt x="4383" y="73817"/>
                    <a:pt x="97" y="69626"/>
                    <a:pt x="2" y="64482"/>
                  </a:cubicBezTo>
                  <a:cubicBezTo>
                    <a:pt x="-94" y="59244"/>
                    <a:pt x="4097" y="54862"/>
                    <a:pt x="9336" y="54767"/>
                  </a:cubicBezTo>
                  <a:lnTo>
                    <a:pt x="57723" y="53814"/>
                  </a:lnTo>
                  <a:lnTo>
                    <a:pt x="49532" y="11333"/>
                  </a:lnTo>
                  <a:cubicBezTo>
                    <a:pt x="48579" y="6189"/>
                    <a:pt x="51913" y="1141"/>
                    <a:pt x="57056" y="189"/>
                  </a:cubicBezTo>
                  <a:cubicBezTo>
                    <a:pt x="62200" y="-859"/>
                    <a:pt x="67248" y="2570"/>
                    <a:pt x="68201" y="7713"/>
                  </a:cubicBezTo>
                  <a:lnTo>
                    <a:pt x="78488" y="61244"/>
                  </a:lnTo>
                  <a:cubicBezTo>
                    <a:pt x="79059" y="64006"/>
                    <a:pt x="78297" y="66864"/>
                    <a:pt x="76487" y="69054"/>
                  </a:cubicBezTo>
                  <a:cubicBezTo>
                    <a:pt x="74678" y="71245"/>
                    <a:pt x="72106" y="72483"/>
                    <a:pt x="69248" y="72579"/>
                  </a:cubicBezTo>
                  <a:lnTo>
                    <a:pt x="9527" y="73722"/>
                  </a:lnTo>
                  <a:cubicBezTo>
                    <a:pt x="9622" y="73817"/>
                    <a:pt x="9527" y="73817"/>
                    <a:pt x="9527" y="73817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4"/>
            <p:cNvSpPr/>
            <p:nvPr/>
          </p:nvSpPr>
          <p:spPr>
            <a:xfrm>
              <a:off x="5301422" y="2874742"/>
              <a:ext cx="78770" cy="73721"/>
            </a:xfrm>
            <a:custGeom>
              <a:avLst/>
              <a:gdLst/>
              <a:ahLst/>
              <a:cxnLst/>
              <a:rect l="l" t="t" r="r" b="b"/>
              <a:pathLst>
                <a:path w="78770" h="73721" extrusionOk="0">
                  <a:moveTo>
                    <a:pt x="9527" y="73722"/>
                  </a:moveTo>
                  <a:cubicBezTo>
                    <a:pt x="4383" y="73722"/>
                    <a:pt x="97" y="69531"/>
                    <a:pt x="2" y="64387"/>
                  </a:cubicBezTo>
                  <a:cubicBezTo>
                    <a:pt x="-94" y="59148"/>
                    <a:pt x="4097" y="54767"/>
                    <a:pt x="9336" y="54672"/>
                  </a:cubicBezTo>
                  <a:lnTo>
                    <a:pt x="57723" y="53719"/>
                  </a:lnTo>
                  <a:lnTo>
                    <a:pt x="49627" y="11333"/>
                  </a:lnTo>
                  <a:cubicBezTo>
                    <a:pt x="48674" y="6189"/>
                    <a:pt x="52008" y="1141"/>
                    <a:pt x="57152" y="189"/>
                  </a:cubicBezTo>
                  <a:cubicBezTo>
                    <a:pt x="62295" y="-859"/>
                    <a:pt x="67343" y="2570"/>
                    <a:pt x="68296" y="7713"/>
                  </a:cubicBezTo>
                  <a:lnTo>
                    <a:pt x="78583" y="61244"/>
                  </a:lnTo>
                  <a:cubicBezTo>
                    <a:pt x="79154" y="64006"/>
                    <a:pt x="78392" y="66864"/>
                    <a:pt x="76678" y="69054"/>
                  </a:cubicBezTo>
                  <a:cubicBezTo>
                    <a:pt x="74868" y="71245"/>
                    <a:pt x="72296" y="72483"/>
                    <a:pt x="69439" y="72579"/>
                  </a:cubicBezTo>
                  <a:lnTo>
                    <a:pt x="9717" y="73722"/>
                  </a:lnTo>
                  <a:cubicBezTo>
                    <a:pt x="9717" y="73722"/>
                    <a:pt x="9622" y="73722"/>
                    <a:pt x="9527" y="73722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4"/>
            <p:cNvSpPr/>
            <p:nvPr/>
          </p:nvSpPr>
          <p:spPr>
            <a:xfrm>
              <a:off x="5472777" y="2795520"/>
              <a:ext cx="78674" cy="73790"/>
            </a:xfrm>
            <a:custGeom>
              <a:avLst/>
              <a:gdLst/>
              <a:ahLst/>
              <a:cxnLst/>
              <a:rect l="l" t="t" r="r" b="b"/>
              <a:pathLst>
                <a:path w="78674" h="73790" extrusionOk="0">
                  <a:moveTo>
                    <a:pt x="9527" y="73791"/>
                  </a:moveTo>
                  <a:cubicBezTo>
                    <a:pt x="4383" y="73791"/>
                    <a:pt x="97" y="69600"/>
                    <a:pt x="2" y="64456"/>
                  </a:cubicBezTo>
                  <a:cubicBezTo>
                    <a:pt x="-94" y="59217"/>
                    <a:pt x="4097" y="54836"/>
                    <a:pt x="9336" y="54741"/>
                  </a:cubicBezTo>
                  <a:lnTo>
                    <a:pt x="57723" y="53788"/>
                  </a:lnTo>
                  <a:lnTo>
                    <a:pt x="49532" y="11307"/>
                  </a:lnTo>
                  <a:cubicBezTo>
                    <a:pt x="48484" y="6163"/>
                    <a:pt x="51913" y="1115"/>
                    <a:pt x="57056" y="162"/>
                  </a:cubicBezTo>
                  <a:cubicBezTo>
                    <a:pt x="62295" y="-790"/>
                    <a:pt x="67248" y="2544"/>
                    <a:pt x="68201" y="7687"/>
                  </a:cubicBezTo>
                  <a:lnTo>
                    <a:pt x="78488" y="61218"/>
                  </a:lnTo>
                  <a:cubicBezTo>
                    <a:pt x="79059" y="63980"/>
                    <a:pt x="78297" y="66837"/>
                    <a:pt x="76487" y="69028"/>
                  </a:cubicBezTo>
                  <a:cubicBezTo>
                    <a:pt x="74678" y="71219"/>
                    <a:pt x="72106" y="72457"/>
                    <a:pt x="69248" y="72552"/>
                  </a:cubicBezTo>
                  <a:lnTo>
                    <a:pt x="9527" y="73695"/>
                  </a:lnTo>
                  <a:cubicBezTo>
                    <a:pt x="9622" y="73791"/>
                    <a:pt x="9527" y="73791"/>
                    <a:pt x="9527" y="73791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4"/>
            <p:cNvSpPr/>
            <p:nvPr/>
          </p:nvSpPr>
          <p:spPr>
            <a:xfrm>
              <a:off x="5518401" y="2561967"/>
              <a:ext cx="78674" cy="73790"/>
            </a:xfrm>
            <a:custGeom>
              <a:avLst/>
              <a:gdLst/>
              <a:ahLst/>
              <a:cxnLst/>
              <a:rect l="l" t="t" r="r" b="b"/>
              <a:pathLst>
                <a:path w="78674" h="73790" extrusionOk="0">
                  <a:moveTo>
                    <a:pt x="9527" y="73791"/>
                  </a:moveTo>
                  <a:cubicBezTo>
                    <a:pt x="4383" y="73791"/>
                    <a:pt x="97" y="69600"/>
                    <a:pt x="2" y="64456"/>
                  </a:cubicBezTo>
                  <a:cubicBezTo>
                    <a:pt x="-94" y="59217"/>
                    <a:pt x="4097" y="54836"/>
                    <a:pt x="9336" y="54741"/>
                  </a:cubicBezTo>
                  <a:lnTo>
                    <a:pt x="57723" y="53788"/>
                  </a:lnTo>
                  <a:lnTo>
                    <a:pt x="49532" y="11307"/>
                  </a:lnTo>
                  <a:cubicBezTo>
                    <a:pt x="48579" y="6163"/>
                    <a:pt x="51913" y="1115"/>
                    <a:pt x="57056" y="162"/>
                  </a:cubicBezTo>
                  <a:cubicBezTo>
                    <a:pt x="62200" y="-790"/>
                    <a:pt x="67248" y="2544"/>
                    <a:pt x="68201" y="7687"/>
                  </a:cubicBezTo>
                  <a:lnTo>
                    <a:pt x="78488" y="61218"/>
                  </a:lnTo>
                  <a:cubicBezTo>
                    <a:pt x="79059" y="63980"/>
                    <a:pt x="78297" y="66837"/>
                    <a:pt x="76487" y="69028"/>
                  </a:cubicBezTo>
                  <a:cubicBezTo>
                    <a:pt x="74678" y="71219"/>
                    <a:pt x="72106" y="72457"/>
                    <a:pt x="69248" y="72552"/>
                  </a:cubicBezTo>
                  <a:lnTo>
                    <a:pt x="9527" y="73695"/>
                  </a:lnTo>
                  <a:cubicBezTo>
                    <a:pt x="9622" y="73791"/>
                    <a:pt x="9527" y="73791"/>
                    <a:pt x="9527" y="73791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4"/>
            <p:cNvSpPr/>
            <p:nvPr/>
          </p:nvSpPr>
          <p:spPr>
            <a:xfrm>
              <a:off x="5682517" y="2703318"/>
              <a:ext cx="78675" cy="73790"/>
            </a:xfrm>
            <a:custGeom>
              <a:avLst/>
              <a:gdLst/>
              <a:ahLst/>
              <a:cxnLst/>
              <a:rect l="l" t="t" r="r" b="b"/>
              <a:pathLst>
                <a:path w="78675" h="73790" extrusionOk="0">
                  <a:moveTo>
                    <a:pt x="9527" y="73791"/>
                  </a:moveTo>
                  <a:cubicBezTo>
                    <a:pt x="4383" y="73791"/>
                    <a:pt x="97" y="69600"/>
                    <a:pt x="2" y="64456"/>
                  </a:cubicBezTo>
                  <a:cubicBezTo>
                    <a:pt x="-94" y="59217"/>
                    <a:pt x="4097" y="54836"/>
                    <a:pt x="9336" y="54741"/>
                  </a:cubicBezTo>
                  <a:lnTo>
                    <a:pt x="57723" y="53788"/>
                  </a:lnTo>
                  <a:lnTo>
                    <a:pt x="49532" y="11307"/>
                  </a:lnTo>
                  <a:cubicBezTo>
                    <a:pt x="48579" y="6163"/>
                    <a:pt x="51913" y="1115"/>
                    <a:pt x="57056" y="162"/>
                  </a:cubicBezTo>
                  <a:cubicBezTo>
                    <a:pt x="62200" y="-790"/>
                    <a:pt x="67248" y="2544"/>
                    <a:pt x="68201" y="7687"/>
                  </a:cubicBezTo>
                  <a:lnTo>
                    <a:pt x="78488" y="61218"/>
                  </a:lnTo>
                  <a:cubicBezTo>
                    <a:pt x="79059" y="63980"/>
                    <a:pt x="78297" y="66837"/>
                    <a:pt x="76583" y="69028"/>
                  </a:cubicBezTo>
                  <a:cubicBezTo>
                    <a:pt x="74868" y="71219"/>
                    <a:pt x="72201" y="72457"/>
                    <a:pt x="69344" y="72552"/>
                  </a:cubicBezTo>
                  <a:lnTo>
                    <a:pt x="9622" y="73695"/>
                  </a:lnTo>
                  <a:cubicBezTo>
                    <a:pt x="9622" y="73791"/>
                    <a:pt x="9527" y="73791"/>
                    <a:pt x="9527" y="73791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4"/>
            <p:cNvSpPr/>
            <p:nvPr/>
          </p:nvSpPr>
          <p:spPr>
            <a:xfrm>
              <a:off x="5652609" y="2945512"/>
              <a:ext cx="78674" cy="73816"/>
            </a:xfrm>
            <a:custGeom>
              <a:avLst/>
              <a:gdLst/>
              <a:ahLst/>
              <a:cxnLst/>
              <a:rect l="l" t="t" r="r" b="b"/>
              <a:pathLst>
                <a:path w="78674" h="73816" extrusionOk="0">
                  <a:moveTo>
                    <a:pt x="9527" y="73817"/>
                  </a:moveTo>
                  <a:cubicBezTo>
                    <a:pt x="4383" y="73817"/>
                    <a:pt x="97" y="69626"/>
                    <a:pt x="2" y="64482"/>
                  </a:cubicBezTo>
                  <a:cubicBezTo>
                    <a:pt x="-94" y="59244"/>
                    <a:pt x="4097" y="54862"/>
                    <a:pt x="9336" y="54767"/>
                  </a:cubicBezTo>
                  <a:lnTo>
                    <a:pt x="57723" y="53814"/>
                  </a:lnTo>
                  <a:lnTo>
                    <a:pt x="49532" y="11333"/>
                  </a:lnTo>
                  <a:cubicBezTo>
                    <a:pt x="48579" y="6189"/>
                    <a:pt x="51913" y="1141"/>
                    <a:pt x="57056" y="189"/>
                  </a:cubicBezTo>
                  <a:cubicBezTo>
                    <a:pt x="62200" y="-859"/>
                    <a:pt x="67248" y="2570"/>
                    <a:pt x="68201" y="7713"/>
                  </a:cubicBezTo>
                  <a:lnTo>
                    <a:pt x="78488" y="61244"/>
                  </a:lnTo>
                  <a:cubicBezTo>
                    <a:pt x="79059" y="64006"/>
                    <a:pt x="78297" y="66864"/>
                    <a:pt x="76487" y="69054"/>
                  </a:cubicBezTo>
                  <a:cubicBezTo>
                    <a:pt x="74678" y="71245"/>
                    <a:pt x="72106" y="72483"/>
                    <a:pt x="69248" y="72579"/>
                  </a:cubicBezTo>
                  <a:lnTo>
                    <a:pt x="9527" y="73722"/>
                  </a:lnTo>
                  <a:cubicBezTo>
                    <a:pt x="9717" y="73817"/>
                    <a:pt x="9622" y="73817"/>
                    <a:pt x="9527" y="73817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4"/>
            <p:cNvSpPr/>
            <p:nvPr/>
          </p:nvSpPr>
          <p:spPr>
            <a:xfrm>
              <a:off x="5453536" y="3046001"/>
              <a:ext cx="78674" cy="73816"/>
            </a:xfrm>
            <a:custGeom>
              <a:avLst/>
              <a:gdLst/>
              <a:ahLst/>
              <a:cxnLst/>
              <a:rect l="l" t="t" r="r" b="b"/>
              <a:pathLst>
                <a:path w="78674" h="73816" extrusionOk="0">
                  <a:moveTo>
                    <a:pt x="9527" y="73817"/>
                  </a:moveTo>
                  <a:cubicBezTo>
                    <a:pt x="4383" y="73817"/>
                    <a:pt x="97" y="69626"/>
                    <a:pt x="2" y="64482"/>
                  </a:cubicBezTo>
                  <a:cubicBezTo>
                    <a:pt x="-94" y="59244"/>
                    <a:pt x="4097" y="54862"/>
                    <a:pt x="9336" y="54767"/>
                  </a:cubicBezTo>
                  <a:lnTo>
                    <a:pt x="57723" y="53814"/>
                  </a:lnTo>
                  <a:lnTo>
                    <a:pt x="49532" y="11333"/>
                  </a:lnTo>
                  <a:cubicBezTo>
                    <a:pt x="48579" y="6189"/>
                    <a:pt x="51913" y="1141"/>
                    <a:pt x="57056" y="189"/>
                  </a:cubicBezTo>
                  <a:cubicBezTo>
                    <a:pt x="62200" y="-859"/>
                    <a:pt x="67248" y="2570"/>
                    <a:pt x="68201" y="7713"/>
                  </a:cubicBezTo>
                  <a:lnTo>
                    <a:pt x="78488" y="61244"/>
                  </a:lnTo>
                  <a:cubicBezTo>
                    <a:pt x="79059" y="64006"/>
                    <a:pt x="78297" y="66864"/>
                    <a:pt x="76487" y="69054"/>
                  </a:cubicBezTo>
                  <a:cubicBezTo>
                    <a:pt x="74678" y="71245"/>
                    <a:pt x="72106" y="72483"/>
                    <a:pt x="69248" y="72579"/>
                  </a:cubicBezTo>
                  <a:lnTo>
                    <a:pt x="9527" y="73722"/>
                  </a:lnTo>
                  <a:cubicBezTo>
                    <a:pt x="9717" y="73817"/>
                    <a:pt x="9622" y="73817"/>
                    <a:pt x="9527" y="73817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4"/>
            <p:cNvSpPr/>
            <p:nvPr/>
          </p:nvSpPr>
          <p:spPr>
            <a:xfrm>
              <a:off x="6642686" y="3529175"/>
              <a:ext cx="73511" cy="81370"/>
            </a:xfrm>
            <a:custGeom>
              <a:avLst/>
              <a:gdLst/>
              <a:ahLst/>
              <a:cxnLst/>
              <a:rect l="l" t="t" r="r" b="b"/>
              <a:pathLst>
                <a:path w="73511" h="81370" extrusionOk="0">
                  <a:moveTo>
                    <a:pt x="63865" y="81371"/>
                  </a:moveTo>
                  <a:cubicBezTo>
                    <a:pt x="63580" y="81371"/>
                    <a:pt x="63389" y="81371"/>
                    <a:pt x="63103" y="81371"/>
                  </a:cubicBezTo>
                  <a:lnTo>
                    <a:pt x="8716" y="76894"/>
                  </a:lnTo>
                  <a:cubicBezTo>
                    <a:pt x="5953" y="76703"/>
                    <a:pt x="3382" y="75179"/>
                    <a:pt x="1762" y="72893"/>
                  </a:cubicBezTo>
                  <a:cubicBezTo>
                    <a:pt x="143" y="70607"/>
                    <a:pt x="-428" y="67750"/>
                    <a:pt x="333" y="64988"/>
                  </a:cubicBezTo>
                  <a:lnTo>
                    <a:pt x="15288" y="7171"/>
                  </a:lnTo>
                  <a:cubicBezTo>
                    <a:pt x="16621" y="2027"/>
                    <a:pt x="21765" y="-1021"/>
                    <a:pt x="26908" y="313"/>
                  </a:cubicBezTo>
                  <a:cubicBezTo>
                    <a:pt x="32052" y="1646"/>
                    <a:pt x="35100" y="6790"/>
                    <a:pt x="33766" y="11933"/>
                  </a:cubicBezTo>
                  <a:lnTo>
                    <a:pt x="21670" y="58796"/>
                  </a:lnTo>
                  <a:lnTo>
                    <a:pt x="64723" y="62321"/>
                  </a:lnTo>
                  <a:cubicBezTo>
                    <a:pt x="69961" y="62702"/>
                    <a:pt x="73867" y="67369"/>
                    <a:pt x="73486" y="72608"/>
                  </a:cubicBezTo>
                  <a:cubicBezTo>
                    <a:pt x="72914" y="77561"/>
                    <a:pt x="68723" y="81371"/>
                    <a:pt x="63865" y="81371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4"/>
            <p:cNvSpPr/>
            <p:nvPr/>
          </p:nvSpPr>
          <p:spPr>
            <a:xfrm>
              <a:off x="6428972" y="3530320"/>
              <a:ext cx="73229" cy="78606"/>
            </a:xfrm>
            <a:custGeom>
              <a:avLst/>
              <a:gdLst/>
              <a:ahLst/>
              <a:cxnLst/>
              <a:rect l="l" t="t" r="r" b="b"/>
              <a:pathLst>
                <a:path w="73229" h="78606" extrusionOk="0">
                  <a:moveTo>
                    <a:pt x="9546" y="78606"/>
                  </a:moveTo>
                  <a:cubicBezTo>
                    <a:pt x="7069" y="78606"/>
                    <a:pt x="4688" y="77654"/>
                    <a:pt x="2973" y="75939"/>
                  </a:cubicBezTo>
                  <a:cubicBezTo>
                    <a:pt x="973" y="74034"/>
                    <a:pt x="-170" y="71272"/>
                    <a:pt x="21" y="68415"/>
                  </a:cubicBezTo>
                  <a:lnTo>
                    <a:pt x="3926" y="8883"/>
                  </a:lnTo>
                  <a:cubicBezTo>
                    <a:pt x="4307" y="3645"/>
                    <a:pt x="8784" y="-356"/>
                    <a:pt x="14022" y="25"/>
                  </a:cubicBezTo>
                  <a:cubicBezTo>
                    <a:pt x="19261" y="406"/>
                    <a:pt x="23262" y="4883"/>
                    <a:pt x="22881" y="10122"/>
                  </a:cubicBezTo>
                  <a:lnTo>
                    <a:pt x="19737" y="58413"/>
                  </a:lnTo>
                  <a:lnTo>
                    <a:pt x="62695" y="53841"/>
                  </a:lnTo>
                  <a:cubicBezTo>
                    <a:pt x="68029" y="53365"/>
                    <a:pt x="72601" y="57080"/>
                    <a:pt x="73173" y="62319"/>
                  </a:cubicBezTo>
                  <a:cubicBezTo>
                    <a:pt x="73744" y="67557"/>
                    <a:pt x="69934" y="72225"/>
                    <a:pt x="64695" y="72796"/>
                  </a:cubicBezTo>
                  <a:lnTo>
                    <a:pt x="10498" y="78511"/>
                  </a:lnTo>
                  <a:cubicBezTo>
                    <a:pt x="10212" y="78606"/>
                    <a:pt x="9927" y="78606"/>
                    <a:pt x="9546" y="78606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4"/>
            <p:cNvSpPr/>
            <p:nvPr/>
          </p:nvSpPr>
          <p:spPr>
            <a:xfrm>
              <a:off x="6243034" y="3642875"/>
              <a:ext cx="73429" cy="61587"/>
            </a:xfrm>
            <a:custGeom>
              <a:avLst/>
              <a:gdLst/>
              <a:ahLst/>
              <a:cxnLst/>
              <a:rect l="l" t="t" r="r" b="b"/>
              <a:pathLst>
                <a:path w="73429" h="61587" extrusionOk="0">
                  <a:moveTo>
                    <a:pt x="42798" y="61587"/>
                  </a:moveTo>
                  <a:cubicBezTo>
                    <a:pt x="40131" y="61587"/>
                    <a:pt x="37560" y="60444"/>
                    <a:pt x="35750" y="58539"/>
                  </a:cubicBezTo>
                  <a:lnTo>
                    <a:pt x="2508" y="22344"/>
                  </a:lnTo>
                  <a:cubicBezTo>
                    <a:pt x="-1017" y="18439"/>
                    <a:pt x="-826" y="12438"/>
                    <a:pt x="3079" y="8914"/>
                  </a:cubicBezTo>
                  <a:cubicBezTo>
                    <a:pt x="6984" y="5390"/>
                    <a:pt x="12985" y="5580"/>
                    <a:pt x="16509" y="9485"/>
                  </a:cubicBezTo>
                  <a:lnTo>
                    <a:pt x="40322" y="35489"/>
                  </a:lnTo>
                  <a:lnTo>
                    <a:pt x="55371" y="5294"/>
                  </a:lnTo>
                  <a:cubicBezTo>
                    <a:pt x="57753" y="627"/>
                    <a:pt x="63372" y="-1373"/>
                    <a:pt x="68135" y="1008"/>
                  </a:cubicBezTo>
                  <a:cubicBezTo>
                    <a:pt x="72802" y="3389"/>
                    <a:pt x="74802" y="9104"/>
                    <a:pt x="72421" y="13772"/>
                  </a:cubicBezTo>
                  <a:lnTo>
                    <a:pt x="51276" y="56444"/>
                  </a:lnTo>
                  <a:cubicBezTo>
                    <a:pt x="49847" y="59206"/>
                    <a:pt x="47180" y="61206"/>
                    <a:pt x="44132" y="61587"/>
                  </a:cubicBezTo>
                  <a:cubicBezTo>
                    <a:pt x="43656" y="61492"/>
                    <a:pt x="43179" y="61587"/>
                    <a:pt x="42798" y="61587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4"/>
            <p:cNvSpPr/>
            <p:nvPr/>
          </p:nvSpPr>
          <p:spPr>
            <a:xfrm>
              <a:off x="6073750" y="3804768"/>
              <a:ext cx="70248" cy="70097"/>
            </a:xfrm>
            <a:custGeom>
              <a:avLst/>
              <a:gdLst/>
              <a:ahLst/>
              <a:cxnLst/>
              <a:rect l="l" t="t" r="r" b="b"/>
              <a:pathLst>
                <a:path w="70248" h="70097" extrusionOk="0">
                  <a:moveTo>
                    <a:pt x="36156" y="70097"/>
                  </a:moveTo>
                  <a:cubicBezTo>
                    <a:pt x="33012" y="70097"/>
                    <a:pt x="30155" y="68573"/>
                    <a:pt x="28345" y="66001"/>
                  </a:cubicBezTo>
                  <a:lnTo>
                    <a:pt x="1675" y="27520"/>
                  </a:lnTo>
                  <a:cubicBezTo>
                    <a:pt x="-1278" y="23234"/>
                    <a:pt x="-230" y="17233"/>
                    <a:pt x="4056" y="14281"/>
                  </a:cubicBezTo>
                  <a:cubicBezTo>
                    <a:pt x="8343" y="11233"/>
                    <a:pt x="14343" y="12376"/>
                    <a:pt x="17296" y="16662"/>
                  </a:cubicBezTo>
                  <a:lnTo>
                    <a:pt x="34632" y="41713"/>
                  </a:lnTo>
                  <a:lnTo>
                    <a:pt x="52158" y="5422"/>
                  </a:lnTo>
                  <a:cubicBezTo>
                    <a:pt x="54444" y="660"/>
                    <a:pt x="60063" y="-1340"/>
                    <a:pt x="64826" y="946"/>
                  </a:cubicBezTo>
                  <a:cubicBezTo>
                    <a:pt x="69588" y="3232"/>
                    <a:pt x="71589" y="8947"/>
                    <a:pt x="69303" y="13709"/>
                  </a:cubicBezTo>
                  <a:lnTo>
                    <a:pt x="44728" y="64668"/>
                  </a:lnTo>
                  <a:cubicBezTo>
                    <a:pt x="43299" y="67716"/>
                    <a:pt x="40251" y="69716"/>
                    <a:pt x="36918" y="70002"/>
                  </a:cubicBezTo>
                  <a:cubicBezTo>
                    <a:pt x="36632" y="70097"/>
                    <a:pt x="36441" y="70097"/>
                    <a:pt x="36156" y="70097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4"/>
            <p:cNvSpPr/>
            <p:nvPr/>
          </p:nvSpPr>
          <p:spPr>
            <a:xfrm>
              <a:off x="6070771" y="4135639"/>
              <a:ext cx="60008" cy="67838"/>
            </a:xfrm>
            <a:custGeom>
              <a:avLst/>
              <a:gdLst/>
              <a:ahLst/>
              <a:cxnLst/>
              <a:rect l="l" t="t" r="r" b="b"/>
              <a:pathLst>
                <a:path w="60008" h="67838" extrusionOk="0">
                  <a:moveTo>
                    <a:pt x="23704" y="67839"/>
                  </a:moveTo>
                  <a:cubicBezTo>
                    <a:pt x="23228" y="67839"/>
                    <a:pt x="22751" y="67839"/>
                    <a:pt x="22275" y="67744"/>
                  </a:cubicBezTo>
                  <a:cubicBezTo>
                    <a:pt x="18560" y="67172"/>
                    <a:pt x="15608" y="64600"/>
                    <a:pt x="14560" y="60981"/>
                  </a:cubicBezTo>
                  <a:lnTo>
                    <a:pt x="368" y="12213"/>
                  </a:lnTo>
                  <a:cubicBezTo>
                    <a:pt x="-1061" y="7164"/>
                    <a:pt x="1796" y="1926"/>
                    <a:pt x="6845" y="402"/>
                  </a:cubicBezTo>
                  <a:cubicBezTo>
                    <a:pt x="11893" y="-1122"/>
                    <a:pt x="17227" y="1831"/>
                    <a:pt x="18656" y="6879"/>
                  </a:cubicBezTo>
                  <a:lnTo>
                    <a:pt x="27038" y="35739"/>
                  </a:lnTo>
                  <a:lnTo>
                    <a:pt x="42563" y="11927"/>
                  </a:lnTo>
                  <a:cubicBezTo>
                    <a:pt x="45421" y="7545"/>
                    <a:pt x="51326" y="6307"/>
                    <a:pt x="55708" y="9165"/>
                  </a:cubicBezTo>
                  <a:cubicBezTo>
                    <a:pt x="60089" y="12022"/>
                    <a:pt x="61328" y="17928"/>
                    <a:pt x="58470" y="22309"/>
                  </a:cubicBezTo>
                  <a:lnTo>
                    <a:pt x="31610" y="63457"/>
                  </a:lnTo>
                  <a:cubicBezTo>
                    <a:pt x="29895" y="66219"/>
                    <a:pt x="26942" y="67839"/>
                    <a:pt x="23704" y="67839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4"/>
            <p:cNvSpPr/>
            <p:nvPr/>
          </p:nvSpPr>
          <p:spPr>
            <a:xfrm>
              <a:off x="5891243" y="3983967"/>
              <a:ext cx="79697" cy="71682"/>
            </a:xfrm>
            <a:custGeom>
              <a:avLst/>
              <a:gdLst/>
              <a:ahLst/>
              <a:cxnLst/>
              <a:rect l="l" t="t" r="r" b="b"/>
              <a:pathLst>
                <a:path w="79697" h="71682" extrusionOk="0">
                  <a:moveTo>
                    <a:pt x="48546" y="71492"/>
                  </a:moveTo>
                  <a:cubicBezTo>
                    <a:pt x="45498" y="71492"/>
                    <a:pt x="42736" y="70063"/>
                    <a:pt x="40926" y="67682"/>
                  </a:cubicBezTo>
                  <a:lnTo>
                    <a:pt x="1874" y="15199"/>
                  </a:lnTo>
                  <a:cubicBezTo>
                    <a:pt x="-1174" y="11104"/>
                    <a:pt x="-412" y="5389"/>
                    <a:pt x="3493" y="2150"/>
                  </a:cubicBezTo>
                  <a:cubicBezTo>
                    <a:pt x="7398" y="-1088"/>
                    <a:pt x="13209" y="-612"/>
                    <a:pt x="16638" y="3198"/>
                  </a:cubicBezTo>
                  <a:lnTo>
                    <a:pt x="26163" y="13866"/>
                  </a:lnTo>
                  <a:cubicBezTo>
                    <a:pt x="27496" y="15390"/>
                    <a:pt x="28258" y="17200"/>
                    <a:pt x="28544" y="19105"/>
                  </a:cubicBezTo>
                  <a:lnTo>
                    <a:pt x="47689" y="44917"/>
                  </a:lnTo>
                  <a:lnTo>
                    <a:pt x="61977" y="20724"/>
                  </a:lnTo>
                  <a:cubicBezTo>
                    <a:pt x="64644" y="16152"/>
                    <a:pt x="70454" y="14723"/>
                    <a:pt x="75026" y="17390"/>
                  </a:cubicBezTo>
                  <a:cubicBezTo>
                    <a:pt x="79598" y="20057"/>
                    <a:pt x="81027" y="25867"/>
                    <a:pt x="78360" y="30439"/>
                  </a:cubicBezTo>
                  <a:lnTo>
                    <a:pt x="56738" y="67015"/>
                  </a:lnTo>
                  <a:cubicBezTo>
                    <a:pt x="55119" y="69778"/>
                    <a:pt x="52261" y="71492"/>
                    <a:pt x="49023" y="71683"/>
                  </a:cubicBezTo>
                  <a:cubicBezTo>
                    <a:pt x="48832" y="71492"/>
                    <a:pt x="48737" y="71492"/>
                    <a:pt x="48546" y="71492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4"/>
            <p:cNvSpPr/>
            <p:nvPr/>
          </p:nvSpPr>
          <p:spPr>
            <a:xfrm>
              <a:off x="5913510" y="2763095"/>
              <a:ext cx="197580" cy="138551"/>
            </a:xfrm>
            <a:custGeom>
              <a:avLst/>
              <a:gdLst/>
              <a:ahLst/>
              <a:cxnLst/>
              <a:rect l="l" t="t" r="r" b="b"/>
              <a:pathLst>
                <a:path w="197580" h="138551" extrusionOk="0">
                  <a:moveTo>
                    <a:pt x="98002" y="3345"/>
                  </a:moveTo>
                  <a:cubicBezTo>
                    <a:pt x="91811" y="107"/>
                    <a:pt x="84858" y="-1036"/>
                    <a:pt x="78190" y="1059"/>
                  </a:cubicBezTo>
                  <a:cubicBezTo>
                    <a:pt x="65903" y="4965"/>
                    <a:pt x="58855" y="18490"/>
                    <a:pt x="58474" y="31349"/>
                  </a:cubicBezTo>
                  <a:cubicBezTo>
                    <a:pt x="58093" y="44208"/>
                    <a:pt x="63141" y="56495"/>
                    <a:pt x="68189" y="68306"/>
                  </a:cubicBezTo>
                  <a:cubicBezTo>
                    <a:pt x="63998" y="56495"/>
                    <a:pt x="59426" y="44398"/>
                    <a:pt x="50758" y="35349"/>
                  </a:cubicBezTo>
                  <a:cubicBezTo>
                    <a:pt x="38947" y="23062"/>
                    <a:pt x="17707" y="17823"/>
                    <a:pt x="5610" y="35445"/>
                  </a:cubicBezTo>
                  <a:cubicBezTo>
                    <a:pt x="-867" y="44874"/>
                    <a:pt x="-1343" y="57162"/>
                    <a:pt x="2181" y="68020"/>
                  </a:cubicBezTo>
                  <a:cubicBezTo>
                    <a:pt x="11039" y="95738"/>
                    <a:pt x="19993" y="130504"/>
                    <a:pt x="63427" y="137838"/>
                  </a:cubicBezTo>
                  <a:cubicBezTo>
                    <a:pt x="119529" y="139934"/>
                    <a:pt x="177346" y="140410"/>
                    <a:pt x="193729" y="94404"/>
                  </a:cubicBezTo>
                  <a:cubicBezTo>
                    <a:pt x="199634" y="77831"/>
                    <a:pt x="199063" y="58495"/>
                    <a:pt x="189823" y="43446"/>
                  </a:cubicBezTo>
                  <a:cubicBezTo>
                    <a:pt x="180584" y="28491"/>
                    <a:pt x="161915" y="19062"/>
                    <a:pt x="144770" y="22967"/>
                  </a:cubicBezTo>
                  <a:cubicBezTo>
                    <a:pt x="127625" y="26872"/>
                    <a:pt x="114385" y="45351"/>
                    <a:pt x="118386" y="62496"/>
                  </a:cubicBezTo>
                  <a:cubicBezTo>
                    <a:pt x="119815" y="48018"/>
                    <a:pt x="120196" y="32682"/>
                    <a:pt x="113814" y="19538"/>
                  </a:cubicBezTo>
                  <a:cubicBezTo>
                    <a:pt x="110480" y="12775"/>
                    <a:pt x="104670" y="6870"/>
                    <a:pt x="98002" y="33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4"/>
            <p:cNvSpPr/>
            <p:nvPr/>
          </p:nvSpPr>
          <p:spPr>
            <a:xfrm>
              <a:off x="6824162" y="2990896"/>
              <a:ext cx="147430" cy="129462"/>
            </a:xfrm>
            <a:custGeom>
              <a:avLst/>
              <a:gdLst/>
              <a:ahLst/>
              <a:cxnLst/>
              <a:rect l="l" t="t" r="r" b="b"/>
              <a:pathLst>
                <a:path w="147430" h="129462" extrusionOk="0">
                  <a:moveTo>
                    <a:pt x="97654" y="15479"/>
                  </a:moveTo>
                  <a:cubicBezTo>
                    <a:pt x="94511" y="10812"/>
                    <a:pt x="89939" y="7288"/>
                    <a:pt x="84415" y="6145"/>
                  </a:cubicBezTo>
                  <a:cubicBezTo>
                    <a:pt x="74223" y="4144"/>
                    <a:pt x="63841" y="11002"/>
                    <a:pt x="58602" y="20051"/>
                  </a:cubicBezTo>
                  <a:cubicBezTo>
                    <a:pt x="53363" y="29100"/>
                    <a:pt x="52125" y="39768"/>
                    <a:pt x="51173" y="50150"/>
                  </a:cubicBezTo>
                  <a:cubicBezTo>
                    <a:pt x="52792" y="40149"/>
                    <a:pt x="54220" y="29767"/>
                    <a:pt x="51553" y="19956"/>
                  </a:cubicBezTo>
                  <a:cubicBezTo>
                    <a:pt x="47934" y="6621"/>
                    <a:pt x="34790" y="-5381"/>
                    <a:pt x="19359" y="2525"/>
                  </a:cubicBezTo>
                  <a:cubicBezTo>
                    <a:pt x="11072" y="6716"/>
                    <a:pt x="6024" y="15289"/>
                    <a:pt x="4214" y="24433"/>
                  </a:cubicBezTo>
                  <a:cubicBezTo>
                    <a:pt x="-263" y="47578"/>
                    <a:pt x="-7311" y="75868"/>
                    <a:pt x="20692" y="97966"/>
                  </a:cubicBezTo>
                  <a:cubicBezTo>
                    <a:pt x="59840" y="121302"/>
                    <a:pt x="100798" y="143971"/>
                    <a:pt x="130325" y="117682"/>
                  </a:cubicBezTo>
                  <a:cubicBezTo>
                    <a:pt x="140993" y="108157"/>
                    <a:pt x="148137" y="94156"/>
                    <a:pt x="147375" y="79868"/>
                  </a:cubicBezTo>
                  <a:cubicBezTo>
                    <a:pt x="146613" y="65581"/>
                    <a:pt x="136993" y="51674"/>
                    <a:pt x="123277" y="47769"/>
                  </a:cubicBezTo>
                  <a:cubicBezTo>
                    <a:pt x="109561" y="43864"/>
                    <a:pt x="92892" y="51865"/>
                    <a:pt x="89177" y="65676"/>
                  </a:cubicBezTo>
                  <a:cubicBezTo>
                    <a:pt x="95845" y="55865"/>
                    <a:pt x="102036" y="45197"/>
                    <a:pt x="102608" y="33291"/>
                  </a:cubicBezTo>
                  <a:cubicBezTo>
                    <a:pt x="102893" y="27004"/>
                    <a:pt x="101083" y="20623"/>
                    <a:pt x="97654" y="1547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4"/>
            <p:cNvSpPr/>
            <p:nvPr/>
          </p:nvSpPr>
          <p:spPr>
            <a:xfrm>
              <a:off x="5224498" y="2514610"/>
              <a:ext cx="133010" cy="138675"/>
            </a:xfrm>
            <a:custGeom>
              <a:avLst/>
              <a:gdLst/>
              <a:ahLst/>
              <a:cxnLst/>
              <a:rect l="l" t="t" r="r" b="b"/>
              <a:pathLst>
                <a:path w="133010" h="138675" extrusionOk="0">
                  <a:moveTo>
                    <a:pt x="29491" y="29327"/>
                  </a:moveTo>
                  <a:cubicBezTo>
                    <a:pt x="31110" y="24279"/>
                    <a:pt x="34348" y="19992"/>
                    <a:pt x="39206" y="17802"/>
                  </a:cubicBezTo>
                  <a:cubicBezTo>
                    <a:pt x="48160" y="13801"/>
                    <a:pt x="59590" y="18183"/>
                    <a:pt x="66829" y="25612"/>
                  </a:cubicBezTo>
                  <a:cubicBezTo>
                    <a:pt x="74068" y="33042"/>
                    <a:pt x="78163" y="42852"/>
                    <a:pt x="81878" y="52568"/>
                  </a:cubicBezTo>
                  <a:cubicBezTo>
                    <a:pt x="77687" y="43424"/>
                    <a:pt x="73496" y="33899"/>
                    <a:pt x="73306" y="23993"/>
                  </a:cubicBezTo>
                  <a:cubicBezTo>
                    <a:pt x="73020" y="10658"/>
                    <a:pt x="81973" y="-3439"/>
                    <a:pt x="98356" y="752"/>
                  </a:cubicBezTo>
                  <a:cubicBezTo>
                    <a:pt x="107215" y="3038"/>
                    <a:pt x="114168" y="9991"/>
                    <a:pt x="118264" y="18278"/>
                  </a:cubicBezTo>
                  <a:cubicBezTo>
                    <a:pt x="128646" y="39328"/>
                    <a:pt x="142933" y="64474"/>
                    <a:pt x="123026" y="91335"/>
                  </a:cubicBezTo>
                  <a:cubicBezTo>
                    <a:pt x="93118" y="121529"/>
                    <a:pt x="61399" y="151628"/>
                    <a:pt x="26824" y="132864"/>
                  </a:cubicBezTo>
                  <a:cubicBezTo>
                    <a:pt x="14441" y="126101"/>
                    <a:pt x="4059" y="114290"/>
                    <a:pt x="916" y="100669"/>
                  </a:cubicBezTo>
                  <a:cubicBezTo>
                    <a:pt x="-2228" y="87048"/>
                    <a:pt x="2821" y="71808"/>
                    <a:pt x="14536" y="65236"/>
                  </a:cubicBezTo>
                  <a:cubicBezTo>
                    <a:pt x="26252" y="58664"/>
                    <a:pt x="43778" y="62760"/>
                    <a:pt x="51017" y="75047"/>
                  </a:cubicBezTo>
                  <a:cubicBezTo>
                    <a:pt x="42159" y="67141"/>
                    <a:pt x="33396" y="58188"/>
                    <a:pt x="29681" y="47139"/>
                  </a:cubicBezTo>
                  <a:cubicBezTo>
                    <a:pt x="27776" y="41424"/>
                    <a:pt x="27681" y="34851"/>
                    <a:pt x="29491" y="293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9" name="Google Shape;289;p4"/>
          <p:cNvGrpSpPr/>
          <p:nvPr/>
        </p:nvGrpSpPr>
        <p:grpSpPr>
          <a:xfrm>
            <a:off x="9321598" y="2818158"/>
            <a:ext cx="2477273" cy="4115606"/>
            <a:chOff x="8630562" y="1518173"/>
            <a:chExt cx="3167868" cy="5262923"/>
          </a:xfrm>
        </p:grpSpPr>
        <p:grpSp>
          <p:nvGrpSpPr>
            <p:cNvPr id="290" name="Google Shape;290;p4"/>
            <p:cNvGrpSpPr/>
            <p:nvPr/>
          </p:nvGrpSpPr>
          <p:grpSpPr>
            <a:xfrm>
              <a:off x="8630562" y="1518173"/>
              <a:ext cx="3167868" cy="5262923"/>
              <a:chOff x="8670612" y="1496523"/>
              <a:chExt cx="3167868" cy="5262923"/>
            </a:xfrm>
          </p:grpSpPr>
          <p:grpSp>
            <p:nvGrpSpPr>
              <p:cNvPr id="291" name="Google Shape;291;p4"/>
              <p:cNvGrpSpPr/>
              <p:nvPr/>
            </p:nvGrpSpPr>
            <p:grpSpPr>
              <a:xfrm flipH="1">
                <a:off x="8709366" y="1496523"/>
                <a:ext cx="3129114" cy="5262923"/>
                <a:chOff x="6083206" y="490713"/>
                <a:chExt cx="3551372" cy="5973128"/>
              </a:xfrm>
            </p:grpSpPr>
            <p:grpSp>
              <p:nvGrpSpPr>
                <p:cNvPr id="292" name="Google Shape;292;p4"/>
                <p:cNvGrpSpPr/>
                <p:nvPr/>
              </p:nvGrpSpPr>
              <p:grpSpPr>
                <a:xfrm>
                  <a:off x="6516762" y="5322936"/>
                  <a:ext cx="495570" cy="986885"/>
                  <a:chOff x="4753275" y="5275039"/>
                  <a:chExt cx="495570" cy="986885"/>
                </a:xfrm>
              </p:grpSpPr>
              <p:sp>
                <p:nvSpPr>
                  <p:cNvPr id="293" name="Google Shape;293;p4"/>
                  <p:cNvSpPr/>
                  <p:nvPr/>
                </p:nvSpPr>
                <p:spPr>
                  <a:xfrm>
                    <a:off x="4757025" y="5279135"/>
                    <a:ext cx="485248" cy="9793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5248" h="979394" extrusionOk="0">
                        <a:moveTo>
                          <a:pt x="144158" y="0"/>
                        </a:moveTo>
                        <a:cubicBezTo>
                          <a:pt x="-2622" y="240221"/>
                          <a:pt x="-39960" y="544449"/>
                          <a:pt x="44336" y="813054"/>
                        </a:cubicBezTo>
                        <a:cubicBezTo>
                          <a:pt x="58814" y="859250"/>
                          <a:pt x="77673" y="905828"/>
                          <a:pt x="112440" y="939546"/>
                        </a:cubicBezTo>
                        <a:cubicBezTo>
                          <a:pt x="147206" y="973264"/>
                          <a:pt x="201308" y="990981"/>
                          <a:pt x="245409" y="970979"/>
                        </a:cubicBezTo>
                        <a:cubicBezTo>
                          <a:pt x="288366" y="951548"/>
                          <a:pt x="310750" y="902018"/>
                          <a:pt x="313798" y="854964"/>
                        </a:cubicBezTo>
                        <a:cubicBezTo>
                          <a:pt x="316846" y="807911"/>
                          <a:pt x="304368" y="761429"/>
                          <a:pt x="296463" y="714947"/>
                        </a:cubicBezTo>
                        <a:cubicBezTo>
                          <a:pt x="258553" y="492157"/>
                          <a:pt x="330562" y="253270"/>
                          <a:pt x="485248" y="88488"/>
                        </a:cubicBezTo>
                        <a:cubicBezTo>
                          <a:pt x="359423" y="57626"/>
                          <a:pt x="269888" y="30861"/>
                          <a:pt x="144158" y="0"/>
                        </a:cubicBezTo>
                        <a:close/>
                      </a:path>
                    </a:pathLst>
                  </a:custGeom>
                  <a:solidFill>
                    <a:srgbClr val="EAE1D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4" name="Google Shape;294;p4"/>
                  <p:cNvSpPr/>
                  <p:nvPr/>
                </p:nvSpPr>
                <p:spPr>
                  <a:xfrm>
                    <a:off x="4753275" y="5275039"/>
                    <a:ext cx="495570" cy="9868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5570" h="986885" extrusionOk="0">
                        <a:moveTo>
                          <a:pt x="209249" y="986885"/>
                        </a:moveTo>
                        <a:cubicBezTo>
                          <a:pt x="176197" y="986885"/>
                          <a:pt x="140669" y="972502"/>
                          <a:pt x="113618" y="946214"/>
                        </a:cubicBezTo>
                        <a:cubicBezTo>
                          <a:pt x="77137" y="910780"/>
                          <a:pt x="58277" y="861632"/>
                          <a:pt x="44561" y="818198"/>
                        </a:cubicBezTo>
                        <a:cubicBezTo>
                          <a:pt x="-40116" y="548450"/>
                          <a:pt x="-2683" y="243459"/>
                          <a:pt x="144669" y="2191"/>
                        </a:cubicBezTo>
                        <a:lnTo>
                          <a:pt x="146003" y="0"/>
                        </a:lnTo>
                        <a:lnTo>
                          <a:pt x="148574" y="667"/>
                        </a:lnTo>
                        <a:cubicBezTo>
                          <a:pt x="211439" y="16097"/>
                          <a:pt x="266208" y="30766"/>
                          <a:pt x="319167" y="44863"/>
                        </a:cubicBezTo>
                        <a:cubicBezTo>
                          <a:pt x="372126" y="59055"/>
                          <a:pt x="426800" y="73628"/>
                          <a:pt x="489665" y="89059"/>
                        </a:cubicBezTo>
                        <a:lnTo>
                          <a:pt x="495570" y="90488"/>
                        </a:lnTo>
                        <a:lnTo>
                          <a:pt x="491379" y="94965"/>
                        </a:lnTo>
                        <a:cubicBezTo>
                          <a:pt x="337931" y="258413"/>
                          <a:pt x="265922" y="497300"/>
                          <a:pt x="303546" y="718375"/>
                        </a:cubicBezTo>
                        <a:cubicBezTo>
                          <a:pt x="305356" y="728853"/>
                          <a:pt x="307356" y="739330"/>
                          <a:pt x="309356" y="749808"/>
                        </a:cubicBezTo>
                        <a:cubicBezTo>
                          <a:pt x="316214" y="785527"/>
                          <a:pt x="323263" y="822389"/>
                          <a:pt x="320882" y="859250"/>
                        </a:cubicBezTo>
                        <a:cubicBezTo>
                          <a:pt x="318119" y="902589"/>
                          <a:pt x="298117" y="956691"/>
                          <a:pt x="250397" y="978313"/>
                        </a:cubicBezTo>
                        <a:cubicBezTo>
                          <a:pt x="237919" y="984123"/>
                          <a:pt x="223822" y="986885"/>
                          <a:pt x="209249" y="986885"/>
                        </a:cubicBezTo>
                        <a:close/>
                        <a:moveTo>
                          <a:pt x="149527" y="8192"/>
                        </a:moveTo>
                        <a:cubicBezTo>
                          <a:pt x="4271" y="247365"/>
                          <a:pt x="-32401" y="549117"/>
                          <a:pt x="51419" y="816102"/>
                        </a:cubicBezTo>
                        <a:cubicBezTo>
                          <a:pt x="64754" y="858679"/>
                          <a:pt x="83233" y="906780"/>
                          <a:pt x="118571" y="941070"/>
                        </a:cubicBezTo>
                        <a:cubicBezTo>
                          <a:pt x="155528" y="976884"/>
                          <a:pt x="208487" y="989552"/>
                          <a:pt x="247539" y="971836"/>
                        </a:cubicBezTo>
                        <a:cubicBezTo>
                          <a:pt x="292402" y="951548"/>
                          <a:pt x="311166" y="900208"/>
                          <a:pt x="313833" y="858869"/>
                        </a:cubicBezTo>
                        <a:cubicBezTo>
                          <a:pt x="316119" y="822865"/>
                          <a:pt x="309166" y="786479"/>
                          <a:pt x="302403" y="751237"/>
                        </a:cubicBezTo>
                        <a:cubicBezTo>
                          <a:pt x="300403" y="740759"/>
                          <a:pt x="298403" y="730186"/>
                          <a:pt x="296593" y="719709"/>
                        </a:cubicBezTo>
                        <a:cubicBezTo>
                          <a:pt x="258969" y="498539"/>
                          <a:pt x="330026" y="259652"/>
                          <a:pt x="482140" y="94679"/>
                        </a:cubicBezTo>
                        <a:cubicBezTo>
                          <a:pt x="421656" y="79724"/>
                          <a:pt x="368697" y="65627"/>
                          <a:pt x="317453" y="51911"/>
                        </a:cubicBezTo>
                        <a:cubicBezTo>
                          <a:pt x="265256" y="37814"/>
                          <a:pt x="211344" y="23431"/>
                          <a:pt x="149527" y="8192"/>
                        </a:cubicBezTo>
                        <a:close/>
                      </a:path>
                    </a:pathLst>
                  </a:custGeom>
                  <a:solidFill>
                    <a:srgbClr val="D9D7D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95" name="Google Shape;295;p4"/>
                <p:cNvSpPr/>
                <p:nvPr/>
              </p:nvSpPr>
              <p:spPr>
                <a:xfrm>
                  <a:off x="6546846" y="6028738"/>
                  <a:ext cx="288100" cy="27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100" h="276275" extrusionOk="0">
                      <a:moveTo>
                        <a:pt x="0" y="44006"/>
                      </a:moveTo>
                      <a:cubicBezTo>
                        <a:pt x="5239" y="66199"/>
                        <a:pt x="11335" y="88106"/>
                        <a:pt x="18098" y="109919"/>
                      </a:cubicBezTo>
                      <a:cubicBezTo>
                        <a:pt x="32671" y="156115"/>
                        <a:pt x="51530" y="202692"/>
                        <a:pt x="86297" y="236411"/>
                      </a:cubicBezTo>
                      <a:cubicBezTo>
                        <a:pt x="121063" y="270225"/>
                        <a:pt x="175165" y="287846"/>
                        <a:pt x="219266" y="267844"/>
                      </a:cubicBezTo>
                      <a:cubicBezTo>
                        <a:pt x="262223" y="248412"/>
                        <a:pt x="284607" y="198977"/>
                        <a:pt x="287655" y="151829"/>
                      </a:cubicBezTo>
                      <a:cubicBezTo>
                        <a:pt x="290608" y="104775"/>
                        <a:pt x="278225" y="58388"/>
                        <a:pt x="270320" y="11811"/>
                      </a:cubicBezTo>
                      <a:cubicBezTo>
                        <a:pt x="269653" y="7906"/>
                        <a:pt x="268986" y="4001"/>
                        <a:pt x="268510" y="0"/>
                      </a:cubicBezTo>
                      <a:lnTo>
                        <a:pt x="0" y="44006"/>
                      </a:lnTo>
                      <a:close/>
                    </a:path>
                  </a:pathLst>
                </a:custGeom>
                <a:solidFill>
                  <a:srgbClr val="7C7A7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96" name="Google Shape;296;p4"/>
                <p:cNvGrpSpPr/>
                <p:nvPr/>
              </p:nvGrpSpPr>
              <p:grpSpPr>
                <a:xfrm>
                  <a:off x="8357373" y="5383706"/>
                  <a:ext cx="495474" cy="986885"/>
                  <a:chOff x="6593886" y="5335809"/>
                  <a:chExt cx="495474" cy="986885"/>
                </a:xfrm>
              </p:grpSpPr>
              <p:sp>
                <p:nvSpPr>
                  <p:cNvPr id="297" name="Google Shape;297;p4"/>
                  <p:cNvSpPr/>
                  <p:nvPr/>
                </p:nvSpPr>
                <p:spPr>
                  <a:xfrm>
                    <a:off x="6597541" y="5339904"/>
                    <a:ext cx="485248" cy="9793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5248" h="979393" extrusionOk="0">
                        <a:moveTo>
                          <a:pt x="144158" y="0"/>
                        </a:moveTo>
                        <a:cubicBezTo>
                          <a:pt x="-2622" y="240221"/>
                          <a:pt x="-39960" y="544449"/>
                          <a:pt x="44336" y="813054"/>
                        </a:cubicBezTo>
                        <a:cubicBezTo>
                          <a:pt x="58814" y="859250"/>
                          <a:pt x="77673" y="905827"/>
                          <a:pt x="112440" y="939546"/>
                        </a:cubicBezTo>
                        <a:cubicBezTo>
                          <a:pt x="147206" y="973264"/>
                          <a:pt x="201308" y="990981"/>
                          <a:pt x="245409" y="970979"/>
                        </a:cubicBezTo>
                        <a:cubicBezTo>
                          <a:pt x="288366" y="951548"/>
                          <a:pt x="310750" y="902018"/>
                          <a:pt x="313798" y="854964"/>
                        </a:cubicBezTo>
                        <a:cubicBezTo>
                          <a:pt x="316846" y="807911"/>
                          <a:pt x="304368" y="761429"/>
                          <a:pt x="296463" y="714947"/>
                        </a:cubicBezTo>
                        <a:cubicBezTo>
                          <a:pt x="258553" y="492157"/>
                          <a:pt x="330562" y="253270"/>
                          <a:pt x="485248" y="88487"/>
                        </a:cubicBezTo>
                        <a:cubicBezTo>
                          <a:pt x="359518" y="57626"/>
                          <a:pt x="269888" y="30861"/>
                          <a:pt x="144158" y="0"/>
                        </a:cubicBezTo>
                        <a:close/>
                      </a:path>
                    </a:pathLst>
                  </a:custGeom>
                  <a:solidFill>
                    <a:srgbClr val="EAE1D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8" name="Google Shape;298;p4"/>
                  <p:cNvSpPr/>
                  <p:nvPr/>
                </p:nvSpPr>
                <p:spPr>
                  <a:xfrm>
                    <a:off x="6593886" y="5335809"/>
                    <a:ext cx="495474" cy="9868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5474" h="986885" extrusionOk="0">
                        <a:moveTo>
                          <a:pt x="209248" y="986885"/>
                        </a:moveTo>
                        <a:cubicBezTo>
                          <a:pt x="176197" y="986885"/>
                          <a:pt x="140668" y="972502"/>
                          <a:pt x="113618" y="946214"/>
                        </a:cubicBezTo>
                        <a:cubicBezTo>
                          <a:pt x="77137" y="910780"/>
                          <a:pt x="58277" y="861632"/>
                          <a:pt x="44561" y="818198"/>
                        </a:cubicBezTo>
                        <a:cubicBezTo>
                          <a:pt x="-40116" y="548450"/>
                          <a:pt x="-2683" y="243459"/>
                          <a:pt x="144669" y="2191"/>
                        </a:cubicBezTo>
                        <a:lnTo>
                          <a:pt x="146003" y="0"/>
                        </a:lnTo>
                        <a:lnTo>
                          <a:pt x="148574" y="667"/>
                        </a:lnTo>
                        <a:cubicBezTo>
                          <a:pt x="211439" y="16097"/>
                          <a:pt x="266208" y="30766"/>
                          <a:pt x="319072" y="44863"/>
                        </a:cubicBezTo>
                        <a:cubicBezTo>
                          <a:pt x="372031" y="59055"/>
                          <a:pt x="426704" y="73628"/>
                          <a:pt x="489569" y="89059"/>
                        </a:cubicBezTo>
                        <a:lnTo>
                          <a:pt x="495475" y="90488"/>
                        </a:lnTo>
                        <a:lnTo>
                          <a:pt x="491284" y="94964"/>
                        </a:lnTo>
                        <a:cubicBezTo>
                          <a:pt x="337836" y="258413"/>
                          <a:pt x="265827" y="497300"/>
                          <a:pt x="303451" y="718375"/>
                        </a:cubicBezTo>
                        <a:cubicBezTo>
                          <a:pt x="305261" y="728853"/>
                          <a:pt x="307261" y="739330"/>
                          <a:pt x="309261" y="749808"/>
                        </a:cubicBezTo>
                        <a:cubicBezTo>
                          <a:pt x="316119" y="785527"/>
                          <a:pt x="323168" y="822389"/>
                          <a:pt x="320786" y="859250"/>
                        </a:cubicBezTo>
                        <a:cubicBezTo>
                          <a:pt x="318024" y="902589"/>
                          <a:pt x="298022" y="956691"/>
                          <a:pt x="250301" y="978313"/>
                        </a:cubicBezTo>
                        <a:cubicBezTo>
                          <a:pt x="237823" y="984123"/>
                          <a:pt x="223822" y="986885"/>
                          <a:pt x="209248" y="986885"/>
                        </a:cubicBezTo>
                        <a:close/>
                        <a:moveTo>
                          <a:pt x="149527" y="8191"/>
                        </a:moveTo>
                        <a:cubicBezTo>
                          <a:pt x="4271" y="247364"/>
                          <a:pt x="-32401" y="549117"/>
                          <a:pt x="51419" y="816102"/>
                        </a:cubicBezTo>
                        <a:cubicBezTo>
                          <a:pt x="64754" y="858679"/>
                          <a:pt x="83233" y="906780"/>
                          <a:pt x="118571" y="941070"/>
                        </a:cubicBezTo>
                        <a:cubicBezTo>
                          <a:pt x="155528" y="976884"/>
                          <a:pt x="208487" y="989552"/>
                          <a:pt x="247539" y="971835"/>
                        </a:cubicBezTo>
                        <a:cubicBezTo>
                          <a:pt x="292402" y="951548"/>
                          <a:pt x="311166" y="900113"/>
                          <a:pt x="313833" y="858869"/>
                        </a:cubicBezTo>
                        <a:cubicBezTo>
                          <a:pt x="316119" y="822865"/>
                          <a:pt x="309166" y="786479"/>
                          <a:pt x="302403" y="751237"/>
                        </a:cubicBezTo>
                        <a:cubicBezTo>
                          <a:pt x="300403" y="740759"/>
                          <a:pt x="298403" y="730186"/>
                          <a:pt x="296593" y="719709"/>
                        </a:cubicBezTo>
                        <a:cubicBezTo>
                          <a:pt x="258969" y="498539"/>
                          <a:pt x="330026" y="259652"/>
                          <a:pt x="482140" y="94679"/>
                        </a:cubicBezTo>
                        <a:cubicBezTo>
                          <a:pt x="421656" y="79724"/>
                          <a:pt x="368697" y="65627"/>
                          <a:pt x="317357" y="51911"/>
                        </a:cubicBezTo>
                        <a:cubicBezTo>
                          <a:pt x="265160" y="37814"/>
                          <a:pt x="211249" y="23432"/>
                          <a:pt x="149527" y="8191"/>
                        </a:cubicBezTo>
                        <a:close/>
                      </a:path>
                    </a:pathLst>
                  </a:custGeom>
                  <a:solidFill>
                    <a:srgbClr val="D9D7D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99" name="Google Shape;299;p4"/>
                <p:cNvSpPr/>
                <p:nvPr/>
              </p:nvSpPr>
              <p:spPr>
                <a:xfrm>
                  <a:off x="8387457" y="6089508"/>
                  <a:ext cx="288101" cy="27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101" h="276275" extrusionOk="0">
                      <a:moveTo>
                        <a:pt x="0" y="44005"/>
                      </a:moveTo>
                      <a:cubicBezTo>
                        <a:pt x="5239" y="66199"/>
                        <a:pt x="11335" y="88106"/>
                        <a:pt x="18098" y="109919"/>
                      </a:cubicBezTo>
                      <a:cubicBezTo>
                        <a:pt x="32671" y="156115"/>
                        <a:pt x="51530" y="202692"/>
                        <a:pt x="86297" y="236411"/>
                      </a:cubicBezTo>
                      <a:cubicBezTo>
                        <a:pt x="121063" y="270224"/>
                        <a:pt x="175165" y="287846"/>
                        <a:pt x="219266" y="267843"/>
                      </a:cubicBezTo>
                      <a:cubicBezTo>
                        <a:pt x="262223" y="248412"/>
                        <a:pt x="284607" y="198977"/>
                        <a:pt x="287655" y="151829"/>
                      </a:cubicBezTo>
                      <a:cubicBezTo>
                        <a:pt x="290608" y="104775"/>
                        <a:pt x="278225" y="58388"/>
                        <a:pt x="270320" y="11811"/>
                      </a:cubicBezTo>
                      <a:cubicBezTo>
                        <a:pt x="269653" y="7906"/>
                        <a:pt x="268986" y="4001"/>
                        <a:pt x="268510" y="0"/>
                      </a:cubicBezTo>
                      <a:lnTo>
                        <a:pt x="0" y="44005"/>
                      </a:lnTo>
                      <a:close/>
                    </a:path>
                  </a:pathLst>
                </a:custGeom>
                <a:solidFill>
                  <a:srgbClr val="7C7A7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300" name="Google Shape;300;p4"/>
                <p:cNvGrpSpPr/>
                <p:nvPr/>
              </p:nvGrpSpPr>
              <p:grpSpPr>
                <a:xfrm>
                  <a:off x="6386253" y="5289694"/>
                  <a:ext cx="609130" cy="558069"/>
                  <a:chOff x="4622766" y="5241797"/>
                  <a:chExt cx="609130" cy="558069"/>
                </a:xfrm>
              </p:grpSpPr>
              <p:sp>
                <p:nvSpPr>
                  <p:cNvPr id="301" name="Google Shape;301;p4"/>
                  <p:cNvSpPr/>
                  <p:nvPr/>
                </p:nvSpPr>
                <p:spPr>
                  <a:xfrm>
                    <a:off x="4626356" y="5245417"/>
                    <a:ext cx="602252" cy="5508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2252" h="550831" extrusionOk="0">
                        <a:moveTo>
                          <a:pt x="86804" y="162973"/>
                        </a:moveTo>
                        <a:cubicBezTo>
                          <a:pt x="16319" y="180118"/>
                          <a:pt x="-23496" y="290417"/>
                          <a:pt x="14985" y="361950"/>
                        </a:cubicBezTo>
                        <a:cubicBezTo>
                          <a:pt x="53466" y="433483"/>
                          <a:pt x="155288" y="438340"/>
                          <a:pt x="198722" y="370808"/>
                        </a:cubicBezTo>
                        <a:cubicBezTo>
                          <a:pt x="155098" y="423100"/>
                          <a:pt x="178434" y="527113"/>
                          <a:pt x="238251" y="547402"/>
                        </a:cubicBezTo>
                        <a:cubicBezTo>
                          <a:pt x="298068" y="567690"/>
                          <a:pt x="364934" y="494347"/>
                          <a:pt x="351884" y="422815"/>
                        </a:cubicBezTo>
                        <a:cubicBezTo>
                          <a:pt x="371506" y="456914"/>
                          <a:pt x="415606" y="467296"/>
                          <a:pt x="444848" y="444627"/>
                        </a:cubicBezTo>
                        <a:cubicBezTo>
                          <a:pt x="474090" y="421957"/>
                          <a:pt x="483425" y="370332"/>
                          <a:pt x="464565" y="335566"/>
                        </a:cubicBezTo>
                        <a:cubicBezTo>
                          <a:pt x="490092" y="361950"/>
                          <a:pt x="533050" y="360331"/>
                          <a:pt x="557053" y="332041"/>
                        </a:cubicBezTo>
                        <a:cubicBezTo>
                          <a:pt x="581056" y="303752"/>
                          <a:pt x="582294" y="253175"/>
                          <a:pt x="559720" y="223361"/>
                        </a:cubicBezTo>
                        <a:cubicBezTo>
                          <a:pt x="591438" y="194976"/>
                          <a:pt x="607916" y="144685"/>
                          <a:pt x="600487" y="98584"/>
                        </a:cubicBezTo>
                        <a:cubicBezTo>
                          <a:pt x="593057" y="52483"/>
                          <a:pt x="562101" y="12763"/>
                          <a:pt x="523715" y="0"/>
                        </a:cubicBezTo>
                      </a:path>
                    </a:pathLst>
                  </a:custGeom>
                  <a:solidFill>
                    <a:srgbClr val="F4F4F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2" name="Google Shape;302;p4"/>
                  <p:cNvSpPr/>
                  <p:nvPr/>
                </p:nvSpPr>
                <p:spPr>
                  <a:xfrm>
                    <a:off x="4622766" y="5241797"/>
                    <a:ext cx="609130" cy="5580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9130" h="558069" extrusionOk="0">
                        <a:moveTo>
                          <a:pt x="262606" y="558069"/>
                        </a:moveTo>
                        <a:cubicBezTo>
                          <a:pt x="255081" y="558069"/>
                          <a:pt x="247747" y="556832"/>
                          <a:pt x="240603" y="554450"/>
                        </a:cubicBezTo>
                        <a:cubicBezTo>
                          <a:pt x="213647" y="545306"/>
                          <a:pt x="191644" y="518636"/>
                          <a:pt x="181643" y="483203"/>
                        </a:cubicBezTo>
                        <a:cubicBezTo>
                          <a:pt x="173642" y="454723"/>
                          <a:pt x="174404" y="425577"/>
                          <a:pt x="183072" y="401384"/>
                        </a:cubicBezTo>
                        <a:cubicBezTo>
                          <a:pt x="162879" y="417957"/>
                          <a:pt x="136971" y="426815"/>
                          <a:pt x="109539" y="425768"/>
                        </a:cubicBezTo>
                        <a:cubicBezTo>
                          <a:pt x="69439" y="424243"/>
                          <a:pt x="34291" y="402336"/>
                          <a:pt x="15432" y="367284"/>
                        </a:cubicBezTo>
                        <a:cubicBezTo>
                          <a:pt x="-4952" y="329469"/>
                          <a:pt x="-5142" y="278035"/>
                          <a:pt x="14860" y="233076"/>
                        </a:cubicBezTo>
                        <a:cubicBezTo>
                          <a:pt x="31339" y="196119"/>
                          <a:pt x="58580" y="170688"/>
                          <a:pt x="89536" y="163163"/>
                        </a:cubicBezTo>
                        <a:lnTo>
                          <a:pt x="91251" y="170116"/>
                        </a:lnTo>
                        <a:cubicBezTo>
                          <a:pt x="62390" y="177165"/>
                          <a:pt x="36958" y="201168"/>
                          <a:pt x="21433" y="236029"/>
                        </a:cubicBezTo>
                        <a:cubicBezTo>
                          <a:pt x="2287" y="278987"/>
                          <a:pt x="2383" y="327946"/>
                          <a:pt x="21718" y="363855"/>
                        </a:cubicBezTo>
                        <a:cubicBezTo>
                          <a:pt x="39435" y="396716"/>
                          <a:pt x="72296" y="417195"/>
                          <a:pt x="109825" y="418624"/>
                        </a:cubicBezTo>
                        <a:cubicBezTo>
                          <a:pt x="142591" y="419862"/>
                          <a:pt x="172594" y="406241"/>
                          <a:pt x="192502" y="381762"/>
                        </a:cubicBezTo>
                        <a:cubicBezTo>
                          <a:pt x="194597" y="378428"/>
                          <a:pt x="196978" y="375190"/>
                          <a:pt x="199455" y="372142"/>
                        </a:cubicBezTo>
                        <a:lnTo>
                          <a:pt x="205170" y="376333"/>
                        </a:lnTo>
                        <a:cubicBezTo>
                          <a:pt x="203074" y="379571"/>
                          <a:pt x="200788" y="382714"/>
                          <a:pt x="198407" y="385763"/>
                        </a:cubicBezTo>
                        <a:cubicBezTo>
                          <a:pt x="182881" y="410909"/>
                          <a:pt x="178881" y="447104"/>
                          <a:pt x="188501" y="481298"/>
                        </a:cubicBezTo>
                        <a:cubicBezTo>
                          <a:pt x="197836" y="514541"/>
                          <a:pt x="218124" y="539305"/>
                          <a:pt x="242889" y="547783"/>
                        </a:cubicBezTo>
                        <a:cubicBezTo>
                          <a:pt x="265844" y="555593"/>
                          <a:pt x="291752" y="549116"/>
                          <a:pt x="313945" y="529971"/>
                        </a:cubicBezTo>
                        <a:cubicBezTo>
                          <a:pt x="343663" y="504349"/>
                          <a:pt x="358522" y="463963"/>
                          <a:pt x="351760" y="427196"/>
                        </a:cubicBezTo>
                        <a:lnTo>
                          <a:pt x="348045" y="406718"/>
                        </a:lnTo>
                        <a:lnTo>
                          <a:pt x="358427" y="424719"/>
                        </a:lnTo>
                        <a:cubicBezTo>
                          <a:pt x="367666" y="440912"/>
                          <a:pt x="383287" y="452151"/>
                          <a:pt x="401099" y="455676"/>
                        </a:cubicBezTo>
                        <a:cubicBezTo>
                          <a:pt x="417482" y="458914"/>
                          <a:pt x="433389" y="455295"/>
                          <a:pt x="446057" y="445484"/>
                        </a:cubicBezTo>
                        <a:cubicBezTo>
                          <a:pt x="473965" y="423958"/>
                          <a:pt x="482919" y="374142"/>
                          <a:pt x="464821" y="340995"/>
                        </a:cubicBezTo>
                        <a:lnTo>
                          <a:pt x="452153" y="317754"/>
                        </a:lnTo>
                        <a:lnTo>
                          <a:pt x="470536" y="336804"/>
                        </a:lnTo>
                        <a:cubicBezTo>
                          <a:pt x="481871" y="348615"/>
                          <a:pt x="497968" y="355092"/>
                          <a:pt x="514256" y="354425"/>
                        </a:cubicBezTo>
                        <a:cubicBezTo>
                          <a:pt x="531020" y="353853"/>
                          <a:pt x="546832" y="346234"/>
                          <a:pt x="557690" y="333375"/>
                        </a:cubicBezTo>
                        <a:cubicBezTo>
                          <a:pt x="580550" y="306324"/>
                          <a:pt x="581788" y="257651"/>
                          <a:pt x="560167" y="229076"/>
                        </a:cubicBezTo>
                        <a:lnTo>
                          <a:pt x="558166" y="226409"/>
                        </a:lnTo>
                        <a:lnTo>
                          <a:pt x="560643" y="224218"/>
                        </a:lnTo>
                        <a:cubicBezTo>
                          <a:pt x="591599" y="196501"/>
                          <a:pt x="607506" y="147638"/>
                          <a:pt x="600267" y="102584"/>
                        </a:cubicBezTo>
                        <a:cubicBezTo>
                          <a:pt x="593028" y="57721"/>
                          <a:pt x="563119" y="19145"/>
                          <a:pt x="525877" y="6763"/>
                        </a:cubicBezTo>
                        <a:lnTo>
                          <a:pt x="528163" y="0"/>
                        </a:lnTo>
                        <a:cubicBezTo>
                          <a:pt x="567882" y="13240"/>
                          <a:pt x="599695" y="54007"/>
                          <a:pt x="607315" y="101441"/>
                        </a:cubicBezTo>
                        <a:cubicBezTo>
                          <a:pt x="614745" y="147638"/>
                          <a:pt x="598933" y="197739"/>
                          <a:pt x="567787" y="227266"/>
                        </a:cubicBezTo>
                        <a:cubicBezTo>
                          <a:pt x="589218" y="258509"/>
                          <a:pt x="587313" y="309276"/>
                          <a:pt x="563119" y="337851"/>
                        </a:cubicBezTo>
                        <a:cubicBezTo>
                          <a:pt x="550927" y="352234"/>
                          <a:pt x="533211" y="360807"/>
                          <a:pt x="514447" y="361379"/>
                        </a:cubicBezTo>
                        <a:cubicBezTo>
                          <a:pt x="501112" y="361855"/>
                          <a:pt x="487872" y="358140"/>
                          <a:pt x="476823" y="350996"/>
                        </a:cubicBezTo>
                        <a:cubicBezTo>
                          <a:pt x="487967" y="385858"/>
                          <a:pt x="477109" y="430244"/>
                          <a:pt x="450343" y="450913"/>
                        </a:cubicBezTo>
                        <a:cubicBezTo>
                          <a:pt x="436056" y="461963"/>
                          <a:pt x="418054" y="466154"/>
                          <a:pt x="399575" y="462439"/>
                        </a:cubicBezTo>
                        <a:cubicBezTo>
                          <a:pt x="384335" y="459391"/>
                          <a:pt x="370524" y="451295"/>
                          <a:pt x="360237" y="439578"/>
                        </a:cubicBezTo>
                        <a:cubicBezTo>
                          <a:pt x="361856" y="474726"/>
                          <a:pt x="346330" y="511016"/>
                          <a:pt x="318422" y="535114"/>
                        </a:cubicBezTo>
                        <a:cubicBezTo>
                          <a:pt x="301277" y="550259"/>
                          <a:pt x="281751" y="558069"/>
                          <a:pt x="262606" y="558069"/>
                        </a:cubicBezTo>
                        <a:close/>
                      </a:path>
                    </a:pathLst>
                  </a:custGeom>
                  <a:solidFill>
                    <a:srgbClr val="D9D7D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3" name="Google Shape;303;p4"/>
                <p:cNvGrpSpPr/>
                <p:nvPr/>
              </p:nvGrpSpPr>
              <p:grpSpPr>
                <a:xfrm>
                  <a:off x="8264529" y="5273478"/>
                  <a:ext cx="604287" cy="547806"/>
                  <a:chOff x="6501042" y="5225581"/>
                  <a:chExt cx="604287" cy="547806"/>
                </a:xfrm>
              </p:grpSpPr>
              <p:sp>
                <p:nvSpPr>
                  <p:cNvPr id="304" name="Google Shape;304;p4"/>
                  <p:cNvSpPr/>
                  <p:nvPr/>
                </p:nvSpPr>
                <p:spPr>
                  <a:xfrm>
                    <a:off x="6504665" y="5229407"/>
                    <a:ext cx="597085" cy="5405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7085" h="540526" extrusionOk="0">
                        <a:moveTo>
                          <a:pt x="32818" y="128500"/>
                        </a:moveTo>
                        <a:cubicBezTo>
                          <a:pt x="5195" y="148121"/>
                          <a:pt x="-7377" y="190603"/>
                          <a:pt x="4433" y="224797"/>
                        </a:cubicBezTo>
                        <a:cubicBezTo>
                          <a:pt x="16245" y="258992"/>
                          <a:pt x="51106" y="281090"/>
                          <a:pt x="83491" y="274899"/>
                        </a:cubicBezTo>
                        <a:cubicBezTo>
                          <a:pt x="35009" y="268422"/>
                          <a:pt x="-9664" y="329953"/>
                          <a:pt x="6243" y="381484"/>
                        </a:cubicBezTo>
                        <a:cubicBezTo>
                          <a:pt x="22150" y="433014"/>
                          <a:pt x="91206" y="451016"/>
                          <a:pt x="125973" y="412630"/>
                        </a:cubicBezTo>
                        <a:cubicBezTo>
                          <a:pt x="105113" y="455302"/>
                          <a:pt x="124353" y="515976"/>
                          <a:pt x="164644" y="534646"/>
                        </a:cubicBezTo>
                        <a:cubicBezTo>
                          <a:pt x="204935" y="553314"/>
                          <a:pt x="257037" y="525597"/>
                          <a:pt x="269419" y="478924"/>
                        </a:cubicBezTo>
                        <a:cubicBezTo>
                          <a:pt x="280849" y="518739"/>
                          <a:pt x="325616" y="541789"/>
                          <a:pt x="360192" y="525787"/>
                        </a:cubicBezTo>
                        <a:cubicBezTo>
                          <a:pt x="394768" y="509785"/>
                          <a:pt x="411627" y="458064"/>
                          <a:pt x="394387" y="421012"/>
                        </a:cubicBezTo>
                        <a:cubicBezTo>
                          <a:pt x="417533" y="458446"/>
                          <a:pt x="470587" y="466922"/>
                          <a:pt x="502210" y="438157"/>
                        </a:cubicBezTo>
                        <a:cubicBezTo>
                          <a:pt x="533833" y="409392"/>
                          <a:pt x="536976" y="349670"/>
                          <a:pt x="508687" y="316999"/>
                        </a:cubicBezTo>
                        <a:cubicBezTo>
                          <a:pt x="544310" y="325381"/>
                          <a:pt x="583839" y="299092"/>
                          <a:pt x="593936" y="260040"/>
                        </a:cubicBezTo>
                        <a:cubicBezTo>
                          <a:pt x="604127" y="220987"/>
                          <a:pt x="583458" y="175172"/>
                          <a:pt x="549264" y="161075"/>
                        </a:cubicBezTo>
                        <a:cubicBezTo>
                          <a:pt x="583934" y="146311"/>
                          <a:pt x="604794" y="99543"/>
                          <a:pt x="594412" y="59824"/>
                        </a:cubicBezTo>
                        <a:cubicBezTo>
                          <a:pt x="584030" y="20105"/>
                          <a:pt x="543930" y="-6851"/>
                          <a:pt x="507544" y="1531"/>
                        </a:cubicBezTo>
                      </a:path>
                    </a:pathLst>
                  </a:custGeom>
                  <a:solidFill>
                    <a:srgbClr val="F4F4F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5" name="Google Shape;305;p4"/>
                  <p:cNvSpPr/>
                  <p:nvPr/>
                </p:nvSpPr>
                <p:spPr>
                  <a:xfrm>
                    <a:off x="6501042" y="5225581"/>
                    <a:ext cx="604287" cy="547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4287" h="547806" extrusionOk="0">
                        <a:moveTo>
                          <a:pt x="195223" y="547807"/>
                        </a:moveTo>
                        <a:cubicBezTo>
                          <a:pt x="185221" y="547807"/>
                          <a:pt x="175506" y="545711"/>
                          <a:pt x="166648" y="541615"/>
                        </a:cubicBezTo>
                        <a:cubicBezTo>
                          <a:pt x="147693" y="532852"/>
                          <a:pt x="131977" y="514374"/>
                          <a:pt x="123690" y="491037"/>
                        </a:cubicBezTo>
                        <a:cubicBezTo>
                          <a:pt x="116356" y="470368"/>
                          <a:pt x="115498" y="447985"/>
                          <a:pt x="121023" y="428458"/>
                        </a:cubicBezTo>
                        <a:cubicBezTo>
                          <a:pt x="105307" y="439412"/>
                          <a:pt x="85114" y="443127"/>
                          <a:pt x="64540" y="438555"/>
                        </a:cubicBezTo>
                        <a:cubicBezTo>
                          <a:pt x="36727" y="432364"/>
                          <a:pt x="14438" y="412361"/>
                          <a:pt x="6342" y="386167"/>
                        </a:cubicBezTo>
                        <a:cubicBezTo>
                          <a:pt x="-2135" y="358640"/>
                          <a:pt x="5294" y="326446"/>
                          <a:pt x="25773" y="302252"/>
                        </a:cubicBezTo>
                        <a:cubicBezTo>
                          <a:pt x="34441" y="291965"/>
                          <a:pt x="44442" y="284440"/>
                          <a:pt x="55110" y="279773"/>
                        </a:cubicBezTo>
                        <a:cubicBezTo>
                          <a:pt x="32631" y="272534"/>
                          <a:pt x="13009" y="254055"/>
                          <a:pt x="4627" y="229576"/>
                        </a:cubicBezTo>
                        <a:cubicBezTo>
                          <a:pt x="-7660" y="193953"/>
                          <a:pt x="5294" y="149852"/>
                          <a:pt x="34345" y="129183"/>
                        </a:cubicBezTo>
                        <a:lnTo>
                          <a:pt x="38537" y="134993"/>
                        </a:lnTo>
                        <a:cubicBezTo>
                          <a:pt x="11962" y="153853"/>
                          <a:pt x="55" y="194334"/>
                          <a:pt x="11485" y="227195"/>
                        </a:cubicBezTo>
                        <a:cubicBezTo>
                          <a:pt x="20629" y="253579"/>
                          <a:pt x="43966" y="272344"/>
                          <a:pt x="68826" y="275487"/>
                        </a:cubicBezTo>
                        <a:cubicBezTo>
                          <a:pt x="75017" y="274248"/>
                          <a:pt x="81399" y="274058"/>
                          <a:pt x="87590" y="274915"/>
                        </a:cubicBezTo>
                        <a:lnTo>
                          <a:pt x="109498" y="277868"/>
                        </a:lnTo>
                        <a:lnTo>
                          <a:pt x="87781" y="281964"/>
                        </a:lnTo>
                        <a:cubicBezTo>
                          <a:pt x="81589" y="283107"/>
                          <a:pt x="75398" y="283297"/>
                          <a:pt x="69207" y="282630"/>
                        </a:cubicBezTo>
                        <a:cubicBezTo>
                          <a:pt x="55491" y="285488"/>
                          <a:pt x="42346" y="293775"/>
                          <a:pt x="31393" y="306729"/>
                        </a:cubicBezTo>
                        <a:cubicBezTo>
                          <a:pt x="12724" y="328732"/>
                          <a:pt x="5675" y="359021"/>
                          <a:pt x="13295" y="383881"/>
                        </a:cubicBezTo>
                        <a:cubicBezTo>
                          <a:pt x="20629" y="407598"/>
                          <a:pt x="40822" y="425791"/>
                          <a:pt x="66159" y="431411"/>
                        </a:cubicBezTo>
                        <a:cubicBezTo>
                          <a:pt x="89495" y="436555"/>
                          <a:pt x="112165" y="429982"/>
                          <a:pt x="126929" y="413694"/>
                        </a:cubicBezTo>
                        <a:lnTo>
                          <a:pt x="143883" y="394930"/>
                        </a:lnTo>
                        <a:lnTo>
                          <a:pt x="132834" y="417600"/>
                        </a:lnTo>
                        <a:cubicBezTo>
                          <a:pt x="122928" y="437983"/>
                          <a:pt x="122071" y="464368"/>
                          <a:pt x="130548" y="488371"/>
                        </a:cubicBezTo>
                        <a:cubicBezTo>
                          <a:pt x="138168" y="509897"/>
                          <a:pt x="152551" y="526852"/>
                          <a:pt x="169791" y="534853"/>
                        </a:cubicBezTo>
                        <a:cubicBezTo>
                          <a:pt x="186745" y="542663"/>
                          <a:pt x="207224" y="542092"/>
                          <a:pt x="225893" y="533328"/>
                        </a:cubicBezTo>
                        <a:cubicBezTo>
                          <a:pt x="247325" y="523327"/>
                          <a:pt x="263612" y="503897"/>
                          <a:pt x="269518" y="481512"/>
                        </a:cubicBezTo>
                        <a:lnTo>
                          <a:pt x="272852" y="469035"/>
                        </a:lnTo>
                        <a:lnTo>
                          <a:pt x="276376" y="481512"/>
                        </a:lnTo>
                        <a:cubicBezTo>
                          <a:pt x="281805" y="500467"/>
                          <a:pt x="295997" y="516755"/>
                          <a:pt x="314190" y="525137"/>
                        </a:cubicBezTo>
                        <a:cubicBezTo>
                          <a:pt x="330192" y="532472"/>
                          <a:pt x="347718" y="532852"/>
                          <a:pt x="362196" y="526089"/>
                        </a:cubicBezTo>
                        <a:cubicBezTo>
                          <a:pt x="376864" y="519232"/>
                          <a:pt x="389152" y="504849"/>
                          <a:pt x="395819" y="486656"/>
                        </a:cubicBezTo>
                        <a:cubicBezTo>
                          <a:pt x="403249" y="466368"/>
                          <a:pt x="402772" y="443698"/>
                          <a:pt x="394676" y="426077"/>
                        </a:cubicBezTo>
                        <a:lnTo>
                          <a:pt x="400963" y="422743"/>
                        </a:lnTo>
                        <a:cubicBezTo>
                          <a:pt x="411726" y="440174"/>
                          <a:pt x="429728" y="451794"/>
                          <a:pt x="450493" y="454652"/>
                        </a:cubicBezTo>
                        <a:cubicBezTo>
                          <a:pt x="470210" y="457414"/>
                          <a:pt x="489450" y="451794"/>
                          <a:pt x="503356" y="439126"/>
                        </a:cubicBezTo>
                        <a:cubicBezTo>
                          <a:pt x="533455" y="411695"/>
                          <a:pt x="536504" y="354163"/>
                          <a:pt x="509548" y="322922"/>
                        </a:cubicBezTo>
                        <a:lnTo>
                          <a:pt x="502309" y="314539"/>
                        </a:lnTo>
                        <a:lnTo>
                          <a:pt x="513072" y="317111"/>
                        </a:lnTo>
                        <a:cubicBezTo>
                          <a:pt x="546600" y="325017"/>
                          <a:pt x="584510" y="299585"/>
                          <a:pt x="594035" y="262723"/>
                        </a:cubicBezTo>
                        <a:cubicBezTo>
                          <a:pt x="603655" y="225671"/>
                          <a:pt x="583843" y="181380"/>
                          <a:pt x="551458" y="167950"/>
                        </a:cubicBezTo>
                        <a:lnTo>
                          <a:pt x="543647" y="164711"/>
                        </a:lnTo>
                        <a:lnTo>
                          <a:pt x="551458" y="161377"/>
                        </a:lnTo>
                        <a:cubicBezTo>
                          <a:pt x="584224" y="147376"/>
                          <a:pt x="604417" y="102037"/>
                          <a:pt x="594511" y="64318"/>
                        </a:cubicBezTo>
                        <a:cubicBezTo>
                          <a:pt x="584510" y="26122"/>
                          <a:pt x="546695" y="595"/>
                          <a:pt x="511929" y="8596"/>
                        </a:cubicBezTo>
                        <a:lnTo>
                          <a:pt x="510310" y="1643"/>
                        </a:lnTo>
                        <a:cubicBezTo>
                          <a:pt x="548791" y="-7215"/>
                          <a:pt x="590510" y="20693"/>
                          <a:pt x="601464" y="62508"/>
                        </a:cubicBezTo>
                        <a:cubicBezTo>
                          <a:pt x="611656" y="101561"/>
                          <a:pt x="593368" y="146328"/>
                          <a:pt x="560983" y="164616"/>
                        </a:cubicBezTo>
                        <a:cubicBezTo>
                          <a:pt x="592891" y="182332"/>
                          <a:pt x="610989" y="226147"/>
                          <a:pt x="600988" y="264533"/>
                        </a:cubicBezTo>
                        <a:cubicBezTo>
                          <a:pt x="591082" y="302443"/>
                          <a:pt x="555554" y="328446"/>
                          <a:pt x="520502" y="325493"/>
                        </a:cubicBezTo>
                        <a:cubicBezTo>
                          <a:pt x="544219" y="360831"/>
                          <a:pt x="539266" y="416076"/>
                          <a:pt x="508214" y="444365"/>
                        </a:cubicBezTo>
                        <a:cubicBezTo>
                          <a:pt x="492688" y="458462"/>
                          <a:pt x="471353" y="464748"/>
                          <a:pt x="449540" y="461701"/>
                        </a:cubicBezTo>
                        <a:cubicBezTo>
                          <a:pt x="433253" y="459414"/>
                          <a:pt x="418489" y="452176"/>
                          <a:pt x="407059" y="441317"/>
                        </a:cubicBezTo>
                        <a:cubicBezTo>
                          <a:pt x="409916" y="456652"/>
                          <a:pt x="408487" y="473226"/>
                          <a:pt x="402677" y="489038"/>
                        </a:cubicBezTo>
                        <a:cubicBezTo>
                          <a:pt x="395343" y="509040"/>
                          <a:pt x="381722" y="524946"/>
                          <a:pt x="365339" y="532567"/>
                        </a:cubicBezTo>
                        <a:cubicBezTo>
                          <a:pt x="348956" y="540091"/>
                          <a:pt x="329335" y="539805"/>
                          <a:pt x="311332" y="531614"/>
                        </a:cubicBezTo>
                        <a:cubicBezTo>
                          <a:pt x="294473" y="523899"/>
                          <a:pt x="280757" y="509992"/>
                          <a:pt x="273232" y="493323"/>
                        </a:cubicBezTo>
                        <a:cubicBezTo>
                          <a:pt x="265041" y="513517"/>
                          <a:pt x="249039" y="530471"/>
                          <a:pt x="229037" y="539901"/>
                        </a:cubicBezTo>
                        <a:cubicBezTo>
                          <a:pt x="217892" y="545235"/>
                          <a:pt x="206367" y="547807"/>
                          <a:pt x="195223" y="547807"/>
                        </a:cubicBezTo>
                        <a:close/>
                      </a:path>
                    </a:pathLst>
                  </a:custGeom>
                  <a:solidFill>
                    <a:srgbClr val="D9D7D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6" name="Google Shape;306;p4"/>
                <p:cNvGrpSpPr/>
                <p:nvPr/>
              </p:nvGrpSpPr>
              <p:grpSpPr>
                <a:xfrm>
                  <a:off x="6786424" y="5231401"/>
                  <a:ext cx="416789" cy="1135760"/>
                  <a:chOff x="5022937" y="5183504"/>
                  <a:chExt cx="416789" cy="1135760"/>
                </a:xfrm>
              </p:grpSpPr>
              <p:sp>
                <p:nvSpPr>
                  <p:cNvPr id="307" name="Google Shape;307;p4"/>
                  <p:cNvSpPr/>
                  <p:nvPr/>
                </p:nvSpPr>
                <p:spPr>
                  <a:xfrm>
                    <a:off x="5026549" y="5187695"/>
                    <a:ext cx="408509" cy="11280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8509" h="1128090" extrusionOk="0">
                        <a:moveTo>
                          <a:pt x="334120" y="1096137"/>
                        </a:moveTo>
                        <a:cubicBezTo>
                          <a:pt x="290876" y="1135666"/>
                          <a:pt x="228868" y="1136046"/>
                          <a:pt x="184387" y="1110806"/>
                        </a:cubicBezTo>
                        <a:cubicBezTo>
                          <a:pt x="140000" y="1085564"/>
                          <a:pt x="101900" y="1043178"/>
                          <a:pt x="84755" y="992600"/>
                        </a:cubicBezTo>
                        <a:cubicBezTo>
                          <a:pt x="74278" y="961644"/>
                          <a:pt x="65038" y="930783"/>
                          <a:pt x="56752" y="900208"/>
                        </a:cubicBezTo>
                        <a:cubicBezTo>
                          <a:pt x="-19544" y="616648"/>
                          <a:pt x="-6018" y="342519"/>
                          <a:pt x="22938" y="28670"/>
                        </a:cubicBezTo>
                        <a:cubicBezTo>
                          <a:pt x="164765" y="16097"/>
                          <a:pt x="266778" y="12573"/>
                          <a:pt x="408510" y="0"/>
                        </a:cubicBezTo>
                        <a:cubicBezTo>
                          <a:pt x="339644" y="273748"/>
                          <a:pt x="313736" y="545211"/>
                          <a:pt x="335644" y="785241"/>
                        </a:cubicBezTo>
                        <a:cubicBezTo>
                          <a:pt x="336787" y="797433"/>
                          <a:pt x="339454" y="809054"/>
                          <a:pt x="343168" y="820578"/>
                        </a:cubicBezTo>
                        <a:cubicBezTo>
                          <a:pt x="355646" y="859441"/>
                          <a:pt x="378316" y="896017"/>
                          <a:pt x="383459" y="938213"/>
                        </a:cubicBezTo>
                        <a:cubicBezTo>
                          <a:pt x="390031" y="992886"/>
                          <a:pt x="376315" y="1057656"/>
                          <a:pt x="334120" y="1096137"/>
                        </a:cubicBezTo>
                        <a:close/>
                      </a:path>
                    </a:pathLst>
                  </a:custGeom>
                  <a:solidFill>
                    <a:srgbClr val="FEF3E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8" name="Google Shape;308;p4"/>
                  <p:cNvSpPr/>
                  <p:nvPr/>
                </p:nvSpPr>
                <p:spPr>
                  <a:xfrm>
                    <a:off x="5022937" y="5183504"/>
                    <a:ext cx="416789" cy="11357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6789" h="1135760" extrusionOk="0">
                        <a:moveTo>
                          <a:pt x="253245" y="1135761"/>
                        </a:moveTo>
                        <a:cubicBezTo>
                          <a:pt x="230290" y="1135761"/>
                          <a:pt x="207049" y="1129951"/>
                          <a:pt x="186189" y="1118140"/>
                        </a:cubicBezTo>
                        <a:cubicBezTo>
                          <a:pt x="138469" y="1091089"/>
                          <a:pt x="101607" y="1047274"/>
                          <a:pt x="84939" y="997934"/>
                        </a:cubicBezTo>
                        <a:cubicBezTo>
                          <a:pt x="74747" y="967644"/>
                          <a:pt x="65317" y="936498"/>
                          <a:pt x="56840" y="905256"/>
                        </a:cubicBezTo>
                        <a:cubicBezTo>
                          <a:pt x="-21837" y="612934"/>
                          <a:pt x="-4120" y="325564"/>
                          <a:pt x="22931" y="32385"/>
                        </a:cubicBezTo>
                        <a:lnTo>
                          <a:pt x="23217" y="29432"/>
                        </a:lnTo>
                        <a:lnTo>
                          <a:pt x="26169" y="29146"/>
                        </a:lnTo>
                        <a:cubicBezTo>
                          <a:pt x="97035" y="22860"/>
                          <a:pt x="158948" y="18764"/>
                          <a:pt x="218765" y="14859"/>
                        </a:cubicBezTo>
                        <a:cubicBezTo>
                          <a:pt x="278772" y="10858"/>
                          <a:pt x="340780" y="6763"/>
                          <a:pt x="411741" y="476"/>
                        </a:cubicBezTo>
                        <a:lnTo>
                          <a:pt x="416790" y="0"/>
                        </a:lnTo>
                        <a:lnTo>
                          <a:pt x="415551" y="4858"/>
                        </a:lnTo>
                        <a:cubicBezTo>
                          <a:pt x="346305" y="280416"/>
                          <a:pt x="321063" y="551497"/>
                          <a:pt x="342780" y="788861"/>
                        </a:cubicBezTo>
                        <a:cubicBezTo>
                          <a:pt x="343828" y="799719"/>
                          <a:pt x="346209" y="811053"/>
                          <a:pt x="350210" y="823436"/>
                        </a:cubicBezTo>
                        <a:cubicBezTo>
                          <a:pt x="354687" y="837343"/>
                          <a:pt x="360592" y="851249"/>
                          <a:pt x="366307" y="864679"/>
                        </a:cubicBezTo>
                        <a:cubicBezTo>
                          <a:pt x="376689" y="889063"/>
                          <a:pt x="387357" y="914209"/>
                          <a:pt x="390691" y="941737"/>
                        </a:cubicBezTo>
                        <a:cubicBezTo>
                          <a:pt x="396692" y="991934"/>
                          <a:pt x="386500" y="1060609"/>
                          <a:pt x="340113" y="1102804"/>
                        </a:cubicBezTo>
                        <a:cubicBezTo>
                          <a:pt x="316396" y="1124522"/>
                          <a:pt x="285154" y="1135761"/>
                          <a:pt x="253245" y="1135761"/>
                        </a:cubicBezTo>
                        <a:close/>
                        <a:moveTo>
                          <a:pt x="29789" y="36100"/>
                        </a:moveTo>
                        <a:cubicBezTo>
                          <a:pt x="2928" y="327565"/>
                          <a:pt x="-14312" y="613220"/>
                          <a:pt x="63793" y="903446"/>
                        </a:cubicBezTo>
                        <a:cubicBezTo>
                          <a:pt x="72175" y="934498"/>
                          <a:pt x="81510" y="965454"/>
                          <a:pt x="91701" y="995648"/>
                        </a:cubicBezTo>
                        <a:cubicBezTo>
                          <a:pt x="107799" y="1043273"/>
                          <a:pt x="143517" y="1085659"/>
                          <a:pt x="189714" y="1111853"/>
                        </a:cubicBezTo>
                        <a:cubicBezTo>
                          <a:pt x="228290" y="1133761"/>
                          <a:pt x="290298" y="1138618"/>
                          <a:pt x="335256" y="1097661"/>
                        </a:cubicBezTo>
                        <a:lnTo>
                          <a:pt x="335256" y="1097661"/>
                        </a:lnTo>
                        <a:cubicBezTo>
                          <a:pt x="379642" y="1057180"/>
                          <a:pt x="389358" y="991076"/>
                          <a:pt x="383547" y="942689"/>
                        </a:cubicBezTo>
                        <a:cubicBezTo>
                          <a:pt x="380309" y="916210"/>
                          <a:pt x="369831" y="891444"/>
                          <a:pt x="359640" y="867537"/>
                        </a:cubicBezTo>
                        <a:cubicBezTo>
                          <a:pt x="353829" y="853916"/>
                          <a:pt x="347924" y="839914"/>
                          <a:pt x="343352" y="825722"/>
                        </a:cubicBezTo>
                        <a:cubicBezTo>
                          <a:pt x="339256" y="812863"/>
                          <a:pt x="336684" y="801052"/>
                          <a:pt x="335637" y="789622"/>
                        </a:cubicBezTo>
                        <a:cubicBezTo>
                          <a:pt x="314015" y="552926"/>
                          <a:pt x="338780" y="282797"/>
                          <a:pt x="407360" y="8096"/>
                        </a:cubicBezTo>
                        <a:cubicBezTo>
                          <a:pt x="338399" y="14192"/>
                          <a:pt x="277820" y="18192"/>
                          <a:pt x="219241" y="22003"/>
                        </a:cubicBezTo>
                        <a:cubicBezTo>
                          <a:pt x="160377" y="25908"/>
                          <a:pt x="99417" y="30004"/>
                          <a:pt x="29789" y="36100"/>
                        </a:cubicBezTo>
                        <a:close/>
                      </a:path>
                    </a:pathLst>
                  </a:custGeom>
                  <a:solidFill>
                    <a:srgbClr val="D9D7D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309" name="Google Shape;309;p4"/>
                <p:cNvSpPr/>
                <p:nvPr/>
              </p:nvSpPr>
              <p:spPr>
                <a:xfrm>
                  <a:off x="6846788" y="6056076"/>
                  <a:ext cx="328271" cy="307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271" h="307606" extrusionOk="0">
                      <a:moveTo>
                        <a:pt x="277368" y="275653"/>
                      </a:moveTo>
                      <a:cubicBezTo>
                        <a:pt x="234125" y="315182"/>
                        <a:pt x="172117" y="315563"/>
                        <a:pt x="127635" y="290322"/>
                      </a:cubicBezTo>
                      <a:cubicBezTo>
                        <a:pt x="83248" y="265080"/>
                        <a:pt x="45148" y="222694"/>
                        <a:pt x="28004" y="172116"/>
                      </a:cubicBezTo>
                      <a:cubicBezTo>
                        <a:pt x="17526" y="141160"/>
                        <a:pt x="8287" y="110299"/>
                        <a:pt x="0" y="79724"/>
                      </a:cubicBezTo>
                      <a:lnTo>
                        <a:pt x="286417" y="0"/>
                      </a:lnTo>
                      <a:cubicBezTo>
                        <a:pt x="298894" y="38862"/>
                        <a:pt x="321564" y="75438"/>
                        <a:pt x="326708" y="117634"/>
                      </a:cubicBezTo>
                      <a:cubicBezTo>
                        <a:pt x="333280" y="172402"/>
                        <a:pt x="319564" y="237172"/>
                        <a:pt x="277368" y="275653"/>
                      </a:cubicBezTo>
                      <a:close/>
                    </a:path>
                  </a:pathLst>
                </a:custGeom>
                <a:solidFill>
                  <a:srgbClr val="9D998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310" name="Google Shape;310;p4"/>
                <p:cNvGrpSpPr/>
                <p:nvPr/>
              </p:nvGrpSpPr>
              <p:grpSpPr>
                <a:xfrm>
                  <a:off x="8615700" y="5328080"/>
                  <a:ext cx="416789" cy="1135761"/>
                  <a:chOff x="6852213" y="5280183"/>
                  <a:chExt cx="416789" cy="1135761"/>
                </a:xfrm>
              </p:grpSpPr>
              <p:sp>
                <p:nvSpPr>
                  <p:cNvPr id="311" name="Google Shape;311;p4"/>
                  <p:cNvSpPr/>
                  <p:nvPr/>
                </p:nvSpPr>
                <p:spPr>
                  <a:xfrm>
                    <a:off x="6855826" y="5284469"/>
                    <a:ext cx="408509" cy="11280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8509" h="1128090" extrusionOk="0">
                        <a:moveTo>
                          <a:pt x="334120" y="1096137"/>
                        </a:moveTo>
                        <a:cubicBezTo>
                          <a:pt x="290876" y="1135666"/>
                          <a:pt x="228868" y="1136047"/>
                          <a:pt x="184387" y="1110806"/>
                        </a:cubicBezTo>
                        <a:cubicBezTo>
                          <a:pt x="140000" y="1085565"/>
                          <a:pt x="101900" y="1043178"/>
                          <a:pt x="84755" y="992600"/>
                        </a:cubicBezTo>
                        <a:cubicBezTo>
                          <a:pt x="74278" y="961644"/>
                          <a:pt x="65038" y="930783"/>
                          <a:pt x="56752" y="900208"/>
                        </a:cubicBezTo>
                        <a:cubicBezTo>
                          <a:pt x="-19544" y="616648"/>
                          <a:pt x="-6018" y="342519"/>
                          <a:pt x="22938" y="28670"/>
                        </a:cubicBezTo>
                        <a:cubicBezTo>
                          <a:pt x="164765" y="16097"/>
                          <a:pt x="266778" y="12573"/>
                          <a:pt x="408510" y="0"/>
                        </a:cubicBezTo>
                        <a:cubicBezTo>
                          <a:pt x="339644" y="273748"/>
                          <a:pt x="313736" y="545211"/>
                          <a:pt x="335644" y="785241"/>
                        </a:cubicBezTo>
                        <a:cubicBezTo>
                          <a:pt x="336787" y="797433"/>
                          <a:pt x="339454" y="809054"/>
                          <a:pt x="343168" y="820579"/>
                        </a:cubicBezTo>
                        <a:cubicBezTo>
                          <a:pt x="355646" y="859441"/>
                          <a:pt x="378315" y="896017"/>
                          <a:pt x="383459" y="938213"/>
                        </a:cubicBezTo>
                        <a:cubicBezTo>
                          <a:pt x="390127" y="992886"/>
                          <a:pt x="376315" y="1057656"/>
                          <a:pt x="334120" y="1096137"/>
                        </a:cubicBezTo>
                        <a:close/>
                      </a:path>
                    </a:pathLst>
                  </a:custGeom>
                  <a:solidFill>
                    <a:srgbClr val="FEF3E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2" name="Google Shape;312;p4"/>
                  <p:cNvSpPr/>
                  <p:nvPr/>
                </p:nvSpPr>
                <p:spPr>
                  <a:xfrm>
                    <a:off x="6852213" y="5280183"/>
                    <a:ext cx="416789" cy="11357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6789" h="1135761" extrusionOk="0">
                        <a:moveTo>
                          <a:pt x="253246" y="1135761"/>
                        </a:moveTo>
                        <a:cubicBezTo>
                          <a:pt x="230290" y="1135761"/>
                          <a:pt x="207049" y="1129951"/>
                          <a:pt x="186190" y="1118140"/>
                        </a:cubicBezTo>
                        <a:cubicBezTo>
                          <a:pt x="138469" y="1091089"/>
                          <a:pt x="101607" y="1047274"/>
                          <a:pt x="84939" y="997934"/>
                        </a:cubicBezTo>
                        <a:cubicBezTo>
                          <a:pt x="74747" y="967645"/>
                          <a:pt x="65317" y="936402"/>
                          <a:pt x="56840" y="905256"/>
                        </a:cubicBezTo>
                        <a:cubicBezTo>
                          <a:pt x="-21836" y="612934"/>
                          <a:pt x="-4120" y="325565"/>
                          <a:pt x="22931" y="32385"/>
                        </a:cubicBezTo>
                        <a:lnTo>
                          <a:pt x="23217" y="29432"/>
                        </a:lnTo>
                        <a:lnTo>
                          <a:pt x="26170" y="29146"/>
                        </a:lnTo>
                        <a:cubicBezTo>
                          <a:pt x="97035" y="22860"/>
                          <a:pt x="158948" y="18764"/>
                          <a:pt x="218860" y="14859"/>
                        </a:cubicBezTo>
                        <a:cubicBezTo>
                          <a:pt x="278868" y="10858"/>
                          <a:pt x="340875" y="6763"/>
                          <a:pt x="411741" y="476"/>
                        </a:cubicBezTo>
                        <a:lnTo>
                          <a:pt x="416790" y="0"/>
                        </a:lnTo>
                        <a:lnTo>
                          <a:pt x="415551" y="4858"/>
                        </a:lnTo>
                        <a:cubicBezTo>
                          <a:pt x="346305" y="280416"/>
                          <a:pt x="321064" y="551497"/>
                          <a:pt x="342781" y="788860"/>
                        </a:cubicBezTo>
                        <a:cubicBezTo>
                          <a:pt x="343828" y="799719"/>
                          <a:pt x="346209" y="811054"/>
                          <a:pt x="350210" y="823436"/>
                        </a:cubicBezTo>
                        <a:cubicBezTo>
                          <a:pt x="354687" y="837343"/>
                          <a:pt x="360592" y="851249"/>
                          <a:pt x="366307" y="864680"/>
                        </a:cubicBezTo>
                        <a:cubicBezTo>
                          <a:pt x="376690" y="889063"/>
                          <a:pt x="387357" y="914210"/>
                          <a:pt x="390691" y="941736"/>
                        </a:cubicBezTo>
                        <a:cubicBezTo>
                          <a:pt x="396692" y="991933"/>
                          <a:pt x="386500" y="1060609"/>
                          <a:pt x="340114" y="1102805"/>
                        </a:cubicBezTo>
                        <a:cubicBezTo>
                          <a:pt x="316396" y="1124617"/>
                          <a:pt x="285154" y="1135761"/>
                          <a:pt x="253246" y="1135761"/>
                        </a:cubicBezTo>
                        <a:close/>
                        <a:moveTo>
                          <a:pt x="29884" y="36195"/>
                        </a:moveTo>
                        <a:cubicBezTo>
                          <a:pt x="3024" y="327660"/>
                          <a:pt x="-14217" y="613315"/>
                          <a:pt x="63889" y="903542"/>
                        </a:cubicBezTo>
                        <a:cubicBezTo>
                          <a:pt x="72271" y="934593"/>
                          <a:pt x="81605" y="965549"/>
                          <a:pt x="91797" y="995744"/>
                        </a:cubicBezTo>
                        <a:cubicBezTo>
                          <a:pt x="107894" y="1043369"/>
                          <a:pt x="143613" y="1085755"/>
                          <a:pt x="189809" y="1111949"/>
                        </a:cubicBezTo>
                        <a:cubicBezTo>
                          <a:pt x="228385" y="1133856"/>
                          <a:pt x="290393" y="1138714"/>
                          <a:pt x="335351" y="1097756"/>
                        </a:cubicBezTo>
                        <a:lnTo>
                          <a:pt x="335351" y="1097756"/>
                        </a:lnTo>
                        <a:cubicBezTo>
                          <a:pt x="379738" y="1057275"/>
                          <a:pt x="389453" y="991171"/>
                          <a:pt x="383643" y="942785"/>
                        </a:cubicBezTo>
                        <a:cubicBezTo>
                          <a:pt x="380404" y="916305"/>
                          <a:pt x="369927" y="891540"/>
                          <a:pt x="359735" y="867632"/>
                        </a:cubicBezTo>
                        <a:cubicBezTo>
                          <a:pt x="353925" y="854012"/>
                          <a:pt x="348019" y="840010"/>
                          <a:pt x="343447" y="825817"/>
                        </a:cubicBezTo>
                        <a:cubicBezTo>
                          <a:pt x="339351" y="812959"/>
                          <a:pt x="336780" y="801148"/>
                          <a:pt x="335732" y="789718"/>
                        </a:cubicBezTo>
                        <a:cubicBezTo>
                          <a:pt x="314110" y="553021"/>
                          <a:pt x="338875" y="282892"/>
                          <a:pt x="407455" y="8191"/>
                        </a:cubicBezTo>
                        <a:cubicBezTo>
                          <a:pt x="338494" y="14288"/>
                          <a:pt x="278010" y="18288"/>
                          <a:pt x="219432" y="22098"/>
                        </a:cubicBezTo>
                        <a:cubicBezTo>
                          <a:pt x="160377" y="26003"/>
                          <a:pt x="99417" y="30099"/>
                          <a:pt x="29884" y="36195"/>
                        </a:cubicBezTo>
                        <a:close/>
                      </a:path>
                    </a:pathLst>
                  </a:custGeom>
                  <a:solidFill>
                    <a:srgbClr val="D9D7D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3" name="Google Shape;313;p4"/>
                <p:cNvGrpSpPr/>
                <p:nvPr/>
              </p:nvGrpSpPr>
              <p:grpSpPr>
                <a:xfrm>
                  <a:off x="6083206" y="3943301"/>
                  <a:ext cx="516683" cy="555818"/>
                  <a:chOff x="4319719" y="3895404"/>
                  <a:chExt cx="516683" cy="555818"/>
                </a:xfrm>
              </p:grpSpPr>
              <p:sp>
                <p:nvSpPr>
                  <p:cNvPr id="314" name="Google Shape;314;p4"/>
                  <p:cNvSpPr/>
                  <p:nvPr/>
                </p:nvSpPr>
                <p:spPr>
                  <a:xfrm>
                    <a:off x="4323147" y="3899123"/>
                    <a:ext cx="509582" cy="5487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9582" h="548762" extrusionOk="0">
                        <a:moveTo>
                          <a:pt x="130552" y="396366"/>
                        </a:moveTo>
                        <a:cubicBezTo>
                          <a:pt x="70640" y="419035"/>
                          <a:pt x="-3846" y="364266"/>
                          <a:pt x="155" y="300258"/>
                        </a:cubicBezTo>
                        <a:cubicBezTo>
                          <a:pt x="4155" y="236250"/>
                          <a:pt x="84641" y="191007"/>
                          <a:pt x="141315" y="220820"/>
                        </a:cubicBezTo>
                        <a:cubicBezTo>
                          <a:pt x="117122" y="185006"/>
                          <a:pt x="123313" y="131951"/>
                          <a:pt x="154936" y="102615"/>
                        </a:cubicBezTo>
                        <a:cubicBezTo>
                          <a:pt x="186559" y="73277"/>
                          <a:pt x="239994" y="71277"/>
                          <a:pt x="273903" y="98138"/>
                        </a:cubicBezTo>
                        <a:cubicBezTo>
                          <a:pt x="245709" y="70325"/>
                          <a:pt x="259520" y="13841"/>
                          <a:pt x="297335" y="2126"/>
                        </a:cubicBezTo>
                        <a:cubicBezTo>
                          <a:pt x="335149" y="-9590"/>
                          <a:pt x="378488" y="29177"/>
                          <a:pt x="370963" y="68039"/>
                        </a:cubicBezTo>
                        <a:cubicBezTo>
                          <a:pt x="389156" y="20033"/>
                          <a:pt x="464689" y="8603"/>
                          <a:pt x="496407" y="48893"/>
                        </a:cubicBezTo>
                        <a:cubicBezTo>
                          <a:pt x="528125" y="89280"/>
                          <a:pt x="498884" y="159860"/>
                          <a:pt x="448020" y="166146"/>
                        </a:cubicBezTo>
                        <a:cubicBezTo>
                          <a:pt x="481262" y="197960"/>
                          <a:pt x="492502" y="250824"/>
                          <a:pt x="474976" y="293400"/>
                        </a:cubicBezTo>
                        <a:cubicBezTo>
                          <a:pt x="457355" y="336358"/>
                          <a:pt x="414492" y="361218"/>
                          <a:pt x="370106" y="366743"/>
                        </a:cubicBezTo>
                        <a:cubicBezTo>
                          <a:pt x="491168" y="583341"/>
                          <a:pt x="54161" y="622965"/>
                          <a:pt x="130552" y="396366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5" name="Google Shape;315;p4"/>
                  <p:cNvSpPr/>
                  <p:nvPr/>
                </p:nvSpPr>
                <p:spPr>
                  <a:xfrm>
                    <a:off x="4319719" y="3895404"/>
                    <a:ext cx="516683" cy="5558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6683" h="555818" extrusionOk="0">
                        <a:moveTo>
                          <a:pt x="250566" y="555818"/>
                        </a:moveTo>
                        <a:cubicBezTo>
                          <a:pt x="219895" y="555818"/>
                          <a:pt x="189892" y="548675"/>
                          <a:pt x="166651" y="533720"/>
                        </a:cubicBezTo>
                        <a:cubicBezTo>
                          <a:pt x="142362" y="518099"/>
                          <a:pt x="105881" y="481047"/>
                          <a:pt x="128551" y="405704"/>
                        </a:cubicBezTo>
                        <a:cubicBezTo>
                          <a:pt x="100833" y="413515"/>
                          <a:pt x="69305" y="406943"/>
                          <a:pt x="42826" y="387417"/>
                        </a:cubicBezTo>
                        <a:cubicBezTo>
                          <a:pt x="14155" y="366271"/>
                          <a:pt x="-1751" y="335029"/>
                          <a:pt x="154" y="303787"/>
                        </a:cubicBezTo>
                        <a:cubicBezTo>
                          <a:pt x="2059" y="272545"/>
                          <a:pt x="21775" y="243398"/>
                          <a:pt x="52732" y="225968"/>
                        </a:cubicBezTo>
                        <a:cubicBezTo>
                          <a:pt x="80068" y="210632"/>
                          <a:pt x="110453" y="207394"/>
                          <a:pt x="136266" y="216824"/>
                        </a:cubicBezTo>
                        <a:cubicBezTo>
                          <a:pt x="118073" y="180248"/>
                          <a:pt x="125884" y="131670"/>
                          <a:pt x="156078" y="103667"/>
                        </a:cubicBezTo>
                        <a:cubicBezTo>
                          <a:pt x="184558" y="77282"/>
                          <a:pt x="229897" y="72139"/>
                          <a:pt x="264377" y="89284"/>
                        </a:cubicBezTo>
                        <a:cubicBezTo>
                          <a:pt x="258567" y="76901"/>
                          <a:pt x="257233" y="62042"/>
                          <a:pt x="260948" y="46898"/>
                        </a:cubicBezTo>
                        <a:cubicBezTo>
                          <a:pt x="266282" y="24895"/>
                          <a:pt x="280855" y="8226"/>
                          <a:pt x="299810" y="2321"/>
                        </a:cubicBezTo>
                        <a:cubicBezTo>
                          <a:pt x="318765" y="-3585"/>
                          <a:pt x="340196" y="1940"/>
                          <a:pt x="357055" y="17084"/>
                        </a:cubicBezTo>
                        <a:cubicBezTo>
                          <a:pt x="369438" y="28133"/>
                          <a:pt x="376867" y="42135"/>
                          <a:pt x="378582" y="56518"/>
                        </a:cubicBezTo>
                        <a:cubicBezTo>
                          <a:pt x="390012" y="40325"/>
                          <a:pt x="409157" y="28895"/>
                          <a:pt x="431636" y="25466"/>
                        </a:cubicBezTo>
                        <a:cubicBezTo>
                          <a:pt x="460021" y="21085"/>
                          <a:pt x="487262" y="30705"/>
                          <a:pt x="502788" y="50422"/>
                        </a:cubicBezTo>
                        <a:cubicBezTo>
                          <a:pt x="518314" y="70138"/>
                          <a:pt x="520981" y="98809"/>
                          <a:pt x="510027" y="125384"/>
                        </a:cubicBezTo>
                        <a:cubicBezTo>
                          <a:pt x="500121" y="149482"/>
                          <a:pt x="480880" y="166817"/>
                          <a:pt x="458782" y="172151"/>
                        </a:cubicBezTo>
                        <a:cubicBezTo>
                          <a:pt x="489548" y="205489"/>
                          <a:pt x="499073" y="256352"/>
                          <a:pt x="481738" y="298453"/>
                        </a:cubicBezTo>
                        <a:cubicBezTo>
                          <a:pt x="465736" y="337410"/>
                          <a:pt x="426683" y="365699"/>
                          <a:pt x="379153" y="373319"/>
                        </a:cubicBezTo>
                        <a:cubicBezTo>
                          <a:pt x="418968" y="448472"/>
                          <a:pt x="388488" y="494096"/>
                          <a:pt x="366485" y="514861"/>
                        </a:cubicBezTo>
                        <a:cubicBezTo>
                          <a:pt x="338005" y="541626"/>
                          <a:pt x="293619" y="555818"/>
                          <a:pt x="250566" y="555818"/>
                        </a:cubicBezTo>
                        <a:close/>
                        <a:moveTo>
                          <a:pt x="139790" y="394084"/>
                        </a:moveTo>
                        <a:lnTo>
                          <a:pt x="137409" y="401228"/>
                        </a:lnTo>
                        <a:cubicBezTo>
                          <a:pt x="118549" y="457044"/>
                          <a:pt x="130360" y="501907"/>
                          <a:pt x="170461" y="527720"/>
                        </a:cubicBezTo>
                        <a:cubicBezTo>
                          <a:pt x="223896" y="562010"/>
                          <a:pt x="314955" y="553437"/>
                          <a:pt x="361532" y="509622"/>
                        </a:cubicBezTo>
                        <a:cubicBezTo>
                          <a:pt x="397727" y="475523"/>
                          <a:pt x="400870" y="426755"/>
                          <a:pt x="370390" y="372176"/>
                        </a:cubicBezTo>
                        <a:lnTo>
                          <a:pt x="367819" y="367509"/>
                        </a:lnTo>
                        <a:lnTo>
                          <a:pt x="373057" y="366842"/>
                        </a:lnTo>
                        <a:cubicBezTo>
                          <a:pt x="420397" y="360842"/>
                          <a:pt x="459449" y="333600"/>
                          <a:pt x="475070" y="295691"/>
                        </a:cubicBezTo>
                        <a:cubicBezTo>
                          <a:pt x="492120" y="254162"/>
                          <a:pt x="481357" y="203488"/>
                          <a:pt x="448972" y="172437"/>
                        </a:cubicBezTo>
                        <a:lnTo>
                          <a:pt x="443542" y="167198"/>
                        </a:lnTo>
                        <a:lnTo>
                          <a:pt x="450972" y="166246"/>
                        </a:lnTo>
                        <a:cubicBezTo>
                          <a:pt x="473260" y="163484"/>
                          <a:pt x="493358" y="146815"/>
                          <a:pt x="503264" y="122621"/>
                        </a:cubicBezTo>
                        <a:cubicBezTo>
                          <a:pt x="513265" y="98428"/>
                          <a:pt x="510884" y="72425"/>
                          <a:pt x="496978" y="54803"/>
                        </a:cubicBezTo>
                        <a:cubicBezTo>
                          <a:pt x="483166" y="37182"/>
                          <a:pt x="458401" y="28610"/>
                          <a:pt x="432589" y="32515"/>
                        </a:cubicBezTo>
                        <a:cubicBezTo>
                          <a:pt x="406681" y="36420"/>
                          <a:pt x="385726" y="51946"/>
                          <a:pt x="377725" y="72901"/>
                        </a:cubicBezTo>
                        <a:lnTo>
                          <a:pt x="370867" y="70996"/>
                        </a:lnTo>
                        <a:cubicBezTo>
                          <a:pt x="374105" y="54232"/>
                          <a:pt x="366961" y="35563"/>
                          <a:pt x="352198" y="22418"/>
                        </a:cubicBezTo>
                        <a:cubicBezTo>
                          <a:pt x="337434" y="9179"/>
                          <a:pt x="318098" y="4130"/>
                          <a:pt x="301810" y="9179"/>
                        </a:cubicBezTo>
                        <a:cubicBezTo>
                          <a:pt x="285523" y="14227"/>
                          <a:pt x="272473" y="29371"/>
                          <a:pt x="267711" y="48612"/>
                        </a:cubicBezTo>
                        <a:cubicBezTo>
                          <a:pt x="263044" y="67853"/>
                          <a:pt x="267616" y="87284"/>
                          <a:pt x="279808" y="99285"/>
                        </a:cubicBezTo>
                        <a:lnTo>
                          <a:pt x="275045" y="104619"/>
                        </a:lnTo>
                        <a:cubicBezTo>
                          <a:pt x="242565" y="78806"/>
                          <a:pt x="191225" y="80711"/>
                          <a:pt x="160745" y="109001"/>
                        </a:cubicBezTo>
                        <a:cubicBezTo>
                          <a:pt x="130265" y="137195"/>
                          <a:pt x="124360" y="188153"/>
                          <a:pt x="147601" y="222634"/>
                        </a:cubicBezTo>
                        <a:lnTo>
                          <a:pt x="155602" y="234445"/>
                        </a:lnTo>
                        <a:lnTo>
                          <a:pt x="143029" y="227777"/>
                        </a:lnTo>
                        <a:cubicBezTo>
                          <a:pt x="117502" y="214347"/>
                          <a:pt x="84926" y="215967"/>
                          <a:pt x="56065" y="232254"/>
                        </a:cubicBezTo>
                        <a:cubicBezTo>
                          <a:pt x="27205" y="248542"/>
                          <a:pt x="8821" y="275402"/>
                          <a:pt x="7107" y="304263"/>
                        </a:cubicBezTo>
                        <a:cubicBezTo>
                          <a:pt x="5392" y="333124"/>
                          <a:pt x="20251" y="362080"/>
                          <a:pt x="46921" y="381701"/>
                        </a:cubicBezTo>
                        <a:cubicBezTo>
                          <a:pt x="73591" y="401323"/>
                          <a:pt x="105691" y="407038"/>
                          <a:pt x="132742" y="396751"/>
                        </a:cubicBezTo>
                        <a:lnTo>
                          <a:pt x="139790" y="394084"/>
                        </a:lnTo>
                        <a:close/>
                      </a:path>
                    </a:pathLst>
                  </a:custGeom>
                  <a:solidFill>
                    <a:srgbClr val="D9D7D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6" name="Google Shape;316;p4"/>
                <p:cNvGrpSpPr/>
                <p:nvPr/>
              </p:nvGrpSpPr>
              <p:grpSpPr>
                <a:xfrm>
                  <a:off x="6257831" y="912088"/>
                  <a:ext cx="3376747" cy="4718505"/>
                  <a:chOff x="4494344" y="864191"/>
                  <a:chExt cx="3376747" cy="4718505"/>
                </a:xfrm>
              </p:grpSpPr>
              <p:sp>
                <p:nvSpPr>
                  <p:cNvPr id="317" name="Google Shape;317;p4"/>
                  <p:cNvSpPr/>
                  <p:nvPr/>
                </p:nvSpPr>
                <p:spPr>
                  <a:xfrm>
                    <a:off x="4498059" y="867741"/>
                    <a:ext cx="3369505" cy="47116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69505" h="4711611" extrusionOk="0">
                        <a:moveTo>
                          <a:pt x="2540819" y="111809"/>
                        </a:moveTo>
                        <a:cubicBezTo>
                          <a:pt x="2489384" y="41134"/>
                          <a:pt x="2392991" y="6749"/>
                          <a:pt x="2308505" y="28847"/>
                        </a:cubicBezTo>
                        <a:cubicBezTo>
                          <a:pt x="2224018" y="50945"/>
                          <a:pt x="2156771" y="128097"/>
                          <a:pt x="2146484" y="214870"/>
                        </a:cubicBezTo>
                        <a:cubicBezTo>
                          <a:pt x="2099431" y="174770"/>
                          <a:pt x="2028470" y="165149"/>
                          <a:pt x="1972463" y="191248"/>
                        </a:cubicBezTo>
                        <a:cubicBezTo>
                          <a:pt x="1916360" y="217346"/>
                          <a:pt x="1878070" y="277830"/>
                          <a:pt x="1878451" y="339647"/>
                        </a:cubicBezTo>
                        <a:cubicBezTo>
                          <a:pt x="1827016" y="337266"/>
                          <a:pt x="1776343" y="373937"/>
                          <a:pt x="1762627" y="423563"/>
                        </a:cubicBezTo>
                        <a:cubicBezTo>
                          <a:pt x="1748911" y="473188"/>
                          <a:pt x="1773390" y="530719"/>
                          <a:pt x="1818729" y="555198"/>
                        </a:cubicBezTo>
                        <a:cubicBezTo>
                          <a:pt x="1759960" y="569486"/>
                          <a:pt x="1713859" y="625397"/>
                          <a:pt x="1711097" y="685881"/>
                        </a:cubicBezTo>
                        <a:cubicBezTo>
                          <a:pt x="1708334" y="746365"/>
                          <a:pt x="1749101" y="806182"/>
                          <a:pt x="1806347" y="825803"/>
                        </a:cubicBezTo>
                        <a:cubicBezTo>
                          <a:pt x="1755864" y="848378"/>
                          <a:pt x="1725956" y="909338"/>
                          <a:pt x="1738910" y="963154"/>
                        </a:cubicBezTo>
                        <a:cubicBezTo>
                          <a:pt x="1751959" y="1016970"/>
                          <a:pt x="1806442" y="1057451"/>
                          <a:pt x="1861687" y="1054499"/>
                        </a:cubicBezTo>
                        <a:cubicBezTo>
                          <a:pt x="1826921" y="1090503"/>
                          <a:pt x="1815300" y="1147177"/>
                          <a:pt x="1833207" y="1193945"/>
                        </a:cubicBezTo>
                        <a:cubicBezTo>
                          <a:pt x="1851019" y="1240712"/>
                          <a:pt x="1897406" y="1275288"/>
                          <a:pt x="1947317" y="1279003"/>
                        </a:cubicBezTo>
                        <a:cubicBezTo>
                          <a:pt x="1908169" y="1305863"/>
                          <a:pt x="1892738" y="1362251"/>
                          <a:pt x="1912550" y="1405400"/>
                        </a:cubicBezTo>
                        <a:cubicBezTo>
                          <a:pt x="1932362" y="1448548"/>
                          <a:pt x="1985417" y="1473313"/>
                          <a:pt x="2031232" y="1460930"/>
                        </a:cubicBezTo>
                        <a:cubicBezTo>
                          <a:pt x="1982750" y="1490363"/>
                          <a:pt x="1956461" y="1552275"/>
                          <a:pt x="1969034" y="1607615"/>
                        </a:cubicBezTo>
                        <a:cubicBezTo>
                          <a:pt x="1981607" y="1662956"/>
                          <a:pt x="2032089" y="1707437"/>
                          <a:pt x="2088572" y="1712962"/>
                        </a:cubicBezTo>
                        <a:cubicBezTo>
                          <a:pt x="2037233" y="1730012"/>
                          <a:pt x="2001990" y="1786019"/>
                          <a:pt x="2008848" y="1839644"/>
                        </a:cubicBezTo>
                        <a:cubicBezTo>
                          <a:pt x="2015706" y="1893270"/>
                          <a:pt x="2063998" y="1938609"/>
                          <a:pt x="2117909" y="1942133"/>
                        </a:cubicBezTo>
                        <a:cubicBezTo>
                          <a:pt x="2068856" y="1942610"/>
                          <a:pt x="2021421" y="1973756"/>
                          <a:pt x="2001514" y="2018524"/>
                        </a:cubicBezTo>
                        <a:cubicBezTo>
                          <a:pt x="1981607" y="2063291"/>
                          <a:pt x="1990179" y="2119394"/>
                          <a:pt x="2022659" y="2156160"/>
                        </a:cubicBezTo>
                        <a:cubicBezTo>
                          <a:pt x="1985512" y="2164637"/>
                          <a:pt x="1956937" y="2201118"/>
                          <a:pt x="1957508" y="2239218"/>
                        </a:cubicBezTo>
                        <a:cubicBezTo>
                          <a:pt x="1958175" y="2277318"/>
                          <a:pt x="1987988" y="2312847"/>
                          <a:pt x="2025326" y="2320085"/>
                        </a:cubicBezTo>
                        <a:cubicBezTo>
                          <a:pt x="1980368" y="2314370"/>
                          <a:pt x="1934934" y="2353328"/>
                          <a:pt x="1933505" y="2398572"/>
                        </a:cubicBezTo>
                        <a:cubicBezTo>
                          <a:pt x="1932077" y="2443815"/>
                          <a:pt x="1975130" y="2485440"/>
                          <a:pt x="2020373" y="2482487"/>
                        </a:cubicBezTo>
                        <a:cubicBezTo>
                          <a:pt x="1965319" y="2490011"/>
                          <a:pt x="1928552" y="2558496"/>
                          <a:pt x="1952651" y="2608598"/>
                        </a:cubicBezTo>
                        <a:cubicBezTo>
                          <a:pt x="1931505" y="2605359"/>
                          <a:pt x="1905121" y="2636411"/>
                          <a:pt x="1910264" y="2657175"/>
                        </a:cubicBezTo>
                        <a:cubicBezTo>
                          <a:pt x="1852448" y="2637268"/>
                          <a:pt x="1782534" y="2686989"/>
                          <a:pt x="1782248" y="2748044"/>
                        </a:cubicBezTo>
                        <a:cubicBezTo>
                          <a:pt x="1735004" y="2715754"/>
                          <a:pt x="1662043" y="2731375"/>
                          <a:pt x="1632134" y="2780143"/>
                        </a:cubicBezTo>
                        <a:cubicBezTo>
                          <a:pt x="1546790" y="2754807"/>
                          <a:pt x="1446873" y="2792430"/>
                          <a:pt x="1399439" y="2867773"/>
                        </a:cubicBezTo>
                        <a:cubicBezTo>
                          <a:pt x="1349051" y="2826434"/>
                          <a:pt x="1266089" y="2833292"/>
                          <a:pt x="1223131" y="2882442"/>
                        </a:cubicBezTo>
                        <a:cubicBezTo>
                          <a:pt x="1167695" y="2841484"/>
                          <a:pt x="1079208" y="2856724"/>
                          <a:pt x="1040727" y="2913969"/>
                        </a:cubicBezTo>
                        <a:cubicBezTo>
                          <a:pt x="957383" y="2869107"/>
                          <a:pt x="838702" y="2916827"/>
                          <a:pt x="809651" y="3006933"/>
                        </a:cubicBezTo>
                        <a:cubicBezTo>
                          <a:pt x="750977" y="2966071"/>
                          <a:pt x="673538" y="2953308"/>
                          <a:pt x="604863" y="2973119"/>
                        </a:cubicBezTo>
                        <a:cubicBezTo>
                          <a:pt x="536188" y="2993027"/>
                          <a:pt x="477514" y="3045128"/>
                          <a:pt x="449796" y="3111137"/>
                        </a:cubicBezTo>
                        <a:cubicBezTo>
                          <a:pt x="401885" y="3094849"/>
                          <a:pt x="346259" y="3103517"/>
                          <a:pt x="305588" y="3133520"/>
                        </a:cubicBezTo>
                        <a:cubicBezTo>
                          <a:pt x="264916" y="3163524"/>
                          <a:pt x="240151" y="3214102"/>
                          <a:pt x="241484" y="3264680"/>
                        </a:cubicBezTo>
                        <a:cubicBezTo>
                          <a:pt x="118898" y="3313162"/>
                          <a:pt x="54223" y="3472230"/>
                          <a:pt x="108230" y="3592530"/>
                        </a:cubicBezTo>
                        <a:cubicBezTo>
                          <a:pt x="49651" y="3595674"/>
                          <a:pt x="-1308" y="3650537"/>
                          <a:pt x="26" y="3709211"/>
                        </a:cubicBezTo>
                        <a:cubicBezTo>
                          <a:pt x="1359" y="3767885"/>
                          <a:pt x="54699" y="3820464"/>
                          <a:pt x="113373" y="3820940"/>
                        </a:cubicBezTo>
                        <a:cubicBezTo>
                          <a:pt x="65081" y="3823321"/>
                          <a:pt x="24695" y="3875613"/>
                          <a:pt x="20219" y="3923810"/>
                        </a:cubicBezTo>
                        <a:cubicBezTo>
                          <a:pt x="15742" y="3972006"/>
                          <a:pt x="50699" y="4020774"/>
                          <a:pt x="97752" y="4032109"/>
                        </a:cubicBezTo>
                        <a:cubicBezTo>
                          <a:pt x="53556" y="4031728"/>
                          <a:pt x="13361" y="4072685"/>
                          <a:pt x="14504" y="4116882"/>
                        </a:cubicBezTo>
                        <a:cubicBezTo>
                          <a:pt x="15647" y="4161077"/>
                          <a:pt x="57938" y="4199844"/>
                          <a:pt x="102134" y="4197177"/>
                        </a:cubicBezTo>
                        <a:cubicBezTo>
                          <a:pt x="72130" y="4205750"/>
                          <a:pt x="51270" y="4238611"/>
                          <a:pt x="56414" y="4269377"/>
                        </a:cubicBezTo>
                        <a:cubicBezTo>
                          <a:pt x="61557" y="4300143"/>
                          <a:pt x="91942" y="4324527"/>
                          <a:pt x="123089" y="4322812"/>
                        </a:cubicBezTo>
                        <a:cubicBezTo>
                          <a:pt x="94799" y="4336052"/>
                          <a:pt x="79655" y="4372247"/>
                          <a:pt x="90132" y="4401679"/>
                        </a:cubicBezTo>
                        <a:cubicBezTo>
                          <a:pt x="100610" y="4431111"/>
                          <a:pt x="135090" y="4449685"/>
                          <a:pt x="165475" y="4442160"/>
                        </a:cubicBezTo>
                        <a:cubicBezTo>
                          <a:pt x="131090" y="4481308"/>
                          <a:pt x="131852" y="4546554"/>
                          <a:pt x="167094" y="4584940"/>
                        </a:cubicBezTo>
                        <a:cubicBezTo>
                          <a:pt x="202337" y="4623326"/>
                          <a:pt x="267297" y="4629613"/>
                          <a:pt x="309207" y="4598656"/>
                        </a:cubicBezTo>
                        <a:cubicBezTo>
                          <a:pt x="312541" y="4652472"/>
                          <a:pt x="356261" y="4701145"/>
                          <a:pt x="409410" y="4710098"/>
                        </a:cubicBezTo>
                        <a:cubicBezTo>
                          <a:pt x="462560" y="4719052"/>
                          <a:pt x="519900" y="4687429"/>
                          <a:pt x="540665" y="4637613"/>
                        </a:cubicBezTo>
                        <a:cubicBezTo>
                          <a:pt x="575050" y="4684381"/>
                          <a:pt x="644392" y="4701336"/>
                          <a:pt x="696494" y="4675809"/>
                        </a:cubicBezTo>
                        <a:cubicBezTo>
                          <a:pt x="748595" y="4650282"/>
                          <a:pt x="777742" y="4585130"/>
                          <a:pt x="761835" y="4529219"/>
                        </a:cubicBezTo>
                        <a:cubicBezTo>
                          <a:pt x="795173" y="4561509"/>
                          <a:pt x="847179" y="4572843"/>
                          <a:pt x="890899" y="4557508"/>
                        </a:cubicBezTo>
                        <a:cubicBezTo>
                          <a:pt x="934619" y="4542078"/>
                          <a:pt x="968051" y="4500644"/>
                          <a:pt x="973862" y="4454638"/>
                        </a:cubicBezTo>
                        <a:cubicBezTo>
                          <a:pt x="1030726" y="4504073"/>
                          <a:pt x="1129310" y="4492833"/>
                          <a:pt x="1173696" y="4431874"/>
                        </a:cubicBezTo>
                        <a:cubicBezTo>
                          <a:pt x="1191127" y="4479594"/>
                          <a:pt x="1239990" y="4513884"/>
                          <a:pt x="1290758" y="4514264"/>
                        </a:cubicBezTo>
                        <a:cubicBezTo>
                          <a:pt x="1341527" y="4514646"/>
                          <a:pt x="1390771" y="4480832"/>
                          <a:pt x="1408868" y="4433397"/>
                        </a:cubicBezTo>
                        <a:cubicBezTo>
                          <a:pt x="1408964" y="4485213"/>
                          <a:pt x="1470590" y="4542649"/>
                          <a:pt x="1521835" y="4534553"/>
                        </a:cubicBezTo>
                        <a:cubicBezTo>
                          <a:pt x="1572984" y="4526552"/>
                          <a:pt x="1609465" y="4467402"/>
                          <a:pt x="1593558" y="4418062"/>
                        </a:cubicBezTo>
                        <a:cubicBezTo>
                          <a:pt x="1610608" y="4463782"/>
                          <a:pt x="1654423" y="4498262"/>
                          <a:pt x="1702810" y="4504263"/>
                        </a:cubicBezTo>
                        <a:cubicBezTo>
                          <a:pt x="1751197" y="4510264"/>
                          <a:pt x="1802060" y="4487404"/>
                          <a:pt x="1829778" y="4447304"/>
                        </a:cubicBezTo>
                        <a:cubicBezTo>
                          <a:pt x="1842351" y="4489880"/>
                          <a:pt x="1881880" y="4523218"/>
                          <a:pt x="1925981" y="4528457"/>
                        </a:cubicBezTo>
                        <a:cubicBezTo>
                          <a:pt x="1970081" y="4533696"/>
                          <a:pt x="2016278" y="4510645"/>
                          <a:pt x="2038566" y="4472259"/>
                        </a:cubicBezTo>
                        <a:cubicBezTo>
                          <a:pt x="2041043" y="4518551"/>
                          <a:pt x="2074571" y="4561604"/>
                          <a:pt x="2118862" y="4575415"/>
                        </a:cubicBezTo>
                        <a:cubicBezTo>
                          <a:pt x="2163153" y="4589226"/>
                          <a:pt x="2215160" y="4572748"/>
                          <a:pt x="2243544" y="4535982"/>
                        </a:cubicBezTo>
                        <a:cubicBezTo>
                          <a:pt x="2250212" y="4575987"/>
                          <a:pt x="2287645" y="4608657"/>
                          <a:pt x="2328126" y="4609800"/>
                        </a:cubicBezTo>
                        <a:cubicBezTo>
                          <a:pt x="2368703" y="4610943"/>
                          <a:pt x="2407850" y="4580368"/>
                          <a:pt x="2416614" y="4540744"/>
                        </a:cubicBezTo>
                        <a:cubicBezTo>
                          <a:pt x="2421948" y="4588465"/>
                          <a:pt x="2473954" y="4625326"/>
                          <a:pt x="2520722" y="4614563"/>
                        </a:cubicBezTo>
                        <a:cubicBezTo>
                          <a:pt x="2567490" y="4603800"/>
                          <a:pt x="2598160" y="4547888"/>
                          <a:pt x="2582063" y="4502644"/>
                        </a:cubicBezTo>
                        <a:cubicBezTo>
                          <a:pt x="2606828" y="4541030"/>
                          <a:pt x="2667407" y="4549316"/>
                          <a:pt x="2701506" y="4519027"/>
                        </a:cubicBezTo>
                        <a:cubicBezTo>
                          <a:pt x="2735606" y="4488737"/>
                          <a:pt x="2734558" y="4427587"/>
                          <a:pt x="2699506" y="4398536"/>
                        </a:cubicBezTo>
                        <a:cubicBezTo>
                          <a:pt x="2751893" y="4422634"/>
                          <a:pt x="2816473" y="4425206"/>
                          <a:pt x="2847715" y="4357674"/>
                        </a:cubicBezTo>
                        <a:cubicBezTo>
                          <a:pt x="2870575" y="4308239"/>
                          <a:pt x="2889149" y="4252422"/>
                          <a:pt x="2862955" y="4204702"/>
                        </a:cubicBezTo>
                        <a:cubicBezTo>
                          <a:pt x="2924296" y="4228991"/>
                          <a:pt x="3000686" y="4207083"/>
                          <a:pt x="3039834" y="4153934"/>
                        </a:cubicBezTo>
                        <a:cubicBezTo>
                          <a:pt x="3078982" y="4100784"/>
                          <a:pt x="3077172" y="4021346"/>
                          <a:pt x="3035739" y="3969911"/>
                        </a:cubicBezTo>
                        <a:cubicBezTo>
                          <a:pt x="3092984" y="3975626"/>
                          <a:pt x="3135084" y="3936859"/>
                          <a:pt x="3144228" y="3880090"/>
                        </a:cubicBezTo>
                        <a:cubicBezTo>
                          <a:pt x="3153372" y="3823226"/>
                          <a:pt x="3112605" y="3762933"/>
                          <a:pt x="3056408" y="3750264"/>
                        </a:cubicBezTo>
                        <a:cubicBezTo>
                          <a:pt x="3117177" y="3761408"/>
                          <a:pt x="3183090" y="3722356"/>
                          <a:pt x="3202616" y="3663682"/>
                        </a:cubicBezTo>
                        <a:cubicBezTo>
                          <a:pt x="3222048" y="3605008"/>
                          <a:pt x="3192520" y="3534333"/>
                          <a:pt x="3137180" y="3506900"/>
                        </a:cubicBezTo>
                        <a:cubicBezTo>
                          <a:pt x="3200331" y="3512139"/>
                          <a:pt x="3263195" y="3462038"/>
                          <a:pt x="3271958" y="3399268"/>
                        </a:cubicBezTo>
                        <a:cubicBezTo>
                          <a:pt x="3280817" y="3336498"/>
                          <a:pt x="3234240" y="3270966"/>
                          <a:pt x="3172041" y="3258584"/>
                        </a:cubicBezTo>
                        <a:cubicBezTo>
                          <a:pt x="3251480" y="3268966"/>
                          <a:pt x="3333681" y="3208863"/>
                          <a:pt x="3347968" y="3130092"/>
                        </a:cubicBezTo>
                        <a:cubicBezTo>
                          <a:pt x="3362256" y="3051225"/>
                          <a:pt x="3306439" y="2966166"/>
                          <a:pt x="3228334" y="2947974"/>
                        </a:cubicBezTo>
                        <a:cubicBezTo>
                          <a:pt x="3291390" y="2945307"/>
                          <a:pt x="3345396" y="2883108"/>
                          <a:pt x="3339300" y="2820339"/>
                        </a:cubicBezTo>
                        <a:cubicBezTo>
                          <a:pt x="3333204" y="2757569"/>
                          <a:pt x="3268244" y="2706991"/>
                          <a:pt x="3205855" y="2716421"/>
                        </a:cubicBezTo>
                        <a:cubicBezTo>
                          <a:pt x="3262719" y="2700990"/>
                          <a:pt x="3309392" y="2652699"/>
                          <a:pt x="3322727" y="2595263"/>
                        </a:cubicBezTo>
                        <a:cubicBezTo>
                          <a:pt x="3336157" y="2537922"/>
                          <a:pt x="3315678" y="2473914"/>
                          <a:pt x="3271577" y="2434862"/>
                        </a:cubicBezTo>
                        <a:cubicBezTo>
                          <a:pt x="3326918" y="2431147"/>
                          <a:pt x="3373685" y="2376855"/>
                          <a:pt x="3369209" y="2321609"/>
                        </a:cubicBezTo>
                        <a:cubicBezTo>
                          <a:pt x="3364732" y="2266269"/>
                          <a:pt x="3309773" y="2220264"/>
                          <a:pt x="3254623" y="2225502"/>
                        </a:cubicBezTo>
                        <a:cubicBezTo>
                          <a:pt x="3300248" y="2217597"/>
                          <a:pt x="3337967" y="2176353"/>
                          <a:pt x="3341682" y="2130157"/>
                        </a:cubicBezTo>
                        <a:cubicBezTo>
                          <a:pt x="3345491" y="2083961"/>
                          <a:pt x="3314916" y="2037193"/>
                          <a:pt x="3271197" y="2021953"/>
                        </a:cubicBezTo>
                        <a:cubicBezTo>
                          <a:pt x="3326918" y="1999760"/>
                          <a:pt x="3360636" y="1940609"/>
                          <a:pt x="3362541" y="1880697"/>
                        </a:cubicBezTo>
                        <a:cubicBezTo>
                          <a:pt x="3364446" y="1820785"/>
                          <a:pt x="3328061" y="1761349"/>
                          <a:pt x="3273864" y="1735727"/>
                        </a:cubicBezTo>
                        <a:cubicBezTo>
                          <a:pt x="3307677" y="1708390"/>
                          <a:pt x="3324917" y="1662003"/>
                          <a:pt x="3317202" y="1619236"/>
                        </a:cubicBezTo>
                        <a:cubicBezTo>
                          <a:pt x="3309582" y="1576469"/>
                          <a:pt x="3277292" y="1538940"/>
                          <a:pt x="3236049" y="1525034"/>
                        </a:cubicBezTo>
                        <a:cubicBezTo>
                          <a:pt x="3269958" y="1493220"/>
                          <a:pt x="3287960" y="1445119"/>
                          <a:pt x="3283198" y="1398827"/>
                        </a:cubicBezTo>
                        <a:cubicBezTo>
                          <a:pt x="3278435" y="1352536"/>
                          <a:pt x="3251099" y="1309102"/>
                          <a:pt x="3211475" y="1284813"/>
                        </a:cubicBezTo>
                        <a:cubicBezTo>
                          <a:pt x="3272816" y="1243665"/>
                          <a:pt x="3275483" y="1139747"/>
                          <a:pt x="3216428" y="1095456"/>
                        </a:cubicBezTo>
                        <a:cubicBezTo>
                          <a:pt x="3271863" y="1088122"/>
                          <a:pt x="3317298" y="1034972"/>
                          <a:pt x="3315869" y="979156"/>
                        </a:cubicBezTo>
                        <a:cubicBezTo>
                          <a:pt x="3314440" y="923339"/>
                          <a:pt x="3266339" y="872476"/>
                          <a:pt x="3210617" y="868094"/>
                        </a:cubicBezTo>
                        <a:cubicBezTo>
                          <a:pt x="3243383" y="801229"/>
                          <a:pt x="3236335" y="716647"/>
                          <a:pt x="3193091" y="656163"/>
                        </a:cubicBezTo>
                        <a:cubicBezTo>
                          <a:pt x="3203855" y="596251"/>
                          <a:pt x="3175470" y="531100"/>
                          <a:pt x="3124321" y="498143"/>
                        </a:cubicBezTo>
                        <a:cubicBezTo>
                          <a:pt x="3141466" y="441374"/>
                          <a:pt x="3108795" y="374128"/>
                          <a:pt x="3053550" y="352601"/>
                        </a:cubicBezTo>
                        <a:cubicBezTo>
                          <a:pt x="3086888" y="315930"/>
                          <a:pt x="3074886" y="248684"/>
                          <a:pt x="3030976" y="225824"/>
                        </a:cubicBezTo>
                        <a:cubicBezTo>
                          <a:pt x="3046502" y="180294"/>
                          <a:pt x="3006306" y="125430"/>
                          <a:pt x="2958205" y="126573"/>
                        </a:cubicBezTo>
                        <a:cubicBezTo>
                          <a:pt x="2930392" y="64280"/>
                          <a:pt x="2874290" y="22179"/>
                          <a:pt x="2808186" y="5415"/>
                        </a:cubicBezTo>
                        <a:cubicBezTo>
                          <a:pt x="2778373" y="-2205"/>
                          <a:pt x="2745226" y="-3157"/>
                          <a:pt x="2718175" y="11606"/>
                        </a:cubicBezTo>
                        <a:cubicBezTo>
                          <a:pt x="2691124" y="26370"/>
                          <a:pt x="2673217" y="60279"/>
                          <a:pt x="2683980" y="89140"/>
                        </a:cubicBezTo>
                        <a:cubicBezTo>
                          <a:pt x="2669883" y="60565"/>
                          <a:pt x="2636260" y="43134"/>
                          <a:pt x="2604732" y="48087"/>
                        </a:cubicBezTo>
                        <a:cubicBezTo>
                          <a:pt x="2573395" y="52850"/>
                          <a:pt x="2545487" y="80377"/>
                          <a:pt x="2540819" y="111809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8" name="Google Shape;318;p4"/>
                  <p:cNvSpPr/>
                  <p:nvPr/>
                </p:nvSpPr>
                <p:spPr>
                  <a:xfrm>
                    <a:off x="4494344" y="864191"/>
                    <a:ext cx="3376747" cy="47185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6747" h="4718505" extrusionOk="0">
                        <a:moveTo>
                          <a:pt x="431128" y="4718506"/>
                        </a:moveTo>
                        <a:cubicBezTo>
                          <a:pt x="424937" y="4718506"/>
                          <a:pt x="418650" y="4718030"/>
                          <a:pt x="412459" y="4716982"/>
                        </a:cubicBezTo>
                        <a:cubicBezTo>
                          <a:pt x="359976" y="4708124"/>
                          <a:pt x="316066" y="4661166"/>
                          <a:pt x="309779" y="4608397"/>
                        </a:cubicBezTo>
                        <a:cubicBezTo>
                          <a:pt x="266536" y="4636210"/>
                          <a:pt x="203004" y="4628685"/>
                          <a:pt x="168047" y="4590680"/>
                        </a:cubicBezTo>
                        <a:cubicBezTo>
                          <a:pt x="133853" y="4553438"/>
                          <a:pt x="131090" y="4491335"/>
                          <a:pt x="160427" y="4450472"/>
                        </a:cubicBezTo>
                        <a:cubicBezTo>
                          <a:pt x="130995" y="4453044"/>
                          <a:pt x="100229" y="4434280"/>
                          <a:pt x="90323" y="4406181"/>
                        </a:cubicBezTo>
                        <a:cubicBezTo>
                          <a:pt x="80608" y="4378845"/>
                          <a:pt x="91657" y="4346174"/>
                          <a:pt x="114707" y="4329124"/>
                        </a:cubicBezTo>
                        <a:cubicBezTo>
                          <a:pt x="86513" y="4324933"/>
                          <a:pt x="61177" y="4301597"/>
                          <a:pt x="56414" y="4273307"/>
                        </a:cubicBezTo>
                        <a:cubicBezTo>
                          <a:pt x="51938" y="4246256"/>
                          <a:pt x="66701" y="4217300"/>
                          <a:pt x="90133" y="4203394"/>
                        </a:cubicBezTo>
                        <a:cubicBezTo>
                          <a:pt x="73369" y="4200917"/>
                          <a:pt x="56891" y="4193012"/>
                          <a:pt x="43365" y="4180629"/>
                        </a:cubicBezTo>
                        <a:cubicBezTo>
                          <a:pt x="25649" y="4164341"/>
                          <a:pt x="15076" y="4142434"/>
                          <a:pt x="14504" y="4120336"/>
                        </a:cubicBezTo>
                        <a:cubicBezTo>
                          <a:pt x="13933" y="4098238"/>
                          <a:pt x="23267" y="4075854"/>
                          <a:pt x="40127" y="4058614"/>
                        </a:cubicBezTo>
                        <a:cubicBezTo>
                          <a:pt x="52700" y="4045755"/>
                          <a:pt x="68321" y="4037087"/>
                          <a:pt x="84608" y="4033563"/>
                        </a:cubicBezTo>
                        <a:cubicBezTo>
                          <a:pt x="44032" y="4015942"/>
                          <a:pt x="16028" y="3971270"/>
                          <a:pt x="20219" y="3926788"/>
                        </a:cubicBezTo>
                        <a:cubicBezTo>
                          <a:pt x="24029" y="3885926"/>
                          <a:pt x="54033" y="3839729"/>
                          <a:pt x="94419" y="3825251"/>
                        </a:cubicBezTo>
                        <a:cubicBezTo>
                          <a:pt x="43175" y="3813726"/>
                          <a:pt x="1265" y="3765911"/>
                          <a:pt x="26" y="3712666"/>
                        </a:cubicBezTo>
                        <a:cubicBezTo>
                          <a:pt x="-1307" y="3653515"/>
                          <a:pt x="47937" y="3598747"/>
                          <a:pt x="106516" y="3592746"/>
                        </a:cubicBezTo>
                        <a:cubicBezTo>
                          <a:pt x="82418" y="3535406"/>
                          <a:pt x="83180" y="3466826"/>
                          <a:pt x="108897" y="3403675"/>
                        </a:cubicBezTo>
                        <a:cubicBezTo>
                          <a:pt x="134900" y="3339667"/>
                          <a:pt x="183192" y="3289470"/>
                          <a:pt x="241485" y="3265657"/>
                        </a:cubicBezTo>
                        <a:cubicBezTo>
                          <a:pt x="240914" y="3214604"/>
                          <a:pt x="265869" y="3164312"/>
                          <a:pt x="307017" y="3134022"/>
                        </a:cubicBezTo>
                        <a:cubicBezTo>
                          <a:pt x="347975" y="3103828"/>
                          <a:pt x="402934" y="3094874"/>
                          <a:pt x="451416" y="3110114"/>
                        </a:cubicBezTo>
                        <a:cubicBezTo>
                          <a:pt x="480277" y="3044201"/>
                          <a:pt x="538380" y="2993147"/>
                          <a:pt x="607531" y="2973145"/>
                        </a:cubicBezTo>
                        <a:cubicBezTo>
                          <a:pt x="676206" y="2953238"/>
                          <a:pt x="752025" y="2965144"/>
                          <a:pt x="811461" y="3004768"/>
                        </a:cubicBezTo>
                        <a:cubicBezTo>
                          <a:pt x="826511" y="2962858"/>
                          <a:pt x="861182" y="2928473"/>
                          <a:pt x="907187" y="2909994"/>
                        </a:cubicBezTo>
                        <a:cubicBezTo>
                          <a:pt x="953670" y="2891325"/>
                          <a:pt x="1003104" y="2892373"/>
                          <a:pt x="1043300" y="2912852"/>
                        </a:cubicBezTo>
                        <a:cubicBezTo>
                          <a:pt x="1062350" y="2886181"/>
                          <a:pt x="1093306" y="2867513"/>
                          <a:pt x="1128644" y="2861321"/>
                        </a:cubicBezTo>
                        <a:cubicBezTo>
                          <a:pt x="1163982" y="2855130"/>
                          <a:pt x="1199415" y="2862464"/>
                          <a:pt x="1226275" y="2881133"/>
                        </a:cubicBezTo>
                        <a:cubicBezTo>
                          <a:pt x="1270281" y="2833508"/>
                          <a:pt x="1350671" y="2826650"/>
                          <a:pt x="1402202" y="2865989"/>
                        </a:cubicBezTo>
                        <a:cubicBezTo>
                          <a:pt x="1450779" y="2792456"/>
                          <a:pt x="1549268" y="2755594"/>
                          <a:pt x="1634136" y="2779502"/>
                        </a:cubicBezTo>
                        <a:cubicBezTo>
                          <a:pt x="1649090" y="2756642"/>
                          <a:pt x="1674236" y="2739973"/>
                          <a:pt x="1703573" y="2733781"/>
                        </a:cubicBezTo>
                        <a:cubicBezTo>
                          <a:pt x="1731576" y="2727781"/>
                          <a:pt x="1760056" y="2731972"/>
                          <a:pt x="1782535" y="2745307"/>
                        </a:cubicBezTo>
                        <a:cubicBezTo>
                          <a:pt x="1784726" y="2717684"/>
                          <a:pt x="1800728" y="2691014"/>
                          <a:pt x="1826160" y="2672917"/>
                        </a:cubicBezTo>
                        <a:cubicBezTo>
                          <a:pt x="1851877" y="2654724"/>
                          <a:pt x="1882643" y="2648438"/>
                          <a:pt x="1909599" y="2655677"/>
                        </a:cubicBezTo>
                        <a:cubicBezTo>
                          <a:pt x="1909408" y="2643961"/>
                          <a:pt x="1916266" y="2631864"/>
                          <a:pt x="1923600" y="2623863"/>
                        </a:cubicBezTo>
                        <a:cubicBezTo>
                          <a:pt x="1931887" y="2614814"/>
                          <a:pt x="1941698" y="2609290"/>
                          <a:pt x="1950746" y="2608528"/>
                        </a:cubicBezTo>
                        <a:cubicBezTo>
                          <a:pt x="1941507" y="2584906"/>
                          <a:pt x="1943793" y="2556617"/>
                          <a:pt x="1957319" y="2531566"/>
                        </a:cubicBezTo>
                        <a:cubicBezTo>
                          <a:pt x="1968082" y="2511468"/>
                          <a:pt x="1984656" y="2496228"/>
                          <a:pt x="2003515" y="2488132"/>
                        </a:cubicBezTo>
                        <a:cubicBezTo>
                          <a:pt x="1987989" y="2484798"/>
                          <a:pt x="1973035" y="2476797"/>
                          <a:pt x="1960653" y="2464796"/>
                        </a:cubicBezTo>
                        <a:cubicBezTo>
                          <a:pt x="1942745" y="2447555"/>
                          <a:pt x="1932935" y="2424695"/>
                          <a:pt x="1933602" y="2402026"/>
                        </a:cubicBezTo>
                        <a:cubicBezTo>
                          <a:pt x="1934268" y="2379452"/>
                          <a:pt x="1945508" y="2357163"/>
                          <a:pt x="1964367" y="2341066"/>
                        </a:cubicBezTo>
                        <a:cubicBezTo>
                          <a:pt x="1977416" y="2329922"/>
                          <a:pt x="1992657" y="2322873"/>
                          <a:pt x="2008278" y="2320397"/>
                        </a:cubicBezTo>
                        <a:cubicBezTo>
                          <a:pt x="1979131" y="2306299"/>
                          <a:pt x="1958081" y="2275439"/>
                          <a:pt x="1957509" y="2242863"/>
                        </a:cubicBezTo>
                        <a:cubicBezTo>
                          <a:pt x="1956842" y="2205049"/>
                          <a:pt x="1983894" y="2168759"/>
                          <a:pt x="2019803" y="2157710"/>
                        </a:cubicBezTo>
                        <a:cubicBezTo>
                          <a:pt x="1989704" y="2120181"/>
                          <a:pt x="1982179" y="2064650"/>
                          <a:pt x="2001705" y="2020645"/>
                        </a:cubicBezTo>
                        <a:cubicBezTo>
                          <a:pt x="2018755" y="1982450"/>
                          <a:pt x="2055807" y="1953684"/>
                          <a:pt x="2096670" y="1944921"/>
                        </a:cubicBezTo>
                        <a:cubicBezTo>
                          <a:pt x="2051426" y="1931586"/>
                          <a:pt x="2014754" y="1890914"/>
                          <a:pt x="2008754" y="1843670"/>
                        </a:cubicBezTo>
                        <a:cubicBezTo>
                          <a:pt x="2002182" y="1792521"/>
                          <a:pt x="2032185" y="1739943"/>
                          <a:pt x="2078477" y="1718131"/>
                        </a:cubicBezTo>
                        <a:cubicBezTo>
                          <a:pt x="2025899" y="1707367"/>
                          <a:pt x="1980941" y="1664600"/>
                          <a:pt x="1969035" y="1612022"/>
                        </a:cubicBezTo>
                        <a:cubicBezTo>
                          <a:pt x="1957319" y="1560397"/>
                          <a:pt x="1978179" y="1503628"/>
                          <a:pt x="2019422" y="1470862"/>
                        </a:cubicBezTo>
                        <a:cubicBezTo>
                          <a:pt x="1976274" y="1474672"/>
                          <a:pt x="1930935" y="1449907"/>
                          <a:pt x="1912742" y="1410473"/>
                        </a:cubicBezTo>
                        <a:cubicBezTo>
                          <a:pt x="1893501" y="1368849"/>
                          <a:pt x="1906455" y="1314557"/>
                          <a:pt x="1941412" y="1285124"/>
                        </a:cubicBezTo>
                        <a:cubicBezTo>
                          <a:pt x="1893311" y="1278076"/>
                          <a:pt x="1850544" y="1244357"/>
                          <a:pt x="1833208" y="1198733"/>
                        </a:cubicBezTo>
                        <a:cubicBezTo>
                          <a:pt x="1815777" y="1152917"/>
                          <a:pt x="1825302" y="1098911"/>
                          <a:pt x="1856925" y="1061668"/>
                        </a:cubicBezTo>
                        <a:cubicBezTo>
                          <a:pt x="1802633" y="1060620"/>
                          <a:pt x="1751769" y="1020615"/>
                          <a:pt x="1738911" y="967466"/>
                        </a:cubicBezTo>
                        <a:cubicBezTo>
                          <a:pt x="1726052" y="914316"/>
                          <a:pt x="1753008" y="855547"/>
                          <a:pt x="1800823" y="829734"/>
                        </a:cubicBezTo>
                        <a:cubicBezTo>
                          <a:pt x="1746435" y="807065"/>
                          <a:pt x="1708335" y="748200"/>
                          <a:pt x="1711002" y="689145"/>
                        </a:cubicBezTo>
                        <a:cubicBezTo>
                          <a:pt x="1713669" y="630185"/>
                          <a:pt x="1757008" y="575035"/>
                          <a:pt x="1813206" y="557509"/>
                        </a:cubicBezTo>
                        <a:cubicBezTo>
                          <a:pt x="1771295" y="530363"/>
                          <a:pt x="1749293" y="474356"/>
                          <a:pt x="1762723" y="426160"/>
                        </a:cubicBezTo>
                        <a:cubicBezTo>
                          <a:pt x="1776534" y="376344"/>
                          <a:pt x="1826636" y="338815"/>
                          <a:pt x="1878452" y="339577"/>
                        </a:cubicBezTo>
                        <a:cubicBezTo>
                          <a:pt x="1879595" y="278046"/>
                          <a:pt x="1918647" y="217562"/>
                          <a:pt x="1974464" y="191654"/>
                        </a:cubicBezTo>
                        <a:cubicBezTo>
                          <a:pt x="2029423" y="166032"/>
                          <a:pt x="2099527" y="174509"/>
                          <a:pt x="2147343" y="211752"/>
                        </a:cubicBezTo>
                        <a:cubicBezTo>
                          <a:pt x="2160297" y="125741"/>
                          <a:pt x="2226781" y="51160"/>
                          <a:pt x="2311172" y="29062"/>
                        </a:cubicBezTo>
                        <a:cubicBezTo>
                          <a:pt x="2395088" y="7155"/>
                          <a:pt x="2489004" y="39159"/>
                          <a:pt x="2542535" y="107072"/>
                        </a:cubicBezTo>
                        <a:cubicBezTo>
                          <a:pt x="2550440" y="77545"/>
                          <a:pt x="2577206" y="52875"/>
                          <a:pt x="2607876" y="48017"/>
                        </a:cubicBezTo>
                        <a:cubicBezTo>
                          <a:pt x="2635118" y="43731"/>
                          <a:pt x="2663312" y="55066"/>
                          <a:pt x="2680933" y="75830"/>
                        </a:cubicBezTo>
                        <a:cubicBezTo>
                          <a:pt x="2680457" y="49446"/>
                          <a:pt x="2698554" y="23728"/>
                          <a:pt x="2720176" y="12013"/>
                        </a:cubicBezTo>
                        <a:cubicBezTo>
                          <a:pt x="2751132" y="-4942"/>
                          <a:pt x="2787613" y="-846"/>
                          <a:pt x="2812759" y="5536"/>
                        </a:cubicBezTo>
                        <a:cubicBezTo>
                          <a:pt x="2881815" y="23062"/>
                          <a:pt x="2936870" y="67067"/>
                          <a:pt x="2964206" y="126598"/>
                        </a:cubicBezTo>
                        <a:cubicBezTo>
                          <a:pt x="2987162" y="126884"/>
                          <a:pt x="3009736" y="139362"/>
                          <a:pt x="3025071" y="160222"/>
                        </a:cubicBezTo>
                        <a:cubicBezTo>
                          <a:pt x="3040216" y="180891"/>
                          <a:pt x="3045360" y="205942"/>
                          <a:pt x="3038978" y="227754"/>
                        </a:cubicBezTo>
                        <a:cubicBezTo>
                          <a:pt x="3059266" y="239470"/>
                          <a:pt x="3073935" y="261377"/>
                          <a:pt x="3078506" y="287095"/>
                        </a:cubicBezTo>
                        <a:cubicBezTo>
                          <a:pt x="3082983" y="312050"/>
                          <a:pt x="3077268" y="337006"/>
                          <a:pt x="3063171" y="354913"/>
                        </a:cubicBezTo>
                        <a:cubicBezTo>
                          <a:pt x="3116892" y="378630"/>
                          <a:pt x="3147944" y="443590"/>
                          <a:pt x="3132228" y="500264"/>
                        </a:cubicBezTo>
                        <a:cubicBezTo>
                          <a:pt x="3182805" y="534173"/>
                          <a:pt x="3210809" y="598848"/>
                          <a:pt x="3200617" y="658951"/>
                        </a:cubicBezTo>
                        <a:cubicBezTo>
                          <a:pt x="3242718" y="718768"/>
                          <a:pt x="3250242" y="802207"/>
                          <a:pt x="3219762" y="868691"/>
                        </a:cubicBezTo>
                        <a:cubicBezTo>
                          <a:pt x="3274912" y="875835"/>
                          <a:pt x="3321775" y="926889"/>
                          <a:pt x="3323204" y="982705"/>
                        </a:cubicBezTo>
                        <a:cubicBezTo>
                          <a:pt x="3324633" y="1037570"/>
                          <a:pt x="3281961" y="1090052"/>
                          <a:pt x="3228525" y="1101292"/>
                        </a:cubicBezTo>
                        <a:cubicBezTo>
                          <a:pt x="3253386" y="1123199"/>
                          <a:pt x="3267387" y="1157680"/>
                          <a:pt x="3266435" y="1195018"/>
                        </a:cubicBezTo>
                        <a:cubicBezTo>
                          <a:pt x="3265387" y="1233404"/>
                          <a:pt x="3248814" y="1267789"/>
                          <a:pt x="3221667" y="1288267"/>
                        </a:cubicBezTo>
                        <a:cubicBezTo>
                          <a:pt x="3259672" y="1313509"/>
                          <a:pt x="3285961" y="1356657"/>
                          <a:pt x="3290533" y="1402091"/>
                        </a:cubicBezTo>
                        <a:cubicBezTo>
                          <a:pt x="3295200" y="1447430"/>
                          <a:pt x="3278341" y="1494770"/>
                          <a:pt x="3246337" y="1527250"/>
                        </a:cubicBezTo>
                        <a:cubicBezTo>
                          <a:pt x="3285866" y="1542871"/>
                          <a:pt x="3316917" y="1580304"/>
                          <a:pt x="3324442" y="1622214"/>
                        </a:cubicBezTo>
                        <a:cubicBezTo>
                          <a:pt x="3331967" y="1664124"/>
                          <a:pt x="3315774" y="1710130"/>
                          <a:pt x="3283961" y="1738514"/>
                        </a:cubicBezTo>
                        <a:cubicBezTo>
                          <a:pt x="3336539" y="1765851"/>
                          <a:pt x="3371591" y="1825001"/>
                          <a:pt x="3369781" y="1884342"/>
                        </a:cubicBezTo>
                        <a:cubicBezTo>
                          <a:pt x="3367876" y="1946064"/>
                          <a:pt x="3333777" y="2001500"/>
                          <a:pt x="3284151" y="2025312"/>
                        </a:cubicBezTo>
                        <a:cubicBezTo>
                          <a:pt x="3325204" y="2043695"/>
                          <a:pt x="3352636" y="2088844"/>
                          <a:pt x="3348921" y="2133897"/>
                        </a:cubicBezTo>
                        <a:cubicBezTo>
                          <a:pt x="3345588" y="2174188"/>
                          <a:pt x="3317775" y="2210478"/>
                          <a:pt x="3280913" y="2225909"/>
                        </a:cubicBezTo>
                        <a:cubicBezTo>
                          <a:pt x="3300820" y="2228766"/>
                          <a:pt x="3320346" y="2237624"/>
                          <a:pt x="3336920" y="2251436"/>
                        </a:cubicBezTo>
                        <a:cubicBezTo>
                          <a:pt x="3359875" y="2270676"/>
                          <a:pt x="3374258" y="2297346"/>
                          <a:pt x="3376448" y="2324588"/>
                        </a:cubicBezTo>
                        <a:cubicBezTo>
                          <a:pt x="3378639" y="2351924"/>
                          <a:pt x="3368733" y="2380595"/>
                          <a:pt x="3349207" y="2403169"/>
                        </a:cubicBezTo>
                        <a:cubicBezTo>
                          <a:pt x="3331586" y="2423648"/>
                          <a:pt x="3307964" y="2437078"/>
                          <a:pt x="3283389" y="2440793"/>
                        </a:cubicBezTo>
                        <a:cubicBezTo>
                          <a:pt x="3324252" y="2480893"/>
                          <a:pt x="3342921" y="2543472"/>
                          <a:pt x="3329871" y="2599289"/>
                        </a:cubicBezTo>
                        <a:cubicBezTo>
                          <a:pt x="3318060" y="2649962"/>
                          <a:pt x="3280246" y="2694157"/>
                          <a:pt x="3232621" y="2715208"/>
                        </a:cubicBezTo>
                        <a:cubicBezTo>
                          <a:pt x="3256053" y="2716922"/>
                          <a:pt x="3279484" y="2726066"/>
                          <a:pt x="3299487" y="2741687"/>
                        </a:cubicBezTo>
                        <a:cubicBezTo>
                          <a:pt x="3326347" y="2762642"/>
                          <a:pt x="3343492" y="2792360"/>
                          <a:pt x="3346445" y="2823221"/>
                        </a:cubicBezTo>
                        <a:cubicBezTo>
                          <a:pt x="3349493" y="2854082"/>
                          <a:pt x="3338348" y="2886563"/>
                          <a:pt x="3316060" y="2912280"/>
                        </a:cubicBezTo>
                        <a:cubicBezTo>
                          <a:pt x="3297867" y="2933235"/>
                          <a:pt x="3274150" y="2947427"/>
                          <a:pt x="3249195" y="2952666"/>
                        </a:cubicBezTo>
                        <a:cubicBezTo>
                          <a:pt x="3320251" y="2978574"/>
                          <a:pt x="3368733" y="3059060"/>
                          <a:pt x="3355113" y="3134022"/>
                        </a:cubicBezTo>
                        <a:cubicBezTo>
                          <a:pt x="3342063" y="3206031"/>
                          <a:pt x="3273674" y="3262705"/>
                          <a:pt x="3201284" y="3266420"/>
                        </a:cubicBezTo>
                        <a:cubicBezTo>
                          <a:pt x="3252052" y="3289280"/>
                          <a:pt x="3286914" y="3347382"/>
                          <a:pt x="3279103" y="3403103"/>
                        </a:cubicBezTo>
                        <a:cubicBezTo>
                          <a:pt x="3270721" y="3462730"/>
                          <a:pt x="3214428" y="3511593"/>
                          <a:pt x="3154706" y="3514165"/>
                        </a:cubicBezTo>
                        <a:cubicBezTo>
                          <a:pt x="3203760" y="3546169"/>
                          <a:pt x="3228239" y="3612177"/>
                          <a:pt x="3209666" y="3668184"/>
                        </a:cubicBezTo>
                        <a:cubicBezTo>
                          <a:pt x="3192330" y="3720381"/>
                          <a:pt x="3139847" y="3757243"/>
                          <a:pt x="3085460" y="3759053"/>
                        </a:cubicBezTo>
                        <a:cubicBezTo>
                          <a:pt x="3129942" y="3781627"/>
                          <a:pt x="3159469" y="3834395"/>
                          <a:pt x="3151468" y="3884021"/>
                        </a:cubicBezTo>
                        <a:cubicBezTo>
                          <a:pt x="3142038" y="3942409"/>
                          <a:pt x="3100605" y="3979175"/>
                          <a:pt x="3046979" y="3977365"/>
                        </a:cubicBezTo>
                        <a:cubicBezTo>
                          <a:pt x="3084793" y="4030134"/>
                          <a:pt x="3084984" y="4106906"/>
                          <a:pt x="3046312" y="4159388"/>
                        </a:cubicBezTo>
                        <a:cubicBezTo>
                          <a:pt x="3007926" y="4211586"/>
                          <a:pt x="2935060" y="4234350"/>
                          <a:pt x="2873719" y="4214443"/>
                        </a:cubicBezTo>
                        <a:cubicBezTo>
                          <a:pt x="2894864" y="4262258"/>
                          <a:pt x="2876196" y="4315884"/>
                          <a:pt x="2854669" y="4362557"/>
                        </a:cubicBezTo>
                        <a:cubicBezTo>
                          <a:pt x="2829809" y="4416373"/>
                          <a:pt x="2779136" y="4434089"/>
                          <a:pt x="2717319" y="4411611"/>
                        </a:cubicBezTo>
                        <a:cubicBezTo>
                          <a:pt x="2727606" y="4425326"/>
                          <a:pt x="2733511" y="4442853"/>
                          <a:pt x="2733797" y="4461712"/>
                        </a:cubicBezTo>
                        <a:cubicBezTo>
                          <a:pt x="2734178" y="4486858"/>
                          <a:pt x="2724653" y="4510003"/>
                          <a:pt x="2707603" y="4525148"/>
                        </a:cubicBezTo>
                        <a:cubicBezTo>
                          <a:pt x="2690553" y="4540293"/>
                          <a:pt x="2666360" y="4546960"/>
                          <a:pt x="2641500" y="4543532"/>
                        </a:cubicBezTo>
                        <a:cubicBezTo>
                          <a:pt x="2622450" y="4540960"/>
                          <a:pt x="2605400" y="4532768"/>
                          <a:pt x="2592922" y="4520481"/>
                        </a:cubicBezTo>
                        <a:cubicBezTo>
                          <a:pt x="2595494" y="4538960"/>
                          <a:pt x="2591684" y="4558772"/>
                          <a:pt x="2581778" y="4576678"/>
                        </a:cubicBezTo>
                        <a:cubicBezTo>
                          <a:pt x="2569110" y="4599729"/>
                          <a:pt x="2548440" y="4616112"/>
                          <a:pt x="2525199" y="4621446"/>
                        </a:cubicBezTo>
                        <a:cubicBezTo>
                          <a:pt x="2501863" y="4626780"/>
                          <a:pt x="2476241" y="4621161"/>
                          <a:pt x="2454714" y="4605920"/>
                        </a:cubicBezTo>
                        <a:cubicBezTo>
                          <a:pt x="2437474" y="4593633"/>
                          <a:pt x="2425092" y="4576869"/>
                          <a:pt x="2419567" y="4558391"/>
                        </a:cubicBezTo>
                        <a:cubicBezTo>
                          <a:pt x="2405470" y="4592966"/>
                          <a:pt x="2369656" y="4617732"/>
                          <a:pt x="2331651" y="4616779"/>
                        </a:cubicBezTo>
                        <a:cubicBezTo>
                          <a:pt x="2291742" y="4615636"/>
                          <a:pt x="2255166" y="4585823"/>
                          <a:pt x="2245164" y="4547437"/>
                        </a:cubicBezTo>
                        <a:cubicBezTo>
                          <a:pt x="2215256" y="4581060"/>
                          <a:pt x="2164488" y="4595728"/>
                          <a:pt x="2121435" y="4582298"/>
                        </a:cubicBezTo>
                        <a:cubicBezTo>
                          <a:pt x="2079334" y="4569154"/>
                          <a:pt x="2046282" y="4529720"/>
                          <a:pt x="2039615" y="4486191"/>
                        </a:cubicBezTo>
                        <a:cubicBezTo>
                          <a:pt x="2015040" y="4520481"/>
                          <a:pt x="1971035" y="4540484"/>
                          <a:pt x="1929125" y="4535531"/>
                        </a:cubicBezTo>
                        <a:cubicBezTo>
                          <a:pt x="1886072" y="4530387"/>
                          <a:pt x="1847115" y="4499145"/>
                          <a:pt x="1832160" y="4458473"/>
                        </a:cubicBezTo>
                        <a:cubicBezTo>
                          <a:pt x="1803014" y="4496097"/>
                          <a:pt x="1753103" y="4517147"/>
                          <a:pt x="1705954" y="4511337"/>
                        </a:cubicBezTo>
                        <a:cubicBezTo>
                          <a:pt x="1664425" y="4506194"/>
                          <a:pt x="1626135" y="4480476"/>
                          <a:pt x="1604417" y="4444757"/>
                        </a:cubicBezTo>
                        <a:cubicBezTo>
                          <a:pt x="1604703" y="4462474"/>
                          <a:pt x="1599560" y="4480667"/>
                          <a:pt x="1589368" y="4497145"/>
                        </a:cubicBezTo>
                        <a:cubicBezTo>
                          <a:pt x="1574414" y="4521338"/>
                          <a:pt x="1551268" y="4537626"/>
                          <a:pt x="1525836" y="4541626"/>
                        </a:cubicBezTo>
                        <a:cubicBezTo>
                          <a:pt x="1501833" y="4545437"/>
                          <a:pt x="1474306" y="4535816"/>
                          <a:pt x="1450303" y="4515338"/>
                        </a:cubicBezTo>
                        <a:cubicBezTo>
                          <a:pt x="1429062" y="4497145"/>
                          <a:pt x="1414394" y="4473332"/>
                          <a:pt x="1410108" y="4450568"/>
                        </a:cubicBezTo>
                        <a:cubicBezTo>
                          <a:pt x="1388391" y="4492287"/>
                          <a:pt x="1342099" y="4521338"/>
                          <a:pt x="1294950" y="4521338"/>
                        </a:cubicBezTo>
                        <a:cubicBezTo>
                          <a:pt x="1294665" y="4521338"/>
                          <a:pt x="1294474" y="4521338"/>
                          <a:pt x="1294188" y="4521338"/>
                        </a:cubicBezTo>
                        <a:cubicBezTo>
                          <a:pt x="1244373" y="4521053"/>
                          <a:pt x="1195795" y="4488191"/>
                          <a:pt x="1176174" y="4442567"/>
                        </a:cubicBezTo>
                        <a:cubicBezTo>
                          <a:pt x="1154171" y="4469618"/>
                          <a:pt x="1120357" y="4487429"/>
                          <a:pt x="1082352" y="4491716"/>
                        </a:cubicBezTo>
                        <a:cubicBezTo>
                          <a:pt x="1044347" y="4496097"/>
                          <a:pt x="1007390" y="4486286"/>
                          <a:pt x="979959" y="4464950"/>
                        </a:cubicBezTo>
                        <a:cubicBezTo>
                          <a:pt x="971957" y="4509813"/>
                          <a:pt x="938715" y="4549342"/>
                          <a:pt x="895567" y="4564487"/>
                        </a:cubicBezTo>
                        <a:cubicBezTo>
                          <a:pt x="854038" y="4579155"/>
                          <a:pt x="805461" y="4570297"/>
                          <a:pt x="771266" y="4542865"/>
                        </a:cubicBezTo>
                        <a:cubicBezTo>
                          <a:pt x="780981" y="4597348"/>
                          <a:pt x="751359" y="4658213"/>
                          <a:pt x="701543" y="4682597"/>
                        </a:cubicBezTo>
                        <a:cubicBezTo>
                          <a:pt x="649155" y="4708219"/>
                          <a:pt x="581718" y="4692979"/>
                          <a:pt x="544952" y="4648021"/>
                        </a:cubicBezTo>
                        <a:cubicBezTo>
                          <a:pt x="524663" y="4690121"/>
                          <a:pt x="477896" y="4718506"/>
                          <a:pt x="431128" y="4718506"/>
                        </a:cubicBezTo>
                        <a:close/>
                        <a:moveTo>
                          <a:pt x="315971" y="4595252"/>
                        </a:moveTo>
                        <a:lnTo>
                          <a:pt x="316352" y="4601825"/>
                        </a:lnTo>
                        <a:cubicBezTo>
                          <a:pt x="319495" y="4653831"/>
                          <a:pt x="362262" y="4701266"/>
                          <a:pt x="413602" y="4709934"/>
                        </a:cubicBezTo>
                        <a:cubicBezTo>
                          <a:pt x="464942" y="4718506"/>
                          <a:pt x="520853" y="4687740"/>
                          <a:pt x="540951" y="4639639"/>
                        </a:cubicBezTo>
                        <a:lnTo>
                          <a:pt x="543332" y="4633828"/>
                        </a:lnTo>
                        <a:lnTo>
                          <a:pt x="547047" y="4638877"/>
                        </a:lnTo>
                        <a:cubicBezTo>
                          <a:pt x="580194" y="4683930"/>
                          <a:pt x="648203" y="4700599"/>
                          <a:pt x="698495" y="4676025"/>
                        </a:cubicBezTo>
                        <a:cubicBezTo>
                          <a:pt x="748787" y="4651355"/>
                          <a:pt x="777266" y="4587537"/>
                          <a:pt x="762026" y="4533626"/>
                        </a:cubicBezTo>
                        <a:lnTo>
                          <a:pt x="758407" y="4520862"/>
                        </a:lnTo>
                        <a:lnTo>
                          <a:pt x="767932" y="4530102"/>
                        </a:lnTo>
                        <a:cubicBezTo>
                          <a:pt x="800317" y="4561534"/>
                          <a:pt x="850799" y="4572583"/>
                          <a:pt x="893376" y="4557534"/>
                        </a:cubicBezTo>
                        <a:cubicBezTo>
                          <a:pt x="935953" y="4542579"/>
                          <a:pt x="968338" y="4502384"/>
                          <a:pt x="973958" y="4457616"/>
                        </a:cubicBezTo>
                        <a:lnTo>
                          <a:pt x="974815" y="4450949"/>
                        </a:lnTo>
                        <a:lnTo>
                          <a:pt x="979863" y="4455330"/>
                        </a:lnTo>
                        <a:cubicBezTo>
                          <a:pt x="1006247" y="4478190"/>
                          <a:pt x="1043395" y="4488858"/>
                          <a:pt x="1081686" y="4484476"/>
                        </a:cubicBezTo>
                        <a:cubicBezTo>
                          <a:pt x="1120071" y="4480095"/>
                          <a:pt x="1153885" y="4461426"/>
                          <a:pt x="1174364" y="4433137"/>
                        </a:cubicBezTo>
                        <a:lnTo>
                          <a:pt x="1178269" y="4427708"/>
                        </a:lnTo>
                        <a:lnTo>
                          <a:pt x="1180555" y="4433994"/>
                        </a:lnTo>
                        <a:cubicBezTo>
                          <a:pt x="1197414" y="4480095"/>
                          <a:pt x="1245230" y="4513718"/>
                          <a:pt x="1294283" y="4514004"/>
                        </a:cubicBezTo>
                        <a:cubicBezTo>
                          <a:pt x="1294474" y="4514004"/>
                          <a:pt x="1294760" y="4514004"/>
                          <a:pt x="1294950" y="4514004"/>
                        </a:cubicBezTo>
                        <a:cubicBezTo>
                          <a:pt x="1343718" y="4514004"/>
                          <a:pt x="1391629" y="4481048"/>
                          <a:pt x="1408965" y="4435423"/>
                        </a:cubicBezTo>
                        <a:lnTo>
                          <a:pt x="1415823" y="4417325"/>
                        </a:lnTo>
                        <a:lnTo>
                          <a:pt x="1415823" y="4436661"/>
                        </a:lnTo>
                        <a:cubicBezTo>
                          <a:pt x="1415823" y="4461141"/>
                          <a:pt x="1430777" y="4489049"/>
                          <a:pt x="1454875" y="4509623"/>
                        </a:cubicBezTo>
                        <a:cubicBezTo>
                          <a:pt x="1477259" y="4528768"/>
                          <a:pt x="1502691" y="4537721"/>
                          <a:pt x="1524598" y="4534293"/>
                        </a:cubicBezTo>
                        <a:cubicBezTo>
                          <a:pt x="1547934" y="4530578"/>
                          <a:pt x="1569270" y="4515623"/>
                          <a:pt x="1583082" y="4493145"/>
                        </a:cubicBezTo>
                        <a:cubicBezTo>
                          <a:pt x="1596893" y="4470666"/>
                          <a:pt x="1600703" y="4444853"/>
                          <a:pt x="1593464" y="4422374"/>
                        </a:cubicBezTo>
                        <a:lnTo>
                          <a:pt x="1600227" y="4419992"/>
                        </a:lnTo>
                        <a:cubicBezTo>
                          <a:pt x="1616800" y="4464379"/>
                          <a:pt x="1659567" y="4498097"/>
                          <a:pt x="1706621" y="4503908"/>
                        </a:cubicBezTo>
                        <a:cubicBezTo>
                          <a:pt x="1753674" y="4509718"/>
                          <a:pt x="1803300" y="4487429"/>
                          <a:pt x="1830255" y="4448472"/>
                        </a:cubicBezTo>
                        <a:lnTo>
                          <a:pt x="1834541" y="4442281"/>
                        </a:lnTo>
                        <a:lnTo>
                          <a:pt x="1836637" y="4449425"/>
                        </a:lnTo>
                        <a:cubicBezTo>
                          <a:pt x="1848829" y="4490668"/>
                          <a:pt x="1887120" y="4522958"/>
                          <a:pt x="1929791" y="4528101"/>
                        </a:cubicBezTo>
                        <a:cubicBezTo>
                          <a:pt x="1972273" y="4533150"/>
                          <a:pt x="2017326" y="4510766"/>
                          <a:pt x="2038853" y="4473618"/>
                        </a:cubicBezTo>
                        <a:lnTo>
                          <a:pt x="2044854" y="4463236"/>
                        </a:lnTo>
                        <a:lnTo>
                          <a:pt x="2045520" y="4475238"/>
                        </a:lnTo>
                        <a:cubicBezTo>
                          <a:pt x="2047902" y="4519910"/>
                          <a:pt x="2080667" y="4561915"/>
                          <a:pt x="2123340" y="4575155"/>
                        </a:cubicBezTo>
                        <a:cubicBezTo>
                          <a:pt x="2166012" y="4588395"/>
                          <a:pt x="2216780" y="4572393"/>
                          <a:pt x="2244117" y="4536959"/>
                        </a:cubicBezTo>
                        <a:lnTo>
                          <a:pt x="2249165" y="4530482"/>
                        </a:lnTo>
                        <a:lnTo>
                          <a:pt x="2250498" y="4538578"/>
                        </a:lnTo>
                        <a:cubicBezTo>
                          <a:pt x="2256880" y="4577155"/>
                          <a:pt x="2292504" y="4608301"/>
                          <a:pt x="2331651" y="4609350"/>
                        </a:cubicBezTo>
                        <a:cubicBezTo>
                          <a:pt x="2370513" y="4610111"/>
                          <a:pt x="2408137" y="4581346"/>
                          <a:pt x="2416614" y="4543151"/>
                        </a:cubicBezTo>
                        <a:lnTo>
                          <a:pt x="2421281" y="4522196"/>
                        </a:lnTo>
                        <a:lnTo>
                          <a:pt x="2423663" y="4543532"/>
                        </a:lnTo>
                        <a:cubicBezTo>
                          <a:pt x="2426044" y="4565249"/>
                          <a:pt x="2438808" y="4585823"/>
                          <a:pt x="2458715" y="4599825"/>
                        </a:cubicBezTo>
                        <a:cubicBezTo>
                          <a:pt x="2478622" y="4613826"/>
                          <a:pt x="2502149" y="4619160"/>
                          <a:pt x="2523485" y="4614207"/>
                        </a:cubicBezTo>
                        <a:cubicBezTo>
                          <a:pt x="2544821" y="4609254"/>
                          <a:pt x="2563776" y="4594300"/>
                          <a:pt x="2575396" y="4572964"/>
                        </a:cubicBezTo>
                        <a:cubicBezTo>
                          <a:pt x="2587017" y="4551628"/>
                          <a:pt x="2589588" y="4527625"/>
                          <a:pt x="2582254" y="4506956"/>
                        </a:cubicBezTo>
                        <a:lnTo>
                          <a:pt x="2571967" y="4478000"/>
                        </a:lnTo>
                        <a:lnTo>
                          <a:pt x="2588636" y="4503813"/>
                        </a:lnTo>
                        <a:cubicBezTo>
                          <a:pt x="2599875" y="4521243"/>
                          <a:pt x="2619402" y="4532959"/>
                          <a:pt x="2642262" y="4536102"/>
                        </a:cubicBezTo>
                        <a:cubicBezTo>
                          <a:pt x="2665122" y="4539245"/>
                          <a:pt x="2687124" y="4533150"/>
                          <a:pt x="2702650" y="4519434"/>
                        </a:cubicBezTo>
                        <a:cubicBezTo>
                          <a:pt x="2718176" y="4505718"/>
                          <a:pt x="2726748" y="4484572"/>
                          <a:pt x="2726367" y="4461426"/>
                        </a:cubicBezTo>
                        <a:cubicBezTo>
                          <a:pt x="2725986" y="4438280"/>
                          <a:pt x="2716652" y="4417516"/>
                          <a:pt x="2700650" y="4404276"/>
                        </a:cubicBezTo>
                        <a:lnTo>
                          <a:pt x="2679695" y="4386941"/>
                        </a:lnTo>
                        <a:lnTo>
                          <a:pt x="2704364" y="4398275"/>
                        </a:lnTo>
                        <a:cubicBezTo>
                          <a:pt x="2728653" y="4409420"/>
                          <a:pt x="2810664" y="4439519"/>
                          <a:pt x="2847811" y="4359128"/>
                        </a:cubicBezTo>
                        <a:cubicBezTo>
                          <a:pt x="2869814" y="4311407"/>
                          <a:pt x="2888959" y="4256353"/>
                          <a:pt x="2863146" y="4209395"/>
                        </a:cubicBezTo>
                        <a:lnTo>
                          <a:pt x="2858384" y="4200727"/>
                        </a:lnTo>
                        <a:lnTo>
                          <a:pt x="2867623" y="4204346"/>
                        </a:lnTo>
                        <a:cubicBezTo>
                          <a:pt x="2927726" y="4228159"/>
                          <a:pt x="3002021" y="4206823"/>
                          <a:pt x="3040311" y="4154816"/>
                        </a:cubicBezTo>
                        <a:cubicBezTo>
                          <a:pt x="3078602" y="4102714"/>
                          <a:pt x="3076887" y="4025467"/>
                          <a:pt x="3036311" y="3975175"/>
                        </a:cubicBezTo>
                        <a:lnTo>
                          <a:pt x="3030977" y="3968507"/>
                        </a:lnTo>
                        <a:lnTo>
                          <a:pt x="3039454" y="3969364"/>
                        </a:lnTo>
                        <a:cubicBezTo>
                          <a:pt x="3092889" y="3974603"/>
                          <a:pt x="3134895" y="3939742"/>
                          <a:pt x="3144134" y="3882497"/>
                        </a:cubicBezTo>
                        <a:cubicBezTo>
                          <a:pt x="3152992" y="3827728"/>
                          <a:pt x="3113273" y="3768863"/>
                          <a:pt x="3059076" y="3756671"/>
                        </a:cubicBezTo>
                        <a:lnTo>
                          <a:pt x="3060504" y="3749718"/>
                        </a:lnTo>
                        <a:cubicBezTo>
                          <a:pt x="3119845" y="3760577"/>
                          <a:pt x="3183663" y="3722857"/>
                          <a:pt x="3202617" y="3665517"/>
                        </a:cubicBezTo>
                        <a:cubicBezTo>
                          <a:pt x="3221572" y="3608177"/>
                          <a:pt x="3193092" y="3539882"/>
                          <a:pt x="3138990" y="3513117"/>
                        </a:cubicBezTo>
                        <a:lnTo>
                          <a:pt x="3122226" y="3504830"/>
                        </a:lnTo>
                        <a:lnTo>
                          <a:pt x="3140895" y="3506354"/>
                        </a:lnTo>
                        <a:cubicBezTo>
                          <a:pt x="3202046" y="3511307"/>
                          <a:pt x="3263292" y="3462539"/>
                          <a:pt x="3271864" y="3401770"/>
                        </a:cubicBezTo>
                        <a:cubicBezTo>
                          <a:pt x="3280437" y="3340905"/>
                          <a:pt x="3235097" y="3277088"/>
                          <a:pt x="3174804" y="3265086"/>
                        </a:cubicBezTo>
                        <a:lnTo>
                          <a:pt x="3175947" y="3258038"/>
                        </a:lnTo>
                        <a:cubicBezTo>
                          <a:pt x="3253481" y="3268134"/>
                          <a:pt x="3333967" y="3209460"/>
                          <a:pt x="3347873" y="3132403"/>
                        </a:cubicBezTo>
                        <a:cubicBezTo>
                          <a:pt x="3361875" y="3055346"/>
                          <a:pt x="3307202" y="2972192"/>
                          <a:pt x="3231002" y="2954381"/>
                        </a:cubicBezTo>
                        <a:lnTo>
                          <a:pt x="3205570" y="2948475"/>
                        </a:lnTo>
                        <a:lnTo>
                          <a:pt x="3231669" y="2947332"/>
                        </a:lnTo>
                        <a:cubicBezTo>
                          <a:pt x="3260720" y="2946094"/>
                          <a:pt x="3289485" y="2931521"/>
                          <a:pt x="3310536" y="2907232"/>
                        </a:cubicBezTo>
                        <a:cubicBezTo>
                          <a:pt x="3331586" y="2883038"/>
                          <a:pt x="3342063" y="2852558"/>
                          <a:pt x="3339206" y="2823602"/>
                        </a:cubicBezTo>
                        <a:cubicBezTo>
                          <a:pt x="3336348" y="2794646"/>
                          <a:pt x="3320251" y="2766738"/>
                          <a:pt x="3294914" y="2747021"/>
                        </a:cubicBezTo>
                        <a:cubicBezTo>
                          <a:pt x="3269578" y="2727305"/>
                          <a:pt x="3238527" y="2718542"/>
                          <a:pt x="3209856" y="2722923"/>
                        </a:cubicBezTo>
                        <a:lnTo>
                          <a:pt x="3208428" y="2715970"/>
                        </a:lnTo>
                        <a:cubicBezTo>
                          <a:pt x="3263768" y="2700920"/>
                          <a:pt x="3309773" y="2653295"/>
                          <a:pt x="3322823" y="2597479"/>
                        </a:cubicBezTo>
                        <a:cubicBezTo>
                          <a:pt x="3335872" y="2541662"/>
                          <a:pt x="3315774" y="2478607"/>
                          <a:pt x="3272721" y="2440602"/>
                        </a:cubicBezTo>
                        <a:lnTo>
                          <a:pt x="3266339" y="2434887"/>
                        </a:lnTo>
                        <a:lnTo>
                          <a:pt x="3274912" y="2434315"/>
                        </a:lnTo>
                        <a:cubicBezTo>
                          <a:pt x="3300344" y="2432601"/>
                          <a:pt x="3325395" y="2419456"/>
                          <a:pt x="3343683" y="2398216"/>
                        </a:cubicBezTo>
                        <a:cubicBezTo>
                          <a:pt x="3361971" y="2376975"/>
                          <a:pt x="3371305" y="2350305"/>
                          <a:pt x="3369210" y="2324873"/>
                        </a:cubicBezTo>
                        <a:cubicBezTo>
                          <a:pt x="3367114" y="2299442"/>
                          <a:pt x="3353684" y="2274581"/>
                          <a:pt x="3332157" y="2256579"/>
                        </a:cubicBezTo>
                        <a:cubicBezTo>
                          <a:pt x="3310726" y="2238577"/>
                          <a:pt x="3283961" y="2229623"/>
                          <a:pt x="3258434" y="2232100"/>
                        </a:cubicBezTo>
                        <a:lnTo>
                          <a:pt x="3257481" y="2225051"/>
                        </a:lnTo>
                        <a:cubicBezTo>
                          <a:pt x="3301772" y="2217336"/>
                          <a:pt x="3337968" y="2177807"/>
                          <a:pt x="3341587" y="2132945"/>
                        </a:cubicBezTo>
                        <a:cubicBezTo>
                          <a:pt x="3345206" y="2088082"/>
                          <a:pt x="3315965" y="2043219"/>
                          <a:pt x="3273483" y="2028455"/>
                        </a:cubicBezTo>
                        <a:lnTo>
                          <a:pt x="3264435" y="2025312"/>
                        </a:lnTo>
                        <a:lnTo>
                          <a:pt x="3273388" y="2021788"/>
                        </a:lnTo>
                        <a:cubicBezTo>
                          <a:pt x="3324728" y="2001309"/>
                          <a:pt x="3360542" y="1945874"/>
                          <a:pt x="3362447" y="1883771"/>
                        </a:cubicBezTo>
                        <a:cubicBezTo>
                          <a:pt x="3364256" y="1825382"/>
                          <a:pt x="3328633" y="1767089"/>
                          <a:pt x="3275864" y="1742134"/>
                        </a:cubicBezTo>
                        <a:lnTo>
                          <a:pt x="3270721" y="1739753"/>
                        </a:lnTo>
                        <a:lnTo>
                          <a:pt x="3275103" y="1736133"/>
                        </a:lnTo>
                        <a:cubicBezTo>
                          <a:pt x="3307678" y="1709749"/>
                          <a:pt x="3324633" y="1664315"/>
                          <a:pt x="3317203" y="1623071"/>
                        </a:cubicBezTo>
                        <a:cubicBezTo>
                          <a:pt x="3309773" y="1581828"/>
                          <a:pt x="3278151" y="1545062"/>
                          <a:pt x="3238431" y="1531631"/>
                        </a:cubicBezTo>
                        <a:lnTo>
                          <a:pt x="3232812" y="1529726"/>
                        </a:lnTo>
                        <a:lnTo>
                          <a:pt x="3237193" y="1525630"/>
                        </a:lnTo>
                        <a:cubicBezTo>
                          <a:pt x="3270245" y="1494674"/>
                          <a:pt x="3287866" y="1447430"/>
                          <a:pt x="3283294" y="1402377"/>
                        </a:cubicBezTo>
                        <a:cubicBezTo>
                          <a:pt x="3278722" y="1357324"/>
                          <a:pt x="3251862" y="1314652"/>
                          <a:pt x="3213190" y="1291030"/>
                        </a:cubicBezTo>
                        <a:lnTo>
                          <a:pt x="3208428" y="1288077"/>
                        </a:lnTo>
                        <a:lnTo>
                          <a:pt x="3213095" y="1284934"/>
                        </a:lnTo>
                        <a:cubicBezTo>
                          <a:pt x="3240908" y="1266265"/>
                          <a:pt x="3258148" y="1232356"/>
                          <a:pt x="3259101" y="1194351"/>
                        </a:cubicBezTo>
                        <a:cubicBezTo>
                          <a:pt x="3260053" y="1156251"/>
                          <a:pt x="3244718" y="1121580"/>
                          <a:pt x="3217857" y="1101482"/>
                        </a:cubicBezTo>
                        <a:lnTo>
                          <a:pt x="3210809" y="1096244"/>
                        </a:lnTo>
                        <a:lnTo>
                          <a:pt x="3219477" y="1095100"/>
                        </a:lnTo>
                        <a:cubicBezTo>
                          <a:pt x="3273102" y="1088052"/>
                          <a:pt x="3317203" y="1036426"/>
                          <a:pt x="3315774" y="982420"/>
                        </a:cubicBezTo>
                        <a:cubicBezTo>
                          <a:pt x="3314346" y="928413"/>
                          <a:pt x="3267673" y="879074"/>
                          <a:pt x="3213762" y="874787"/>
                        </a:cubicBezTo>
                        <a:lnTo>
                          <a:pt x="3208523" y="874406"/>
                        </a:lnTo>
                        <a:lnTo>
                          <a:pt x="3210809" y="869644"/>
                        </a:lnTo>
                        <a:cubicBezTo>
                          <a:pt x="3242908" y="804302"/>
                          <a:pt x="3235955" y="720577"/>
                          <a:pt x="3193569" y="661332"/>
                        </a:cubicBezTo>
                        <a:lnTo>
                          <a:pt x="3192711" y="660094"/>
                        </a:lnTo>
                        <a:lnTo>
                          <a:pt x="3192997" y="658570"/>
                        </a:lnTo>
                        <a:cubicBezTo>
                          <a:pt x="3203475" y="599896"/>
                          <a:pt x="3175852" y="536459"/>
                          <a:pt x="3125751" y="504169"/>
                        </a:cubicBezTo>
                        <a:lnTo>
                          <a:pt x="3123464" y="502741"/>
                        </a:lnTo>
                        <a:lnTo>
                          <a:pt x="3124227" y="500169"/>
                        </a:lnTo>
                        <a:cubicBezTo>
                          <a:pt x="3140705" y="445686"/>
                          <a:pt x="3108701" y="379678"/>
                          <a:pt x="3055551" y="359008"/>
                        </a:cubicBezTo>
                        <a:lnTo>
                          <a:pt x="3050694" y="357103"/>
                        </a:lnTo>
                        <a:lnTo>
                          <a:pt x="3054218" y="353293"/>
                        </a:lnTo>
                        <a:cubicBezTo>
                          <a:pt x="3069172" y="336910"/>
                          <a:pt x="3075363" y="312336"/>
                          <a:pt x="3070982" y="287761"/>
                        </a:cubicBezTo>
                        <a:cubicBezTo>
                          <a:pt x="3066600" y="263092"/>
                          <a:pt x="3052218" y="242327"/>
                          <a:pt x="3032596" y="232040"/>
                        </a:cubicBezTo>
                        <a:lnTo>
                          <a:pt x="3029834" y="230611"/>
                        </a:lnTo>
                        <a:lnTo>
                          <a:pt x="3030786" y="227754"/>
                        </a:lnTo>
                        <a:cubicBezTo>
                          <a:pt x="3037644" y="207466"/>
                          <a:pt x="3033168" y="183558"/>
                          <a:pt x="3018785" y="163841"/>
                        </a:cubicBezTo>
                        <a:cubicBezTo>
                          <a:pt x="3004307" y="144124"/>
                          <a:pt x="2982971" y="132694"/>
                          <a:pt x="2961539" y="133171"/>
                        </a:cubicBezTo>
                        <a:lnTo>
                          <a:pt x="2959158" y="133266"/>
                        </a:lnTo>
                        <a:lnTo>
                          <a:pt x="2958206" y="131075"/>
                        </a:lnTo>
                        <a:cubicBezTo>
                          <a:pt x="2932107" y="72496"/>
                          <a:pt x="2878291" y="29062"/>
                          <a:pt x="2810568" y="11917"/>
                        </a:cubicBezTo>
                        <a:cubicBezTo>
                          <a:pt x="2786661" y="5821"/>
                          <a:pt x="2752085" y="1916"/>
                          <a:pt x="2723129" y="17728"/>
                        </a:cubicBezTo>
                        <a:cubicBezTo>
                          <a:pt x="2699221" y="30777"/>
                          <a:pt x="2679981" y="62400"/>
                          <a:pt x="2690553" y="90784"/>
                        </a:cubicBezTo>
                        <a:lnTo>
                          <a:pt x="2683981" y="93642"/>
                        </a:lnTo>
                        <a:cubicBezTo>
                          <a:pt x="2670741" y="66686"/>
                          <a:pt x="2638261" y="49827"/>
                          <a:pt x="2608543" y="54494"/>
                        </a:cubicBezTo>
                        <a:cubicBezTo>
                          <a:pt x="2578158" y="59257"/>
                          <a:pt x="2551964" y="85450"/>
                          <a:pt x="2547488" y="115454"/>
                        </a:cubicBezTo>
                        <a:lnTo>
                          <a:pt x="2546250" y="124122"/>
                        </a:lnTo>
                        <a:lnTo>
                          <a:pt x="2541106" y="117073"/>
                        </a:lnTo>
                        <a:cubicBezTo>
                          <a:pt x="2490243" y="47160"/>
                          <a:pt x="2396231" y="13537"/>
                          <a:pt x="2312601" y="35444"/>
                        </a:cubicBezTo>
                        <a:cubicBezTo>
                          <a:pt x="2228972" y="57256"/>
                          <a:pt x="2163345" y="132504"/>
                          <a:pt x="2153153" y="218419"/>
                        </a:cubicBezTo>
                        <a:lnTo>
                          <a:pt x="2152391" y="225087"/>
                        </a:lnTo>
                        <a:lnTo>
                          <a:pt x="2147343" y="220801"/>
                        </a:lnTo>
                        <a:cubicBezTo>
                          <a:pt x="2101623" y="181843"/>
                          <a:pt x="2031614" y="172318"/>
                          <a:pt x="1977131" y="197655"/>
                        </a:cubicBezTo>
                        <a:cubicBezTo>
                          <a:pt x="1922648" y="222991"/>
                          <a:pt x="1884833" y="282713"/>
                          <a:pt x="1885215" y="342816"/>
                        </a:cubicBezTo>
                        <a:lnTo>
                          <a:pt x="1885215" y="346626"/>
                        </a:lnTo>
                        <a:lnTo>
                          <a:pt x="1881500" y="346435"/>
                        </a:lnTo>
                        <a:cubicBezTo>
                          <a:pt x="1831875" y="344054"/>
                          <a:pt x="1782535" y="379868"/>
                          <a:pt x="1769295" y="427684"/>
                        </a:cubicBezTo>
                        <a:cubicBezTo>
                          <a:pt x="1755960" y="475594"/>
                          <a:pt x="1779868" y="531601"/>
                          <a:pt x="1823588" y="555223"/>
                        </a:cubicBezTo>
                        <a:lnTo>
                          <a:pt x="1831779" y="559605"/>
                        </a:lnTo>
                        <a:lnTo>
                          <a:pt x="1822731" y="561796"/>
                        </a:lnTo>
                        <a:cubicBezTo>
                          <a:pt x="1765581" y="575702"/>
                          <a:pt x="1720527" y="630471"/>
                          <a:pt x="1717860" y="689145"/>
                        </a:cubicBezTo>
                        <a:cubicBezTo>
                          <a:pt x="1715193" y="747819"/>
                          <a:pt x="1755103" y="806493"/>
                          <a:pt x="1810634" y="825543"/>
                        </a:cubicBezTo>
                        <a:lnTo>
                          <a:pt x="1819206" y="828496"/>
                        </a:lnTo>
                        <a:lnTo>
                          <a:pt x="1810920" y="832211"/>
                        </a:lnTo>
                        <a:cubicBezTo>
                          <a:pt x="1762342" y="853928"/>
                          <a:pt x="1733005" y="913745"/>
                          <a:pt x="1745578" y="965465"/>
                        </a:cubicBezTo>
                        <a:cubicBezTo>
                          <a:pt x="1758056" y="1017186"/>
                          <a:pt x="1811491" y="1056905"/>
                          <a:pt x="1864641" y="1054048"/>
                        </a:cubicBezTo>
                        <a:lnTo>
                          <a:pt x="1873689" y="1053571"/>
                        </a:lnTo>
                        <a:lnTo>
                          <a:pt x="1867403" y="1060144"/>
                        </a:lnTo>
                        <a:cubicBezTo>
                          <a:pt x="1833303" y="1095482"/>
                          <a:pt x="1822159" y="1149965"/>
                          <a:pt x="1839685" y="1195875"/>
                        </a:cubicBezTo>
                        <a:cubicBezTo>
                          <a:pt x="1856925" y="1241024"/>
                          <a:pt x="1902550" y="1275028"/>
                          <a:pt x="1950746" y="1278647"/>
                        </a:cubicBezTo>
                        <a:lnTo>
                          <a:pt x="1960843" y="1279409"/>
                        </a:lnTo>
                        <a:lnTo>
                          <a:pt x="1952461" y="1285124"/>
                        </a:lnTo>
                        <a:cubicBezTo>
                          <a:pt x="1914837" y="1310937"/>
                          <a:pt x="1899883" y="1365706"/>
                          <a:pt x="1918933" y="1407044"/>
                        </a:cubicBezTo>
                        <a:cubicBezTo>
                          <a:pt x="1937983" y="1448478"/>
                          <a:pt x="1989323" y="1472481"/>
                          <a:pt x="2033424" y="1460670"/>
                        </a:cubicBezTo>
                        <a:lnTo>
                          <a:pt x="2057712" y="1454098"/>
                        </a:lnTo>
                        <a:lnTo>
                          <a:pt x="2036281" y="1467147"/>
                        </a:lnTo>
                        <a:cubicBezTo>
                          <a:pt x="1988942" y="1495912"/>
                          <a:pt x="1963415" y="1556015"/>
                          <a:pt x="1975702" y="1610022"/>
                        </a:cubicBezTo>
                        <a:cubicBezTo>
                          <a:pt x="1987989" y="1664029"/>
                          <a:pt x="2036948" y="1707177"/>
                          <a:pt x="2092098" y="1712606"/>
                        </a:cubicBezTo>
                        <a:lnTo>
                          <a:pt x="2108862" y="1714225"/>
                        </a:lnTo>
                        <a:lnTo>
                          <a:pt x="2092860" y="1719559"/>
                        </a:lnTo>
                        <a:cubicBezTo>
                          <a:pt x="2042853" y="1736133"/>
                          <a:pt x="2008849" y="1790140"/>
                          <a:pt x="2015612" y="1842432"/>
                        </a:cubicBezTo>
                        <a:cubicBezTo>
                          <a:pt x="2022279" y="1894724"/>
                          <a:pt x="2068761" y="1938349"/>
                          <a:pt x="2121339" y="1941873"/>
                        </a:cubicBezTo>
                        <a:lnTo>
                          <a:pt x="2121149" y="1949017"/>
                        </a:lnTo>
                        <a:cubicBezTo>
                          <a:pt x="2073810" y="1949493"/>
                          <a:pt x="2027232" y="1979973"/>
                          <a:pt x="2007992" y="2023312"/>
                        </a:cubicBezTo>
                        <a:cubicBezTo>
                          <a:pt x="1988751" y="2066555"/>
                          <a:pt x="1997133" y="2121610"/>
                          <a:pt x="2028566" y="2157138"/>
                        </a:cubicBezTo>
                        <a:lnTo>
                          <a:pt x="2032566" y="2161615"/>
                        </a:lnTo>
                        <a:lnTo>
                          <a:pt x="2026661" y="2162948"/>
                        </a:lnTo>
                        <a:cubicBezTo>
                          <a:pt x="1991133" y="2171045"/>
                          <a:pt x="1963700" y="2206001"/>
                          <a:pt x="1964367" y="2242482"/>
                        </a:cubicBezTo>
                        <a:cubicBezTo>
                          <a:pt x="1965034" y="2278963"/>
                          <a:pt x="1993514" y="2312967"/>
                          <a:pt x="2029328" y="2319825"/>
                        </a:cubicBezTo>
                        <a:lnTo>
                          <a:pt x="2028185" y="2326873"/>
                        </a:lnTo>
                        <a:cubicBezTo>
                          <a:pt x="2007801" y="2324302"/>
                          <a:pt x="1986084" y="2331350"/>
                          <a:pt x="1968654" y="2346209"/>
                        </a:cubicBezTo>
                        <a:cubicBezTo>
                          <a:pt x="1951223" y="2361068"/>
                          <a:pt x="1940936" y="2381356"/>
                          <a:pt x="1940364" y="2401931"/>
                        </a:cubicBezTo>
                        <a:cubicBezTo>
                          <a:pt x="1939793" y="2422505"/>
                          <a:pt x="1948841" y="2443460"/>
                          <a:pt x="1965225" y="2459271"/>
                        </a:cubicBezTo>
                        <a:cubicBezTo>
                          <a:pt x="1981608" y="2475178"/>
                          <a:pt x="2002944" y="2483464"/>
                          <a:pt x="2023422" y="2482131"/>
                        </a:cubicBezTo>
                        <a:lnTo>
                          <a:pt x="2024184" y="2489275"/>
                        </a:lnTo>
                        <a:cubicBezTo>
                          <a:pt x="1999419" y="2492704"/>
                          <a:pt x="1976654" y="2509563"/>
                          <a:pt x="1963320" y="2534519"/>
                        </a:cubicBezTo>
                        <a:cubicBezTo>
                          <a:pt x="1949889" y="2559474"/>
                          <a:pt x="1948365" y="2587763"/>
                          <a:pt x="1959224" y="2610242"/>
                        </a:cubicBezTo>
                        <a:lnTo>
                          <a:pt x="1962177" y="2616338"/>
                        </a:lnTo>
                        <a:lnTo>
                          <a:pt x="1955509" y="2615290"/>
                        </a:lnTo>
                        <a:cubicBezTo>
                          <a:pt x="1947508" y="2614148"/>
                          <a:pt x="1937126" y="2619005"/>
                          <a:pt x="1928744" y="2628245"/>
                        </a:cubicBezTo>
                        <a:cubicBezTo>
                          <a:pt x="1919504" y="2638341"/>
                          <a:pt x="1914933" y="2650628"/>
                          <a:pt x="1917123" y="2659487"/>
                        </a:cubicBezTo>
                        <a:lnTo>
                          <a:pt x="1918647" y="2665868"/>
                        </a:lnTo>
                        <a:lnTo>
                          <a:pt x="1912456" y="2663773"/>
                        </a:lnTo>
                        <a:cubicBezTo>
                          <a:pt x="1886358" y="2654819"/>
                          <a:pt x="1855592" y="2660248"/>
                          <a:pt x="1830065" y="2678346"/>
                        </a:cubicBezTo>
                        <a:cubicBezTo>
                          <a:pt x="1804538" y="2696444"/>
                          <a:pt x="1789298" y="2723780"/>
                          <a:pt x="1789107" y="2751307"/>
                        </a:cubicBezTo>
                        <a:lnTo>
                          <a:pt x="1789107" y="2758070"/>
                        </a:lnTo>
                        <a:lnTo>
                          <a:pt x="1783583" y="2754260"/>
                        </a:lnTo>
                        <a:cubicBezTo>
                          <a:pt x="1761866" y="2739401"/>
                          <a:pt x="1733195" y="2734353"/>
                          <a:pt x="1704811" y="2740449"/>
                        </a:cubicBezTo>
                        <a:cubicBezTo>
                          <a:pt x="1676427" y="2746545"/>
                          <a:pt x="1652328" y="2762833"/>
                          <a:pt x="1638517" y="2785217"/>
                        </a:cubicBezTo>
                        <a:lnTo>
                          <a:pt x="1637088" y="2787598"/>
                        </a:lnTo>
                        <a:lnTo>
                          <a:pt x="1634421" y="2786836"/>
                        </a:lnTo>
                        <a:cubicBezTo>
                          <a:pt x="1550696" y="2762071"/>
                          <a:pt x="1452399" y="2799028"/>
                          <a:pt x="1405821" y="2872942"/>
                        </a:cubicBezTo>
                        <a:lnTo>
                          <a:pt x="1403631" y="2876371"/>
                        </a:lnTo>
                        <a:lnTo>
                          <a:pt x="1400487" y="2873799"/>
                        </a:lnTo>
                        <a:cubicBezTo>
                          <a:pt x="1351148" y="2833413"/>
                          <a:pt x="1271138" y="2840081"/>
                          <a:pt x="1229133" y="2888087"/>
                        </a:cubicBezTo>
                        <a:lnTo>
                          <a:pt x="1226942" y="2890563"/>
                        </a:lnTo>
                        <a:lnTo>
                          <a:pt x="1224275" y="2888563"/>
                        </a:lnTo>
                        <a:cubicBezTo>
                          <a:pt x="1198653" y="2869608"/>
                          <a:pt x="1164077" y="2862179"/>
                          <a:pt x="1129406" y="2868179"/>
                        </a:cubicBezTo>
                        <a:cubicBezTo>
                          <a:pt x="1094830" y="2874180"/>
                          <a:pt x="1064731" y="2892754"/>
                          <a:pt x="1046919" y="2919233"/>
                        </a:cubicBezTo>
                        <a:lnTo>
                          <a:pt x="1045110" y="2921900"/>
                        </a:lnTo>
                        <a:lnTo>
                          <a:pt x="1042252" y="2920376"/>
                        </a:lnTo>
                        <a:cubicBezTo>
                          <a:pt x="1003485" y="2899517"/>
                          <a:pt x="955098" y="2897993"/>
                          <a:pt x="909378" y="2916376"/>
                        </a:cubicBezTo>
                        <a:cubicBezTo>
                          <a:pt x="863753" y="2934759"/>
                          <a:pt x="829749" y="2969335"/>
                          <a:pt x="816224" y="3011245"/>
                        </a:cubicBezTo>
                        <a:lnTo>
                          <a:pt x="814700" y="3015817"/>
                        </a:lnTo>
                        <a:lnTo>
                          <a:pt x="810699" y="3013055"/>
                        </a:lnTo>
                        <a:cubicBezTo>
                          <a:pt x="752501" y="2972478"/>
                          <a:pt x="677063" y="2960000"/>
                          <a:pt x="608960" y="2979812"/>
                        </a:cubicBezTo>
                        <a:cubicBezTo>
                          <a:pt x="540856" y="2999529"/>
                          <a:pt x="483706" y="3050393"/>
                          <a:pt x="456179" y="3115734"/>
                        </a:cubicBezTo>
                        <a:lnTo>
                          <a:pt x="454845" y="3118782"/>
                        </a:lnTo>
                        <a:lnTo>
                          <a:pt x="451702" y="3117734"/>
                        </a:lnTo>
                        <a:cubicBezTo>
                          <a:pt x="404744" y="3101732"/>
                          <a:pt x="350642" y="3110114"/>
                          <a:pt x="310732" y="3139547"/>
                        </a:cubicBezTo>
                        <a:cubicBezTo>
                          <a:pt x="270727" y="3168979"/>
                          <a:pt x="246819" y="3218128"/>
                          <a:pt x="248153" y="3267753"/>
                        </a:cubicBezTo>
                        <a:lnTo>
                          <a:pt x="248248" y="3270230"/>
                        </a:lnTo>
                        <a:lnTo>
                          <a:pt x="245962" y="3271182"/>
                        </a:lnTo>
                        <a:cubicBezTo>
                          <a:pt x="188431" y="3293947"/>
                          <a:pt x="140711" y="3343191"/>
                          <a:pt x="115088" y="3406247"/>
                        </a:cubicBezTo>
                        <a:cubicBezTo>
                          <a:pt x="89466" y="3469302"/>
                          <a:pt x="89276" y="3537882"/>
                          <a:pt x="114612" y="3594270"/>
                        </a:cubicBezTo>
                        <a:lnTo>
                          <a:pt x="116708" y="3599032"/>
                        </a:lnTo>
                        <a:lnTo>
                          <a:pt x="111469" y="3599318"/>
                        </a:lnTo>
                        <a:cubicBezTo>
                          <a:pt x="54319" y="3602366"/>
                          <a:pt x="5360" y="3655135"/>
                          <a:pt x="6694" y="3712380"/>
                        </a:cubicBezTo>
                        <a:cubicBezTo>
                          <a:pt x="7932" y="3769530"/>
                          <a:pt x="59272" y="3820108"/>
                          <a:pt x="116517" y="3820584"/>
                        </a:cubicBezTo>
                        <a:lnTo>
                          <a:pt x="116708" y="3827728"/>
                        </a:lnTo>
                        <a:cubicBezTo>
                          <a:pt x="69083" y="3830109"/>
                          <a:pt x="31173" y="3882115"/>
                          <a:pt x="26982" y="3927359"/>
                        </a:cubicBezTo>
                        <a:cubicBezTo>
                          <a:pt x="22601" y="3974032"/>
                          <a:pt x="56224" y="4020895"/>
                          <a:pt x="101753" y="4031848"/>
                        </a:cubicBezTo>
                        <a:lnTo>
                          <a:pt x="132233" y="4039183"/>
                        </a:lnTo>
                        <a:lnTo>
                          <a:pt x="100896" y="4038897"/>
                        </a:lnTo>
                        <a:cubicBezTo>
                          <a:pt x="80513" y="4038897"/>
                          <a:pt x="60415" y="4047660"/>
                          <a:pt x="44889" y="4063472"/>
                        </a:cubicBezTo>
                        <a:cubicBezTo>
                          <a:pt x="29363" y="4079283"/>
                          <a:pt x="20791" y="4099857"/>
                          <a:pt x="21267" y="4119955"/>
                        </a:cubicBezTo>
                        <a:cubicBezTo>
                          <a:pt x="21743" y="4140053"/>
                          <a:pt x="31459" y="4160150"/>
                          <a:pt x="47842" y="4175105"/>
                        </a:cubicBezTo>
                        <a:cubicBezTo>
                          <a:pt x="64130" y="4190059"/>
                          <a:pt x="84989" y="4197965"/>
                          <a:pt x="105087" y="4196726"/>
                        </a:cubicBezTo>
                        <a:lnTo>
                          <a:pt x="137948" y="4194726"/>
                        </a:lnTo>
                        <a:lnTo>
                          <a:pt x="106325" y="4203775"/>
                        </a:lnTo>
                        <a:cubicBezTo>
                          <a:pt x="78131" y="4211776"/>
                          <a:pt x="58319" y="4243018"/>
                          <a:pt x="63177" y="4271974"/>
                        </a:cubicBezTo>
                        <a:cubicBezTo>
                          <a:pt x="68035" y="4300930"/>
                          <a:pt x="97277" y="4324076"/>
                          <a:pt x="126137" y="4322456"/>
                        </a:cubicBezTo>
                        <a:lnTo>
                          <a:pt x="144425" y="4321504"/>
                        </a:lnTo>
                        <a:lnTo>
                          <a:pt x="127852" y="4329314"/>
                        </a:lnTo>
                        <a:cubicBezTo>
                          <a:pt x="101087" y="4341792"/>
                          <a:pt x="86894" y="4375987"/>
                          <a:pt x="96705" y="4403800"/>
                        </a:cubicBezTo>
                        <a:cubicBezTo>
                          <a:pt x="106611" y="4431613"/>
                          <a:pt x="139091" y="4449139"/>
                          <a:pt x="167762" y="4441995"/>
                        </a:cubicBezTo>
                        <a:lnTo>
                          <a:pt x="178811" y="4439233"/>
                        </a:lnTo>
                        <a:lnTo>
                          <a:pt x="171286" y="4447805"/>
                        </a:lnTo>
                        <a:cubicBezTo>
                          <a:pt x="138139" y="4485619"/>
                          <a:pt x="138901" y="4548770"/>
                          <a:pt x="172905" y="4585823"/>
                        </a:cubicBezTo>
                        <a:cubicBezTo>
                          <a:pt x="206909" y="4622875"/>
                          <a:pt x="269774" y="4628876"/>
                          <a:pt x="310256" y="4599063"/>
                        </a:cubicBezTo>
                        <a:lnTo>
                          <a:pt x="315971" y="4595252"/>
                        </a:lnTo>
                        <a:close/>
                      </a:path>
                    </a:pathLst>
                  </a:custGeom>
                  <a:solidFill>
                    <a:srgbClr val="D9D7D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319" name="Google Shape;319;p4"/>
                <p:cNvSpPr/>
                <p:nvPr/>
              </p:nvSpPr>
              <p:spPr>
                <a:xfrm>
                  <a:off x="8348785" y="2183210"/>
                  <a:ext cx="249745" cy="1460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745" h="146018" extrusionOk="0">
                      <a:moveTo>
                        <a:pt x="200882" y="146018"/>
                      </a:moveTo>
                      <a:cubicBezTo>
                        <a:pt x="186880" y="146018"/>
                        <a:pt x="172879" y="141923"/>
                        <a:pt x="161449" y="133350"/>
                      </a:cubicBezTo>
                      <a:cubicBezTo>
                        <a:pt x="139446" y="116967"/>
                        <a:pt x="130112" y="86868"/>
                        <a:pt x="137255" y="60770"/>
                      </a:cubicBezTo>
                      <a:cubicBezTo>
                        <a:pt x="114871" y="76772"/>
                        <a:pt x="84868" y="81725"/>
                        <a:pt x="58579" y="72866"/>
                      </a:cubicBezTo>
                      <a:cubicBezTo>
                        <a:pt x="27432" y="62389"/>
                        <a:pt x="3905" y="33433"/>
                        <a:pt x="0" y="857"/>
                      </a:cubicBezTo>
                      <a:lnTo>
                        <a:pt x="7049" y="0"/>
                      </a:lnTo>
                      <a:cubicBezTo>
                        <a:pt x="10668" y="29909"/>
                        <a:pt x="32195" y="56483"/>
                        <a:pt x="60770" y="66104"/>
                      </a:cubicBezTo>
                      <a:cubicBezTo>
                        <a:pt x="89345" y="75724"/>
                        <a:pt x="122587" y="67628"/>
                        <a:pt x="143542" y="46006"/>
                      </a:cubicBezTo>
                      <a:lnTo>
                        <a:pt x="162878" y="26003"/>
                      </a:lnTo>
                      <a:lnTo>
                        <a:pt x="149257" y="50197"/>
                      </a:lnTo>
                      <a:cubicBezTo>
                        <a:pt x="135255" y="75152"/>
                        <a:pt x="142780" y="110585"/>
                        <a:pt x="165735" y="127540"/>
                      </a:cubicBezTo>
                      <a:cubicBezTo>
                        <a:pt x="188690" y="144590"/>
                        <a:pt x="224790" y="141542"/>
                        <a:pt x="244602" y="120872"/>
                      </a:cubicBezTo>
                      <a:lnTo>
                        <a:pt x="249746" y="125825"/>
                      </a:lnTo>
                      <a:cubicBezTo>
                        <a:pt x="236982" y="139160"/>
                        <a:pt x="218980" y="146018"/>
                        <a:pt x="200882" y="146018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0" name="Google Shape;320;p4"/>
                <p:cNvSpPr/>
                <p:nvPr/>
              </p:nvSpPr>
              <p:spPr>
                <a:xfrm>
                  <a:off x="9077829" y="2151778"/>
                  <a:ext cx="252443" cy="200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443" h="200977" extrusionOk="0">
                      <a:moveTo>
                        <a:pt x="59531" y="200977"/>
                      </a:moveTo>
                      <a:cubicBezTo>
                        <a:pt x="46863" y="200977"/>
                        <a:pt x="34099" y="196405"/>
                        <a:pt x="23050" y="187738"/>
                      </a:cubicBezTo>
                      <a:cubicBezTo>
                        <a:pt x="8668" y="176498"/>
                        <a:pt x="190" y="160496"/>
                        <a:pt x="0" y="144018"/>
                      </a:cubicBezTo>
                      <a:lnTo>
                        <a:pt x="7144" y="143923"/>
                      </a:lnTo>
                      <a:cubicBezTo>
                        <a:pt x="7334" y="158020"/>
                        <a:pt x="14954" y="172307"/>
                        <a:pt x="27432" y="182118"/>
                      </a:cubicBezTo>
                      <a:cubicBezTo>
                        <a:pt x="39910" y="191929"/>
                        <a:pt x="55626" y="195834"/>
                        <a:pt x="69342" y="192691"/>
                      </a:cubicBezTo>
                      <a:cubicBezTo>
                        <a:pt x="83058" y="189547"/>
                        <a:pt x="95440" y="179070"/>
                        <a:pt x="102394" y="164782"/>
                      </a:cubicBezTo>
                      <a:cubicBezTo>
                        <a:pt x="109347" y="150495"/>
                        <a:pt x="109919" y="134302"/>
                        <a:pt x="103918" y="121539"/>
                      </a:cubicBezTo>
                      <a:lnTo>
                        <a:pt x="92392" y="96964"/>
                      </a:lnTo>
                      <a:lnTo>
                        <a:pt x="109919" y="117729"/>
                      </a:lnTo>
                      <a:cubicBezTo>
                        <a:pt x="122777" y="132969"/>
                        <a:pt x="148209" y="136207"/>
                        <a:pt x="164402" y="124682"/>
                      </a:cubicBezTo>
                      <a:cubicBezTo>
                        <a:pt x="180594" y="113157"/>
                        <a:pt x="185928" y="88011"/>
                        <a:pt x="175736" y="70866"/>
                      </a:cubicBezTo>
                      <a:lnTo>
                        <a:pt x="171736" y="64198"/>
                      </a:lnTo>
                      <a:lnTo>
                        <a:pt x="179356" y="65437"/>
                      </a:lnTo>
                      <a:cubicBezTo>
                        <a:pt x="195834" y="68199"/>
                        <a:pt x="213646" y="61913"/>
                        <a:pt x="227171" y="48577"/>
                      </a:cubicBezTo>
                      <a:cubicBezTo>
                        <a:pt x="240697" y="35242"/>
                        <a:pt x="247269" y="17526"/>
                        <a:pt x="244792" y="1048"/>
                      </a:cubicBezTo>
                      <a:lnTo>
                        <a:pt x="251841" y="0"/>
                      </a:lnTo>
                      <a:cubicBezTo>
                        <a:pt x="254698" y="18764"/>
                        <a:pt x="247269" y="38862"/>
                        <a:pt x="232124" y="53721"/>
                      </a:cubicBezTo>
                      <a:cubicBezTo>
                        <a:pt x="218789" y="66865"/>
                        <a:pt x="201549" y="73914"/>
                        <a:pt x="184690" y="73152"/>
                      </a:cubicBezTo>
                      <a:cubicBezTo>
                        <a:pt x="192596" y="92964"/>
                        <a:pt x="186023" y="117824"/>
                        <a:pt x="168402" y="130397"/>
                      </a:cubicBezTo>
                      <a:cubicBezTo>
                        <a:pt x="152590" y="141637"/>
                        <a:pt x="130302" y="141256"/>
                        <a:pt x="114205" y="130969"/>
                      </a:cubicBezTo>
                      <a:cubicBezTo>
                        <a:pt x="116396" y="142875"/>
                        <a:pt x="114490" y="155734"/>
                        <a:pt x="108680" y="167830"/>
                      </a:cubicBezTo>
                      <a:cubicBezTo>
                        <a:pt x="100679" y="184309"/>
                        <a:pt x="86868" y="195834"/>
                        <a:pt x="70771" y="199549"/>
                      </a:cubicBezTo>
                      <a:cubicBezTo>
                        <a:pt x="67246" y="200596"/>
                        <a:pt x="63437" y="200977"/>
                        <a:pt x="59531" y="200977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1" name="Google Shape;321;p4"/>
                <p:cNvSpPr/>
                <p:nvPr/>
              </p:nvSpPr>
              <p:spPr>
                <a:xfrm>
                  <a:off x="8459787" y="2771760"/>
                  <a:ext cx="213229" cy="129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229" h="129540" extrusionOk="0">
                      <a:moveTo>
                        <a:pt x="161509" y="129540"/>
                      </a:moveTo>
                      <a:cubicBezTo>
                        <a:pt x="159413" y="129540"/>
                        <a:pt x="157413" y="129445"/>
                        <a:pt x="155317" y="129159"/>
                      </a:cubicBezTo>
                      <a:cubicBezTo>
                        <a:pt x="133886" y="126587"/>
                        <a:pt x="114741" y="110585"/>
                        <a:pt x="107883" y="90202"/>
                      </a:cubicBezTo>
                      <a:cubicBezTo>
                        <a:pt x="83404" y="107633"/>
                        <a:pt x="46828" y="106775"/>
                        <a:pt x="23682" y="87344"/>
                      </a:cubicBezTo>
                      <a:cubicBezTo>
                        <a:pt x="-797" y="66675"/>
                        <a:pt x="-7370" y="27527"/>
                        <a:pt x="9013" y="0"/>
                      </a:cubicBezTo>
                      <a:lnTo>
                        <a:pt x="15109" y="3620"/>
                      </a:lnTo>
                      <a:cubicBezTo>
                        <a:pt x="346" y="28289"/>
                        <a:pt x="6251" y="63341"/>
                        <a:pt x="28254" y="81820"/>
                      </a:cubicBezTo>
                      <a:cubicBezTo>
                        <a:pt x="50257" y="100298"/>
                        <a:pt x="85785" y="100108"/>
                        <a:pt x="107502" y="81343"/>
                      </a:cubicBezTo>
                      <a:lnTo>
                        <a:pt x="112074" y="77438"/>
                      </a:lnTo>
                      <a:lnTo>
                        <a:pt x="113407" y="83249"/>
                      </a:lnTo>
                      <a:cubicBezTo>
                        <a:pt x="117789" y="103251"/>
                        <a:pt x="135791" y="119539"/>
                        <a:pt x="156175" y="121920"/>
                      </a:cubicBezTo>
                      <a:cubicBezTo>
                        <a:pt x="176463" y="124301"/>
                        <a:pt x="197799" y="112776"/>
                        <a:pt x="206848" y="94393"/>
                      </a:cubicBezTo>
                      <a:lnTo>
                        <a:pt x="213229" y="97536"/>
                      </a:lnTo>
                      <a:cubicBezTo>
                        <a:pt x="203895" y="116872"/>
                        <a:pt x="182749" y="129540"/>
                        <a:pt x="161509" y="129540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2" name="Google Shape;322;p4"/>
                <p:cNvSpPr/>
                <p:nvPr/>
              </p:nvSpPr>
              <p:spPr>
                <a:xfrm>
                  <a:off x="9053771" y="2998455"/>
                  <a:ext cx="404631" cy="2018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631" h="201834" extrusionOk="0">
                      <a:moveTo>
                        <a:pt x="163599" y="201835"/>
                      </a:moveTo>
                      <a:cubicBezTo>
                        <a:pt x="149407" y="201835"/>
                        <a:pt x="135024" y="195358"/>
                        <a:pt x="124071" y="183833"/>
                      </a:cubicBezTo>
                      <a:cubicBezTo>
                        <a:pt x="117117" y="176498"/>
                        <a:pt x="112260" y="167926"/>
                        <a:pt x="109783" y="159068"/>
                      </a:cubicBezTo>
                      <a:cubicBezTo>
                        <a:pt x="104639" y="168783"/>
                        <a:pt x="96448" y="177260"/>
                        <a:pt x="85875" y="183452"/>
                      </a:cubicBezTo>
                      <a:cubicBezTo>
                        <a:pt x="68159" y="193834"/>
                        <a:pt x="47775" y="195358"/>
                        <a:pt x="31297" y="187357"/>
                      </a:cubicBezTo>
                      <a:cubicBezTo>
                        <a:pt x="14914" y="179451"/>
                        <a:pt x="3484" y="162496"/>
                        <a:pt x="627" y="142113"/>
                      </a:cubicBezTo>
                      <a:cubicBezTo>
                        <a:pt x="-2136" y="121729"/>
                        <a:pt x="4341" y="102299"/>
                        <a:pt x="17962" y="90297"/>
                      </a:cubicBezTo>
                      <a:lnTo>
                        <a:pt x="22724" y="95631"/>
                      </a:lnTo>
                      <a:cubicBezTo>
                        <a:pt x="10818" y="106109"/>
                        <a:pt x="5294" y="123158"/>
                        <a:pt x="7770" y="141161"/>
                      </a:cubicBezTo>
                      <a:cubicBezTo>
                        <a:pt x="10247" y="159163"/>
                        <a:pt x="20248" y="174022"/>
                        <a:pt x="34440" y="180975"/>
                      </a:cubicBezTo>
                      <a:cubicBezTo>
                        <a:pt x="48632" y="187928"/>
                        <a:pt x="66539" y="186500"/>
                        <a:pt x="82256" y="177260"/>
                      </a:cubicBezTo>
                      <a:cubicBezTo>
                        <a:pt x="96067" y="169164"/>
                        <a:pt x="105306" y="156686"/>
                        <a:pt x="107973" y="143066"/>
                      </a:cubicBezTo>
                      <a:cubicBezTo>
                        <a:pt x="108069" y="140970"/>
                        <a:pt x="108354" y="138875"/>
                        <a:pt x="108735" y="136875"/>
                      </a:cubicBezTo>
                      <a:lnTo>
                        <a:pt x="115784" y="137732"/>
                      </a:lnTo>
                      <a:cubicBezTo>
                        <a:pt x="115688" y="139827"/>
                        <a:pt x="115403" y="141827"/>
                        <a:pt x="115022" y="143923"/>
                      </a:cubicBezTo>
                      <a:cubicBezTo>
                        <a:pt x="114450" y="156115"/>
                        <a:pt x="119498" y="168878"/>
                        <a:pt x="129119" y="178879"/>
                      </a:cubicBezTo>
                      <a:cubicBezTo>
                        <a:pt x="140263" y="190500"/>
                        <a:pt x="155122" y="196310"/>
                        <a:pt x="169124" y="194215"/>
                      </a:cubicBezTo>
                      <a:cubicBezTo>
                        <a:pt x="183030" y="192215"/>
                        <a:pt x="195698" y="182404"/>
                        <a:pt x="203033" y="168116"/>
                      </a:cubicBezTo>
                      <a:cubicBezTo>
                        <a:pt x="209891" y="154686"/>
                        <a:pt x="210653" y="139827"/>
                        <a:pt x="205414" y="127826"/>
                      </a:cubicBezTo>
                      <a:cubicBezTo>
                        <a:pt x="204938" y="126968"/>
                        <a:pt x="204462" y="126016"/>
                        <a:pt x="204080" y="125063"/>
                      </a:cubicBezTo>
                      <a:lnTo>
                        <a:pt x="210557" y="122015"/>
                      </a:lnTo>
                      <a:cubicBezTo>
                        <a:pt x="211034" y="122873"/>
                        <a:pt x="211415" y="123825"/>
                        <a:pt x="211891" y="124682"/>
                      </a:cubicBezTo>
                      <a:cubicBezTo>
                        <a:pt x="216082" y="132493"/>
                        <a:pt x="223512" y="138779"/>
                        <a:pt x="232655" y="142304"/>
                      </a:cubicBezTo>
                      <a:cubicBezTo>
                        <a:pt x="242752" y="146113"/>
                        <a:pt x="253515" y="145923"/>
                        <a:pt x="262373" y="141732"/>
                      </a:cubicBezTo>
                      <a:cubicBezTo>
                        <a:pt x="271137" y="137541"/>
                        <a:pt x="278280" y="129350"/>
                        <a:pt x="281709" y="119158"/>
                      </a:cubicBezTo>
                      <a:cubicBezTo>
                        <a:pt x="285233" y="108966"/>
                        <a:pt x="284662" y="98108"/>
                        <a:pt x="280280" y="89440"/>
                      </a:cubicBezTo>
                      <a:lnTo>
                        <a:pt x="286567" y="86106"/>
                      </a:lnTo>
                      <a:cubicBezTo>
                        <a:pt x="296187" y="103442"/>
                        <a:pt x="321047" y="110871"/>
                        <a:pt x="338669" y="101822"/>
                      </a:cubicBezTo>
                      <a:cubicBezTo>
                        <a:pt x="356290" y="92774"/>
                        <a:pt x="364577" y="68199"/>
                        <a:pt x="356004" y="50292"/>
                      </a:cubicBezTo>
                      <a:lnTo>
                        <a:pt x="353813" y="45720"/>
                      </a:lnTo>
                      <a:lnTo>
                        <a:pt x="358862" y="45244"/>
                      </a:lnTo>
                      <a:cubicBezTo>
                        <a:pt x="380483" y="43053"/>
                        <a:pt x="398486" y="22098"/>
                        <a:pt x="397438" y="381"/>
                      </a:cubicBezTo>
                      <a:lnTo>
                        <a:pt x="404582" y="0"/>
                      </a:lnTo>
                      <a:cubicBezTo>
                        <a:pt x="405725" y="23717"/>
                        <a:pt x="387246" y="46673"/>
                        <a:pt x="364196" y="51530"/>
                      </a:cubicBezTo>
                      <a:cubicBezTo>
                        <a:pt x="371339" y="72390"/>
                        <a:pt x="361624" y="97917"/>
                        <a:pt x="341907" y="108109"/>
                      </a:cubicBezTo>
                      <a:cubicBezTo>
                        <a:pt x="325715" y="116491"/>
                        <a:pt x="304950" y="113348"/>
                        <a:pt x="290948" y="102108"/>
                      </a:cubicBezTo>
                      <a:cubicBezTo>
                        <a:pt x="291425" y="108490"/>
                        <a:pt x="290568" y="115062"/>
                        <a:pt x="288377" y="121444"/>
                      </a:cubicBezTo>
                      <a:cubicBezTo>
                        <a:pt x="284281" y="133445"/>
                        <a:pt x="275804" y="143161"/>
                        <a:pt x="265326" y="148114"/>
                      </a:cubicBezTo>
                      <a:cubicBezTo>
                        <a:pt x="254754" y="153067"/>
                        <a:pt x="241895" y="153353"/>
                        <a:pt x="230084" y="148876"/>
                      </a:cubicBezTo>
                      <a:cubicBezTo>
                        <a:pt x="224750" y="146876"/>
                        <a:pt x="219987" y="144018"/>
                        <a:pt x="215796" y="140494"/>
                      </a:cubicBezTo>
                      <a:cubicBezTo>
                        <a:pt x="216558" y="150590"/>
                        <a:pt x="214463" y="161354"/>
                        <a:pt x="209414" y="171260"/>
                      </a:cubicBezTo>
                      <a:cubicBezTo>
                        <a:pt x="201032" y="187643"/>
                        <a:pt x="186364" y="198882"/>
                        <a:pt x="170171" y="201263"/>
                      </a:cubicBezTo>
                      <a:cubicBezTo>
                        <a:pt x="168076" y="201740"/>
                        <a:pt x="165790" y="201835"/>
                        <a:pt x="163599" y="201835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3" name="Google Shape;323;p4"/>
                <p:cNvSpPr/>
                <p:nvPr/>
              </p:nvSpPr>
              <p:spPr>
                <a:xfrm>
                  <a:off x="8417895" y="3544714"/>
                  <a:ext cx="353705" cy="1823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705" h="182308" extrusionOk="0">
                      <a:moveTo>
                        <a:pt x="160062" y="182309"/>
                      </a:moveTo>
                      <a:cubicBezTo>
                        <a:pt x="147775" y="182309"/>
                        <a:pt x="135583" y="179261"/>
                        <a:pt x="124915" y="172879"/>
                      </a:cubicBezTo>
                      <a:cubicBezTo>
                        <a:pt x="100626" y="158401"/>
                        <a:pt x="87386" y="128683"/>
                        <a:pt x="91958" y="100965"/>
                      </a:cubicBezTo>
                      <a:cubicBezTo>
                        <a:pt x="66812" y="113919"/>
                        <a:pt x="32236" y="108013"/>
                        <a:pt x="13853" y="86106"/>
                      </a:cubicBezTo>
                      <a:cubicBezTo>
                        <a:pt x="-6435" y="61913"/>
                        <a:pt x="-4149" y="21717"/>
                        <a:pt x="18806" y="0"/>
                      </a:cubicBezTo>
                      <a:lnTo>
                        <a:pt x="23759" y="5144"/>
                      </a:lnTo>
                      <a:cubicBezTo>
                        <a:pt x="3471" y="24384"/>
                        <a:pt x="1471" y="60008"/>
                        <a:pt x="19378" y="81439"/>
                      </a:cubicBezTo>
                      <a:cubicBezTo>
                        <a:pt x="37380" y="102870"/>
                        <a:pt x="72813" y="107061"/>
                        <a:pt x="95292" y="90488"/>
                      </a:cubicBezTo>
                      <a:lnTo>
                        <a:pt x="104055" y="84011"/>
                      </a:lnTo>
                      <a:lnTo>
                        <a:pt x="100817" y="94393"/>
                      </a:lnTo>
                      <a:cubicBezTo>
                        <a:pt x="92625" y="120777"/>
                        <a:pt x="104912" y="152591"/>
                        <a:pt x="128630" y="166688"/>
                      </a:cubicBezTo>
                      <a:cubicBezTo>
                        <a:pt x="152347" y="180785"/>
                        <a:pt x="186161" y="176403"/>
                        <a:pt x="205401" y="156686"/>
                      </a:cubicBezTo>
                      <a:lnTo>
                        <a:pt x="206925" y="155162"/>
                      </a:lnTo>
                      <a:lnTo>
                        <a:pt x="209021" y="155829"/>
                      </a:lnTo>
                      <a:cubicBezTo>
                        <a:pt x="256360" y="170307"/>
                        <a:pt x="311319" y="158877"/>
                        <a:pt x="349038" y="126778"/>
                      </a:cubicBezTo>
                      <a:lnTo>
                        <a:pt x="353705" y="132207"/>
                      </a:lnTo>
                      <a:cubicBezTo>
                        <a:pt x="314748" y="165449"/>
                        <a:pt x="258170" y="177546"/>
                        <a:pt x="209021" y="163259"/>
                      </a:cubicBezTo>
                      <a:cubicBezTo>
                        <a:pt x="195781" y="175736"/>
                        <a:pt x="177874" y="182309"/>
                        <a:pt x="160062" y="182309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4" name="Google Shape;324;p4"/>
                <p:cNvSpPr/>
                <p:nvPr/>
              </p:nvSpPr>
              <p:spPr>
                <a:xfrm>
                  <a:off x="8934043" y="4083162"/>
                  <a:ext cx="220271" cy="1876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271" h="187642" extrusionOk="0">
                      <a:moveTo>
                        <a:pt x="49393" y="187643"/>
                      </a:moveTo>
                      <a:cubicBezTo>
                        <a:pt x="44345" y="187643"/>
                        <a:pt x="39392" y="186880"/>
                        <a:pt x="34629" y="185261"/>
                      </a:cubicBezTo>
                      <a:cubicBezTo>
                        <a:pt x="17961" y="179546"/>
                        <a:pt x="5102" y="163735"/>
                        <a:pt x="1197" y="143923"/>
                      </a:cubicBezTo>
                      <a:cubicBezTo>
                        <a:pt x="-2709" y="124111"/>
                        <a:pt x="3102" y="104585"/>
                        <a:pt x="16341" y="92964"/>
                      </a:cubicBezTo>
                      <a:lnTo>
                        <a:pt x="21104" y="98298"/>
                      </a:lnTo>
                      <a:cubicBezTo>
                        <a:pt x="9769" y="108299"/>
                        <a:pt x="4816" y="125254"/>
                        <a:pt x="8245" y="142589"/>
                      </a:cubicBezTo>
                      <a:cubicBezTo>
                        <a:pt x="11674" y="159925"/>
                        <a:pt x="22723" y="173641"/>
                        <a:pt x="37011" y="178594"/>
                      </a:cubicBezTo>
                      <a:cubicBezTo>
                        <a:pt x="51393" y="183547"/>
                        <a:pt x="68538" y="179356"/>
                        <a:pt x="81778" y="167830"/>
                      </a:cubicBezTo>
                      <a:cubicBezTo>
                        <a:pt x="95113" y="156305"/>
                        <a:pt x="101590" y="139827"/>
                        <a:pt x="98732" y="124968"/>
                      </a:cubicBezTo>
                      <a:lnTo>
                        <a:pt x="97494" y="118491"/>
                      </a:lnTo>
                      <a:lnTo>
                        <a:pt x="122926" y="129064"/>
                      </a:lnTo>
                      <a:cubicBezTo>
                        <a:pt x="129498" y="131826"/>
                        <a:pt x="136737" y="131064"/>
                        <a:pt x="142643" y="127159"/>
                      </a:cubicBezTo>
                      <a:cubicBezTo>
                        <a:pt x="148548" y="123158"/>
                        <a:pt x="151977" y="116777"/>
                        <a:pt x="151977" y="109633"/>
                      </a:cubicBezTo>
                      <a:lnTo>
                        <a:pt x="151882" y="91250"/>
                      </a:lnTo>
                      <a:lnTo>
                        <a:pt x="162645" y="96012"/>
                      </a:lnTo>
                      <a:cubicBezTo>
                        <a:pt x="177409" y="102489"/>
                        <a:pt x="194364" y="97346"/>
                        <a:pt x="202174" y="83915"/>
                      </a:cubicBezTo>
                      <a:cubicBezTo>
                        <a:pt x="216842" y="58864"/>
                        <a:pt x="216842" y="26670"/>
                        <a:pt x="202269" y="3810"/>
                      </a:cubicBezTo>
                      <a:lnTo>
                        <a:pt x="208270" y="0"/>
                      </a:lnTo>
                      <a:cubicBezTo>
                        <a:pt x="224272" y="25051"/>
                        <a:pt x="224272" y="60198"/>
                        <a:pt x="208270" y="87535"/>
                      </a:cubicBezTo>
                      <a:cubicBezTo>
                        <a:pt x="198650" y="104108"/>
                        <a:pt x="177695" y="110585"/>
                        <a:pt x="159692" y="102584"/>
                      </a:cubicBezTo>
                      <a:lnTo>
                        <a:pt x="159026" y="102299"/>
                      </a:lnTo>
                      <a:lnTo>
                        <a:pt x="159026" y="109728"/>
                      </a:lnTo>
                      <a:cubicBezTo>
                        <a:pt x="159026" y="119158"/>
                        <a:pt x="154358" y="127921"/>
                        <a:pt x="146548" y="133160"/>
                      </a:cubicBezTo>
                      <a:cubicBezTo>
                        <a:pt x="138738" y="138398"/>
                        <a:pt x="128832" y="139351"/>
                        <a:pt x="120164" y="135731"/>
                      </a:cubicBezTo>
                      <a:lnTo>
                        <a:pt x="106448" y="130016"/>
                      </a:lnTo>
                      <a:cubicBezTo>
                        <a:pt x="107115" y="145542"/>
                        <a:pt x="99780" y="161639"/>
                        <a:pt x="86445" y="173260"/>
                      </a:cubicBezTo>
                      <a:cubicBezTo>
                        <a:pt x="75587" y="182594"/>
                        <a:pt x="62252" y="187643"/>
                        <a:pt x="49393" y="187643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5" name="Google Shape;325;p4"/>
                <p:cNvSpPr/>
                <p:nvPr/>
              </p:nvSpPr>
              <p:spPr>
                <a:xfrm>
                  <a:off x="8083133" y="4700382"/>
                  <a:ext cx="290075" cy="2105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075" h="210502" extrusionOk="0">
                      <a:moveTo>
                        <a:pt x="42863" y="210502"/>
                      </a:moveTo>
                      <a:cubicBezTo>
                        <a:pt x="26289" y="210502"/>
                        <a:pt x="10763" y="204406"/>
                        <a:pt x="0" y="193643"/>
                      </a:cubicBezTo>
                      <a:lnTo>
                        <a:pt x="5048" y="188595"/>
                      </a:lnTo>
                      <a:cubicBezTo>
                        <a:pt x="14573" y="198120"/>
                        <a:pt x="28956" y="203454"/>
                        <a:pt x="43529" y="203359"/>
                      </a:cubicBezTo>
                      <a:cubicBezTo>
                        <a:pt x="58483" y="203168"/>
                        <a:pt x="72390" y="197453"/>
                        <a:pt x="81725" y="187738"/>
                      </a:cubicBezTo>
                      <a:cubicBezTo>
                        <a:pt x="97250" y="171545"/>
                        <a:pt x="91631" y="153448"/>
                        <a:pt x="83820" y="128492"/>
                      </a:cubicBezTo>
                      <a:cubicBezTo>
                        <a:pt x="81915" y="122491"/>
                        <a:pt x="79915" y="116110"/>
                        <a:pt x="78200" y="109347"/>
                      </a:cubicBezTo>
                      <a:lnTo>
                        <a:pt x="71723" y="85154"/>
                      </a:lnTo>
                      <a:lnTo>
                        <a:pt x="84677" y="106585"/>
                      </a:lnTo>
                      <a:cubicBezTo>
                        <a:pt x="96298" y="125825"/>
                        <a:pt x="109538" y="147638"/>
                        <a:pt x="128683" y="161830"/>
                      </a:cubicBezTo>
                      <a:cubicBezTo>
                        <a:pt x="145828" y="174498"/>
                        <a:pt x="172212" y="181737"/>
                        <a:pt x="192596" y="169640"/>
                      </a:cubicBezTo>
                      <a:cubicBezTo>
                        <a:pt x="202502" y="163735"/>
                        <a:pt x="209455" y="151733"/>
                        <a:pt x="210121" y="139160"/>
                      </a:cubicBezTo>
                      <a:cubicBezTo>
                        <a:pt x="210693" y="128873"/>
                        <a:pt x="207074" y="119920"/>
                        <a:pt x="200025" y="114586"/>
                      </a:cubicBezTo>
                      <a:lnTo>
                        <a:pt x="187928" y="105346"/>
                      </a:lnTo>
                      <a:lnTo>
                        <a:pt x="202883" y="108299"/>
                      </a:lnTo>
                      <a:cubicBezTo>
                        <a:pt x="228981" y="113442"/>
                        <a:pt x="257461" y="101441"/>
                        <a:pt x="272129" y="79153"/>
                      </a:cubicBezTo>
                      <a:cubicBezTo>
                        <a:pt x="286798" y="56864"/>
                        <a:pt x="286512" y="26003"/>
                        <a:pt x="271463" y="4000"/>
                      </a:cubicBezTo>
                      <a:lnTo>
                        <a:pt x="277368" y="0"/>
                      </a:lnTo>
                      <a:cubicBezTo>
                        <a:pt x="294037" y="24289"/>
                        <a:pt x="294323" y="58483"/>
                        <a:pt x="278130" y="83058"/>
                      </a:cubicBezTo>
                      <a:cubicBezTo>
                        <a:pt x="263747" y="104870"/>
                        <a:pt x="237458" y="117729"/>
                        <a:pt x="211455" y="116491"/>
                      </a:cubicBezTo>
                      <a:cubicBezTo>
                        <a:pt x="215741" y="122872"/>
                        <a:pt x="217742" y="130873"/>
                        <a:pt x="217265" y="139541"/>
                      </a:cubicBezTo>
                      <a:cubicBezTo>
                        <a:pt x="216408" y="154496"/>
                        <a:pt x="208121" y="168688"/>
                        <a:pt x="196215" y="175736"/>
                      </a:cubicBezTo>
                      <a:cubicBezTo>
                        <a:pt x="172974" y="189547"/>
                        <a:pt x="143351" y="181642"/>
                        <a:pt x="124396" y="167545"/>
                      </a:cubicBezTo>
                      <a:cubicBezTo>
                        <a:pt x="111538" y="158020"/>
                        <a:pt x="101346" y="145447"/>
                        <a:pt x="92488" y="132493"/>
                      </a:cubicBezTo>
                      <a:cubicBezTo>
                        <a:pt x="99441" y="155162"/>
                        <a:pt x="103727" y="174974"/>
                        <a:pt x="86868" y="192596"/>
                      </a:cubicBezTo>
                      <a:cubicBezTo>
                        <a:pt x="76200" y="203740"/>
                        <a:pt x="60484" y="210217"/>
                        <a:pt x="43625" y="210502"/>
                      </a:cubicBezTo>
                      <a:cubicBezTo>
                        <a:pt x="43434" y="210502"/>
                        <a:pt x="43148" y="210502"/>
                        <a:pt x="42863" y="210502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6" name="Google Shape;326;p4"/>
                <p:cNvSpPr/>
                <p:nvPr/>
              </p:nvSpPr>
              <p:spPr>
                <a:xfrm>
                  <a:off x="8625809" y="5004420"/>
                  <a:ext cx="386541" cy="225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541" h="225171" extrusionOk="0">
                      <a:moveTo>
                        <a:pt x="146077" y="225171"/>
                      </a:moveTo>
                      <a:cubicBezTo>
                        <a:pt x="134171" y="225171"/>
                        <a:pt x="122264" y="222313"/>
                        <a:pt x="111787" y="216408"/>
                      </a:cubicBezTo>
                      <a:cubicBezTo>
                        <a:pt x="91689" y="205073"/>
                        <a:pt x="78449" y="183452"/>
                        <a:pt x="76068" y="160687"/>
                      </a:cubicBezTo>
                      <a:cubicBezTo>
                        <a:pt x="73877" y="163449"/>
                        <a:pt x="71306" y="166116"/>
                        <a:pt x="68448" y="168402"/>
                      </a:cubicBezTo>
                      <a:cubicBezTo>
                        <a:pt x="58447" y="176498"/>
                        <a:pt x="46064" y="179927"/>
                        <a:pt x="34539" y="177737"/>
                      </a:cubicBezTo>
                      <a:cubicBezTo>
                        <a:pt x="23014" y="175641"/>
                        <a:pt x="12727" y="168021"/>
                        <a:pt x="6250" y="156877"/>
                      </a:cubicBezTo>
                      <a:cubicBezTo>
                        <a:pt x="-227" y="145733"/>
                        <a:pt x="-1751" y="132969"/>
                        <a:pt x="2059" y="121920"/>
                      </a:cubicBezTo>
                      <a:lnTo>
                        <a:pt x="8822" y="124301"/>
                      </a:lnTo>
                      <a:cubicBezTo>
                        <a:pt x="5678" y="133445"/>
                        <a:pt x="7012" y="144018"/>
                        <a:pt x="12441" y="153353"/>
                      </a:cubicBezTo>
                      <a:cubicBezTo>
                        <a:pt x="17870" y="162687"/>
                        <a:pt x="26443" y="169069"/>
                        <a:pt x="35873" y="170783"/>
                      </a:cubicBezTo>
                      <a:cubicBezTo>
                        <a:pt x="45302" y="172498"/>
                        <a:pt x="55589" y="169640"/>
                        <a:pt x="64066" y="162878"/>
                      </a:cubicBezTo>
                      <a:cubicBezTo>
                        <a:pt x="69782" y="158210"/>
                        <a:pt x="73973" y="152400"/>
                        <a:pt x="76163" y="146113"/>
                      </a:cubicBezTo>
                      <a:cubicBezTo>
                        <a:pt x="76544" y="142780"/>
                        <a:pt x="77116" y="139541"/>
                        <a:pt x="77973" y="136303"/>
                      </a:cubicBezTo>
                      <a:lnTo>
                        <a:pt x="85974" y="105632"/>
                      </a:lnTo>
                      <a:lnTo>
                        <a:pt x="84926" y="137351"/>
                      </a:lnTo>
                      <a:cubicBezTo>
                        <a:pt x="84831" y="140875"/>
                        <a:pt x="84164" y="144304"/>
                        <a:pt x="83116" y="147638"/>
                      </a:cubicBezTo>
                      <a:cubicBezTo>
                        <a:pt x="80831" y="172307"/>
                        <a:pt x="93594" y="198025"/>
                        <a:pt x="115311" y="210217"/>
                      </a:cubicBezTo>
                      <a:cubicBezTo>
                        <a:pt x="139886" y="224028"/>
                        <a:pt x="173223" y="219266"/>
                        <a:pt x="192845" y="198977"/>
                      </a:cubicBezTo>
                      <a:lnTo>
                        <a:pt x="195607" y="196120"/>
                      </a:lnTo>
                      <a:lnTo>
                        <a:pt x="198179" y="199168"/>
                      </a:lnTo>
                      <a:cubicBezTo>
                        <a:pt x="207227" y="209931"/>
                        <a:pt x="222182" y="209264"/>
                        <a:pt x="232183" y="205454"/>
                      </a:cubicBezTo>
                      <a:cubicBezTo>
                        <a:pt x="242279" y="201644"/>
                        <a:pt x="253805" y="192119"/>
                        <a:pt x="253328" y="178118"/>
                      </a:cubicBezTo>
                      <a:lnTo>
                        <a:pt x="253138" y="172498"/>
                      </a:lnTo>
                      <a:lnTo>
                        <a:pt x="258281" y="174784"/>
                      </a:lnTo>
                      <a:cubicBezTo>
                        <a:pt x="272188" y="180785"/>
                        <a:pt x="286094" y="172784"/>
                        <a:pt x="293905" y="164116"/>
                      </a:cubicBezTo>
                      <a:cubicBezTo>
                        <a:pt x="301620" y="155448"/>
                        <a:pt x="308002" y="140684"/>
                        <a:pt x="300382" y="127540"/>
                      </a:cubicBezTo>
                      <a:lnTo>
                        <a:pt x="296953" y="121539"/>
                      </a:lnTo>
                      <a:lnTo>
                        <a:pt x="303811" y="122206"/>
                      </a:lnTo>
                      <a:cubicBezTo>
                        <a:pt x="323813" y="124206"/>
                        <a:pt x="338006" y="108585"/>
                        <a:pt x="344292" y="94774"/>
                      </a:cubicBezTo>
                      <a:cubicBezTo>
                        <a:pt x="350579" y="80963"/>
                        <a:pt x="352865" y="60008"/>
                        <a:pt x="338387" y="46196"/>
                      </a:cubicBezTo>
                      <a:lnTo>
                        <a:pt x="326766" y="35147"/>
                      </a:lnTo>
                      <a:lnTo>
                        <a:pt x="341911" y="40291"/>
                      </a:lnTo>
                      <a:cubicBezTo>
                        <a:pt x="353150" y="44101"/>
                        <a:pt x="364009" y="38195"/>
                        <a:pt x="370391" y="31433"/>
                      </a:cubicBezTo>
                      <a:cubicBezTo>
                        <a:pt x="376772" y="24670"/>
                        <a:pt x="382106" y="13526"/>
                        <a:pt x="377820" y="2572"/>
                      </a:cubicBezTo>
                      <a:lnTo>
                        <a:pt x="384488" y="0"/>
                      </a:lnTo>
                      <a:cubicBezTo>
                        <a:pt x="389155" y="11811"/>
                        <a:pt x="385726" y="25813"/>
                        <a:pt x="375629" y="36386"/>
                      </a:cubicBezTo>
                      <a:cubicBezTo>
                        <a:pt x="368200" y="44196"/>
                        <a:pt x="358770" y="48482"/>
                        <a:pt x="349436" y="48578"/>
                      </a:cubicBezTo>
                      <a:cubicBezTo>
                        <a:pt x="358008" y="62008"/>
                        <a:pt x="358675" y="80296"/>
                        <a:pt x="350674" y="97822"/>
                      </a:cubicBezTo>
                      <a:cubicBezTo>
                        <a:pt x="342101" y="116681"/>
                        <a:pt x="326099" y="128588"/>
                        <a:pt x="308954" y="129445"/>
                      </a:cubicBezTo>
                      <a:cubicBezTo>
                        <a:pt x="313336" y="142018"/>
                        <a:pt x="309716" y="156877"/>
                        <a:pt x="299048" y="168878"/>
                      </a:cubicBezTo>
                      <a:cubicBezTo>
                        <a:pt x="288095" y="181166"/>
                        <a:pt x="273331" y="186404"/>
                        <a:pt x="259996" y="182975"/>
                      </a:cubicBezTo>
                      <a:cubicBezTo>
                        <a:pt x="258281" y="195644"/>
                        <a:pt x="248756" y="206788"/>
                        <a:pt x="234469" y="212217"/>
                      </a:cubicBezTo>
                      <a:cubicBezTo>
                        <a:pt x="219705" y="217837"/>
                        <a:pt x="204751" y="215646"/>
                        <a:pt x="195035" y="206693"/>
                      </a:cubicBezTo>
                      <a:cubicBezTo>
                        <a:pt x="181986" y="218694"/>
                        <a:pt x="163984" y="225171"/>
                        <a:pt x="146077" y="225171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7" name="Google Shape;327;p4"/>
                <p:cNvSpPr/>
                <p:nvPr/>
              </p:nvSpPr>
              <p:spPr>
                <a:xfrm>
                  <a:off x="7355701" y="5045187"/>
                  <a:ext cx="234131" cy="737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131" h="73723" extrusionOk="0">
                      <a:moveTo>
                        <a:pt x="160408" y="73724"/>
                      </a:moveTo>
                      <a:cubicBezTo>
                        <a:pt x="133262" y="73724"/>
                        <a:pt x="108592" y="62484"/>
                        <a:pt x="93924" y="43720"/>
                      </a:cubicBezTo>
                      <a:cubicBezTo>
                        <a:pt x="89066" y="53435"/>
                        <a:pt x="80589" y="61531"/>
                        <a:pt x="69826" y="66580"/>
                      </a:cubicBezTo>
                      <a:cubicBezTo>
                        <a:pt x="56872" y="72580"/>
                        <a:pt x="42489" y="73247"/>
                        <a:pt x="30392" y="68294"/>
                      </a:cubicBezTo>
                      <a:cubicBezTo>
                        <a:pt x="18295" y="63341"/>
                        <a:pt x="8485" y="52864"/>
                        <a:pt x="3436" y="39434"/>
                      </a:cubicBezTo>
                      <a:cubicBezTo>
                        <a:pt x="-1612" y="26003"/>
                        <a:pt x="-1040" y="11621"/>
                        <a:pt x="4770" y="0"/>
                      </a:cubicBezTo>
                      <a:lnTo>
                        <a:pt x="11152" y="3238"/>
                      </a:lnTo>
                      <a:cubicBezTo>
                        <a:pt x="6199" y="13145"/>
                        <a:pt x="5723" y="25432"/>
                        <a:pt x="10104" y="36957"/>
                      </a:cubicBezTo>
                      <a:cubicBezTo>
                        <a:pt x="14390" y="48482"/>
                        <a:pt x="22772" y="57531"/>
                        <a:pt x="33059" y="61722"/>
                      </a:cubicBezTo>
                      <a:cubicBezTo>
                        <a:pt x="43346" y="65913"/>
                        <a:pt x="55633" y="65342"/>
                        <a:pt x="66778" y="60103"/>
                      </a:cubicBezTo>
                      <a:cubicBezTo>
                        <a:pt x="77922" y="54864"/>
                        <a:pt x="86304" y="45815"/>
                        <a:pt x="89638" y="35243"/>
                      </a:cubicBezTo>
                      <a:lnTo>
                        <a:pt x="92019" y="27908"/>
                      </a:lnTo>
                      <a:lnTo>
                        <a:pt x="96115" y="34385"/>
                      </a:lnTo>
                      <a:cubicBezTo>
                        <a:pt x="109069" y="55054"/>
                        <a:pt x="134786" y="67246"/>
                        <a:pt x="162980" y="66580"/>
                      </a:cubicBezTo>
                      <a:cubicBezTo>
                        <a:pt x="191270" y="65818"/>
                        <a:pt x="216130" y="52006"/>
                        <a:pt x="227845" y="30671"/>
                      </a:cubicBezTo>
                      <a:lnTo>
                        <a:pt x="234132" y="34100"/>
                      </a:lnTo>
                      <a:cubicBezTo>
                        <a:pt x="221178" y="57626"/>
                        <a:pt x="193936" y="72771"/>
                        <a:pt x="163171" y="73724"/>
                      </a:cubicBezTo>
                      <a:cubicBezTo>
                        <a:pt x="162313" y="73724"/>
                        <a:pt x="161361" y="73724"/>
                        <a:pt x="160408" y="73724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8" name="Google Shape;328;p4"/>
                <p:cNvSpPr/>
                <p:nvPr/>
              </p:nvSpPr>
              <p:spPr>
                <a:xfrm>
                  <a:off x="6592755" y="4881357"/>
                  <a:ext cx="307944" cy="2172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944" h="217265" extrusionOk="0">
                      <a:moveTo>
                        <a:pt x="210408" y="217265"/>
                      </a:moveTo>
                      <a:cubicBezTo>
                        <a:pt x="207170" y="217265"/>
                        <a:pt x="203836" y="217075"/>
                        <a:pt x="200598" y="216789"/>
                      </a:cubicBezTo>
                      <a:cubicBezTo>
                        <a:pt x="180976" y="214979"/>
                        <a:pt x="164974" y="207550"/>
                        <a:pt x="155354" y="196024"/>
                      </a:cubicBezTo>
                      <a:cubicBezTo>
                        <a:pt x="146305" y="185071"/>
                        <a:pt x="142971" y="167354"/>
                        <a:pt x="150020" y="154210"/>
                      </a:cubicBezTo>
                      <a:cubicBezTo>
                        <a:pt x="132685" y="154591"/>
                        <a:pt x="115254" y="146113"/>
                        <a:pt x="102585" y="130969"/>
                      </a:cubicBezTo>
                      <a:cubicBezTo>
                        <a:pt x="91441" y="117634"/>
                        <a:pt x="86107" y="101632"/>
                        <a:pt x="87250" y="86582"/>
                      </a:cubicBezTo>
                      <a:cubicBezTo>
                        <a:pt x="79059" y="93535"/>
                        <a:pt x="68295" y="98107"/>
                        <a:pt x="56484" y="99250"/>
                      </a:cubicBezTo>
                      <a:cubicBezTo>
                        <a:pt x="39149" y="100870"/>
                        <a:pt x="22575" y="94964"/>
                        <a:pt x="12193" y="83439"/>
                      </a:cubicBezTo>
                      <a:cubicBezTo>
                        <a:pt x="1811" y="71818"/>
                        <a:pt x="-2285" y="54769"/>
                        <a:pt x="1239" y="37624"/>
                      </a:cubicBezTo>
                      <a:cubicBezTo>
                        <a:pt x="4764" y="20574"/>
                        <a:pt x="15432" y="6477"/>
                        <a:pt x="29529" y="0"/>
                      </a:cubicBezTo>
                      <a:lnTo>
                        <a:pt x="32481" y="6477"/>
                      </a:lnTo>
                      <a:cubicBezTo>
                        <a:pt x="20385" y="12001"/>
                        <a:pt x="11241" y="24193"/>
                        <a:pt x="8193" y="39052"/>
                      </a:cubicBezTo>
                      <a:cubicBezTo>
                        <a:pt x="5049" y="53911"/>
                        <a:pt x="8574" y="68675"/>
                        <a:pt x="17432" y="78581"/>
                      </a:cubicBezTo>
                      <a:cubicBezTo>
                        <a:pt x="26290" y="88487"/>
                        <a:pt x="40673" y="93631"/>
                        <a:pt x="55722" y="92107"/>
                      </a:cubicBezTo>
                      <a:cubicBezTo>
                        <a:pt x="70772" y="90678"/>
                        <a:pt x="83916" y="82963"/>
                        <a:pt x="90679" y="71533"/>
                      </a:cubicBezTo>
                      <a:lnTo>
                        <a:pt x="97061" y="74676"/>
                      </a:lnTo>
                      <a:cubicBezTo>
                        <a:pt x="90679" y="90868"/>
                        <a:pt x="94775" y="110680"/>
                        <a:pt x="107919" y="126397"/>
                      </a:cubicBezTo>
                      <a:cubicBezTo>
                        <a:pt x="121064" y="142113"/>
                        <a:pt x="139733" y="149733"/>
                        <a:pt x="156878" y="146304"/>
                      </a:cubicBezTo>
                      <a:lnTo>
                        <a:pt x="168594" y="143923"/>
                      </a:lnTo>
                      <a:lnTo>
                        <a:pt x="160021" y="152305"/>
                      </a:lnTo>
                      <a:cubicBezTo>
                        <a:pt x="149544" y="162592"/>
                        <a:pt x="151925" y="180880"/>
                        <a:pt x="160688" y="191452"/>
                      </a:cubicBezTo>
                      <a:cubicBezTo>
                        <a:pt x="169070" y="201549"/>
                        <a:pt x="183358" y="208026"/>
                        <a:pt x="201074" y="209645"/>
                      </a:cubicBezTo>
                      <a:cubicBezTo>
                        <a:pt x="240889" y="213360"/>
                        <a:pt x="281179" y="192881"/>
                        <a:pt x="301848" y="158877"/>
                      </a:cubicBezTo>
                      <a:lnTo>
                        <a:pt x="307944" y="162592"/>
                      </a:lnTo>
                      <a:cubicBezTo>
                        <a:pt x="287752" y="196120"/>
                        <a:pt x="249366" y="217265"/>
                        <a:pt x="210408" y="217265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329" name="Google Shape;329;p4"/>
                <p:cNvGrpSpPr/>
                <p:nvPr/>
              </p:nvGrpSpPr>
              <p:grpSpPr>
                <a:xfrm>
                  <a:off x="8831187" y="490713"/>
                  <a:ext cx="413227" cy="584549"/>
                  <a:chOff x="7067700" y="442816"/>
                  <a:chExt cx="413227" cy="584549"/>
                </a:xfrm>
              </p:grpSpPr>
              <p:sp>
                <p:nvSpPr>
                  <p:cNvPr id="330" name="Google Shape;330;p4"/>
                  <p:cNvSpPr/>
                  <p:nvPr/>
                </p:nvSpPr>
                <p:spPr>
                  <a:xfrm>
                    <a:off x="7071117" y="446522"/>
                    <a:ext cx="406091" cy="5790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6091" h="579033" extrusionOk="0">
                        <a:moveTo>
                          <a:pt x="99111" y="535123"/>
                        </a:moveTo>
                        <a:cubicBezTo>
                          <a:pt x="89967" y="481688"/>
                          <a:pt x="102349" y="422442"/>
                          <a:pt x="104635" y="372055"/>
                        </a:cubicBezTo>
                        <a:cubicBezTo>
                          <a:pt x="108160" y="295569"/>
                          <a:pt x="85014" y="218131"/>
                          <a:pt x="39294" y="153933"/>
                        </a:cubicBezTo>
                        <a:cubicBezTo>
                          <a:pt x="19863" y="126596"/>
                          <a:pt x="-4807" y="97354"/>
                          <a:pt x="813" y="65160"/>
                        </a:cubicBezTo>
                        <a:cubicBezTo>
                          <a:pt x="7290" y="28298"/>
                          <a:pt x="51105" y="6771"/>
                          <a:pt x="91491" y="1723"/>
                        </a:cubicBezTo>
                        <a:cubicBezTo>
                          <a:pt x="201124" y="-11898"/>
                          <a:pt x="308566" y="56968"/>
                          <a:pt x="359048" y="146979"/>
                        </a:cubicBezTo>
                        <a:cubicBezTo>
                          <a:pt x="409531" y="236991"/>
                          <a:pt x="412579" y="343099"/>
                          <a:pt x="399530" y="443493"/>
                        </a:cubicBezTo>
                        <a:cubicBezTo>
                          <a:pt x="393433" y="490356"/>
                          <a:pt x="382766" y="539314"/>
                          <a:pt x="356667" y="579033"/>
                        </a:cubicBezTo>
                      </a:path>
                    </a:pathLst>
                  </a:custGeom>
                  <a:solidFill>
                    <a:srgbClr val="FEFEFE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1" name="Google Shape;331;p4"/>
                  <p:cNvSpPr/>
                  <p:nvPr/>
                </p:nvSpPr>
                <p:spPr>
                  <a:xfrm>
                    <a:off x="7067700" y="442816"/>
                    <a:ext cx="413227" cy="5845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3227" h="584549" extrusionOk="0">
                        <a:moveTo>
                          <a:pt x="363133" y="584550"/>
                        </a:moveTo>
                        <a:lnTo>
                          <a:pt x="357132" y="580644"/>
                        </a:lnTo>
                        <a:cubicBezTo>
                          <a:pt x="384754" y="538639"/>
                          <a:pt x="394279" y="486918"/>
                          <a:pt x="399518" y="446628"/>
                        </a:cubicBezTo>
                        <a:cubicBezTo>
                          <a:pt x="415234" y="324803"/>
                          <a:pt x="402185" y="228505"/>
                          <a:pt x="359418" y="152305"/>
                        </a:cubicBezTo>
                        <a:cubicBezTo>
                          <a:pt x="305030" y="55341"/>
                          <a:pt x="196540" y="-3619"/>
                          <a:pt x="95385" y="8859"/>
                        </a:cubicBezTo>
                        <a:cubicBezTo>
                          <a:pt x="56142" y="13716"/>
                          <a:pt x="13851" y="34290"/>
                          <a:pt x="7755" y="69342"/>
                        </a:cubicBezTo>
                        <a:cubicBezTo>
                          <a:pt x="2992" y="96679"/>
                          <a:pt x="21375" y="122111"/>
                          <a:pt x="39283" y="146685"/>
                        </a:cubicBezTo>
                        <a:cubicBezTo>
                          <a:pt x="41473" y="149638"/>
                          <a:pt x="43569" y="152591"/>
                          <a:pt x="45664" y="155448"/>
                        </a:cubicBezTo>
                        <a:cubicBezTo>
                          <a:pt x="91765" y="220314"/>
                          <a:pt x="115197" y="298514"/>
                          <a:pt x="111672" y="375857"/>
                        </a:cubicBezTo>
                        <a:cubicBezTo>
                          <a:pt x="110910" y="391287"/>
                          <a:pt x="109291" y="407289"/>
                          <a:pt x="107672" y="424149"/>
                        </a:cubicBezTo>
                        <a:cubicBezTo>
                          <a:pt x="103767" y="462153"/>
                          <a:pt x="99861" y="501492"/>
                          <a:pt x="106148" y="538163"/>
                        </a:cubicBezTo>
                        <a:lnTo>
                          <a:pt x="99100" y="539401"/>
                        </a:lnTo>
                        <a:cubicBezTo>
                          <a:pt x="92622" y="501777"/>
                          <a:pt x="96718" y="461963"/>
                          <a:pt x="100623" y="423387"/>
                        </a:cubicBezTo>
                        <a:cubicBezTo>
                          <a:pt x="102338" y="406623"/>
                          <a:pt x="103957" y="390716"/>
                          <a:pt x="104624" y="375476"/>
                        </a:cubicBezTo>
                        <a:cubicBezTo>
                          <a:pt x="108053" y="299752"/>
                          <a:pt x="85098" y="223076"/>
                          <a:pt x="39949" y="159544"/>
                        </a:cubicBezTo>
                        <a:cubicBezTo>
                          <a:pt x="37854" y="156687"/>
                          <a:pt x="35758" y="153734"/>
                          <a:pt x="33663" y="150781"/>
                        </a:cubicBezTo>
                        <a:cubicBezTo>
                          <a:pt x="14994" y="124968"/>
                          <a:pt x="-4437" y="98394"/>
                          <a:pt x="897" y="68009"/>
                        </a:cubicBezTo>
                        <a:cubicBezTo>
                          <a:pt x="7659" y="29433"/>
                          <a:pt x="52903" y="6858"/>
                          <a:pt x="94718" y="1715"/>
                        </a:cubicBezTo>
                        <a:cubicBezTo>
                          <a:pt x="198636" y="-11144"/>
                          <a:pt x="310078" y="49340"/>
                          <a:pt x="365800" y="148781"/>
                        </a:cubicBezTo>
                        <a:cubicBezTo>
                          <a:pt x="409329" y="226410"/>
                          <a:pt x="422664" y="324041"/>
                          <a:pt x="406757" y="447485"/>
                        </a:cubicBezTo>
                        <a:cubicBezTo>
                          <a:pt x="401328" y="488633"/>
                          <a:pt x="391517" y="541401"/>
                          <a:pt x="363133" y="584550"/>
                        </a:cubicBezTo>
                        <a:close/>
                      </a:path>
                    </a:pathLst>
                  </a:custGeom>
                  <a:solidFill>
                    <a:srgbClr val="D9D7D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2" name="Google Shape;332;p4"/>
                <p:cNvGrpSpPr/>
                <p:nvPr/>
              </p:nvGrpSpPr>
              <p:grpSpPr>
                <a:xfrm>
                  <a:off x="7888761" y="716887"/>
                  <a:ext cx="345534" cy="624789"/>
                  <a:chOff x="6125274" y="668990"/>
                  <a:chExt cx="345534" cy="624789"/>
                </a:xfrm>
              </p:grpSpPr>
              <p:sp>
                <p:nvSpPr>
                  <p:cNvPr id="333" name="Google Shape;333;p4"/>
                  <p:cNvSpPr/>
                  <p:nvPr/>
                </p:nvSpPr>
                <p:spPr>
                  <a:xfrm>
                    <a:off x="6128947" y="672295"/>
                    <a:ext cx="338526" cy="6186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8526" h="618627" extrusionOk="0">
                        <a:moveTo>
                          <a:pt x="179936" y="618627"/>
                        </a:moveTo>
                        <a:cubicBezTo>
                          <a:pt x="123833" y="576336"/>
                          <a:pt x="72779" y="509661"/>
                          <a:pt x="49538" y="466132"/>
                        </a:cubicBezTo>
                        <a:cubicBezTo>
                          <a:pt x="294" y="374216"/>
                          <a:pt x="-13041" y="261154"/>
                          <a:pt x="13153" y="159141"/>
                        </a:cubicBezTo>
                        <a:cubicBezTo>
                          <a:pt x="27345" y="103991"/>
                          <a:pt x="54682" y="49699"/>
                          <a:pt x="100402" y="19886"/>
                        </a:cubicBezTo>
                        <a:cubicBezTo>
                          <a:pt x="146122" y="-9928"/>
                          <a:pt x="212606" y="-7546"/>
                          <a:pt x="247277" y="36078"/>
                        </a:cubicBezTo>
                        <a:cubicBezTo>
                          <a:pt x="273757" y="69416"/>
                          <a:pt x="276519" y="117231"/>
                          <a:pt x="272423" y="160665"/>
                        </a:cubicBezTo>
                        <a:cubicBezTo>
                          <a:pt x="268328" y="204099"/>
                          <a:pt x="258707" y="247819"/>
                          <a:pt x="264994" y="290967"/>
                        </a:cubicBezTo>
                        <a:cubicBezTo>
                          <a:pt x="270709" y="330115"/>
                          <a:pt x="289187" y="365548"/>
                          <a:pt x="308237" y="399552"/>
                        </a:cubicBezTo>
                        <a:cubicBezTo>
                          <a:pt x="317572" y="416221"/>
                          <a:pt x="328811" y="439843"/>
                          <a:pt x="338527" y="466132"/>
                        </a:cubicBezTo>
                      </a:path>
                    </a:pathLst>
                  </a:custGeom>
                  <a:solidFill>
                    <a:srgbClr val="FEFEFE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4" name="Google Shape;334;p4"/>
                  <p:cNvSpPr/>
                  <p:nvPr/>
                </p:nvSpPr>
                <p:spPr>
                  <a:xfrm>
                    <a:off x="6125274" y="668990"/>
                    <a:ext cx="345534" cy="6247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5534" h="624789" extrusionOk="0">
                        <a:moveTo>
                          <a:pt x="181514" y="624790"/>
                        </a:moveTo>
                        <a:cubicBezTo>
                          <a:pt x="124840" y="582022"/>
                          <a:pt x="73690" y="515157"/>
                          <a:pt x="50068" y="471151"/>
                        </a:cubicBezTo>
                        <a:cubicBezTo>
                          <a:pt x="157" y="377902"/>
                          <a:pt x="-13178" y="265030"/>
                          <a:pt x="13397" y="161494"/>
                        </a:cubicBezTo>
                        <a:cubicBezTo>
                          <a:pt x="25113" y="115774"/>
                          <a:pt x="50068" y="54052"/>
                          <a:pt x="102170" y="20143"/>
                        </a:cubicBezTo>
                        <a:cubicBezTo>
                          <a:pt x="145985" y="-8337"/>
                          <a:pt x="216375" y="-9956"/>
                          <a:pt x="253808" y="37097"/>
                        </a:cubicBezTo>
                        <a:cubicBezTo>
                          <a:pt x="276573" y="65767"/>
                          <a:pt x="285050" y="107392"/>
                          <a:pt x="279716" y="164256"/>
                        </a:cubicBezTo>
                        <a:cubicBezTo>
                          <a:pt x="278668" y="175495"/>
                          <a:pt x="277240" y="186830"/>
                          <a:pt x="275811" y="198070"/>
                        </a:cubicBezTo>
                        <a:cubicBezTo>
                          <a:pt x="271810" y="229597"/>
                          <a:pt x="267619" y="262173"/>
                          <a:pt x="272287" y="293701"/>
                        </a:cubicBezTo>
                        <a:cubicBezTo>
                          <a:pt x="277906" y="332372"/>
                          <a:pt x="296480" y="367900"/>
                          <a:pt x="315054" y="401047"/>
                        </a:cubicBezTo>
                        <a:cubicBezTo>
                          <a:pt x="325912" y="420383"/>
                          <a:pt x="336961" y="444862"/>
                          <a:pt x="345534" y="468199"/>
                        </a:cubicBezTo>
                        <a:lnTo>
                          <a:pt x="338771" y="470675"/>
                        </a:lnTo>
                        <a:cubicBezTo>
                          <a:pt x="330389" y="447720"/>
                          <a:pt x="319435" y="423622"/>
                          <a:pt x="308768" y="404572"/>
                        </a:cubicBezTo>
                        <a:cubicBezTo>
                          <a:pt x="289908" y="370853"/>
                          <a:pt x="270953" y="334563"/>
                          <a:pt x="265143" y="294748"/>
                        </a:cubicBezTo>
                        <a:cubicBezTo>
                          <a:pt x="260380" y="262268"/>
                          <a:pt x="264572" y="229121"/>
                          <a:pt x="268667" y="197117"/>
                        </a:cubicBezTo>
                        <a:cubicBezTo>
                          <a:pt x="270096" y="185878"/>
                          <a:pt x="271525" y="174733"/>
                          <a:pt x="272572" y="163494"/>
                        </a:cubicBezTo>
                        <a:cubicBezTo>
                          <a:pt x="277716" y="108535"/>
                          <a:pt x="269810" y="68625"/>
                          <a:pt x="248189" y="41479"/>
                        </a:cubicBezTo>
                        <a:cubicBezTo>
                          <a:pt x="213232" y="-2527"/>
                          <a:pt x="147223" y="-812"/>
                          <a:pt x="106076" y="26048"/>
                        </a:cubicBezTo>
                        <a:cubicBezTo>
                          <a:pt x="55879" y="58719"/>
                          <a:pt x="31780" y="118631"/>
                          <a:pt x="20351" y="163208"/>
                        </a:cubicBezTo>
                        <a:cubicBezTo>
                          <a:pt x="-5843" y="265030"/>
                          <a:pt x="7301" y="375997"/>
                          <a:pt x="56450" y="467627"/>
                        </a:cubicBezTo>
                        <a:cubicBezTo>
                          <a:pt x="79691" y="511061"/>
                          <a:pt x="130078" y="576879"/>
                          <a:pt x="185895" y="618979"/>
                        </a:cubicBezTo>
                        <a:lnTo>
                          <a:pt x="181514" y="624790"/>
                        </a:lnTo>
                        <a:close/>
                      </a:path>
                    </a:pathLst>
                  </a:custGeom>
                  <a:solidFill>
                    <a:srgbClr val="D9D7D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335" name="Google Shape;335;p4"/>
                <p:cNvSpPr/>
                <p:nvPr/>
              </p:nvSpPr>
              <p:spPr>
                <a:xfrm>
                  <a:off x="7943669" y="762697"/>
                  <a:ext cx="205291" cy="507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291" h="507893" extrusionOk="0">
                      <a:moveTo>
                        <a:pt x="5066" y="302659"/>
                      </a:moveTo>
                      <a:cubicBezTo>
                        <a:pt x="-12269" y="208171"/>
                        <a:pt x="15544" y="106349"/>
                        <a:pt x="78409" y="33673"/>
                      </a:cubicBezTo>
                      <a:cubicBezTo>
                        <a:pt x="89648" y="20624"/>
                        <a:pt x="102602" y="8146"/>
                        <a:pt x="118890" y="2622"/>
                      </a:cubicBezTo>
                      <a:cubicBezTo>
                        <a:pt x="135178" y="-2998"/>
                        <a:pt x="155561" y="240"/>
                        <a:pt x="165753" y="14052"/>
                      </a:cubicBezTo>
                      <a:cubicBezTo>
                        <a:pt x="179374" y="32340"/>
                        <a:pt x="170039" y="57867"/>
                        <a:pt x="162419" y="79393"/>
                      </a:cubicBezTo>
                      <a:cubicBezTo>
                        <a:pt x="135749" y="154545"/>
                        <a:pt x="136320" y="239127"/>
                        <a:pt x="163943" y="313994"/>
                      </a:cubicBezTo>
                      <a:cubicBezTo>
                        <a:pt x="180136" y="357904"/>
                        <a:pt x="256526" y="522972"/>
                        <a:pt x="148608" y="506780"/>
                      </a:cubicBezTo>
                      <a:cubicBezTo>
                        <a:pt x="70408" y="494969"/>
                        <a:pt x="17068" y="368477"/>
                        <a:pt x="5066" y="302659"/>
                      </a:cubicBezTo>
                      <a:close/>
                    </a:path>
                  </a:pathLst>
                </a:custGeom>
                <a:solidFill>
                  <a:srgbClr val="F6C3B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6" name="Google Shape;336;p4"/>
                <p:cNvSpPr/>
                <p:nvPr/>
              </p:nvSpPr>
              <p:spPr>
                <a:xfrm>
                  <a:off x="8949624" y="541679"/>
                  <a:ext cx="239920" cy="476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920" h="476721" extrusionOk="0">
                      <a:moveTo>
                        <a:pt x="23811" y="81337"/>
                      </a:moveTo>
                      <a:cubicBezTo>
                        <a:pt x="78294" y="150583"/>
                        <a:pt x="102773" y="242595"/>
                        <a:pt x="90010" y="329749"/>
                      </a:cubicBezTo>
                      <a:cubicBezTo>
                        <a:pt x="85724" y="358514"/>
                        <a:pt x="77627" y="387470"/>
                        <a:pt x="81533" y="416331"/>
                      </a:cubicBezTo>
                      <a:cubicBezTo>
                        <a:pt x="85438" y="445192"/>
                        <a:pt x="105917" y="474719"/>
                        <a:pt x="134968" y="476624"/>
                      </a:cubicBezTo>
                      <a:cubicBezTo>
                        <a:pt x="164591" y="478529"/>
                        <a:pt x="188022" y="452145"/>
                        <a:pt x="202405" y="426237"/>
                      </a:cubicBezTo>
                      <a:cubicBezTo>
                        <a:pt x="246125" y="347560"/>
                        <a:pt x="252030" y="248977"/>
                        <a:pt x="218026" y="165728"/>
                      </a:cubicBezTo>
                      <a:cubicBezTo>
                        <a:pt x="192309" y="102673"/>
                        <a:pt x="144017" y="49237"/>
                        <a:pt x="84676" y="16090"/>
                      </a:cubicBezTo>
                      <a:cubicBezTo>
                        <a:pt x="15429" y="-22772"/>
                        <a:pt x="-30291" y="12566"/>
                        <a:pt x="23811" y="81337"/>
                      </a:cubicBezTo>
                      <a:close/>
                    </a:path>
                  </a:pathLst>
                </a:custGeom>
                <a:solidFill>
                  <a:srgbClr val="F6C3B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7" name="Google Shape;337;p4"/>
                <p:cNvSpPr/>
                <p:nvPr/>
              </p:nvSpPr>
              <p:spPr>
                <a:xfrm>
                  <a:off x="8670540" y="6146849"/>
                  <a:ext cx="328271" cy="307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271" h="307607" extrusionOk="0">
                      <a:moveTo>
                        <a:pt x="277368" y="275654"/>
                      </a:moveTo>
                      <a:cubicBezTo>
                        <a:pt x="234125" y="315183"/>
                        <a:pt x="172117" y="315563"/>
                        <a:pt x="127635" y="290322"/>
                      </a:cubicBezTo>
                      <a:cubicBezTo>
                        <a:pt x="83249" y="265081"/>
                        <a:pt x="45149" y="222695"/>
                        <a:pt x="28004" y="172117"/>
                      </a:cubicBezTo>
                      <a:cubicBezTo>
                        <a:pt x="17526" y="141161"/>
                        <a:pt x="8287" y="110300"/>
                        <a:pt x="0" y="79724"/>
                      </a:cubicBezTo>
                      <a:lnTo>
                        <a:pt x="286417" y="0"/>
                      </a:lnTo>
                      <a:cubicBezTo>
                        <a:pt x="298895" y="38862"/>
                        <a:pt x="321564" y="75438"/>
                        <a:pt x="326708" y="117634"/>
                      </a:cubicBezTo>
                      <a:cubicBezTo>
                        <a:pt x="333280" y="172402"/>
                        <a:pt x="319564" y="237268"/>
                        <a:pt x="277368" y="275654"/>
                      </a:cubicBezTo>
                      <a:close/>
                    </a:path>
                  </a:pathLst>
                </a:custGeom>
                <a:solidFill>
                  <a:srgbClr val="9D998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8" name="Google Shape;338;p4"/>
                <p:cNvSpPr/>
                <p:nvPr/>
              </p:nvSpPr>
              <p:spPr>
                <a:xfrm>
                  <a:off x="7019028" y="4340623"/>
                  <a:ext cx="251692" cy="909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692" h="90963" extrusionOk="0">
                      <a:moveTo>
                        <a:pt x="134560" y="90964"/>
                      </a:moveTo>
                      <a:cubicBezTo>
                        <a:pt x="134465" y="90964"/>
                        <a:pt x="134274" y="90964"/>
                        <a:pt x="134179" y="90964"/>
                      </a:cubicBezTo>
                      <a:cubicBezTo>
                        <a:pt x="122273" y="90773"/>
                        <a:pt x="110748" y="84011"/>
                        <a:pt x="103508" y="72676"/>
                      </a:cubicBezTo>
                      <a:cubicBezTo>
                        <a:pt x="100841" y="68485"/>
                        <a:pt x="98937" y="64008"/>
                        <a:pt x="97793" y="59436"/>
                      </a:cubicBezTo>
                      <a:cubicBezTo>
                        <a:pt x="93031" y="66104"/>
                        <a:pt x="86649" y="71819"/>
                        <a:pt x="78934" y="76105"/>
                      </a:cubicBezTo>
                      <a:cubicBezTo>
                        <a:pt x="64075" y="84487"/>
                        <a:pt x="47311" y="86011"/>
                        <a:pt x="33119" y="80296"/>
                      </a:cubicBezTo>
                      <a:cubicBezTo>
                        <a:pt x="18831" y="74581"/>
                        <a:pt x="7782" y="62008"/>
                        <a:pt x="2734" y="45720"/>
                      </a:cubicBezTo>
                      <a:cubicBezTo>
                        <a:pt x="-2314" y="29432"/>
                        <a:pt x="-314" y="12763"/>
                        <a:pt x="8258" y="0"/>
                      </a:cubicBezTo>
                      <a:lnTo>
                        <a:pt x="14164" y="4001"/>
                      </a:lnTo>
                      <a:cubicBezTo>
                        <a:pt x="6925" y="14859"/>
                        <a:pt x="5210" y="29623"/>
                        <a:pt x="9497" y="43625"/>
                      </a:cubicBezTo>
                      <a:cubicBezTo>
                        <a:pt x="13783" y="57626"/>
                        <a:pt x="23689" y="68866"/>
                        <a:pt x="35786" y="73628"/>
                      </a:cubicBezTo>
                      <a:cubicBezTo>
                        <a:pt x="47883" y="78486"/>
                        <a:pt x="62741" y="77057"/>
                        <a:pt x="75505" y="69818"/>
                      </a:cubicBezTo>
                      <a:cubicBezTo>
                        <a:pt x="85602" y="64103"/>
                        <a:pt x="93317" y="55436"/>
                        <a:pt x="97222" y="45720"/>
                      </a:cubicBezTo>
                      <a:cubicBezTo>
                        <a:pt x="97603" y="42672"/>
                        <a:pt x="98460" y="39814"/>
                        <a:pt x="99699" y="37052"/>
                      </a:cubicBezTo>
                      <a:lnTo>
                        <a:pt x="111319" y="10763"/>
                      </a:lnTo>
                      <a:lnTo>
                        <a:pt x="106556" y="39148"/>
                      </a:lnTo>
                      <a:cubicBezTo>
                        <a:pt x="106080" y="42101"/>
                        <a:pt x="105318" y="44958"/>
                        <a:pt x="104271" y="47720"/>
                      </a:cubicBezTo>
                      <a:cubicBezTo>
                        <a:pt x="103508" y="54674"/>
                        <a:pt x="105414" y="62103"/>
                        <a:pt x="109700" y="68866"/>
                      </a:cubicBezTo>
                      <a:cubicBezTo>
                        <a:pt x="115701" y="78200"/>
                        <a:pt x="124940" y="83820"/>
                        <a:pt x="134465" y="83915"/>
                      </a:cubicBezTo>
                      <a:cubicBezTo>
                        <a:pt x="134560" y="83915"/>
                        <a:pt x="134655" y="83915"/>
                        <a:pt x="134751" y="83915"/>
                      </a:cubicBezTo>
                      <a:cubicBezTo>
                        <a:pt x="144180" y="83915"/>
                        <a:pt x="153420" y="78581"/>
                        <a:pt x="159611" y="69533"/>
                      </a:cubicBezTo>
                      <a:cubicBezTo>
                        <a:pt x="165802" y="60388"/>
                        <a:pt x="167326" y="49625"/>
                        <a:pt x="163706" y="40862"/>
                      </a:cubicBezTo>
                      <a:lnTo>
                        <a:pt x="170088" y="37624"/>
                      </a:lnTo>
                      <a:cubicBezTo>
                        <a:pt x="177232" y="49339"/>
                        <a:pt x="185804" y="62389"/>
                        <a:pt x="198282" y="70295"/>
                      </a:cubicBezTo>
                      <a:cubicBezTo>
                        <a:pt x="208760" y="76867"/>
                        <a:pt x="225238" y="79915"/>
                        <a:pt x="236668" y="71152"/>
                      </a:cubicBezTo>
                      <a:cubicBezTo>
                        <a:pt x="242002" y="67056"/>
                        <a:pt x="245050" y="59627"/>
                        <a:pt x="244479" y="52197"/>
                      </a:cubicBezTo>
                      <a:cubicBezTo>
                        <a:pt x="244002" y="46196"/>
                        <a:pt x="241240" y="41338"/>
                        <a:pt x="236858" y="38862"/>
                      </a:cubicBezTo>
                      <a:lnTo>
                        <a:pt x="240383" y="32671"/>
                      </a:lnTo>
                      <a:cubicBezTo>
                        <a:pt x="246955" y="36386"/>
                        <a:pt x="251051" y="43244"/>
                        <a:pt x="251622" y="51721"/>
                      </a:cubicBezTo>
                      <a:cubicBezTo>
                        <a:pt x="252289" y="61436"/>
                        <a:pt x="248193" y="71342"/>
                        <a:pt x="241050" y="76867"/>
                      </a:cubicBezTo>
                      <a:cubicBezTo>
                        <a:pt x="226952" y="87725"/>
                        <a:pt x="207045" y="84296"/>
                        <a:pt x="194472" y="76391"/>
                      </a:cubicBezTo>
                      <a:cubicBezTo>
                        <a:pt x="185424" y="70771"/>
                        <a:pt x="178470" y="62865"/>
                        <a:pt x="172565" y="54674"/>
                      </a:cubicBezTo>
                      <a:cubicBezTo>
                        <a:pt x="171898" y="61151"/>
                        <a:pt x="169517" y="67628"/>
                        <a:pt x="165516" y="73628"/>
                      </a:cubicBezTo>
                      <a:cubicBezTo>
                        <a:pt x="157801" y="84487"/>
                        <a:pt x="146371" y="90964"/>
                        <a:pt x="134560" y="90964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9" name="Google Shape;339;p4"/>
                <p:cNvSpPr/>
                <p:nvPr/>
              </p:nvSpPr>
              <p:spPr>
                <a:xfrm>
                  <a:off x="7423812" y="3954956"/>
                  <a:ext cx="262324" cy="1243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324" h="124301" extrusionOk="0">
                      <a:moveTo>
                        <a:pt x="61532" y="124206"/>
                      </a:moveTo>
                      <a:cubicBezTo>
                        <a:pt x="32099" y="124206"/>
                        <a:pt x="4382" y="100679"/>
                        <a:pt x="0" y="71533"/>
                      </a:cubicBezTo>
                      <a:lnTo>
                        <a:pt x="7049" y="70485"/>
                      </a:lnTo>
                      <a:cubicBezTo>
                        <a:pt x="11049" y="97155"/>
                        <a:pt x="36957" y="118586"/>
                        <a:pt x="64103" y="116967"/>
                      </a:cubicBezTo>
                      <a:cubicBezTo>
                        <a:pt x="91059" y="115443"/>
                        <a:pt x="114681" y="91440"/>
                        <a:pt x="115729" y="64484"/>
                      </a:cubicBezTo>
                      <a:lnTo>
                        <a:pt x="116586" y="42386"/>
                      </a:lnTo>
                      <a:lnTo>
                        <a:pt x="122777" y="63627"/>
                      </a:lnTo>
                      <a:cubicBezTo>
                        <a:pt x="128016" y="81724"/>
                        <a:pt x="142113" y="97060"/>
                        <a:pt x="161449" y="105537"/>
                      </a:cubicBezTo>
                      <a:cubicBezTo>
                        <a:pt x="180785" y="114014"/>
                        <a:pt x="201549" y="114110"/>
                        <a:pt x="218504" y="105823"/>
                      </a:cubicBezTo>
                      <a:cubicBezTo>
                        <a:pt x="235458" y="97536"/>
                        <a:pt x="248031" y="80867"/>
                        <a:pt x="252984" y="60388"/>
                      </a:cubicBezTo>
                      <a:cubicBezTo>
                        <a:pt x="257937" y="39814"/>
                        <a:pt x="254413" y="19336"/>
                        <a:pt x="243269" y="4191"/>
                      </a:cubicBezTo>
                      <a:lnTo>
                        <a:pt x="248984" y="0"/>
                      </a:lnTo>
                      <a:cubicBezTo>
                        <a:pt x="261461" y="16954"/>
                        <a:pt x="265367" y="39529"/>
                        <a:pt x="259937" y="62198"/>
                      </a:cubicBezTo>
                      <a:cubicBezTo>
                        <a:pt x="254413" y="84772"/>
                        <a:pt x="240506" y="103061"/>
                        <a:pt x="221647" y="112395"/>
                      </a:cubicBezTo>
                      <a:cubicBezTo>
                        <a:pt x="202787" y="121729"/>
                        <a:pt x="179832" y="121634"/>
                        <a:pt x="158496" y="112300"/>
                      </a:cubicBezTo>
                      <a:cubicBezTo>
                        <a:pt x="141637" y="104870"/>
                        <a:pt x="128397" y="92773"/>
                        <a:pt x="120777" y="78010"/>
                      </a:cubicBezTo>
                      <a:cubicBezTo>
                        <a:pt x="113824" y="102870"/>
                        <a:pt x="90488" y="122872"/>
                        <a:pt x="64484" y="124301"/>
                      </a:cubicBezTo>
                      <a:cubicBezTo>
                        <a:pt x="63627" y="124111"/>
                        <a:pt x="62579" y="124206"/>
                        <a:pt x="61532" y="124206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340" name="Google Shape;340;p4"/>
                <p:cNvGrpSpPr/>
                <p:nvPr/>
              </p:nvGrpSpPr>
              <p:grpSpPr>
                <a:xfrm>
                  <a:off x="6650191" y="5328651"/>
                  <a:ext cx="609320" cy="558260"/>
                  <a:chOff x="4886704" y="5280754"/>
                  <a:chExt cx="609320" cy="558260"/>
                </a:xfrm>
              </p:grpSpPr>
              <p:sp>
                <p:nvSpPr>
                  <p:cNvPr id="341" name="Google Shape;341;p4"/>
                  <p:cNvSpPr/>
                  <p:nvPr/>
                </p:nvSpPr>
                <p:spPr>
                  <a:xfrm>
                    <a:off x="4890294" y="5284564"/>
                    <a:ext cx="602252" cy="5508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2252" h="550831" extrusionOk="0">
                        <a:moveTo>
                          <a:pt x="86803" y="162973"/>
                        </a:moveTo>
                        <a:cubicBezTo>
                          <a:pt x="16319" y="180118"/>
                          <a:pt x="-23496" y="290417"/>
                          <a:pt x="14985" y="361950"/>
                        </a:cubicBezTo>
                        <a:cubicBezTo>
                          <a:pt x="53466" y="433388"/>
                          <a:pt x="155288" y="438341"/>
                          <a:pt x="198722" y="370808"/>
                        </a:cubicBezTo>
                        <a:cubicBezTo>
                          <a:pt x="155098" y="423100"/>
                          <a:pt x="178434" y="527114"/>
                          <a:pt x="238251" y="547402"/>
                        </a:cubicBezTo>
                        <a:cubicBezTo>
                          <a:pt x="298068" y="567690"/>
                          <a:pt x="364934" y="494348"/>
                          <a:pt x="351884" y="422815"/>
                        </a:cubicBezTo>
                        <a:cubicBezTo>
                          <a:pt x="371506" y="456915"/>
                          <a:pt x="415607" y="467296"/>
                          <a:pt x="444848" y="444627"/>
                        </a:cubicBezTo>
                        <a:cubicBezTo>
                          <a:pt x="474090" y="421957"/>
                          <a:pt x="483424" y="370332"/>
                          <a:pt x="464565" y="335566"/>
                        </a:cubicBezTo>
                        <a:cubicBezTo>
                          <a:pt x="490092" y="361950"/>
                          <a:pt x="533050" y="360331"/>
                          <a:pt x="557053" y="332041"/>
                        </a:cubicBezTo>
                        <a:cubicBezTo>
                          <a:pt x="581056" y="303752"/>
                          <a:pt x="582294" y="253175"/>
                          <a:pt x="559720" y="223361"/>
                        </a:cubicBezTo>
                        <a:cubicBezTo>
                          <a:pt x="591438" y="194977"/>
                          <a:pt x="607916" y="144685"/>
                          <a:pt x="600487" y="98584"/>
                        </a:cubicBezTo>
                        <a:cubicBezTo>
                          <a:pt x="593057" y="52483"/>
                          <a:pt x="562101" y="12763"/>
                          <a:pt x="523715" y="0"/>
                        </a:cubicBezTo>
                      </a:path>
                    </a:pathLst>
                  </a:custGeom>
                  <a:solidFill>
                    <a:srgbClr val="FEFEFE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2" name="Google Shape;342;p4"/>
                  <p:cNvSpPr/>
                  <p:nvPr/>
                </p:nvSpPr>
                <p:spPr>
                  <a:xfrm>
                    <a:off x="4886704" y="5280754"/>
                    <a:ext cx="609320" cy="5582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9320" h="558260" extrusionOk="0">
                        <a:moveTo>
                          <a:pt x="262606" y="558260"/>
                        </a:moveTo>
                        <a:cubicBezTo>
                          <a:pt x="255176" y="558260"/>
                          <a:pt x="247747" y="557022"/>
                          <a:pt x="240603" y="554641"/>
                        </a:cubicBezTo>
                        <a:cubicBezTo>
                          <a:pt x="213647" y="545497"/>
                          <a:pt x="191644" y="518827"/>
                          <a:pt x="181643" y="483393"/>
                        </a:cubicBezTo>
                        <a:cubicBezTo>
                          <a:pt x="173642" y="454914"/>
                          <a:pt x="174404" y="425767"/>
                          <a:pt x="183072" y="401574"/>
                        </a:cubicBezTo>
                        <a:cubicBezTo>
                          <a:pt x="162879" y="418147"/>
                          <a:pt x="137161" y="427101"/>
                          <a:pt x="109539" y="425958"/>
                        </a:cubicBezTo>
                        <a:cubicBezTo>
                          <a:pt x="69534" y="424434"/>
                          <a:pt x="34291" y="402526"/>
                          <a:pt x="15432" y="367474"/>
                        </a:cubicBezTo>
                        <a:cubicBezTo>
                          <a:pt x="-4952" y="329660"/>
                          <a:pt x="-5142" y="278225"/>
                          <a:pt x="14860" y="233362"/>
                        </a:cubicBezTo>
                        <a:cubicBezTo>
                          <a:pt x="31339" y="196406"/>
                          <a:pt x="58580" y="170974"/>
                          <a:pt x="89536" y="163354"/>
                        </a:cubicBezTo>
                        <a:lnTo>
                          <a:pt x="91251" y="170307"/>
                        </a:lnTo>
                        <a:cubicBezTo>
                          <a:pt x="62390" y="177356"/>
                          <a:pt x="36958" y="201358"/>
                          <a:pt x="21433" y="236220"/>
                        </a:cubicBezTo>
                        <a:cubicBezTo>
                          <a:pt x="2287" y="279177"/>
                          <a:pt x="2383" y="328136"/>
                          <a:pt x="21814" y="364046"/>
                        </a:cubicBezTo>
                        <a:cubicBezTo>
                          <a:pt x="39530" y="396907"/>
                          <a:pt x="72391" y="417385"/>
                          <a:pt x="109920" y="418814"/>
                        </a:cubicBezTo>
                        <a:cubicBezTo>
                          <a:pt x="142591" y="420053"/>
                          <a:pt x="172690" y="406432"/>
                          <a:pt x="192692" y="381953"/>
                        </a:cubicBezTo>
                        <a:cubicBezTo>
                          <a:pt x="194788" y="378618"/>
                          <a:pt x="197169" y="375380"/>
                          <a:pt x="199645" y="372332"/>
                        </a:cubicBezTo>
                        <a:lnTo>
                          <a:pt x="205360" y="376523"/>
                        </a:lnTo>
                        <a:cubicBezTo>
                          <a:pt x="203265" y="379762"/>
                          <a:pt x="200979" y="382905"/>
                          <a:pt x="198598" y="385858"/>
                        </a:cubicBezTo>
                        <a:cubicBezTo>
                          <a:pt x="183072" y="411004"/>
                          <a:pt x="178976" y="447199"/>
                          <a:pt x="188596" y="481394"/>
                        </a:cubicBezTo>
                        <a:cubicBezTo>
                          <a:pt x="197931" y="514636"/>
                          <a:pt x="218219" y="539401"/>
                          <a:pt x="242984" y="547783"/>
                        </a:cubicBezTo>
                        <a:cubicBezTo>
                          <a:pt x="265939" y="555593"/>
                          <a:pt x="291847" y="549116"/>
                          <a:pt x="314041" y="529971"/>
                        </a:cubicBezTo>
                        <a:cubicBezTo>
                          <a:pt x="343759" y="504349"/>
                          <a:pt x="358618" y="463963"/>
                          <a:pt x="351950" y="427196"/>
                        </a:cubicBezTo>
                        <a:lnTo>
                          <a:pt x="348235" y="406717"/>
                        </a:lnTo>
                        <a:lnTo>
                          <a:pt x="358618" y="424720"/>
                        </a:lnTo>
                        <a:cubicBezTo>
                          <a:pt x="367857" y="440912"/>
                          <a:pt x="383478" y="452152"/>
                          <a:pt x="401290" y="455676"/>
                        </a:cubicBezTo>
                        <a:cubicBezTo>
                          <a:pt x="417673" y="458915"/>
                          <a:pt x="433579" y="455295"/>
                          <a:pt x="446248" y="445484"/>
                        </a:cubicBezTo>
                        <a:cubicBezTo>
                          <a:pt x="474156" y="423958"/>
                          <a:pt x="483109" y="374142"/>
                          <a:pt x="465012" y="340995"/>
                        </a:cubicBezTo>
                        <a:lnTo>
                          <a:pt x="452344" y="317754"/>
                        </a:lnTo>
                        <a:lnTo>
                          <a:pt x="470727" y="336804"/>
                        </a:lnTo>
                        <a:cubicBezTo>
                          <a:pt x="482062" y="348520"/>
                          <a:pt x="498064" y="355092"/>
                          <a:pt x="514447" y="354425"/>
                        </a:cubicBezTo>
                        <a:cubicBezTo>
                          <a:pt x="531211" y="353854"/>
                          <a:pt x="547022" y="346234"/>
                          <a:pt x="557881" y="333375"/>
                        </a:cubicBezTo>
                        <a:cubicBezTo>
                          <a:pt x="580741" y="306324"/>
                          <a:pt x="581979" y="257651"/>
                          <a:pt x="560357" y="229076"/>
                        </a:cubicBezTo>
                        <a:lnTo>
                          <a:pt x="558357" y="226409"/>
                        </a:lnTo>
                        <a:lnTo>
                          <a:pt x="560833" y="224219"/>
                        </a:lnTo>
                        <a:cubicBezTo>
                          <a:pt x="591790" y="196501"/>
                          <a:pt x="607696" y="147637"/>
                          <a:pt x="600457" y="102584"/>
                        </a:cubicBezTo>
                        <a:cubicBezTo>
                          <a:pt x="593218" y="57721"/>
                          <a:pt x="563310" y="19145"/>
                          <a:pt x="526067" y="6763"/>
                        </a:cubicBezTo>
                        <a:lnTo>
                          <a:pt x="528353" y="0"/>
                        </a:lnTo>
                        <a:cubicBezTo>
                          <a:pt x="568072" y="13240"/>
                          <a:pt x="599886" y="54007"/>
                          <a:pt x="607506" y="101441"/>
                        </a:cubicBezTo>
                        <a:cubicBezTo>
                          <a:pt x="614935" y="147637"/>
                          <a:pt x="599124" y="197739"/>
                          <a:pt x="567977" y="227267"/>
                        </a:cubicBezTo>
                        <a:cubicBezTo>
                          <a:pt x="589408" y="258508"/>
                          <a:pt x="587503" y="309277"/>
                          <a:pt x="563310" y="337852"/>
                        </a:cubicBezTo>
                        <a:cubicBezTo>
                          <a:pt x="551118" y="352235"/>
                          <a:pt x="533401" y="360807"/>
                          <a:pt x="514637" y="361378"/>
                        </a:cubicBezTo>
                        <a:cubicBezTo>
                          <a:pt x="501207" y="361760"/>
                          <a:pt x="488062" y="358140"/>
                          <a:pt x="477013" y="350996"/>
                        </a:cubicBezTo>
                        <a:cubicBezTo>
                          <a:pt x="488158" y="385858"/>
                          <a:pt x="477299" y="430244"/>
                          <a:pt x="450534" y="450913"/>
                        </a:cubicBezTo>
                        <a:cubicBezTo>
                          <a:pt x="436246" y="461962"/>
                          <a:pt x="418244" y="466058"/>
                          <a:pt x="399766" y="462439"/>
                        </a:cubicBezTo>
                        <a:cubicBezTo>
                          <a:pt x="384430" y="459391"/>
                          <a:pt x="370714" y="451294"/>
                          <a:pt x="360427" y="439579"/>
                        </a:cubicBezTo>
                        <a:cubicBezTo>
                          <a:pt x="362047" y="474726"/>
                          <a:pt x="346521" y="511016"/>
                          <a:pt x="318613" y="535115"/>
                        </a:cubicBezTo>
                        <a:cubicBezTo>
                          <a:pt x="301277" y="550450"/>
                          <a:pt x="281656" y="558260"/>
                          <a:pt x="262606" y="558260"/>
                        </a:cubicBezTo>
                        <a:close/>
                      </a:path>
                    </a:pathLst>
                  </a:custGeom>
                  <a:solidFill>
                    <a:srgbClr val="D9D7D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43" name="Google Shape;343;p4"/>
                <p:cNvGrpSpPr/>
                <p:nvPr/>
              </p:nvGrpSpPr>
              <p:grpSpPr>
                <a:xfrm>
                  <a:off x="8440360" y="5294718"/>
                  <a:ext cx="604287" cy="547806"/>
                  <a:chOff x="6676873" y="5246821"/>
                  <a:chExt cx="604287" cy="547806"/>
                </a:xfrm>
              </p:grpSpPr>
              <p:sp>
                <p:nvSpPr>
                  <p:cNvPr id="344" name="Google Shape;344;p4"/>
                  <p:cNvSpPr/>
                  <p:nvPr/>
                </p:nvSpPr>
                <p:spPr>
                  <a:xfrm>
                    <a:off x="6680496" y="5250648"/>
                    <a:ext cx="597085" cy="5405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7085" h="540526" extrusionOk="0">
                        <a:moveTo>
                          <a:pt x="32818" y="128499"/>
                        </a:moveTo>
                        <a:cubicBezTo>
                          <a:pt x="5196" y="148121"/>
                          <a:pt x="-7378" y="190602"/>
                          <a:pt x="4434" y="224797"/>
                        </a:cubicBezTo>
                        <a:cubicBezTo>
                          <a:pt x="16245" y="258897"/>
                          <a:pt x="51106" y="281090"/>
                          <a:pt x="83491" y="274898"/>
                        </a:cubicBezTo>
                        <a:cubicBezTo>
                          <a:pt x="35009" y="268422"/>
                          <a:pt x="-9663" y="329953"/>
                          <a:pt x="6243" y="381483"/>
                        </a:cubicBezTo>
                        <a:cubicBezTo>
                          <a:pt x="22150" y="433014"/>
                          <a:pt x="91206" y="451016"/>
                          <a:pt x="125972" y="412630"/>
                        </a:cubicBezTo>
                        <a:cubicBezTo>
                          <a:pt x="105113" y="455302"/>
                          <a:pt x="124353" y="515976"/>
                          <a:pt x="164644" y="534645"/>
                        </a:cubicBezTo>
                        <a:cubicBezTo>
                          <a:pt x="204935" y="553315"/>
                          <a:pt x="257037" y="525597"/>
                          <a:pt x="269419" y="478924"/>
                        </a:cubicBezTo>
                        <a:cubicBezTo>
                          <a:pt x="280849" y="518739"/>
                          <a:pt x="325616" y="541789"/>
                          <a:pt x="360192" y="525787"/>
                        </a:cubicBezTo>
                        <a:cubicBezTo>
                          <a:pt x="394768" y="509785"/>
                          <a:pt x="411627" y="458065"/>
                          <a:pt x="394387" y="421012"/>
                        </a:cubicBezTo>
                        <a:cubicBezTo>
                          <a:pt x="417533" y="458445"/>
                          <a:pt x="470587" y="466923"/>
                          <a:pt x="502210" y="438157"/>
                        </a:cubicBezTo>
                        <a:cubicBezTo>
                          <a:pt x="533833" y="409391"/>
                          <a:pt x="536976" y="349670"/>
                          <a:pt x="508687" y="316999"/>
                        </a:cubicBezTo>
                        <a:cubicBezTo>
                          <a:pt x="544311" y="325381"/>
                          <a:pt x="583839" y="299092"/>
                          <a:pt x="593936" y="260039"/>
                        </a:cubicBezTo>
                        <a:cubicBezTo>
                          <a:pt x="604128" y="220987"/>
                          <a:pt x="583458" y="175172"/>
                          <a:pt x="549264" y="161075"/>
                        </a:cubicBezTo>
                        <a:cubicBezTo>
                          <a:pt x="583935" y="146311"/>
                          <a:pt x="604794" y="99543"/>
                          <a:pt x="594412" y="59824"/>
                        </a:cubicBezTo>
                        <a:cubicBezTo>
                          <a:pt x="584030" y="20105"/>
                          <a:pt x="543930" y="-6851"/>
                          <a:pt x="507544" y="1531"/>
                        </a:cubicBezTo>
                      </a:path>
                    </a:pathLst>
                  </a:custGeom>
                  <a:solidFill>
                    <a:srgbClr val="FEFEFE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5" name="Google Shape;345;p4"/>
                  <p:cNvSpPr/>
                  <p:nvPr/>
                </p:nvSpPr>
                <p:spPr>
                  <a:xfrm>
                    <a:off x="6676873" y="5246821"/>
                    <a:ext cx="604287" cy="547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4287" h="547806" extrusionOk="0">
                        <a:moveTo>
                          <a:pt x="195223" y="547807"/>
                        </a:moveTo>
                        <a:cubicBezTo>
                          <a:pt x="185221" y="547807"/>
                          <a:pt x="175506" y="545711"/>
                          <a:pt x="166648" y="541616"/>
                        </a:cubicBezTo>
                        <a:cubicBezTo>
                          <a:pt x="147693" y="532852"/>
                          <a:pt x="131977" y="514374"/>
                          <a:pt x="123690" y="491038"/>
                        </a:cubicBezTo>
                        <a:cubicBezTo>
                          <a:pt x="116356" y="470368"/>
                          <a:pt x="115498" y="447985"/>
                          <a:pt x="121023" y="428459"/>
                        </a:cubicBezTo>
                        <a:cubicBezTo>
                          <a:pt x="105307" y="439412"/>
                          <a:pt x="85114" y="443127"/>
                          <a:pt x="64540" y="438555"/>
                        </a:cubicBezTo>
                        <a:cubicBezTo>
                          <a:pt x="36727" y="432364"/>
                          <a:pt x="14438" y="412361"/>
                          <a:pt x="6342" y="386168"/>
                        </a:cubicBezTo>
                        <a:cubicBezTo>
                          <a:pt x="-2135" y="358640"/>
                          <a:pt x="5294" y="326446"/>
                          <a:pt x="25773" y="302252"/>
                        </a:cubicBezTo>
                        <a:cubicBezTo>
                          <a:pt x="34441" y="291965"/>
                          <a:pt x="44442" y="284441"/>
                          <a:pt x="55110" y="279773"/>
                        </a:cubicBezTo>
                        <a:cubicBezTo>
                          <a:pt x="32631" y="272534"/>
                          <a:pt x="13010" y="254056"/>
                          <a:pt x="4627" y="229577"/>
                        </a:cubicBezTo>
                        <a:cubicBezTo>
                          <a:pt x="-7660" y="193858"/>
                          <a:pt x="5294" y="149852"/>
                          <a:pt x="34345" y="129183"/>
                        </a:cubicBezTo>
                        <a:lnTo>
                          <a:pt x="38536" y="134993"/>
                        </a:lnTo>
                        <a:cubicBezTo>
                          <a:pt x="11962" y="153853"/>
                          <a:pt x="56" y="194334"/>
                          <a:pt x="11485" y="227195"/>
                        </a:cubicBezTo>
                        <a:cubicBezTo>
                          <a:pt x="20629" y="253579"/>
                          <a:pt x="43966" y="272344"/>
                          <a:pt x="68826" y="275487"/>
                        </a:cubicBezTo>
                        <a:cubicBezTo>
                          <a:pt x="75017" y="274344"/>
                          <a:pt x="81304" y="274058"/>
                          <a:pt x="87590" y="274916"/>
                        </a:cubicBezTo>
                        <a:lnTo>
                          <a:pt x="109498" y="277868"/>
                        </a:lnTo>
                        <a:lnTo>
                          <a:pt x="87781" y="281964"/>
                        </a:lnTo>
                        <a:cubicBezTo>
                          <a:pt x="81589" y="283107"/>
                          <a:pt x="75303" y="283298"/>
                          <a:pt x="69207" y="282726"/>
                        </a:cubicBezTo>
                        <a:cubicBezTo>
                          <a:pt x="55491" y="285584"/>
                          <a:pt x="42346" y="293870"/>
                          <a:pt x="31393" y="306824"/>
                        </a:cubicBezTo>
                        <a:cubicBezTo>
                          <a:pt x="12724" y="328827"/>
                          <a:pt x="5675" y="359116"/>
                          <a:pt x="13295" y="383976"/>
                        </a:cubicBezTo>
                        <a:cubicBezTo>
                          <a:pt x="20629" y="407694"/>
                          <a:pt x="40823" y="425887"/>
                          <a:pt x="66159" y="431507"/>
                        </a:cubicBezTo>
                        <a:cubicBezTo>
                          <a:pt x="89495" y="436650"/>
                          <a:pt x="112165" y="430078"/>
                          <a:pt x="126928" y="413790"/>
                        </a:cubicBezTo>
                        <a:lnTo>
                          <a:pt x="143883" y="395026"/>
                        </a:lnTo>
                        <a:lnTo>
                          <a:pt x="132834" y="417695"/>
                        </a:lnTo>
                        <a:cubicBezTo>
                          <a:pt x="122928" y="438079"/>
                          <a:pt x="122071" y="464463"/>
                          <a:pt x="130548" y="488466"/>
                        </a:cubicBezTo>
                        <a:cubicBezTo>
                          <a:pt x="138168" y="509993"/>
                          <a:pt x="152455" y="526947"/>
                          <a:pt x="169791" y="534948"/>
                        </a:cubicBezTo>
                        <a:cubicBezTo>
                          <a:pt x="186745" y="542759"/>
                          <a:pt x="207224" y="542187"/>
                          <a:pt x="225893" y="533424"/>
                        </a:cubicBezTo>
                        <a:cubicBezTo>
                          <a:pt x="247325" y="523423"/>
                          <a:pt x="263612" y="503992"/>
                          <a:pt x="269518" y="481608"/>
                        </a:cubicBezTo>
                        <a:lnTo>
                          <a:pt x="272852" y="469130"/>
                        </a:lnTo>
                        <a:lnTo>
                          <a:pt x="276376" y="481513"/>
                        </a:lnTo>
                        <a:cubicBezTo>
                          <a:pt x="281805" y="500468"/>
                          <a:pt x="295997" y="516755"/>
                          <a:pt x="314190" y="525137"/>
                        </a:cubicBezTo>
                        <a:cubicBezTo>
                          <a:pt x="330192" y="532471"/>
                          <a:pt x="347718" y="532852"/>
                          <a:pt x="362196" y="526090"/>
                        </a:cubicBezTo>
                        <a:cubicBezTo>
                          <a:pt x="376864" y="519232"/>
                          <a:pt x="389152" y="504849"/>
                          <a:pt x="395819" y="486656"/>
                        </a:cubicBezTo>
                        <a:cubicBezTo>
                          <a:pt x="403249" y="466368"/>
                          <a:pt x="402772" y="443698"/>
                          <a:pt x="394676" y="426077"/>
                        </a:cubicBezTo>
                        <a:lnTo>
                          <a:pt x="400963" y="422743"/>
                        </a:lnTo>
                        <a:cubicBezTo>
                          <a:pt x="411726" y="440174"/>
                          <a:pt x="429728" y="451795"/>
                          <a:pt x="450493" y="454652"/>
                        </a:cubicBezTo>
                        <a:cubicBezTo>
                          <a:pt x="470114" y="457414"/>
                          <a:pt x="489450" y="451795"/>
                          <a:pt x="503356" y="439127"/>
                        </a:cubicBezTo>
                        <a:cubicBezTo>
                          <a:pt x="533455" y="411694"/>
                          <a:pt x="536503" y="354164"/>
                          <a:pt x="509548" y="322921"/>
                        </a:cubicBezTo>
                        <a:lnTo>
                          <a:pt x="502309" y="314539"/>
                        </a:lnTo>
                        <a:lnTo>
                          <a:pt x="513072" y="317111"/>
                        </a:lnTo>
                        <a:cubicBezTo>
                          <a:pt x="546600" y="325017"/>
                          <a:pt x="584414" y="299680"/>
                          <a:pt x="594035" y="262723"/>
                        </a:cubicBezTo>
                        <a:cubicBezTo>
                          <a:pt x="603655" y="225671"/>
                          <a:pt x="583843" y="181380"/>
                          <a:pt x="551458" y="167949"/>
                        </a:cubicBezTo>
                        <a:lnTo>
                          <a:pt x="543647" y="164711"/>
                        </a:lnTo>
                        <a:lnTo>
                          <a:pt x="551458" y="161377"/>
                        </a:lnTo>
                        <a:cubicBezTo>
                          <a:pt x="584224" y="147376"/>
                          <a:pt x="604417" y="102037"/>
                          <a:pt x="594511" y="64318"/>
                        </a:cubicBezTo>
                        <a:cubicBezTo>
                          <a:pt x="584510" y="26122"/>
                          <a:pt x="546600" y="595"/>
                          <a:pt x="511929" y="8596"/>
                        </a:cubicBezTo>
                        <a:lnTo>
                          <a:pt x="510310" y="1643"/>
                        </a:lnTo>
                        <a:cubicBezTo>
                          <a:pt x="548695" y="-7215"/>
                          <a:pt x="590510" y="20693"/>
                          <a:pt x="601464" y="62508"/>
                        </a:cubicBezTo>
                        <a:cubicBezTo>
                          <a:pt x="611656" y="101561"/>
                          <a:pt x="593368" y="146328"/>
                          <a:pt x="560983" y="164616"/>
                        </a:cubicBezTo>
                        <a:cubicBezTo>
                          <a:pt x="592892" y="182332"/>
                          <a:pt x="610989" y="226148"/>
                          <a:pt x="600988" y="264533"/>
                        </a:cubicBezTo>
                        <a:cubicBezTo>
                          <a:pt x="591082" y="302442"/>
                          <a:pt x="555458" y="328636"/>
                          <a:pt x="520502" y="325493"/>
                        </a:cubicBezTo>
                        <a:cubicBezTo>
                          <a:pt x="544219" y="360831"/>
                          <a:pt x="539266" y="416076"/>
                          <a:pt x="508214" y="444365"/>
                        </a:cubicBezTo>
                        <a:cubicBezTo>
                          <a:pt x="492688" y="458462"/>
                          <a:pt x="471352" y="464749"/>
                          <a:pt x="449540" y="461701"/>
                        </a:cubicBezTo>
                        <a:cubicBezTo>
                          <a:pt x="433252" y="459415"/>
                          <a:pt x="418489" y="452176"/>
                          <a:pt x="407059" y="441317"/>
                        </a:cubicBezTo>
                        <a:cubicBezTo>
                          <a:pt x="409916" y="456652"/>
                          <a:pt x="408487" y="473226"/>
                          <a:pt x="402677" y="489037"/>
                        </a:cubicBezTo>
                        <a:cubicBezTo>
                          <a:pt x="395343" y="509040"/>
                          <a:pt x="381722" y="524947"/>
                          <a:pt x="365339" y="532567"/>
                        </a:cubicBezTo>
                        <a:cubicBezTo>
                          <a:pt x="348956" y="540091"/>
                          <a:pt x="329335" y="539806"/>
                          <a:pt x="311333" y="531614"/>
                        </a:cubicBezTo>
                        <a:cubicBezTo>
                          <a:pt x="294473" y="523899"/>
                          <a:pt x="280757" y="509993"/>
                          <a:pt x="273233" y="493324"/>
                        </a:cubicBezTo>
                        <a:cubicBezTo>
                          <a:pt x="265041" y="513517"/>
                          <a:pt x="249039" y="530471"/>
                          <a:pt x="229036" y="539901"/>
                        </a:cubicBezTo>
                        <a:cubicBezTo>
                          <a:pt x="217892" y="545235"/>
                          <a:pt x="206367" y="547807"/>
                          <a:pt x="195223" y="547807"/>
                        </a:cubicBezTo>
                        <a:close/>
                      </a:path>
                    </a:pathLst>
                  </a:custGeom>
                  <a:solidFill>
                    <a:srgbClr val="D9D7D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46" name="Google Shape;346;p4"/>
              <p:cNvGrpSpPr/>
              <p:nvPr/>
            </p:nvGrpSpPr>
            <p:grpSpPr>
              <a:xfrm flipH="1">
                <a:off x="8957688" y="2315288"/>
                <a:ext cx="1010887" cy="712116"/>
                <a:chOff x="4585926" y="1340643"/>
                <a:chExt cx="1147301" cy="808212"/>
              </a:xfrm>
            </p:grpSpPr>
            <p:sp>
              <p:nvSpPr>
                <p:cNvPr id="347" name="Google Shape;347;p4"/>
                <p:cNvSpPr/>
                <p:nvPr/>
              </p:nvSpPr>
              <p:spPr>
                <a:xfrm rot="-439219">
                  <a:off x="5523193" y="1523653"/>
                  <a:ext cx="199016" cy="1856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886" h="185551" extrusionOk="0">
                      <a:moveTo>
                        <a:pt x="198886" y="92776"/>
                      </a:moveTo>
                      <a:cubicBezTo>
                        <a:pt x="198886" y="144014"/>
                        <a:pt x="154364" y="185551"/>
                        <a:pt x="99443" y="185551"/>
                      </a:cubicBezTo>
                      <a:cubicBezTo>
                        <a:pt x="44522" y="185551"/>
                        <a:pt x="0" y="144014"/>
                        <a:pt x="0" y="92776"/>
                      </a:cubicBezTo>
                      <a:cubicBezTo>
                        <a:pt x="0" y="41537"/>
                        <a:pt x="44522" y="0"/>
                        <a:pt x="99443" y="0"/>
                      </a:cubicBezTo>
                      <a:cubicBezTo>
                        <a:pt x="154364" y="0"/>
                        <a:pt x="198886" y="41537"/>
                        <a:pt x="198886" y="92776"/>
                      </a:cubicBezTo>
                      <a:close/>
                    </a:path>
                  </a:pathLst>
                </a:custGeom>
                <a:solidFill>
                  <a:srgbClr val="FDE4D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8" name="Google Shape;348;p4"/>
                <p:cNvSpPr/>
                <p:nvPr/>
              </p:nvSpPr>
              <p:spPr>
                <a:xfrm rot="-439219">
                  <a:off x="4596944" y="1773172"/>
                  <a:ext cx="199016" cy="1856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886" h="185551" extrusionOk="0">
                      <a:moveTo>
                        <a:pt x="198887" y="92776"/>
                      </a:moveTo>
                      <a:cubicBezTo>
                        <a:pt x="198887" y="144014"/>
                        <a:pt x="154364" y="185551"/>
                        <a:pt x="99443" y="185551"/>
                      </a:cubicBezTo>
                      <a:cubicBezTo>
                        <a:pt x="44522" y="185551"/>
                        <a:pt x="0" y="144014"/>
                        <a:pt x="0" y="92776"/>
                      </a:cubicBezTo>
                      <a:cubicBezTo>
                        <a:pt x="0" y="41537"/>
                        <a:pt x="44522" y="0"/>
                        <a:pt x="99443" y="0"/>
                      </a:cubicBezTo>
                      <a:cubicBezTo>
                        <a:pt x="154364" y="0"/>
                        <a:pt x="198887" y="41537"/>
                        <a:pt x="198887" y="92776"/>
                      </a:cubicBezTo>
                      <a:close/>
                    </a:path>
                  </a:pathLst>
                </a:custGeom>
                <a:solidFill>
                  <a:srgbClr val="FDE4D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9" name="Google Shape;349;p4"/>
                <p:cNvSpPr/>
                <p:nvPr/>
              </p:nvSpPr>
              <p:spPr>
                <a:xfrm rot="-904748">
                  <a:off x="4810653" y="1506992"/>
                  <a:ext cx="93668" cy="1606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723" h="160777" extrusionOk="0">
                      <a:moveTo>
                        <a:pt x="93723" y="80389"/>
                      </a:moveTo>
                      <a:cubicBezTo>
                        <a:pt x="93723" y="124786"/>
                        <a:pt x="72743" y="160777"/>
                        <a:pt x="46862" y="160777"/>
                      </a:cubicBezTo>
                      <a:cubicBezTo>
                        <a:pt x="20981" y="160777"/>
                        <a:pt x="0" y="124786"/>
                        <a:pt x="0" y="80389"/>
                      </a:cubicBezTo>
                      <a:cubicBezTo>
                        <a:pt x="0" y="35991"/>
                        <a:pt x="20981" y="0"/>
                        <a:pt x="46862" y="0"/>
                      </a:cubicBezTo>
                      <a:cubicBezTo>
                        <a:pt x="72743" y="0"/>
                        <a:pt x="93723" y="35991"/>
                        <a:pt x="93723" y="80389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0" name="Google Shape;350;p4"/>
                <p:cNvSpPr/>
                <p:nvPr/>
              </p:nvSpPr>
              <p:spPr>
                <a:xfrm rot="-612915">
                  <a:off x="5329926" y="1393744"/>
                  <a:ext cx="93805" cy="160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724" h="160778" extrusionOk="0">
                      <a:moveTo>
                        <a:pt x="93724" y="80389"/>
                      </a:moveTo>
                      <a:cubicBezTo>
                        <a:pt x="93724" y="124787"/>
                        <a:pt x="72743" y="160779"/>
                        <a:pt x="46862" y="160779"/>
                      </a:cubicBezTo>
                      <a:cubicBezTo>
                        <a:pt x="20980" y="160779"/>
                        <a:pt x="0" y="124787"/>
                        <a:pt x="0" y="80389"/>
                      </a:cubicBezTo>
                      <a:cubicBezTo>
                        <a:pt x="0" y="35991"/>
                        <a:pt x="20980" y="0"/>
                        <a:pt x="46862" y="0"/>
                      </a:cubicBezTo>
                      <a:cubicBezTo>
                        <a:pt x="72743" y="0"/>
                        <a:pt x="93724" y="35991"/>
                        <a:pt x="93724" y="80389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1" name="Google Shape;351;p4"/>
                <p:cNvSpPr/>
                <p:nvPr/>
              </p:nvSpPr>
              <p:spPr>
                <a:xfrm>
                  <a:off x="4948810" y="1651003"/>
                  <a:ext cx="532818" cy="4978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2818" h="497852" extrusionOk="0">
                      <a:moveTo>
                        <a:pt x="55870" y="78260"/>
                      </a:moveTo>
                      <a:cubicBezTo>
                        <a:pt x="9388" y="123980"/>
                        <a:pt x="-10043" y="189702"/>
                        <a:pt x="5006" y="249424"/>
                      </a:cubicBezTo>
                      <a:cubicBezTo>
                        <a:pt x="20342" y="310003"/>
                        <a:pt x="67395" y="360485"/>
                        <a:pt x="116925" y="404872"/>
                      </a:cubicBezTo>
                      <a:cubicBezTo>
                        <a:pt x="176552" y="458403"/>
                        <a:pt x="255800" y="510600"/>
                        <a:pt x="339429" y="495074"/>
                      </a:cubicBezTo>
                      <a:cubicBezTo>
                        <a:pt x="417534" y="480596"/>
                        <a:pt x="465921" y="412587"/>
                        <a:pt x="495734" y="347722"/>
                      </a:cubicBezTo>
                      <a:cubicBezTo>
                        <a:pt x="523071" y="288381"/>
                        <a:pt x="542693" y="223421"/>
                        <a:pt x="527548" y="160841"/>
                      </a:cubicBezTo>
                      <a:cubicBezTo>
                        <a:pt x="513546" y="103120"/>
                        <a:pt x="468969" y="51685"/>
                        <a:pt x="409152" y="24539"/>
                      </a:cubicBezTo>
                      <a:cubicBezTo>
                        <a:pt x="304663" y="-22991"/>
                        <a:pt x="134928" y="440"/>
                        <a:pt x="55870" y="78260"/>
                      </a:cubicBezTo>
                      <a:close/>
                    </a:path>
                  </a:pathLst>
                </a:custGeom>
                <a:solidFill>
                  <a:srgbClr val="FDE4D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352" name="Google Shape;352;p4"/>
                <p:cNvGrpSpPr/>
                <p:nvPr/>
              </p:nvGrpSpPr>
              <p:grpSpPr>
                <a:xfrm>
                  <a:off x="5067354" y="1761355"/>
                  <a:ext cx="285096" cy="95161"/>
                  <a:chOff x="6904862" y="1761355"/>
                  <a:chExt cx="285096" cy="95161"/>
                </a:xfrm>
              </p:grpSpPr>
              <p:sp>
                <p:nvSpPr>
                  <p:cNvPr id="353" name="Google Shape;353;p4"/>
                  <p:cNvSpPr/>
                  <p:nvPr/>
                </p:nvSpPr>
                <p:spPr>
                  <a:xfrm>
                    <a:off x="6904862" y="1801281"/>
                    <a:ext cx="82742" cy="3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742" h="37177" extrusionOk="0">
                        <a:moveTo>
                          <a:pt x="30099" y="276"/>
                        </a:moveTo>
                        <a:cubicBezTo>
                          <a:pt x="22765" y="943"/>
                          <a:pt x="15430" y="2943"/>
                          <a:pt x="9715" y="6753"/>
                        </a:cubicBezTo>
                        <a:cubicBezTo>
                          <a:pt x="4000" y="10563"/>
                          <a:pt x="0" y="16278"/>
                          <a:pt x="0" y="22279"/>
                        </a:cubicBezTo>
                        <a:cubicBezTo>
                          <a:pt x="0" y="28280"/>
                          <a:pt x="4572" y="34281"/>
                          <a:pt x="11525" y="36376"/>
                        </a:cubicBezTo>
                        <a:cubicBezTo>
                          <a:pt x="17145" y="37995"/>
                          <a:pt x="23336" y="36948"/>
                          <a:pt x="28861" y="35138"/>
                        </a:cubicBezTo>
                        <a:cubicBezTo>
                          <a:pt x="34290" y="33233"/>
                          <a:pt x="39338" y="30566"/>
                          <a:pt x="44767" y="28661"/>
                        </a:cubicBezTo>
                        <a:cubicBezTo>
                          <a:pt x="54292" y="25327"/>
                          <a:pt x="63817" y="25041"/>
                          <a:pt x="73914" y="25994"/>
                        </a:cubicBezTo>
                        <a:cubicBezTo>
                          <a:pt x="84677" y="27041"/>
                          <a:pt x="84963" y="22470"/>
                          <a:pt x="78200" y="16183"/>
                        </a:cubicBezTo>
                        <a:cubicBezTo>
                          <a:pt x="66484" y="4944"/>
                          <a:pt x="48006" y="-1438"/>
                          <a:pt x="30099" y="276"/>
                        </a:cubicBezTo>
                        <a:close/>
                      </a:path>
                    </a:pathLst>
                  </a:custGeom>
                  <a:solidFill>
                    <a:srgbClr val="50505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354" name="Google Shape;354;p4"/>
                  <p:cNvGrpSpPr/>
                  <p:nvPr/>
                </p:nvGrpSpPr>
                <p:grpSpPr>
                  <a:xfrm>
                    <a:off x="6968965" y="1761355"/>
                    <a:ext cx="220992" cy="95161"/>
                    <a:chOff x="6968965" y="1761355"/>
                    <a:chExt cx="220992" cy="95161"/>
                  </a:xfrm>
                </p:grpSpPr>
                <p:sp>
                  <p:nvSpPr>
                    <p:cNvPr id="355" name="Google Shape;355;p4"/>
                    <p:cNvSpPr/>
                    <p:nvPr/>
                  </p:nvSpPr>
                  <p:spPr>
                    <a:xfrm>
                      <a:off x="7113020" y="1761355"/>
                      <a:ext cx="76937" cy="4203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6937" h="42033" extrusionOk="0">
                          <a:moveTo>
                            <a:pt x="36539" y="1912"/>
                          </a:moveTo>
                          <a:cubicBezTo>
                            <a:pt x="43588" y="7"/>
                            <a:pt x="51208" y="-660"/>
                            <a:pt x="58352" y="769"/>
                          </a:cubicBezTo>
                          <a:cubicBezTo>
                            <a:pt x="65495" y="2197"/>
                            <a:pt x="72163" y="6103"/>
                            <a:pt x="75211" y="11532"/>
                          </a:cubicBezTo>
                          <a:cubicBezTo>
                            <a:pt x="78259" y="16961"/>
                            <a:pt x="77306" y="24010"/>
                            <a:pt x="72068" y="28201"/>
                          </a:cubicBezTo>
                          <a:cubicBezTo>
                            <a:pt x="67877" y="31630"/>
                            <a:pt x="61685" y="32773"/>
                            <a:pt x="55685" y="32963"/>
                          </a:cubicBezTo>
                          <a:cubicBezTo>
                            <a:pt x="49779" y="33154"/>
                            <a:pt x="43874" y="32392"/>
                            <a:pt x="37873" y="32487"/>
                          </a:cubicBezTo>
                          <a:cubicBezTo>
                            <a:pt x="27491" y="32678"/>
                            <a:pt x="18727" y="35725"/>
                            <a:pt x="10060" y="40107"/>
                          </a:cubicBezTo>
                          <a:cubicBezTo>
                            <a:pt x="820" y="44679"/>
                            <a:pt x="-1751" y="40678"/>
                            <a:pt x="1106" y="32678"/>
                          </a:cubicBezTo>
                          <a:cubicBezTo>
                            <a:pt x="5964" y="18676"/>
                            <a:pt x="19490" y="6579"/>
                            <a:pt x="36539" y="1912"/>
                          </a:cubicBezTo>
                          <a:close/>
                        </a:path>
                      </a:pathLst>
                    </a:custGeom>
                    <a:solidFill>
                      <a:srgbClr val="505050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endParaRPr kumimoji="0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56" name="Google Shape;356;p4"/>
                    <p:cNvSpPr/>
                    <p:nvPr/>
                  </p:nvSpPr>
                  <p:spPr>
                    <a:xfrm>
                      <a:off x="6968965" y="1788413"/>
                      <a:ext cx="160305" cy="6810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0305" h="68103" extrusionOk="0">
                          <a:moveTo>
                            <a:pt x="73343" y="68104"/>
                          </a:moveTo>
                          <a:cubicBezTo>
                            <a:pt x="62008" y="68104"/>
                            <a:pt x="52769" y="66008"/>
                            <a:pt x="44672" y="61817"/>
                          </a:cubicBezTo>
                          <a:cubicBezTo>
                            <a:pt x="38862" y="58769"/>
                            <a:pt x="34100" y="54769"/>
                            <a:pt x="29528" y="50959"/>
                          </a:cubicBezTo>
                          <a:cubicBezTo>
                            <a:pt x="27908" y="49625"/>
                            <a:pt x="26289" y="48197"/>
                            <a:pt x="24575" y="46958"/>
                          </a:cubicBezTo>
                          <a:cubicBezTo>
                            <a:pt x="17240" y="41243"/>
                            <a:pt x="10859" y="38291"/>
                            <a:pt x="4477" y="37624"/>
                          </a:cubicBezTo>
                          <a:lnTo>
                            <a:pt x="4858" y="33623"/>
                          </a:lnTo>
                          <a:lnTo>
                            <a:pt x="0" y="33814"/>
                          </a:lnTo>
                          <a:lnTo>
                            <a:pt x="571" y="29242"/>
                          </a:lnTo>
                          <a:lnTo>
                            <a:pt x="5334" y="28099"/>
                          </a:lnTo>
                          <a:cubicBezTo>
                            <a:pt x="16193" y="29147"/>
                            <a:pt x="24860" y="35052"/>
                            <a:pt x="30385" y="39338"/>
                          </a:cubicBezTo>
                          <a:cubicBezTo>
                            <a:pt x="32195" y="40767"/>
                            <a:pt x="33909" y="42100"/>
                            <a:pt x="35528" y="43529"/>
                          </a:cubicBezTo>
                          <a:cubicBezTo>
                            <a:pt x="39910" y="47244"/>
                            <a:pt x="44101" y="50673"/>
                            <a:pt x="49054" y="53245"/>
                          </a:cubicBezTo>
                          <a:cubicBezTo>
                            <a:pt x="59436" y="58674"/>
                            <a:pt x="72485" y="59817"/>
                            <a:pt x="91345" y="56960"/>
                          </a:cubicBezTo>
                          <a:cubicBezTo>
                            <a:pt x="100679" y="55531"/>
                            <a:pt x="117538" y="51530"/>
                            <a:pt x="126492" y="39910"/>
                          </a:cubicBezTo>
                          <a:cubicBezTo>
                            <a:pt x="129540" y="36004"/>
                            <a:pt x="131445" y="31433"/>
                            <a:pt x="133541" y="26670"/>
                          </a:cubicBezTo>
                          <a:cubicBezTo>
                            <a:pt x="134303" y="24765"/>
                            <a:pt x="135160" y="22860"/>
                            <a:pt x="136017" y="21050"/>
                          </a:cubicBezTo>
                          <a:cubicBezTo>
                            <a:pt x="138875" y="15050"/>
                            <a:pt x="143732" y="6477"/>
                            <a:pt x="153353" y="1810"/>
                          </a:cubicBezTo>
                          <a:lnTo>
                            <a:pt x="156972" y="0"/>
                          </a:lnTo>
                          <a:lnTo>
                            <a:pt x="160306" y="4477"/>
                          </a:lnTo>
                          <a:lnTo>
                            <a:pt x="156305" y="7525"/>
                          </a:lnTo>
                          <a:lnTo>
                            <a:pt x="157639" y="10287"/>
                          </a:lnTo>
                          <a:cubicBezTo>
                            <a:pt x="152400" y="12859"/>
                            <a:pt x="148304" y="17621"/>
                            <a:pt x="144685" y="25146"/>
                          </a:cubicBezTo>
                          <a:cubicBezTo>
                            <a:pt x="143828" y="26861"/>
                            <a:pt x="143066" y="28670"/>
                            <a:pt x="142304" y="30480"/>
                          </a:cubicBezTo>
                          <a:cubicBezTo>
                            <a:pt x="140113" y="35624"/>
                            <a:pt x="137827" y="40862"/>
                            <a:pt x="134017" y="45720"/>
                          </a:cubicBezTo>
                          <a:cubicBezTo>
                            <a:pt x="122968" y="60008"/>
                            <a:pt x="103442" y="64770"/>
                            <a:pt x="92774" y="66389"/>
                          </a:cubicBezTo>
                          <a:cubicBezTo>
                            <a:pt x="85725" y="67532"/>
                            <a:pt x="79248" y="68104"/>
                            <a:pt x="73343" y="68104"/>
                          </a:cubicBezTo>
                          <a:close/>
                        </a:path>
                      </a:pathLst>
                    </a:custGeom>
                    <a:solidFill>
                      <a:srgbClr val="505050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endParaRPr kumimoji="0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sp>
              <p:nvSpPr>
                <p:cNvPr id="357" name="Google Shape;357;p4"/>
                <p:cNvSpPr/>
                <p:nvPr/>
              </p:nvSpPr>
              <p:spPr>
                <a:xfrm>
                  <a:off x="5210705" y="1846135"/>
                  <a:ext cx="39528" cy="1552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28" h="155257" extrusionOk="0">
                      <a:moveTo>
                        <a:pt x="30099" y="155257"/>
                      </a:moveTo>
                      <a:cubicBezTo>
                        <a:pt x="26194" y="103537"/>
                        <a:pt x="16097" y="52292"/>
                        <a:pt x="0" y="2953"/>
                      </a:cubicBezTo>
                      <a:lnTo>
                        <a:pt x="9049" y="0"/>
                      </a:lnTo>
                      <a:cubicBezTo>
                        <a:pt x="25337" y="50006"/>
                        <a:pt x="35623" y="102013"/>
                        <a:pt x="39529" y="154495"/>
                      </a:cubicBezTo>
                      <a:lnTo>
                        <a:pt x="30099" y="155257"/>
                      </a:ln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8" name="Google Shape;358;p4"/>
                <p:cNvSpPr/>
                <p:nvPr/>
              </p:nvSpPr>
              <p:spPr>
                <a:xfrm>
                  <a:off x="5131934" y="1942432"/>
                  <a:ext cx="218250" cy="1040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250" h="104013" extrusionOk="0">
                      <a:moveTo>
                        <a:pt x="58007" y="104013"/>
                      </a:moveTo>
                      <a:cubicBezTo>
                        <a:pt x="32480" y="104013"/>
                        <a:pt x="7525" y="85916"/>
                        <a:pt x="0" y="61532"/>
                      </a:cubicBezTo>
                      <a:lnTo>
                        <a:pt x="9144" y="58769"/>
                      </a:lnTo>
                      <a:cubicBezTo>
                        <a:pt x="15811" y="80296"/>
                        <a:pt x="38576" y="96012"/>
                        <a:pt x="61150" y="94393"/>
                      </a:cubicBezTo>
                      <a:cubicBezTo>
                        <a:pt x="83629" y="92869"/>
                        <a:pt x="104108" y="74105"/>
                        <a:pt x="107632" y="51816"/>
                      </a:cubicBezTo>
                      <a:lnTo>
                        <a:pt x="109538" y="40196"/>
                      </a:lnTo>
                      <a:lnTo>
                        <a:pt x="116300" y="49816"/>
                      </a:lnTo>
                      <a:cubicBezTo>
                        <a:pt x="130207" y="69628"/>
                        <a:pt x="160020" y="76962"/>
                        <a:pt x="181546" y="65818"/>
                      </a:cubicBezTo>
                      <a:cubicBezTo>
                        <a:pt x="202978" y="54674"/>
                        <a:pt x="214217" y="26003"/>
                        <a:pt x="205930" y="3239"/>
                      </a:cubicBezTo>
                      <a:lnTo>
                        <a:pt x="214884" y="0"/>
                      </a:lnTo>
                      <a:cubicBezTo>
                        <a:pt x="224885" y="27432"/>
                        <a:pt x="211836" y="60770"/>
                        <a:pt x="185928" y="74295"/>
                      </a:cubicBezTo>
                      <a:cubicBezTo>
                        <a:pt x="162877" y="86297"/>
                        <a:pt x="132874" y="80867"/>
                        <a:pt x="114681" y="62675"/>
                      </a:cubicBezTo>
                      <a:cubicBezTo>
                        <a:pt x="106966" y="84868"/>
                        <a:pt x="85344" y="102203"/>
                        <a:pt x="61817" y="103823"/>
                      </a:cubicBezTo>
                      <a:cubicBezTo>
                        <a:pt x="60484" y="104013"/>
                        <a:pt x="59246" y="104013"/>
                        <a:pt x="58007" y="104013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359" name="Google Shape;359;p4"/>
                <p:cNvGrpSpPr/>
                <p:nvPr/>
              </p:nvGrpSpPr>
              <p:grpSpPr>
                <a:xfrm>
                  <a:off x="5328596" y="1340643"/>
                  <a:ext cx="238631" cy="133635"/>
                  <a:chOff x="7166104" y="1340643"/>
                  <a:chExt cx="238631" cy="133635"/>
                </a:xfrm>
              </p:grpSpPr>
              <p:sp>
                <p:nvSpPr>
                  <p:cNvPr id="360" name="Google Shape;360;p4"/>
                  <p:cNvSpPr/>
                  <p:nvPr/>
                </p:nvSpPr>
                <p:spPr>
                  <a:xfrm>
                    <a:off x="7166104" y="1347982"/>
                    <a:ext cx="194487" cy="126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4487" h="126296" extrusionOk="0">
                        <a:moveTo>
                          <a:pt x="17651" y="42286"/>
                        </a:moveTo>
                        <a:cubicBezTo>
                          <a:pt x="39368" y="14092"/>
                          <a:pt x="77753" y="-3434"/>
                          <a:pt x="115186" y="567"/>
                        </a:cubicBezTo>
                        <a:cubicBezTo>
                          <a:pt x="152620" y="4567"/>
                          <a:pt x="186624" y="31428"/>
                          <a:pt x="193672" y="65337"/>
                        </a:cubicBezTo>
                        <a:cubicBezTo>
                          <a:pt x="196244" y="77529"/>
                          <a:pt x="193006" y="93435"/>
                          <a:pt x="179956" y="96864"/>
                        </a:cubicBezTo>
                        <a:cubicBezTo>
                          <a:pt x="170146" y="99436"/>
                          <a:pt x="159859" y="93150"/>
                          <a:pt x="154334" y="85244"/>
                        </a:cubicBezTo>
                        <a:cubicBezTo>
                          <a:pt x="148810" y="77338"/>
                          <a:pt x="146333" y="68004"/>
                          <a:pt x="141761" y="59717"/>
                        </a:cubicBezTo>
                        <a:cubicBezTo>
                          <a:pt x="132236" y="42381"/>
                          <a:pt x="112805" y="29904"/>
                          <a:pt x="91755" y="27618"/>
                        </a:cubicBezTo>
                        <a:cubicBezTo>
                          <a:pt x="70705" y="25332"/>
                          <a:pt x="48702" y="33333"/>
                          <a:pt x="34986" y="48192"/>
                        </a:cubicBezTo>
                        <a:cubicBezTo>
                          <a:pt x="14412" y="70575"/>
                          <a:pt x="14317" y="94483"/>
                          <a:pt x="4125" y="126297"/>
                        </a:cubicBezTo>
                        <a:cubicBezTo>
                          <a:pt x="-5876" y="101436"/>
                          <a:pt x="3744" y="60384"/>
                          <a:pt x="17651" y="42286"/>
                        </a:cubicBezTo>
                        <a:close/>
                      </a:path>
                    </a:pathLst>
                  </a:custGeom>
                  <a:solidFill>
                    <a:srgbClr val="50505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1" name="Google Shape;361;p4"/>
                  <p:cNvSpPr/>
                  <p:nvPr/>
                </p:nvSpPr>
                <p:spPr>
                  <a:xfrm>
                    <a:off x="7335202" y="1340643"/>
                    <a:ext cx="40790" cy="440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790" h="44077" extrusionOk="0">
                        <a:moveTo>
                          <a:pt x="0" y="43148"/>
                        </a:moveTo>
                        <a:cubicBezTo>
                          <a:pt x="10192" y="38671"/>
                          <a:pt x="17812" y="33052"/>
                          <a:pt x="24289" y="25908"/>
                        </a:cubicBezTo>
                        <a:cubicBezTo>
                          <a:pt x="30766" y="18764"/>
                          <a:pt x="35528" y="10668"/>
                          <a:pt x="39053" y="0"/>
                        </a:cubicBezTo>
                        <a:cubicBezTo>
                          <a:pt x="41243" y="5239"/>
                          <a:pt x="41243" y="11335"/>
                          <a:pt x="39719" y="16954"/>
                        </a:cubicBezTo>
                        <a:cubicBezTo>
                          <a:pt x="38290" y="22669"/>
                          <a:pt x="35242" y="27813"/>
                          <a:pt x="31337" y="32194"/>
                        </a:cubicBezTo>
                        <a:cubicBezTo>
                          <a:pt x="27337" y="36481"/>
                          <a:pt x="22479" y="40005"/>
                          <a:pt x="16954" y="42005"/>
                        </a:cubicBezTo>
                        <a:cubicBezTo>
                          <a:pt x="11525" y="44196"/>
                          <a:pt x="5429" y="44767"/>
                          <a:pt x="0" y="43148"/>
                        </a:cubicBezTo>
                        <a:close/>
                      </a:path>
                    </a:pathLst>
                  </a:custGeom>
                  <a:solidFill>
                    <a:srgbClr val="50505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2" name="Google Shape;362;p4"/>
                  <p:cNvSpPr/>
                  <p:nvPr/>
                </p:nvSpPr>
                <p:spPr>
                  <a:xfrm>
                    <a:off x="7344917" y="1371789"/>
                    <a:ext cx="59818" cy="447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818" h="44768" extrusionOk="0">
                        <a:moveTo>
                          <a:pt x="0" y="36100"/>
                        </a:moveTo>
                        <a:cubicBezTo>
                          <a:pt x="7048" y="37719"/>
                          <a:pt x="13621" y="38005"/>
                          <a:pt x="19907" y="37148"/>
                        </a:cubicBezTo>
                        <a:cubicBezTo>
                          <a:pt x="26194" y="36195"/>
                          <a:pt x="32195" y="34290"/>
                          <a:pt x="37243" y="31052"/>
                        </a:cubicBezTo>
                        <a:cubicBezTo>
                          <a:pt x="42386" y="27908"/>
                          <a:pt x="46863" y="23432"/>
                          <a:pt x="50483" y="18288"/>
                        </a:cubicBezTo>
                        <a:cubicBezTo>
                          <a:pt x="54102" y="13049"/>
                          <a:pt x="56769" y="6953"/>
                          <a:pt x="58484" y="0"/>
                        </a:cubicBezTo>
                        <a:cubicBezTo>
                          <a:pt x="60770" y="6953"/>
                          <a:pt x="60008" y="14859"/>
                          <a:pt x="57055" y="21812"/>
                        </a:cubicBezTo>
                        <a:cubicBezTo>
                          <a:pt x="54197" y="28861"/>
                          <a:pt x="48863" y="35052"/>
                          <a:pt x="42291" y="39243"/>
                        </a:cubicBezTo>
                        <a:cubicBezTo>
                          <a:pt x="35528" y="43244"/>
                          <a:pt x="27718" y="45244"/>
                          <a:pt x="20098" y="44672"/>
                        </a:cubicBezTo>
                        <a:cubicBezTo>
                          <a:pt x="12573" y="44006"/>
                          <a:pt x="5144" y="41148"/>
                          <a:pt x="0" y="36100"/>
                        </a:cubicBezTo>
                        <a:close/>
                      </a:path>
                    </a:pathLst>
                  </a:custGeom>
                  <a:solidFill>
                    <a:srgbClr val="50505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3" name="Google Shape;363;p4"/>
                <p:cNvGrpSpPr/>
                <p:nvPr/>
              </p:nvGrpSpPr>
              <p:grpSpPr>
                <a:xfrm>
                  <a:off x="4636443" y="1487363"/>
                  <a:ext cx="254889" cy="127723"/>
                  <a:chOff x="6473951" y="1487363"/>
                  <a:chExt cx="254889" cy="127723"/>
                </a:xfrm>
              </p:grpSpPr>
              <p:sp>
                <p:nvSpPr>
                  <p:cNvPr id="364" name="Google Shape;364;p4"/>
                  <p:cNvSpPr/>
                  <p:nvPr/>
                </p:nvSpPr>
                <p:spPr>
                  <a:xfrm>
                    <a:off x="6529275" y="1487363"/>
                    <a:ext cx="199565" cy="1277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9565" h="127723" extrusionOk="0">
                        <a:moveTo>
                          <a:pt x="153750" y="13205"/>
                        </a:moveTo>
                        <a:cubicBezTo>
                          <a:pt x="122603" y="-4036"/>
                          <a:pt x="80407" y="-4893"/>
                          <a:pt x="47737" y="13586"/>
                        </a:cubicBezTo>
                        <a:cubicBezTo>
                          <a:pt x="14971" y="32064"/>
                          <a:pt x="-5603" y="70164"/>
                          <a:pt x="1350" y="104073"/>
                        </a:cubicBezTo>
                        <a:cubicBezTo>
                          <a:pt x="3826" y="116265"/>
                          <a:pt x="13161" y="129600"/>
                          <a:pt x="26496" y="127505"/>
                        </a:cubicBezTo>
                        <a:cubicBezTo>
                          <a:pt x="36497" y="125981"/>
                          <a:pt x="43450" y="116075"/>
                          <a:pt x="45451" y="106740"/>
                        </a:cubicBezTo>
                        <a:cubicBezTo>
                          <a:pt x="47451" y="97310"/>
                          <a:pt x="45927" y="87785"/>
                          <a:pt x="46879" y="78260"/>
                        </a:cubicBezTo>
                        <a:cubicBezTo>
                          <a:pt x="48784" y="58544"/>
                          <a:pt x="61643" y="39398"/>
                          <a:pt x="80026" y="29016"/>
                        </a:cubicBezTo>
                        <a:cubicBezTo>
                          <a:pt x="98410" y="18634"/>
                          <a:pt x="121841" y="17205"/>
                          <a:pt x="140224" y="25397"/>
                        </a:cubicBezTo>
                        <a:cubicBezTo>
                          <a:pt x="168037" y="37779"/>
                          <a:pt x="177562" y="59687"/>
                          <a:pt x="199565" y="84833"/>
                        </a:cubicBezTo>
                        <a:cubicBezTo>
                          <a:pt x="198708" y="58163"/>
                          <a:pt x="173752" y="24349"/>
                          <a:pt x="153750" y="13205"/>
                        </a:cubicBezTo>
                        <a:close/>
                      </a:path>
                    </a:pathLst>
                  </a:custGeom>
                  <a:solidFill>
                    <a:srgbClr val="50505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5" name="Google Shape;365;p4"/>
                  <p:cNvSpPr/>
                  <p:nvPr/>
                </p:nvSpPr>
                <p:spPr>
                  <a:xfrm>
                    <a:off x="6488524" y="1530571"/>
                    <a:ext cx="52863" cy="299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863" h="29972" extrusionOk="0">
                        <a:moveTo>
                          <a:pt x="52864" y="24098"/>
                        </a:moveTo>
                        <a:cubicBezTo>
                          <a:pt x="48482" y="27813"/>
                          <a:pt x="42672" y="29623"/>
                          <a:pt x="36862" y="29908"/>
                        </a:cubicBezTo>
                        <a:cubicBezTo>
                          <a:pt x="31051" y="30290"/>
                          <a:pt x="25146" y="28956"/>
                          <a:pt x="19812" y="26575"/>
                        </a:cubicBezTo>
                        <a:cubicBezTo>
                          <a:pt x="14478" y="24098"/>
                          <a:pt x="9620" y="20479"/>
                          <a:pt x="6096" y="15811"/>
                        </a:cubicBezTo>
                        <a:cubicBezTo>
                          <a:pt x="2476" y="11240"/>
                          <a:pt x="95" y="5715"/>
                          <a:pt x="0" y="0"/>
                        </a:cubicBezTo>
                        <a:cubicBezTo>
                          <a:pt x="7429" y="8382"/>
                          <a:pt x="15049" y="13906"/>
                          <a:pt x="23813" y="17907"/>
                        </a:cubicBezTo>
                        <a:cubicBezTo>
                          <a:pt x="32575" y="21907"/>
                          <a:pt x="41719" y="24003"/>
                          <a:pt x="52864" y="24098"/>
                        </a:cubicBezTo>
                        <a:close/>
                      </a:path>
                    </a:pathLst>
                  </a:custGeom>
                  <a:solidFill>
                    <a:srgbClr val="50505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6" name="Google Shape;366;p4"/>
                  <p:cNvSpPr/>
                  <p:nvPr/>
                </p:nvSpPr>
                <p:spPr>
                  <a:xfrm>
                    <a:off x="6473951" y="1570576"/>
                    <a:ext cx="68103" cy="29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103" h="29875" extrusionOk="0">
                        <a:moveTo>
                          <a:pt x="68104" y="10001"/>
                        </a:moveTo>
                        <a:cubicBezTo>
                          <a:pt x="65437" y="16764"/>
                          <a:pt x="59722" y="22289"/>
                          <a:pt x="52959" y="25717"/>
                        </a:cubicBezTo>
                        <a:cubicBezTo>
                          <a:pt x="46196" y="29242"/>
                          <a:pt x="38291" y="30575"/>
                          <a:pt x="30480" y="29527"/>
                        </a:cubicBezTo>
                        <a:cubicBezTo>
                          <a:pt x="22670" y="28289"/>
                          <a:pt x="15431" y="24765"/>
                          <a:pt x="10001" y="19431"/>
                        </a:cubicBezTo>
                        <a:cubicBezTo>
                          <a:pt x="4477" y="14192"/>
                          <a:pt x="667" y="7239"/>
                          <a:pt x="0" y="0"/>
                        </a:cubicBezTo>
                        <a:cubicBezTo>
                          <a:pt x="4382" y="5715"/>
                          <a:pt x="9239" y="10192"/>
                          <a:pt x="14573" y="13621"/>
                        </a:cubicBezTo>
                        <a:cubicBezTo>
                          <a:pt x="20003" y="16954"/>
                          <a:pt x="25813" y="19336"/>
                          <a:pt x="31814" y="20098"/>
                        </a:cubicBezTo>
                        <a:cubicBezTo>
                          <a:pt x="37814" y="21050"/>
                          <a:pt x="44006" y="20479"/>
                          <a:pt x="50197" y="18764"/>
                        </a:cubicBezTo>
                        <a:cubicBezTo>
                          <a:pt x="56293" y="17145"/>
                          <a:pt x="62294" y="14288"/>
                          <a:pt x="68104" y="10001"/>
                        </a:cubicBezTo>
                        <a:close/>
                      </a:path>
                    </a:pathLst>
                  </a:custGeom>
                  <a:solidFill>
                    <a:srgbClr val="50505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367" name="Google Shape;367;p4"/>
              <p:cNvSpPr/>
              <p:nvPr/>
            </p:nvSpPr>
            <p:spPr>
              <a:xfrm flipH="1">
                <a:off x="10835823" y="4978008"/>
                <a:ext cx="250873" cy="90736"/>
              </a:xfrm>
              <a:custGeom>
                <a:avLst/>
                <a:gdLst/>
                <a:ahLst/>
                <a:cxnLst/>
                <a:rect l="l" t="t" r="r" b="b"/>
                <a:pathLst>
                  <a:path w="251502" h="90963" extrusionOk="0">
                    <a:moveTo>
                      <a:pt x="134655" y="90964"/>
                    </a:moveTo>
                    <a:cubicBezTo>
                      <a:pt x="134560" y="90964"/>
                      <a:pt x="134370" y="90964"/>
                      <a:pt x="134274" y="90964"/>
                    </a:cubicBezTo>
                    <a:cubicBezTo>
                      <a:pt x="122368" y="90773"/>
                      <a:pt x="110843" y="84011"/>
                      <a:pt x="103604" y="72676"/>
                    </a:cubicBezTo>
                    <a:cubicBezTo>
                      <a:pt x="100937" y="68485"/>
                      <a:pt x="99032" y="64008"/>
                      <a:pt x="97889" y="59436"/>
                    </a:cubicBezTo>
                    <a:cubicBezTo>
                      <a:pt x="93126" y="66104"/>
                      <a:pt x="86745" y="71819"/>
                      <a:pt x="79029" y="76105"/>
                    </a:cubicBezTo>
                    <a:cubicBezTo>
                      <a:pt x="64170" y="84487"/>
                      <a:pt x="47406" y="86011"/>
                      <a:pt x="33119" y="80296"/>
                    </a:cubicBezTo>
                    <a:cubicBezTo>
                      <a:pt x="18831" y="74581"/>
                      <a:pt x="7782" y="62008"/>
                      <a:pt x="2734" y="45720"/>
                    </a:cubicBezTo>
                    <a:cubicBezTo>
                      <a:pt x="-2314" y="29432"/>
                      <a:pt x="-314" y="12763"/>
                      <a:pt x="8259" y="0"/>
                    </a:cubicBezTo>
                    <a:lnTo>
                      <a:pt x="14164" y="4001"/>
                    </a:lnTo>
                    <a:cubicBezTo>
                      <a:pt x="6925" y="14859"/>
                      <a:pt x="5211" y="29623"/>
                      <a:pt x="9497" y="43625"/>
                    </a:cubicBezTo>
                    <a:cubicBezTo>
                      <a:pt x="13878" y="57626"/>
                      <a:pt x="23689" y="68866"/>
                      <a:pt x="35690" y="73628"/>
                    </a:cubicBezTo>
                    <a:cubicBezTo>
                      <a:pt x="47787" y="78391"/>
                      <a:pt x="62646" y="77057"/>
                      <a:pt x="75410" y="69818"/>
                    </a:cubicBezTo>
                    <a:cubicBezTo>
                      <a:pt x="85506" y="64103"/>
                      <a:pt x="93222" y="55436"/>
                      <a:pt x="97032" y="45720"/>
                    </a:cubicBezTo>
                    <a:cubicBezTo>
                      <a:pt x="97413" y="42672"/>
                      <a:pt x="98270" y="39814"/>
                      <a:pt x="99508" y="37052"/>
                    </a:cubicBezTo>
                    <a:lnTo>
                      <a:pt x="111128" y="10763"/>
                    </a:lnTo>
                    <a:lnTo>
                      <a:pt x="106366" y="39053"/>
                    </a:lnTo>
                    <a:cubicBezTo>
                      <a:pt x="105890" y="42005"/>
                      <a:pt x="105128" y="44863"/>
                      <a:pt x="104080" y="47625"/>
                    </a:cubicBezTo>
                    <a:cubicBezTo>
                      <a:pt x="103318" y="54578"/>
                      <a:pt x="105223" y="62008"/>
                      <a:pt x="109509" y="68771"/>
                    </a:cubicBezTo>
                    <a:cubicBezTo>
                      <a:pt x="115510" y="78105"/>
                      <a:pt x="124749" y="83725"/>
                      <a:pt x="134274" y="83820"/>
                    </a:cubicBezTo>
                    <a:cubicBezTo>
                      <a:pt x="134370" y="83820"/>
                      <a:pt x="134465" y="83820"/>
                      <a:pt x="134560" y="83820"/>
                    </a:cubicBezTo>
                    <a:cubicBezTo>
                      <a:pt x="143990" y="83820"/>
                      <a:pt x="153229" y="78486"/>
                      <a:pt x="159420" y="69437"/>
                    </a:cubicBezTo>
                    <a:cubicBezTo>
                      <a:pt x="165611" y="60293"/>
                      <a:pt x="167136" y="49530"/>
                      <a:pt x="163516" y="40767"/>
                    </a:cubicBezTo>
                    <a:lnTo>
                      <a:pt x="169898" y="37529"/>
                    </a:lnTo>
                    <a:cubicBezTo>
                      <a:pt x="177041" y="49244"/>
                      <a:pt x="185614" y="62294"/>
                      <a:pt x="198092" y="70199"/>
                    </a:cubicBezTo>
                    <a:cubicBezTo>
                      <a:pt x="208569" y="76771"/>
                      <a:pt x="225047" y="79820"/>
                      <a:pt x="236478" y="71057"/>
                    </a:cubicBezTo>
                    <a:cubicBezTo>
                      <a:pt x="241811" y="66961"/>
                      <a:pt x="244859" y="59531"/>
                      <a:pt x="244288" y="52102"/>
                    </a:cubicBezTo>
                    <a:cubicBezTo>
                      <a:pt x="243812" y="46101"/>
                      <a:pt x="241049" y="41243"/>
                      <a:pt x="236668" y="38767"/>
                    </a:cubicBezTo>
                    <a:lnTo>
                      <a:pt x="240192" y="32576"/>
                    </a:lnTo>
                    <a:cubicBezTo>
                      <a:pt x="246765" y="36290"/>
                      <a:pt x="250860" y="43148"/>
                      <a:pt x="251432" y="51626"/>
                    </a:cubicBezTo>
                    <a:cubicBezTo>
                      <a:pt x="252099" y="61341"/>
                      <a:pt x="248003" y="71247"/>
                      <a:pt x="240859" y="76771"/>
                    </a:cubicBezTo>
                    <a:cubicBezTo>
                      <a:pt x="226762" y="87630"/>
                      <a:pt x="206855" y="84201"/>
                      <a:pt x="194282" y="76295"/>
                    </a:cubicBezTo>
                    <a:cubicBezTo>
                      <a:pt x="185233" y="70676"/>
                      <a:pt x="178280" y="62770"/>
                      <a:pt x="172374" y="54578"/>
                    </a:cubicBezTo>
                    <a:cubicBezTo>
                      <a:pt x="171707" y="61055"/>
                      <a:pt x="169326" y="67532"/>
                      <a:pt x="165326" y="73533"/>
                    </a:cubicBezTo>
                    <a:cubicBezTo>
                      <a:pt x="157896" y="84487"/>
                      <a:pt x="146466" y="90964"/>
                      <a:pt x="134655" y="90964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" name="Google Shape;368;p4"/>
              <p:cNvSpPr/>
              <p:nvPr/>
            </p:nvSpPr>
            <p:spPr>
              <a:xfrm flipH="1">
                <a:off x="10421521" y="4593648"/>
                <a:ext cx="261668" cy="123990"/>
              </a:xfrm>
              <a:custGeom>
                <a:avLst/>
                <a:gdLst/>
                <a:ahLst/>
                <a:cxnLst/>
                <a:rect l="l" t="t" r="r" b="b"/>
                <a:pathLst>
                  <a:path w="262324" h="124301" extrusionOk="0">
                    <a:moveTo>
                      <a:pt x="61532" y="124206"/>
                    </a:moveTo>
                    <a:cubicBezTo>
                      <a:pt x="32195" y="124206"/>
                      <a:pt x="4382" y="100679"/>
                      <a:pt x="0" y="71533"/>
                    </a:cubicBezTo>
                    <a:lnTo>
                      <a:pt x="7049" y="70485"/>
                    </a:lnTo>
                    <a:cubicBezTo>
                      <a:pt x="11049" y="97155"/>
                      <a:pt x="36957" y="118586"/>
                      <a:pt x="64103" y="116967"/>
                    </a:cubicBezTo>
                    <a:cubicBezTo>
                      <a:pt x="91059" y="115443"/>
                      <a:pt x="114681" y="91440"/>
                      <a:pt x="115729" y="64484"/>
                    </a:cubicBezTo>
                    <a:lnTo>
                      <a:pt x="116586" y="42386"/>
                    </a:lnTo>
                    <a:lnTo>
                      <a:pt x="122777" y="63627"/>
                    </a:lnTo>
                    <a:cubicBezTo>
                      <a:pt x="128016" y="81724"/>
                      <a:pt x="142113" y="97060"/>
                      <a:pt x="161449" y="105537"/>
                    </a:cubicBezTo>
                    <a:cubicBezTo>
                      <a:pt x="180785" y="114014"/>
                      <a:pt x="201549" y="114110"/>
                      <a:pt x="218504" y="105823"/>
                    </a:cubicBezTo>
                    <a:cubicBezTo>
                      <a:pt x="235458" y="97441"/>
                      <a:pt x="248031" y="80867"/>
                      <a:pt x="252984" y="60388"/>
                    </a:cubicBezTo>
                    <a:cubicBezTo>
                      <a:pt x="257937" y="39814"/>
                      <a:pt x="254413" y="19336"/>
                      <a:pt x="243269" y="4191"/>
                    </a:cubicBezTo>
                    <a:lnTo>
                      <a:pt x="248984" y="0"/>
                    </a:lnTo>
                    <a:cubicBezTo>
                      <a:pt x="261461" y="16954"/>
                      <a:pt x="265367" y="39529"/>
                      <a:pt x="259937" y="62198"/>
                    </a:cubicBezTo>
                    <a:cubicBezTo>
                      <a:pt x="254413" y="84772"/>
                      <a:pt x="240506" y="103061"/>
                      <a:pt x="221647" y="112395"/>
                    </a:cubicBezTo>
                    <a:cubicBezTo>
                      <a:pt x="202787" y="121729"/>
                      <a:pt x="179832" y="121634"/>
                      <a:pt x="158591" y="112300"/>
                    </a:cubicBezTo>
                    <a:cubicBezTo>
                      <a:pt x="141732" y="104870"/>
                      <a:pt x="128492" y="92773"/>
                      <a:pt x="120777" y="78010"/>
                    </a:cubicBezTo>
                    <a:cubicBezTo>
                      <a:pt x="113824" y="102870"/>
                      <a:pt x="90488" y="122872"/>
                      <a:pt x="64484" y="124301"/>
                    </a:cubicBezTo>
                    <a:cubicBezTo>
                      <a:pt x="63627" y="124111"/>
                      <a:pt x="62579" y="124206"/>
                      <a:pt x="61532" y="124206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" name="Google Shape;369;p4"/>
              <p:cNvSpPr/>
              <p:nvPr/>
            </p:nvSpPr>
            <p:spPr>
              <a:xfrm flipH="1">
                <a:off x="11191637" y="4902346"/>
                <a:ext cx="116734" cy="234873"/>
              </a:xfrm>
              <a:custGeom>
                <a:avLst/>
                <a:gdLst/>
                <a:ahLst/>
                <a:cxnLst/>
                <a:rect l="l" t="t" r="r" b="b"/>
                <a:pathLst>
                  <a:path w="117027" h="235462" extrusionOk="0">
                    <a:moveTo>
                      <a:pt x="116864" y="177265"/>
                    </a:moveTo>
                    <a:lnTo>
                      <a:pt x="90480" y="99636"/>
                    </a:lnTo>
                    <a:cubicBezTo>
                      <a:pt x="96957" y="94016"/>
                      <a:pt x="101243" y="85825"/>
                      <a:pt x="101624" y="76586"/>
                    </a:cubicBezTo>
                    <a:cubicBezTo>
                      <a:pt x="102291" y="59441"/>
                      <a:pt x="89432" y="45153"/>
                      <a:pt x="72668" y="43438"/>
                    </a:cubicBezTo>
                    <a:lnTo>
                      <a:pt x="75049" y="3814"/>
                    </a:lnTo>
                    <a:cubicBezTo>
                      <a:pt x="75144" y="1814"/>
                      <a:pt x="73620" y="195"/>
                      <a:pt x="71715" y="4"/>
                    </a:cubicBezTo>
                    <a:cubicBezTo>
                      <a:pt x="69715" y="-91"/>
                      <a:pt x="68096" y="1338"/>
                      <a:pt x="67905" y="3338"/>
                    </a:cubicBezTo>
                    <a:lnTo>
                      <a:pt x="65524" y="43438"/>
                    </a:lnTo>
                    <a:cubicBezTo>
                      <a:pt x="50094" y="45344"/>
                      <a:pt x="37806" y="58107"/>
                      <a:pt x="37140" y="74204"/>
                    </a:cubicBezTo>
                    <a:cubicBezTo>
                      <a:pt x="36759" y="83729"/>
                      <a:pt x="40664" y="92397"/>
                      <a:pt x="47045" y="98588"/>
                    </a:cubicBezTo>
                    <a:cubicBezTo>
                      <a:pt x="40854" y="109828"/>
                      <a:pt x="34377" y="120877"/>
                      <a:pt x="27995" y="131640"/>
                    </a:cubicBezTo>
                    <a:cubicBezTo>
                      <a:pt x="18661" y="147261"/>
                      <a:pt x="9041" y="163454"/>
                      <a:pt x="373" y="180218"/>
                    </a:cubicBezTo>
                    <a:cubicBezTo>
                      <a:pt x="-484" y="182027"/>
                      <a:pt x="182" y="184123"/>
                      <a:pt x="1897" y="185075"/>
                    </a:cubicBezTo>
                    <a:cubicBezTo>
                      <a:pt x="3707" y="185933"/>
                      <a:pt x="5802" y="185266"/>
                      <a:pt x="6660" y="183551"/>
                    </a:cubicBezTo>
                    <a:cubicBezTo>
                      <a:pt x="15137" y="166978"/>
                      <a:pt x="24757" y="150880"/>
                      <a:pt x="33996" y="135260"/>
                    </a:cubicBezTo>
                    <a:cubicBezTo>
                      <a:pt x="34853" y="133831"/>
                      <a:pt x="35711" y="132402"/>
                      <a:pt x="36473" y="130973"/>
                    </a:cubicBezTo>
                    <a:lnTo>
                      <a:pt x="13232" y="192505"/>
                    </a:lnTo>
                    <a:cubicBezTo>
                      <a:pt x="12565" y="194314"/>
                      <a:pt x="13422" y="196410"/>
                      <a:pt x="15327" y="197077"/>
                    </a:cubicBezTo>
                    <a:cubicBezTo>
                      <a:pt x="15708" y="197267"/>
                      <a:pt x="16089" y="197267"/>
                      <a:pt x="16470" y="197267"/>
                    </a:cubicBezTo>
                    <a:cubicBezTo>
                      <a:pt x="17994" y="197362"/>
                      <a:pt x="19423" y="196410"/>
                      <a:pt x="19899" y="194981"/>
                    </a:cubicBezTo>
                    <a:lnTo>
                      <a:pt x="41045" y="139070"/>
                    </a:lnTo>
                    <a:lnTo>
                      <a:pt x="26853" y="195362"/>
                    </a:lnTo>
                    <a:cubicBezTo>
                      <a:pt x="26376" y="197267"/>
                      <a:pt x="27519" y="199268"/>
                      <a:pt x="29424" y="199744"/>
                    </a:cubicBezTo>
                    <a:cubicBezTo>
                      <a:pt x="29710" y="199839"/>
                      <a:pt x="29901" y="199839"/>
                      <a:pt x="30186" y="199839"/>
                    </a:cubicBezTo>
                    <a:cubicBezTo>
                      <a:pt x="31805" y="199934"/>
                      <a:pt x="33330" y="198791"/>
                      <a:pt x="33806" y="197172"/>
                    </a:cubicBezTo>
                    <a:lnTo>
                      <a:pt x="42188" y="163835"/>
                    </a:lnTo>
                    <a:lnTo>
                      <a:pt x="36473" y="216127"/>
                    </a:lnTo>
                    <a:cubicBezTo>
                      <a:pt x="36282" y="218127"/>
                      <a:pt x="37711" y="219842"/>
                      <a:pt x="39616" y="220032"/>
                    </a:cubicBezTo>
                    <a:cubicBezTo>
                      <a:pt x="39711" y="220032"/>
                      <a:pt x="39807" y="220032"/>
                      <a:pt x="39902" y="220032"/>
                    </a:cubicBezTo>
                    <a:cubicBezTo>
                      <a:pt x="41712" y="220127"/>
                      <a:pt x="43426" y="218699"/>
                      <a:pt x="43617" y="216889"/>
                    </a:cubicBezTo>
                    <a:lnTo>
                      <a:pt x="52284" y="136784"/>
                    </a:lnTo>
                    <a:cubicBezTo>
                      <a:pt x="51427" y="145451"/>
                      <a:pt x="50760" y="154119"/>
                      <a:pt x="50189" y="162692"/>
                    </a:cubicBezTo>
                    <a:cubicBezTo>
                      <a:pt x="49522" y="172693"/>
                      <a:pt x="48760" y="182599"/>
                      <a:pt x="47808" y="192124"/>
                    </a:cubicBezTo>
                    <a:cubicBezTo>
                      <a:pt x="47617" y="194124"/>
                      <a:pt x="49046" y="195838"/>
                      <a:pt x="50951" y="196029"/>
                    </a:cubicBezTo>
                    <a:cubicBezTo>
                      <a:pt x="51046" y="196029"/>
                      <a:pt x="51141" y="196029"/>
                      <a:pt x="51237" y="196029"/>
                    </a:cubicBezTo>
                    <a:cubicBezTo>
                      <a:pt x="53142" y="196124"/>
                      <a:pt x="54761" y="194696"/>
                      <a:pt x="54951" y="192791"/>
                    </a:cubicBezTo>
                    <a:cubicBezTo>
                      <a:pt x="55999" y="183170"/>
                      <a:pt x="56666" y="173169"/>
                      <a:pt x="57333" y="163072"/>
                    </a:cubicBezTo>
                    <a:cubicBezTo>
                      <a:pt x="58190" y="151166"/>
                      <a:pt x="59047" y="139070"/>
                      <a:pt x="60476" y="127163"/>
                    </a:cubicBezTo>
                    <a:lnTo>
                      <a:pt x="55047" y="212507"/>
                    </a:lnTo>
                    <a:cubicBezTo>
                      <a:pt x="54951" y="214508"/>
                      <a:pt x="56380" y="216127"/>
                      <a:pt x="58380" y="216317"/>
                    </a:cubicBezTo>
                    <a:cubicBezTo>
                      <a:pt x="58380" y="216317"/>
                      <a:pt x="58476" y="216317"/>
                      <a:pt x="58476" y="216317"/>
                    </a:cubicBezTo>
                    <a:cubicBezTo>
                      <a:pt x="60380" y="216412"/>
                      <a:pt x="62095" y="214888"/>
                      <a:pt x="62190" y="212984"/>
                    </a:cubicBezTo>
                    <a:lnTo>
                      <a:pt x="65715" y="156596"/>
                    </a:lnTo>
                    <a:lnTo>
                      <a:pt x="66572" y="188885"/>
                    </a:lnTo>
                    <a:cubicBezTo>
                      <a:pt x="66572" y="190790"/>
                      <a:pt x="68096" y="192314"/>
                      <a:pt x="70001" y="192410"/>
                    </a:cubicBezTo>
                    <a:cubicBezTo>
                      <a:pt x="70096" y="192410"/>
                      <a:pt x="70191" y="192410"/>
                      <a:pt x="70191" y="192410"/>
                    </a:cubicBezTo>
                    <a:cubicBezTo>
                      <a:pt x="72192" y="192410"/>
                      <a:pt x="73716" y="190695"/>
                      <a:pt x="73620" y="188790"/>
                    </a:cubicBezTo>
                    <a:lnTo>
                      <a:pt x="72001" y="125925"/>
                    </a:lnTo>
                    <a:cubicBezTo>
                      <a:pt x="73620" y="136879"/>
                      <a:pt x="74001" y="148880"/>
                      <a:pt x="74192" y="159167"/>
                    </a:cubicBezTo>
                    <a:cubicBezTo>
                      <a:pt x="74382" y="165930"/>
                      <a:pt x="74478" y="172312"/>
                      <a:pt x="74954" y="177265"/>
                    </a:cubicBezTo>
                    <a:cubicBezTo>
                      <a:pt x="75144" y="179265"/>
                      <a:pt x="76954" y="180694"/>
                      <a:pt x="78859" y="180503"/>
                    </a:cubicBezTo>
                    <a:cubicBezTo>
                      <a:pt x="80859" y="180313"/>
                      <a:pt x="82288" y="178598"/>
                      <a:pt x="82097" y="176598"/>
                    </a:cubicBezTo>
                    <a:cubicBezTo>
                      <a:pt x="82097" y="176312"/>
                      <a:pt x="82002" y="175931"/>
                      <a:pt x="82002" y="175550"/>
                    </a:cubicBezTo>
                    <a:lnTo>
                      <a:pt x="89051" y="216508"/>
                    </a:lnTo>
                    <a:cubicBezTo>
                      <a:pt x="89337" y="218222"/>
                      <a:pt x="90765" y="219365"/>
                      <a:pt x="92385" y="219461"/>
                    </a:cubicBezTo>
                    <a:cubicBezTo>
                      <a:pt x="92670" y="219461"/>
                      <a:pt x="92861" y="219461"/>
                      <a:pt x="93147" y="219461"/>
                    </a:cubicBezTo>
                    <a:cubicBezTo>
                      <a:pt x="95051" y="219079"/>
                      <a:pt x="96385" y="217270"/>
                      <a:pt x="96099" y="215365"/>
                    </a:cubicBezTo>
                    <a:lnTo>
                      <a:pt x="86098" y="157358"/>
                    </a:lnTo>
                    <a:lnTo>
                      <a:pt x="101910" y="232605"/>
                    </a:lnTo>
                    <a:cubicBezTo>
                      <a:pt x="102291" y="234224"/>
                      <a:pt x="103624" y="235367"/>
                      <a:pt x="105243" y="235462"/>
                    </a:cubicBezTo>
                    <a:cubicBezTo>
                      <a:pt x="105529" y="235462"/>
                      <a:pt x="105815" y="235462"/>
                      <a:pt x="106101" y="235367"/>
                    </a:cubicBezTo>
                    <a:cubicBezTo>
                      <a:pt x="108005" y="234986"/>
                      <a:pt x="109244" y="233081"/>
                      <a:pt x="108863" y="231176"/>
                    </a:cubicBezTo>
                    <a:lnTo>
                      <a:pt x="91622" y="148976"/>
                    </a:lnTo>
                    <a:lnTo>
                      <a:pt x="103719" y="189266"/>
                    </a:lnTo>
                    <a:cubicBezTo>
                      <a:pt x="104195" y="190790"/>
                      <a:pt x="105529" y="191743"/>
                      <a:pt x="107053" y="191838"/>
                    </a:cubicBezTo>
                    <a:cubicBezTo>
                      <a:pt x="107434" y="191838"/>
                      <a:pt x="107815" y="191838"/>
                      <a:pt x="108196" y="191647"/>
                    </a:cubicBezTo>
                    <a:cubicBezTo>
                      <a:pt x="110101" y="191076"/>
                      <a:pt x="111149" y="189076"/>
                      <a:pt x="110577" y="187171"/>
                    </a:cubicBezTo>
                    <a:lnTo>
                      <a:pt x="97147" y="142308"/>
                    </a:lnTo>
                    <a:lnTo>
                      <a:pt x="109815" y="179551"/>
                    </a:lnTo>
                    <a:cubicBezTo>
                      <a:pt x="110292" y="180979"/>
                      <a:pt x="111625" y="181932"/>
                      <a:pt x="113054" y="181932"/>
                    </a:cubicBezTo>
                    <a:cubicBezTo>
                      <a:pt x="113435" y="181932"/>
                      <a:pt x="113911" y="181932"/>
                      <a:pt x="114387" y="181742"/>
                    </a:cubicBezTo>
                    <a:cubicBezTo>
                      <a:pt x="116483" y="181170"/>
                      <a:pt x="117435" y="179075"/>
                      <a:pt x="116864" y="177265"/>
                    </a:cubicBezTo>
                    <a:close/>
                    <a:moveTo>
                      <a:pt x="53713" y="124401"/>
                    </a:moveTo>
                    <a:lnTo>
                      <a:pt x="54856" y="113543"/>
                    </a:lnTo>
                    <a:lnTo>
                      <a:pt x="55904" y="109256"/>
                    </a:lnTo>
                    <a:cubicBezTo>
                      <a:pt x="55142" y="114209"/>
                      <a:pt x="54380" y="119258"/>
                      <a:pt x="53713" y="12440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0" name="Google Shape;370;p4"/>
              <p:cNvSpPr/>
              <p:nvPr/>
            </p:nvSpPr>
            <p:spPr>
              <a:xfrm flipH="1">
                <a:off x="10893479" y="5147625"/>
                <a:ext cx="115953" cy="225602"/>
              </a:xfrm>
              <a:custGeom>
                <a:avLst/>
                <a:gdLst/>
                <a:ahLst/>
                <a:cxnLst/>
                <a:rect l="l" t="t" r="r" b="b"/>
                <a:pathLst>
                  <a:path w="116244" h="226167" extrusionOk="0">
                    <a:moveTo>
                      <a:pt x="3217" y="171659"/>
                    </a:moveTo>
                    <a:cubicBezTo>
                      <a:pt x="3598" y="171849"/>
                      <a:pt x="4074" y="172040"/>
                      <a:pt x="4455" y="172040"/>
                    </a:cubicBezTo>
                    <a:cubicBezTo>
                      <a:pt x="5884" y="172230"/>
                      <a:pt x="7313" y="171563"/>
                      <a:pt x="8075" y="170230"/>
                    </a:cubicBezTo>
                    <a:lnTo>
                      <a:pt x="27030" y="135749"/>
                    </a:lnTo>
                    <a:lnTo>
                      <a:pt x="6075" y="177660"/>
                    </a:lnTo>
                    <a:cubicBezTo>
                      <a:pt x="5217" y="179469"/>
                      <a:pt x="5884" y="181565"/>
                      <a:pt x="7694" y="182422"/>
                    </a:cubicBezTo>
                    <a:cubicBezTo>
                      <a:pt x="8075" y="182612"/>
                      <a:pt x="8456" y="182708"/>
                      <a:pt x="8837" y="182803"/>
                    </a:cubicBezTo>
                    <a:cubicBezTo>
                      <a:pt x="10266" y="182994"/>
                      <a:pt x="11790" y="182231"/>
                      <a:pt x="12552" y="180898"/>
                    </a:cubicBezTo>
                    <a:lnTo>
                      <a:pt x="31411" y="143274"/>
                    </a:lnTo>
                    <a:lnTo>
                      <a:pt x="264" y="221284"/>
                    </a:lnTo>
                    <a:cubicBezTo>
                      <a:pt x="-498" y="223094"/>
                      <a:pt x="455" y="225189"/>
                      <a:pt x="2265" y="225951"/>
                    </a:cubicBezTo>
                    <a:cubicBezTo>
                      <a:pt x="2550" y="226046"/>
                      <a:pt x="2836" y="226142"/>
                      <a:pt x="3122" y="226142"/>
                    </a:cubicBezTo>
                    <a:cubicBezTo>
                      <a:pt x="4741" y="226332"/>
                      <a:pt x="6265" y="225475"/>
                      <a:pt x="6932" y="223951"/>
                    </a:cubicBezTo>
                    <a:lnTo>
                      <a:pt x="35507" y="152513"/>
                    </a:lnTo>
                    <a:lnTo>
                      <a:pt x="15695" y="207949"/>
                    </a:lnTo>
                    <a:cubicBezTo>
                      <a:pt x="15028" y="209759"/>
                      <a:pt x="15981" y="211854"/>
                      <a:pt x="17886" y="212521"/>
                    </a:cubicBezTo>
                    <a:cubicBezTo>
                      <a:pt x="18076" y="212616"/>
                      <a:pt x="18362" y="212616"/>
                      <a:pt x="18648" y="212711"/>
                    </a:cubicBezTo>
                    <a:cubicBezTo>
                      <a:pt x="20267" y="212902"/>
                      <a:pt x="21886" y="211949"/>
                      <a:pt x="22458" y="210330"/>
                    </a:cubicBezTo>
                    <a:lnTo>
                      <a:pt x="36459" y="171182"/>
                    </a:lnTo>
                    <a:cubicBezTo>
                      <a:pt x="36364" y="171468"/>
                      <a:pt x="36269" y="171849"/>
                      <a:pt x="36174" y="172135"/>
                    </a:cubicBezTo>
                    <a:cubicBezTo>
                      <a:pt x="35602" y="174040"/>
                      <a:pt x="36745" y="176040"/>
                      <a:pt x="38650" y="176516"/>
                    </a:cubicBezTo>
                    <a:cubicBezTo>
                      <a:pt x="40460" y="177088"/>
                      <a:pt x="42555" y="175945"/>
                      <a:pt x="43032" y="174040"/>
                    </a:cubicBezTo>
                    <a:cubicBezTo>
                      <a:pt x="44365" y="169182"/>
                      <a:pt x="45603" y="162896"/>
                      <a:pt x="46937" y="156323"/>
                    </a:cubicBezTo>
                    <a:cubicBezTo>
                      <a:pt x="48937" y="146227"/>
                      <a:pt x="51414" y="134416"/>
                      <a:pt x="54843" y="123938"/>
                    </a:cubicBezTo>
                    <a:lnTo>
                      <a:pt x="42365" y="185565"/>
                    </a:lnTo>
                    <a:cubicBezTo>
                      <a:pt x="41984" y="187470"/>
                      <a:pt x="43222" y="189375"/>
                      <a:pt x="45127" y="189756"/>
                    </a:cubicBezTo>
                    <a:cubicBezTo>
                      <a:pt x="45222" y="189756"/>
                      <a:pt x="45318" y="189756"/>
                      <a:pt x="45318" y="189756"/>
                    </a:cubicBezTo>
                    <a:cubicBezTo>
                      <a:pt x="47127" y="190042"/>
                      <a:pt x="48937" y="188804"/>
                      <a:pt x="49318" y="186899"/>
                    </a:cubicBezTo>
                    <a:lnTo>
                      <a:pt x="55700" y="155276"/>
                    </a:lnTo>
                    <a:lnTo>
                      <a:pt x="49509" y="211378"/>
                    </a:lnTo>
                    <a:cubicBezTo>
                      <a:pt x="49318" y="213283"/>
                      <a:pt x="50652" y="215093"/>
                      <a:pt x="52557" y="215283"/>
                    </a:cubicBezTo>
                    <a:cubicBezTo>
                      <a:pt x="52557" y="215283"/>
                      <a:pt x="52652" y="215283"/>
                      <a:pt x="52652" y="215283"/>
                    </a:cubicBezTo>
                    <a:cubicBezTo>
                      <a:pt x="54652" y="215474"/>
                      <a:pt x="56367" y="214045"/>
                      <a:pt x="56557" y="212140"/>
                    </a:cubicBezTo>
                    <a:lnTo>
                      <a:pt x="65987" y="127177"/>
                    </a:lnTo>
                    <a:cubicBezTo>
                      <a:pt x="65320" y="139083"/>
                      <a:pt x="64177" y="151180"/>
                      <a:pt x="62844" y="163086"/>
                    </a:cubicBezTo>
                    <a:cubicBezTo>
                      <a:pt x="61796" y="173183"/>
                      <a:pt x="60748" y="183089"/>
                      <a:pt x="60081" y="192709"/>
                    </a:cubicBezTo>
                    <a:cubicBezTo>
                      <a:pt x="59986" y="194614"/>
                      <a:pt x="61320" y="196233"/>
                      <a:pt x="63129" y="196519"/>
                    </a:cubicBezTo>
                    <a:cubicBezTo>
                      <a:pt x="63225" y="196519"/>
                      <a:pt x="63320" y="196519"/>
                      <a:pt x="63415" y="196519"/>
                    </a:cubicBezTo>
                    <a:cubicBezTo>
                      <a:pt x="65415" y="196614"/>
                      <a:pt x="67130" y="195186"/>
                      <a:pt x="67225" y="193185"/>
                    </a:cubicBezTo>
                    <a:cubicBezTo>
                      <a:pt x="67892" y="183660"/>
                      <a:pt x="68940" y="173754"/>
                      <a:pt x="69987" y="163753"/>
                    </a:cubicBezTo>
                    <a:cubicBezTo>
                      <a:pt x="70845" y="155180"/>
                      <a:pt x="71702" y="146513"/>
                      <a:pt x="72369" y="137845"/>
                    </a:cubicBezTo>
                    <a:lnTo>
                      <a:pt x="67130" y="218236"/>
                    </a:lnTo>
                    <a:cubicBezTo>
                      <a:pt x="67035" y="220141"/>
                      <a:pt x="68368" y="221760"/>
                      <a:pt x="70178" y="222046"/>
                    </a:cubicBezTo>
                    <a:cubicBezTo>
                      <a:pt x="70273" y="222046"/>
                      <a:pt x="70368" y="222046"/>
                      <a:pt x="70464" y="222046"/>
                    </a:cubicBezTo>
                    <a:cubicBezTo>
                      <a:pt x="72464" y="222141"/>
                      <a:pt x="74178" y="220712"/>
                      <a:pt x="74274" y="218712"/>
                    </a:cubicBezTo>
                    <a:lnTo>
                      <a:pt x="77703" y="166229"/>
                    </a:lnTo>
                    <a:lnTo>
                      <a:pt x="80179" y="200519"/>
                    </a:lnTo>
                    <a:cubicBezTo>
                      <a:pt x="80274" y="202234"/>
                      <a:pt x="81608" y="203568"/>
                      <a:pt x="83227" y="203758"/>
                    </a:cubicBezTo>
                    <a:cubicBezTo>
                      <a:pt x="83513" y="203758"/>
                      <a:pt x="83703" y="203758"/>
                      <a:pt x="83989" y="203758"/>
                    </a:cubicBezTo>
                    <a:cubicBezTo>
                      <a:pt x="85989" y="203568"/>
                      <a:pt x="87418" y="201853"/>
                      <a:pt x="87323" y="199948"/>
                    </a:cubicBezTo>
                    <a:lnTo>
                      <a:pt x="83037" y="142036"/>
                    </a:lnTo>
                    <a:lnTo>
                      <a:pt x="94181" y="200805"/>
                    </a:lnTo>
                    <a:cubicBezTo>
                      <a:pt x="94467" y="202329"/>
                      <a:pt x="95705" y="203472"/>
                      <a:pt x="97229" y="203663"/>
                    </a:cubicBezTo>
                    <a:cubicBezTo>
                      <a:pt x="97610" y="203758"/>
                      <a:pt x="97991" y="203758"/>
                      <a:pt x="98372" y="203663"/>
                    </a:cubicBezTo>
                    <a:cubicBezTo>
                      <a:pt x="100277" y="203282"/>
                      <a:pt x="101610" y="201472"/>
                      <a:pt x="101229" y="199472"/>
                    </a:cubicBezTo>
                    <a:lnTo>
                      <a:pt x="88942" y="134892"/>
                    </a:lnTo>
                    <a:cubicBezTo>
                      <a:pt x="89514" y="136416"/>
                      <a:pt x="90085" y="138036"/>
                      <a:pt x="90657" y="139560"/>
                    </a:cubicBezTo>
                    <a:cubicBezTo>
                      <a:pt x="97134" y="156514"/>
                      <a:pt x="103706" y="174040"/>
                      <a:pt x="109230" y="191852"/>
                    </a:cubicBezTo>
                    <a:cubicBezTo>
                      <a:pt x="109802" y="193757"/>
                      <a:pt x="111802" y="194804"/>
                      <a:pt x="113707" y="194233"/>
                    </a:cubicBezTo>
                    <a:cubicBezTo>
                      <a:pt x="115612" y="193661"/>
                      <a:pt x="116660" y="191661"/>
                      <a:pt x="116088" y="189756"/>
                    </a:cubicBezTo>
                    <a:cubicBezTo>
                      <a:pt x="110469" y="171754"/>
                      <a:pt x="103801" y="154133"/>
                      <a:pt x="97324" y="137083"/>
                    </a:cubicBezTo>
                    <a:cubicBezTo>
                      <a:pt x="92847" y="125367"/>
                      <a:pt x="88466" y="113366"/>
                      <a:pt x="84275" y="101269"/>
                    </a:cubicBezTo>
                    <a:cubicBezTo>
                      <a:pt x="91609" y="96316"/>
                      <a:pt x="96943" y="88505"/>
                      <a:pt x="98277" y="78980"/>
                    </a:cubicBezTo>
                    <a:cubicBezTo>
                      <a:pt x="100467" y="63074"/>
                      <a:pt x="90561" y="48310"/>
                      <a:pt x="75702" y="43833"/>
                    </a:cubicBezTo>
                    <a:lnTo>
                      <a:pt x="80274" y="3923"/>
                    </a:lnTo>
                    <a:cubicBezTo>
                      <a:pt x="80465" y="1923"/>
                      <a:pt x="79131" y="209"/>
                      <a:pt x="77131" y="18"/>
                    </a:cubicBezTo>
                    <a:cubicBezTo>
                      <a:pt x="75131" y="-172"/>
                      <a:pt x="73416" y="1161"/>
                      <a:pt x="73131" y="3161"/>
                    </a:cubicBezTo>
                    <a:lnTo>
                      <a:pt x="68654" y="42595"/>
                    </a:lnTo>
                    <a:cubicBezTo>
                      <a:pt x="51795" y="41357"/>
                      <a:pt x="36650" y="53263"/>
                      <a:pt x="34364" y="70313"/>
                    </a:cubicBezTo>
                    <a:cubicBezTo>
                      <a:pt x="33126" y="79457"/>
                      <a:pt x="35888" y="88220"/>
                      <a:pt x="41317" y="94982"/>
                    </a:cubicBezTo>
                    <a:lnTo>
                      <a:pt x="1884" y="166896"/>
                    </a:lnTo>
                    <a:cubicBezTo>
                      <a:pt x="931" y="168515"/>
                      <a:pt x="1503" y="170706"/>
                      <a:pt x="3217" y="171659"/>
                    </a:cubicBezTo>
                    <a:close/>
                    <a:moveTo>
                      <a:pt x="73512" y="110318"/>
                    </a:moveTo>
                    <a:lnTo>
                      <a:pt x="73797" y="114699"/>
                    </a:lnTo>
                    <a:lnTo>
                      <a:pt x="73131" y="125558"/>
                    </a:lnTo>
                    <a:cubicBezTo>
                      <a:pt x="73416" y="120510"/>
                      <a:pt x="73512" y="115366"/>
                      <a:pt x="73512" y="11031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" name="Google Shape;371;p4"/>
              <p:cNvSpPr/>
              <p:nvPr/>
            </p:nvSpPr>
            <p:spPr>
              <a:xfrm flipH="1">
                <a:off x="10556228" y="5241996"/>
                <a:ext cx="116180" cy="231079"/>
              </a:xfrm>
              <a:custGeom>
                <a:avLst/>
                <a:gdLst/>
                <a:ahLst/>
                <a:cxnLst/>
                <a:rect l="l" t="t" r="r" b="b"/>
                <a:pathLst>
                  <a:path w="116471" h="231658" extrusionOk="0">
                    <a:moveTo>
                      <a:pt x="2042" y="177359"/>
                    </a:moveTo>
                    <a:cubicBezTo>
                      <a:pt x="2422" y="177550"/>
                      <a:pt x="2899" y="177645"/>
                      <a:pt x="3280" y="177645"/>
                    </a:cubicBezTo>
                    <a:cubicBezTo>
                      <a:pt x="4709" y="177741"/>
                      <a:pt x="6137" y="176883"/>
                      <a:pt x="6709" y="175550"/>
                    </a:cubicBezTo>
                    <a:lnTo>
                      <a:pt x="22616" y="139545"/>
                    </a:lnTo>
                    <a:lnTo>
                      <a:pt x="5280" y="183075"/>
                    </a:lnTo>
                    <a:cubicBezTo>
                      <a:pt x="4518" y="184884"/>
                      <a:pt x="5471" y="186980"/>
                      <a:pt x="7280" y="187742"/>
                    </a:cubicBezTo>
                    <a:cubicBezTo>
                      <a:pt x="7661" y="187932"/>
                      <a:pt x="8042" y="187932"/>
                      <a:pt x="8423" y="188028"/>
                    </a:cubicBezTo>
                    <a:cubicBezTo>
                      <a:pt x="9947" y="188123"/>
                      <a:pt x="11376" y="187266"/>
                      <a:pt x="11947" y="185741"/>
                    </a:cubicBezTo>
                    <a:lnTo>
                      <a:pt x="27568" y="146594"/>
                    </a:lnTo>
                    <a:lnTo>
                      <a:pt x="3089" y="226985"/>
                    </a:lnTo>
                    <a:cubicBezTo>
                      <a:pt x="2518" y="228890"/>
                      <a:pt x="3566" y="230890"/>
                      <a:pt x="5471" y="231462"/>
                    </a:cubicBezTo>
                    <a:cubicBezTo>
                      <a:pt x="5756" y="231557"/>
                      <a:pt x="6042" y="231557"/>
                      <a:pt x="6328" y="231652"/>
                    </a:cubicBezTo>
                    <a:cubicBezTo>
                      <a:pt x="7947" y="231747"/>
                      <a:pt x="9471" y="230700"/>
                      <a:pt x="9947" y="229080"/>
                    </a:cubicBezTo>
                    <a:lnTo>
                      <a:pt x="32331" y="155547"/>
                    </a:lnTo>
                    <a:lnTo>
                      <a:pt x="17282" y="212507"/>
                    </a:lnTo>
                    <a:cubicBezTo>
                      <a:pt x="16805" y="214412"/>
                      <a:pt x="17948" y="216412"/>
                      <a:pt x="19853" y="216888"/>
                    </a:cubicBezTo>
                    <a:cubicBezTo>
                      <a:pt x="20139" y="216983"/>
                      <a:pt x="20330" y="216983"/>
                      <a:pt x="20615" y="216983"/>
                    </a:cubicBezTo>
                    <a:cubicBezTo>
                      <a:pt x="22235" y="217079"/>
                      <a:pt x="23759" y="216031"/>
                      <a:pt x="24235" y="214316"/>
                    </a:cubicBezTo>
                    <a:lnTo>
                      <a:pt x="34903" y="174121"/>
                    </a:lnTo>
                    <a:cubicBezTo>
                      <a:pt x="34808" y="174407"/>
                      <a:pt x="34808" y="174788"/>
                      <a:pt x="34712" y="175169"/>
                    </a:cubicBezTo>
                    <a:cubicBezTo>
                      <a:pt x="34331" y="177074"/>
                      <a:pt x="35665" y="178979"/>
                      <a:pt x="37570" y="179360"/>
                    </a:cubicBezTo>
                    <a:cubicBezTo>
                      <a:pt x="39475" y="179741"/>
                      <a:pt x="41380" y="178503"/>
                      <a:pt x="41761" y="176502"/>
                    </a:cubicBezTo>
                    <a:cubicBezTo>
                      <a:pt x="42713" y="171549"/>
                      <a:pt x="43380" y="165167"/>
                      <a:pt x="44142" y="158500"/>
                    </a:cubicBezTo>
                    <a:cubicBezTo>
                      <a:pt x="45285" y="148308"/>
                      <a:pt x="46714" y="136307"/>
                      <a:pt x="49286" y="125544"/>
                    </a:cubicBezTo>
                    <a:lnTo>
                      <a:pt x="42142" y="187932"/>
                    </a:lnTo>
                    <a:cubicBezTo>
                      <a:pt x="41951" y="189933"/>
                      <a:pt x="43285" y="191647"/>
                      <a:pt x="45285" y="191838"/>
                    </a:cubicBezTo>
                    <a:cubicBezTo>
                      <a:pt x="45380" y="191838"/>
                      <a:pt x="45476" y="191838"/>
                      <a:pt x="45476" y="191838"/>
                    </a:cubicBezTo>
                    <a:cubicBezTo>
                      <a:pt x="47380" y="191933"/>
                      <a:pt x="49000" y="190599"/>
                      <a:pt x="49190" y="188694"/>
                    </a:cubicBezTo>
                    <a:lnTo>
                      <a:pt x="52905" y="156595"/>
                    </a:lnTo>
                    <a:lnTo>
                      <a:pt x="51476" y="213078"/>
                    </a:lnTo>
                    <a:cubicBezTo>
                      <a:pt x="51381" y="214983"/>
                      <a:pt x="52905" y="216603"/>
                      <a:pt x="54905" y="216698"/>
                    </a:cubicBezTo>
                    <a:cubicBezTo>
                      <a:pt x="54905" y="216698"/>
                      <a:pt x="55001" y="216698"/>
                      <a:pt x="55001" y="216698"/>
                    </a:cubicBezTo>
                    <a:cubicBezTo>
                      <a:pt x="57001" y="216698"/>
                      <a:pt x="58620" y="215174"/>
                      <a:pt x="58620" y="213174"/>
                    </a:cubicBezTo>
                    <a:lnTo>
                      <a:pt x="60811" y="127734"/>
                    </a:lnTo>
                    <a:cubicBezTo>
                      <a:pt x="61192" y="139641"/>
                      <a:pt x="61001" y="151833"/>
                      <a:pt x="60811" y="163739"/>
                    </a:cubicBezTo>
                    <a:cubicBezTo>
                      <a:pt x="60620" y="173835"/>
                      <a:pt x="60430" y="183837"/>
                      <a:pt x="60620" y="193552"/>
                    </a:cubicBezTo>
                    <a:cubicBezTo>
                      <a:pt x="60620" y="195457"/>
                      <a:pt x="62144" y="196981"/>
                      <a:pt x="64049" y="197076"/>
                    </a:cubicBezTo>
                    <a:cubicBezTo>
                      <a:pt x="64145" y="197076"/>
                      <a:pt x="64240" y="197076"/>
                      <a:pt x="64335" y="197076"/>
                    </a:cubicBezTo>
                    <a:cubicBezTo>
                      <a:pt x="66335" y="197076"/>
                      <a:pt x="67859" y="195457"/>
                      <a:pt x="67859" y="193457"/>
                    </a:cubicBezTo>
                    <a:cubicBezTo>
                      <a:pt x="67669" y="183837"/>
                      <a:pt x="67859" y="173931"/>
                      <a:pt x="68050" y="163929"/>
                    </a:cubicBezTo>
                    <a:cubicBezTo>
                      <a:pt x="68240" y="155262"/>
                      <a:pt x="68336" y="146594"/>
                      <a:pt x="68240" y="137926"/>
                    </a:cubicBezTo>
                    <a:lnTo>
                      <a:pt x="69764" y="218508"/>
                    </a:lnTo>
                    <a:cubicBezTo>
                      <a:pt x="69764" y="220413"/>
                      <a:pt x="71288" y="221937"/>
                      <a:pt x="73193" y="222032"/>
                    </a:cubicBezTo>
                    <a:cubicBezTo>
                      <a:pt x="73289" y="222032"/>
                      <a:pt x="73384" y="222032"/>
                      <a:pt x="73479" y="222032"/>
                    </a:cubicBezTo>
                    <a:cubicBezTo>
                      <a:pt x="75479" y="222032"/>
                      <a:pt x="77003" y="220317"/>
                      <a:pt x="77003" y="218412"/>
                    </a:cubicBezTo>
                    <a:lnTo>
                      <a:pt x="75955" y="165739"/>
                    </a:lnTo>
                    <a:lnTo>
                      <a:pt x="81385" y="199743"/>
                    </a:lnTo>
                    <a:cubicBezTo>
                      <a:pt x="81671" y="201458"/>
                      <a:pt x="83099" y="202696"/>
                      <a:pt x="84718" y="202791"/>
                    </a:cubicBezTo>
                    <a:cubicBezTo>
                      <a:pt x="85004" y="202791"/>
                      <a:pt x="85195" y="202791"/>
                      <a:pt x="85480" y="202791"/>
                    </a:cubicBezTo>
                    <a:cubicBezTo>
                      <a:pt x="87386" y="202506"/>
                      <a:pt x="88719" y="200696"/>
                      <a:pt x="88433" y="198696"/>
                    </a:cubicBezTo>
                    <a:lnTo>
                      <a:pt x="79289" y="141355"/>
                    </a:lnTo>
                    <a:lnTo>
                      <a:pt x="95387" y="198886"/>
                    </a:lnTo>
                    <a:cubicBezTo>
                      <a:pt x="95768" y="200410"/>
                      <a:pt x="97196" y="201458"/>
                      <a:pt x="98625" y="201458"/>
                    </a:cubicBezTo>
                    <a:cubicBezTo>
                      <a:pt x="99006" y="201458"/>
                      <a:pt x="99387" y="201458"/>
                      <a:pt x="99768" y="201363"/>
                    </a:cubicBezTo>
                    <a:cubicBezTo>
                      <a:pt x="101673" y="200791"/>
                      <a:pt x="102816" y="198886"/>
                      <a:pt x="102245" y="196981"/>
                    </a:cubicBezTo>
                    <a:lnTo>
                      <a:pt x="84528" y="133640"/>
                    </a:lnTo>
                    <a:cubicBezTo>
                      <a:pt x="85195" y="135164"/>
                      <a:pt x="85957" y="136688"/>
                      <a:pt x="86624" y="138116"/>
                    </a:cubicBezTo>
                    <a:cubicBezTo>
                      <a:pt x="94434" y="154404"/>
                      <a:pt x="102530" y="171359"/>
                      <a:pt x="109579" y="188599"/>
                    </a:cubicBezTo>
                    <a:cubicBezTo>
                      <a:pt x="110341" y="190409"/>
                      <a:pt x="112341" y="191266"/>
                      <a:pt x="114246" y="190599"/>
                    </a:cubicBezTo>
                    <a:cubicBezTo>
                      <a:pt x="116056" y="189837"/>
                      <a:pt x="116913" y="187742"/>
                      <a:pt x="116246" y="185932"/>
                    </a:cubicBezTo>
                    <a:cubicBezTo>
                      <a:pt x="109103" y="168501"/>
                      <a:pt x="101006" y="151452"/>
                      <a:pt x="93101" y="135069"/>
                    </a:cubicBezTo>
                    <a:cubicBezTo>
                      <a:pt x="87671" y="123829"/>
                      <a:pt x="82337" y="112208"/>
                      <a:pt x="77099" y="100493"/>
                    </a:cubicBezTo>
                    <a:cubicBezTo>
                      <a:pt x="84052" y="94968"/>
                      <a:pt x="88719" y="86682"/>
                      <a:pt x="89195" y="77061"/>
                    </a:cubicBezTo>
                    <a:cubicBezTo>
                      <a:pt x="90053" y="60964"/>
                      <a:pt x="78908" y="47153"/>
                      <a:pt x="63668" y="43914"/>
                    </a:cubicBezTo>
                    <a:lnTo>
                      <a:pt x="64811" y="3719"/>
                    </a:lnTo>
                    <a:cubicBezTo>
                      <a:pt x="64907" y="1719"/>
                      <a:pt x="63383" y="99"/>
                      <a:pt x="61382" y="4"/>
                    </a:cubicBezTo>
                    <a:cubicBezTo>
                      <a:pt x="59382" y="-91"/>
                      <a:pt x="57763" y="1528"/>
                      <a:pt x="57668" y="3433"/>
                    </a:cubicBezTo>
                    <a:lnTo>
                      <a:pt x="56525" y="43152"/>
                    </a:lnTo>
                    <a:cubicBezTo>
                      <a:pt x="39665" y="43343"/>
                      <a:pt x="25568" y="56487"/>
                      <a:pt x="24711" y="73632"/>
                    </a:cubicBezTo>
                    <a:cubicBezTo>
                      <a:pt x="24235" y="82872"/>
                      <a:pt x="27759" y="91349"/>
                      <a:pt x="33760" y="97635"/>
                    </a:cubicBezTo>
                    <a:lnTo>
                      <a:pt x="518" y="172692"/>
                    </a:lnTo>
                    <a:cubicBezTo>
                      <a:pt x="-625" y="174502"/>
                      <a:pt x="232" y="176598"/>
                      <a:pt x="2042" y="177359"/>
                    </a:cubicBezTo>
                    <a:close/>
                    <a:moveTo>
                      <a:pt x="66812" y="110399"/>
                    </a:moveTo>
                    <a:lnTo>
                      <a:pt x="67478" y="114780"/>
                    </a:lnTo>
                    <a:lnTo>
                      <a:pt x="67669" y="125639"/>
                    </a:lnTo>
                    <a:cubicBezTo>
                      <a:pt x="67574" y="120495"/>
                      <a:pt x="67288" y="115352"/>
                      <a:pt x="66812" y="11039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" name="Google Shape;372;p4"/>
              <p:cNvSpPr/>
              <p:nvPr/>
            </p:nvSpPr>
            <p:spPr>
              <a:xfrm flipH="1">
                <a:off x="10189478" y="5166710"/>
                <a:ext cx="119736" cy="218798"/>
              </a:xfrm>
              <a:custGeom>
                <a:avLst/>
                <a:gdLst/>
                <a:ahLst/>
                <a:cxnLst/>
                <a:rect l="l" t="t" r="r" b="b"/>
                <a:pathLst>
                  <a:path w="120036" h="219346" extrusionOk="0">
                    <a:moveTo>
                      <a:pt x="109671" y="154222"/>
                    </a:moveTo>
                    <a:lnTo>
                      <a:pt x="60141" y="88881"/>
                    </a:lnTo>
                    <a:cubicBezTo>
                      <a:pt x="64523" y="81451"/>
                      <a:pt x="66047" y="72403"/>
                      <a:pt x="63380" y="63449"/>
                    </a:cubicBezTo>
                    <a:cubicBezTo>
                      <a:pt x="58617" y="46971"/>
                      <a:pt x="41853" y="37446"/>
                      <a:pt x="25375" y="41065"/>
                    </a:cubicBezTo>
                    <a:lnTo>
                      <a:pt x="15183" y="2680"/>
                    </a:lnTo>
                    <a:cubicBezTo>
                      <a:pt x="14707" y="775"/>
                      <a:pt x="12707" y="-368"/>
                      <a:pt x="10802" y="108"/>
                    </a:cubicBezTo>
                    <a:cubicBezTo>
                      <a:pt x="8802" y="679"/>
                      <a:pt x="7754" y="2584"/>
                      <a:pt x="8230" y="4489"/>
                    </a:cubicBezTo>
                    <a:lnTo>
                      <a:pt x="18612" y="43351"/>
                    </a:lnTo>
                    <a:cubicBezTo>
                      <a:pt x="4515" y="50019"/>
                      <a:pt x="-3105" y="66021"/>
                      <a:pt x="1372" y="81451"/>
                    </a:cubicBezTo>
                    <a:cubicBezTo>
                      <a:pt x="4039" y="90596"/>
                      <a:pt x="10516" y="97644"/>
                      <a:pt x="18517" y="101454"/>
                    </a:cubicBezTo>
                    <a:cubicBezTo>
                      <a:pt x="16136" y="114027"/>
                      <a:pt x="13564" y="126600"/>
                      <a:pt x="10897" y="138792"/>
                    </a:cubicBezTo>
                    <a:cubicBezTo>
                      <a:pt x="6992" y="156604"/>
                      <a:pt x="2991" y="174987"/>
                      <a:pt x="39" y="193656"/>
                    </a:cubicBezTo>
                    <a:cubicBezTo>
                      <a:pt x="-247" y="195656"/>
                      <a:pt x="1086" y="197466"/>
                      <a:pt x="2991" y="197752"/>
                    </a:cubicBezTo>
                    <a:cubicBezTo>
                      <a:pt x="4991" y="198038"/>
                      <a:pt x="6801" y="196704"/>
                      <a:pt x="7087" y="194799"/>
                    </a:cubicBezTo>
                    <a:cubicBezTo>
                      <a:pt x="9945" y="176321"/>
                      <a:pt x="13945" y="158128"/>
                      <a:pt x="17850" y="140411"/>
                    </a:cubicBezTo>
                    <a:cubicBezTo>
                      <a:pt x="18231" y="138792"/>
                      <a:pt x="18517" y="137173"/>
                      <a:pt x="18898" y="135554"/>
                    </a:cubicBezTo>
                    <a:lnTo>
                      <a:pt x="16231" y="201276"/>
                    </a:lnTo>
                    <a:cubicBezTo>
                      <a:pt x="16136" y="203276"/>
                      <a:pt x="17660" y="204896"/>
                      <a:pt x="19660" y="204991"/>
                    </a:cubicBezTo>
                    <a:cubicBezTo>
                      <a:pt x="20041" y="204991"/>
                      <a:pt x="20422" y="204991"/>
                      <a:pt x="20803" y="204896"/>
                    </a:cubicBezTo>
                    <a:cubicBezTo>
                      <a:pt x="22232" y="204514"/>
                      <a:pt x="23280" y="203181"/>
                      <a:pt x="23375" y="201657"/>
                    </a:cubicBezTo>
                    <a:lnTo>
                      <a:pt x="25851" y="141935"/>
                    </a:lnTo>
                    <a:lnTo>
                      <a:pt x="30138" y="199847"/>
                    </a:lnTo>
                    <a:cubicBezTo>
                      <a:pt x="30328" y="201847"/>
                      <a:pt x="32043" y="203276"/>
                      <a:pt x="33948" y="203181"/>
                    </a:cubicBezTo>
                    <a:cubicBezTo>
                      <a:pt x="34233" y="203181"/>
                      <a:pt x="34424" y="203086"/>
                      <a:pt x="34710" y="203086"/>
                    </a:cubicBezTo>
                    <a:cubicBezTo>
                      <a:pt x="36329" y="202609"/>
                      <a:pt x="37377" y="201086"/>
                      <a:pt x="37281" y="199371"/>
                    </a:cubicBezTo>
                    <a:lnTo>
                      <a:pt x="34710" y="165081"/>
                    </a:lnTo>
                    <a:lnTo>
                      <a:pt x="45759" y="216516"/>
                    </a:lnTo>
                    <a:cubicBezTo>
                      <a:pt x="46140" y="218421"/>
                      <a:pt x="48045" y="219659"/>
                      <a:pt x="50045" y="219278"/>
                    </a:cubicBezTo>
                    <a:cubicBezTo>
                      <a:pt x="50140" y="219278"/>
                      <a:pt x="50235" y="219278"/>
                      <a:pt x="50331" y="219183"/>
                    </a:cubicBezTo>
                    <a:cubicBezTo>
                      <a:pt x="52140" y="218707"/>
                      <a:pt x="53188" y="216802"/>
                      <a:pt x="52807" y="214992"/>
                    </a:cubicBezTo>
                    <a:lnTo>
                      <a:pt x="35853" y="136220"/>
                    </a:lnTo>
                    <a:cubicBezTo>
                      <a:pt x="37757" y="144697"/>
                      <a:pt x="39853" y="153175"/>
                      <a:pt x="42044" y="161462"/>
                    </a:cubicBezTo>
                    <a:cubicBezTo>
                      <a:pt x="44520" y="171177"/>
                      <a:pt x="46997" y="180797"/>
                      <a:pt x="49092" y="190132"/>
                    </a:cubicBezTo>
                    <a:cubicBezTo>
                      <a:pt x="49473" y="192037"/>
                      <a:pt x="51378" y="193275"/>
                      <a:pt x="53378" y="192894"/>
                    </a:cubicBezTo>
                    <a:cubicBezTo>
                      <a:pt x="53474" y="192894"/>
                      <a:pt x="53569" y="192894"/>
                      <a:pt x="53569" y="192799"/>
                    </a:cubicBezTo>
                    <a:cubicBezTo>
                      <a:pt x="55379" y="192322"/>
                      <a:pt x="56427" y="190417"/>
                      <a:pt x="56045" y="188608"/>
                    </a:cubicBezTo>
                    <a:cubicBezTo>
                      <a:pt x="53950" y="179178"/>
                      <a:pt x="51474" y="169463"/>
                      <a:pt x="48997" y="159652"/>
                    </a:cubicBezTo>
                    <a:cubicBezTo>
                      <a:pt x="46044" y="148031"/>
                      <a:pt x="43091" y="136315"/>
                      <a:pt x="40710" y="124600"/>
                    </a:cubicBezTo>
                    <a:lnTo>
                      <a:pt x="62427" y="207277"/>
                    </a:lnTo>
                    <a:cubicBezTo>
                      <a:pt x="62903" y="209182"/>
                      <a:pt x="64904" y="210325"/>
                      <a:pt x="66809" y="209848"/>
                    </a:cubicBezTo>
                    <a:cubicBezTo>
                      <a:pt x="66809" y="209848"/>
                      <a:pt x="66904" y="209848"/>
                      <a:pt x="66904" y="209848"/>
                    </a:cubicBezTo>
                    <a:cubicBezTo>
                      <a:pt x="68714" y="209277"/>
                      <a:pt x="69857" y="207372"/>
                      <a:pt x="69381" y="205467"/>
                    </a:cubicBezTo>
                    <a:lnTo>
                      <a:pt x="54998" y="150889"/>
                    </a:lnTo>
                    <a:lnTo>
                      <a:pt x="65952" y="181273"/>
                    </a:lnTo>
                    <a:cubicBezTo>
                      <a:pt x="66618" y="183083"/>
                      <a:pt x="68523" y="184036"/>
                      <a:pt x="70333" y="183464"/>
                    </a:cubicBezTo>
                    <a:cubicBezTo>
                      <a:pt x="70428" y="183464"/>
                      <a:pt x="70524" y="183464"/>
                      <a:pt x="70524" y="183369"/>
                    </a:cubicBezTo>
                    <a:cubicBezTo>
                      <a:pt x="72333" y="182702"/>
                      <a:pt x="73381" y="180607"/>
                      <a:pt x="72714" y="178797"/>
                    </a:cubicBezTo>
                    <a:lnTo>
                      <a:pt x="51378" y="119647"/>
                    </a:lnTo>
                    <a:cubicBezTo>
                      <a:pt x="56331" y="129457"/>
                      <a:pt x="60522" y="140792"/>
                      <a:pt x="63951" y="150508"/>
                    </a:cubicBezTo>
                    <a:cubicBezTo>
                      <a:pt x="66237" y="156889"/>
                      <a:pt x="68428" y="162890"/>
                      <a:pt x="70428" y="167462"/>
                    </a:cubicBezTo>
                    <a:cubicBezTo>
                      <a:pt x="71286" y="169272"/>
                      <a:pt x="73381" y="170129"/>
                      <a:pt x="75191" y="169272"/>
                    </a:cubicBezTo>
                    <a:cubicBezTo>
                      <a:pt x="77001" y="168510"/>
                      <a:pt x="77763" y="166319"/>
                      <a:pt x="77001" y="164605"/>
                    </a:cubicBezTo>
                    <a:cubicBezTo>
                      <a:pt x="76905" y="164319"/>
                      <a:pt x="76715" y="163938"/>
                      <a:pt x="76620" y="163652"/>
                    </a:cubicBezTo>
                    <a:lnTo>
                      <a:pt x="96241" y="200323"/>
                    </a:lnTo>
                    <a:cubicBezTo>
                      <a:pt x="97003" y="201847"/>
                      <a:pt x="98813" y="202514"/>
                      <a:pt x="100337" y="202038"/>
                    </a:cubicBezTo>
                    <a:cubicBezTo>
                      <a:pt x="100527" y="201943"/>
                      <a:pt x="100813" y="201847"/>
                      <a:pt x="101003" y="201752"/>
                    </a:cubicBezTo>
                    <a:cubicBezTo>
                      <a:pt x="102718" y="200800"/>
                      <a:pt x="103385" y="198609"/>
                      <a:pt x="102432" y="196895"/>
                    </a:cubicBezTo>
                    <a:lnTo>
                      <a:pt x="74715" y="144983"/>
                    </a:lnTo>
                    <a:lnTo>
                      <a:pt x="113386" y="211468"/>
                    </a:lnTo>
                    <a:cubicBezTo>
                      <a:pt x="114243" y="212896"/>
                      <a:pt x="115958" y="213563"/>
                      <a:pt x="117482" y="213087"/>
                    </a:cubicBezTo>
                    <a:cubicBezTo>
                      <a:pt x="117768" y="212992"/>
                      <a:pt x="118053" y="212896"/>
                      <a:pt x="118244" y="212706"/>
                    </a:cubicBezTo>
                    <a:cubicBezTo>
                      <a:pt x="119958" y="211754"/>
                      <a:pt x="120530" y="209563"/>
                      <a:pt x="119577" y="207848"/>
                    </a:cubicBezTo>
                    <a:lnTo>
                      <a:pt x="77286" y="135268"/>
                    </a:lnTo>
                    <a:lnTo>
                      <a:pt x="101480" y="169748"/>
                    </a:lnTo>
                    <a:cubicBezTo>
                      <a:pt x="102337" y="171082"/>
                      <a:pt x="103956" y="171558"/>
                      <a:pt x="105385" y="171082"/>
                    </a:cubicBezTo>
                    <a:cubicBezTo>
                      <a:pt x="105766" y="170987"/>
                      <a:pt x="106147" y="170796"/>
                      <a:pt x="106433" y="170605"/>
                    </a:cubicBezTo>
                    <a:cubicBezTo>
                      <a:pt x="108052" y="169463"/>
                      <a:pt x="108433" y="167272"/>
                      <a:pt x="107290" y="165653"/>
                    </a:cubicBezTo>
                    <a:lnTo>
                      <a:pt x="80430" y="127267"/>
                    </a:lnTo>
                    <a:lnTo>
                      <a:pt x="104147" y="158604"/>
                    </a:lnTo>
                    <a:cubicBezTo>
                      <a:pt x="105099" y="159842"/>
                      <a:pt x="106623" y="160319"/>
                      <a:pt x="107957" y="159842"/>
                    </a:cubicBezTo>
                    <a:cubicBezTo>
                      <a:pt x="108338" y="159747"/>
                      <a:pt x="108719" y="159556"/>
                      <a:pt x="109100" y="159271"/>
                    </a:cubicBezTo>
                    <a:cubicBezTo>
                      <a:pt x="110528" y="158032"/>
                      <a:pt x="110814" y="155746"/>
                      <a:pt x="109671" y="154222"/>
                    </a:cubicBezTo>
                    <a:close/>
                    <a:moveTo>
                      <a:pt x="33090" y="123933"/>
                    </a:moveTo>
                    <a:lnTo>
                      <a:pt x="30804" y="113265"/>
                    </a:lnTo>
                    <a:lnTo>
                      <a:pt x="30519" y="108883"/>
                    </a:lnTo>
                    <a:cubicBezTo>
                      <a:pt x="31185" y="113837"/>
                      <a:pt x="32138" y="118885"/>
                      <a:pt x="33090" y="12393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3" name="Google Shape;373;p4"/>
              <p:cNvSpPr/>
              <p:nvPr/>
            </p:nvSpPr>
            <p:spPr>
              <a:xfrm flipH="1">
                <a:off x="9922913" y="4916556"/>
                <a:ext cx="136176" cy="212217"/>
              </a:xfrm>
              <a:custGeom>
                <a:avLst/>
                <a:gdLst/>
                <a:ahLst/>
                <a:cxnLst/>
                <a:rect l="l" t="t" r="r" b="b"/>
                <a:pathLst>
                  <a:path w="136517" h="212749" extrusionOk="0">
                    <a:moveTo>
                      <a:pt x="119490" y="140909"/>
                    </a:moveTo>
                    <a:lnTo>
                      <a:pt x="62245" y="82140"/>
                    </a:lnTo>
                    <a:cubicBezTo>
                      <a:pt x="65674" y="74234"/>
                      <a:pt x="66055" y="65090"/>
                      <a:pt x="62340" y="56518"/>
                    </a:cubicBezTo>
                    <a:cubicBezTo>
                      <a:pt x="55577" y="40802"/>
                      <a:pt x="37766" y="33372"/>
                      <a:pt x="21859" y="39087"/>
                    </a:cubicBezTo>
                    <a:lnTo>
                      <a:pt x="6905" y="2225"/>
                    </a:lnTo>
                    <a:cubicBezTo>
                      <a:pt x="6143" y="416"/>
                      <a:pt x="4047" y="-442"/>
                      <a:pt x="2237" y="225"/>
                    </a:cubicBezTo>
                    <a:cubicBezTo>
                      <a:pt x="332" y="987"/>
                      <a:pt x="-430" y="3083"/>
                      <a:pt x="237" y="4892"/>
                    </a:cubicBezTo>
                    <a:lnTo>
                      <a:pt x="15287" y="42135"/>
                    </a:lnTo>
                    <a:cubicBezTo>
                      <a:pt x="2142" y="50517"/>
                      <a:pt x="-3478" y="67281"/>
                      <a:pt x="2904" y="82045"/>
                    </a:cubicBezTo>
                    <a:cubicBezTo>
                      <a:pt x="6714" y="90808"/>
                      <a:pt x="13953" y="96999"/>
                      <a:pt x="22335" y="99761"/>
                    </a:cubicBezTo>
                    <a:cubicBezTo>
                      <a:pt x="21573" y="112525"/>
                      <a:pt x="20525" y="125288"/>
                      <a:pt x="19382" y="137766"/>
                    </a:cubicBezTo>
                    <a:cubicBezTo>
                      <a:pt x="17668" y="155864"/>
                      <a:pt x="15953" y="174628"/>
                      <a:pt x="15382" y="193487"/>
                    </a:cubicBezTo>
                    <a:cubicBezTo>
                      <a:pt x="15287" y="195488"/>
                      <a:pt x="16906" y="197107"/>
                      <a:pt x="18811" y="197202"/>
                    </a:cubicBezTo>
                    <a:cubicBezTo>
                      <a:pt x="20811" y="197297"/>
                      <a:pt x="22430" y="195678"/>
                      <a:pt x="22526" y="193773"/>
                    </a:cubicBezTo>
                    <a:cubicBezTo>
                      <a:pt x="23097" y="175104"/>
                      <a:pt x="24812" y="156530"/>
                      <a:pt x="26431" y="138433"/>
                    </a:cubicBezTo>
                    <a:cubicBezTo>
                      <a:pt x="26621" y="136814"/>
                      <a:pt x="26717" y="135099"/>
                      <a:pt x="26907" y="133480"/>
                    </a:cubicBezTo>
                    <a:lnTo>
                      <a:pt x="32432" y="199012"/>
                    </a:lnTo>
                    <a:cubicBezTo>
                      <a:pt x="32622" y="201012"/>
                      <a:pt x="34337" y="202441"/>
                      <a:pt x="36337" y="202250"/>
                    </a:cubicBezTo>
                    <a:cubicBezTo>
                      <a:pt x="36718" y="202250"/>
                      <a:pt x="37099" y="202155"/>
                      <a:pt x="37480" y="201965"/>
                    </a:cubicBezTo>
                    <a:cubicBezTo>
                      <a:pt x="38813" y="201393"/>
                      <a:pt x="39766" y="199964"/>
                      <a:pt x="39671" y="198345"/>
                    </a:cubicBezTo>
                    <a:lnTo>
                      <a:pt x="34718" y="138814"/>
                    </a:lnTo>
                    <a:lnTo>
                      <a:pt x="46148" y="195773"/>
                    </a:lnTo>
                    <a:cubicBezTo>
                      <a:pt x="46529" y="197678"/>
                      <a:pt x="48434" y="199012"/>
                      <a:pt x="50339" y="198535"/>
                    </a:cubicBezTo>
                    <a:cubicBezTo>
                      <a:pt x="50624" y="198440"/>
                      <a:pt x="50815" y="198440"/>
                      <a:pt x="51101" y="198345"/>
                    </a:cubicBezTo>
                    <a:cubicBezTo>
                      <a:pt x="52625" y="197678"/>
                      <a:pt x="53482" y="196059"/>
                      <a:pt x="53196" y="194344"/>
                    </a:cubicBezTo>
                    <a:lnTo>
                      <a:pt x="46433" y="160626"/>
                    </a:lnTo>
                    <a:lnTo>
                      <a:pt x="63864" y="210347"/>
                    </a:lnTo>
                    <a:cubicBezTo>
                      <a:pt x="64531" y="212252"/>
                      <a:pt x="66531" y="213204"/>
                      <a:pt x="68436" y="212537"/>
                    </a:cubicBezTo>
                    <a:cubicBezTo>
                      <a:pt x="68531" y="212537"/>
                      <a:pt x="68627" y="212442"/>
                      <a:pt x="68722" y="212442"/>
                    </a:cubicBezTo>
                    <a:cubicBezTo>
                      <a:pt x="70436" y="211680"/>
                      <a:pt x="71294" y="209775"/>
                      <a:pt x="70627" y="207965"/>
                    </a:cubicBezTo>
                    <a:lnTo>
                      <a:pt x="44052" y="131956"/>
                    </a:lnTo>
                    <a:cubicBezTo>
                      <a:pt x="47005" y="140147"/>
                      <a:pt x="50148" y="148244"/>
                      <a:pt x="53291" y="156244"/>
                    </a:cubicBezTo>
                    <a:cubicBezTo>
                      <a:pt x="57006" y="165579"/>
                      <a:pt x="60626" y="174818"/>
                      <a:pt x="63769" y="183867"/>
                    </a:cubicBezTo>
                    <a:cubicBezTo>
                      <a:pt x="64436" y="185772"/>
                      <a:pt x="66436" y="186725"/>
                      <a:pt x="68341" y="186058"/>
                    </a:cubicBezTo>
                    <a:cubicBezTo>
                      <a:pt x="68436" y="186058"/>
                      <a:pt x="68531" y="185963"/>
                      <a:pt x="68531" y="185963"/>
                    </a:cubicBezTo>
                    <a:cubicBezTo>
                      <a:pt x="70246" y="185201"/>
                      <a:pt x="71103" y="183296"/>
                      <a:pt x="70436" y="181486"/>
                    </a:cubicBezTo>
                    <a:cubicBezTo>
                      <a:pt x="67198" y="172342"/>
                      <a:pt x="63578" y="163102"/>
                      <a:pt x="59864" y="153673"/>
                    </a:cubicBezTo>
                    <a:cubicBezTo>
                      <a:pt x="55482" y="142529"/>
                      <a:pt x="51101" y="131194"/>
                      <a:pt x="47291" y="119954"/>
                    </a:cubicBezTo>
                    <a:lnTo>
                      <a:pt x="79104" y="199298"/>
                    </a:lnTo>
                    <a:cubicBezTo>
                      <a:pt x="79866" y="201107"/>
                      <a:pt x="81962" y="202060"/>
                      <a:pt x="83771" y="201298"/>
                    </a:cubicBezTo>
                    <a:cubicBezTo>
                      <a:pt x="83771" y="201298"/>
                      <a:pt x="83867" y="201298"/>
                      <a:pt x="83867" y="201298"/>
                    </a:cubicBezTo>
                    <a:cubicBezTo>
                      <a:pt x="85676" y="200536"/>
                      <a:pt x="86534" y="198440"/>
                      <a:pt x="85772" y="196726"/>
                    </a:cubicBezTo>
                    <a:lnTo>
                      <a:pt x="64721" y="144338"/>
                    </a:lnTo>
                    <a:lnTo>
                      <a:pt x="79390" y="173104"/>
                    </a:lnTo>
                    <a:cubicBezTo>
                      <a:pt x="80247" y="174818"/>
                      <a:pt x="82247" y="175485"/>
                      <a:pt x="83962" y="174723"/>
                    </a:cubicBezTo>
                    <a:cubicBezTo>
                      <a:pt x="84057" y="174723"/>
                      <a:pt x="84057" y="174628"/>
                      <a:pt x="84152" y="174628"/>
                    </a:cubicBezTo>
                    <a:cubicBezTo>
                      <a:pt x="85867" y="173771"/>
                      <a:pt x="86629" y="171580"/>
                      <a:pt x="85676" y="169865"/>
                    </a:cubicBezTo>
                    <a:lnTo>
                      <a:pt x="57197" y="113858"/>
                    </a:lnTo>
                    <a:cubicBezTo>
                      <a:pt x="63388" y="123002"/>
                      <a:pt x="68817" y="133766"/>
                      <a:pt x="73484" y="142910"/>
                    </a:cubicBezTo>
                    <a:cubicBezTo>
                      <a:pt x="76532" y="148910"/>
                      <a:pt x="79390" y="154625"/>
                      <a:pt x="82057" y="158912"/>
                    </a:cubicBezTo>
                    <a:cubicBezTo>
                      <a:pt x="83105" y="160626"/>
                      <a:pt x="85295" y="161198"/>
                      <a:pt x="86915" y="160150"/>
                    </a:cubicBezTo>
                    <a:cubicBezTo>
                      <a:pt x="88629" y="159102"/>
                      <a:pt x="89105" y="156911"/>
                      <a:pt x="88153" y="155292"/>
                    </a:cubicBezTo>
                    <a:cubicBezTo>
                      <a:pt x="87962" y="155006"/>
                      <a:pt x="87772" y="154721"/>
                      <a:pt x="87677" y="154435"/>
                    </a:cubicBezTo>
                    <a:lnTo>
                      <a:pt x="111680" y="188344"/>
                    </a:lnTo>
                    <a:cubicBezTo>
                      <a:pt x="112632" y="189773"/>
                      <a:pt x="114537" y="190249"/>
                      <a:pt x="115966" y="189582"/>
                    </a:cubicBezTo>
                    <a:cubicBezTo>
                      <a:pt x="116156" y="189487"/>
                      <a:pt x="116442" y="189392"/>
                      <a:pt x="116633" y="189201"/>
                    </a:cubicBezTo>
                    <a:cubicBezTo>
                      <a:pt x="118252" y="188058"/>
                      <a:pt x="118633" y="185867"/>
                      <a:pt x="117490" y="184248"/>
                    </a:cubicBezTo>
                    <a:lnTo>
                      <a:pt x="83486" y="136147"/>
                    </a:lnTo>
                    <a:lnTo>
                      <a:pt x="130063" y="197297"/>
                    </a:lnTo>
                    <a:cubicBezTo>
                      <a:pt x="131111" y="198631"/>
                      <a:pt x="132825" y="199012"/>
                      <a:pt x="134349" y="198440"/>
                    </a:cubicBezTo>
                    <a:cubicBezTo>
                      <a:pt x="134635" y="198345"/>
                      <a:pt x="134825" y="198155"/>
                      <a:pt x="135111" y="197964"/>
                    </a:cubicBezTo>
                    <a:cubicBezTo>
                      <a:pt x="136635" y="196726"/>
                      <a:pt x="137016" y="194535"/>
                      <a:pt x="135778" y="192916"/>
                    </a:cubicBezTo>
                    <a:lnTo>
                      <a:pt x="84819" y="126146"/>
                    </a:lnTo>
                    <a:lnTo>
                      <a:pt x="113108" y="157388"/>
                    </a:lnTo>
                    <a:cubicBezTo>
                      <a:pt x="114156" y="158531"/>
                      <a:pt x="115775" y="158816"/>
                      <a:pt x="117204" y="158245"/>
                    </a:cubicBezTo>
                    <a:cubicBezTo>
                      <a:pt x="117585" y="158054"/>
                      <a:pt x="117871" y="157864"/>
                      <a:pt x="118157" y="157578"/>
                    </a:cubicBezTo>
                    <a:cubicBezTo>
                      <a:pt x="119585" y="156244"/>
                      <a:pt x="119776" y="153959"/>
                      <a:pt x="118442" y="152530"/>
                    </a:cubicBezTo>
                    <a:lnTo>
                      <a:pt x="87010" y="117859"/>
                    </a:lnTo>
                    <a:lnTo>
                      <a:pt x="114442" y="146053"/>
                    </a:lnTo>
                    <a:cubicBezTo>
                      <a:pt x="115490" y="147101"/>
                      <a:pt x="117109" y="147386"/>
                      <a:pt x="118442" y="146815"/>
                    </a:cubicBezTo>
                    <a:cubicBezTo>
                      <a:pt x="118823" y="146624"/>
                      <a:pt x="119204" y="146434"/>
                      <a:pt x="119490" y="146053"/>
                    </a:cubicBezTo>
                    <a:cubicBezTo>
                      <a:pt x="120824" y="144529"/>
                      <a:pt x="120824" y="142243"/>
                      <a:pt x="119490" y="140909"/>
                    </a:cubicBezTo>
                    <a:close/>
                    <a:moveTo>
                      <a:pt x="39766" y="120335"/>
                    </a:moveTo>
                    <a:lnTo>
                      <a:pt x="36146" y="110048"/>
                    </a:lnTo>
                    <a:lnTo>
                      <a:pt x="35289" y="105762"/>
                    </a:lnTo>
                    <a:cubicBezTo>
                      <a:pt x="36623" y="110620"/>
                      <a:pt x="38147" y="115477"/>
                      <a:pt x="39766" y="12033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4" name="Google Shape;374;p4"/>
              <p:cNvSpPr/>
              <p:nvPr/>
            </p:nvSpPr>
            <p:spPr>
              <a:xfrm flipH="1">
                <a:off x="9761307" y="4506618"/>
                <a:ext cx="166717" cy="198705"/>
              </a:xfrm>
              <a:custGeom>
                <a:avLst/>
                <a:gdLst/>
                <a:ahLst/>
                <a:cxnLst/>
                <a:rect l="l" t="t" r="r" b="b"/>
                <a:pathLst>
                  <a:path w="167135" h="199203" extrusionOk="0">
                    <a:moveTo>
                      <a:pt x="141142" y="119139"/>
                    </a:moveTo>
                    <a:lnTo>
                      <a:pt x="74752" y="71038"/>
                    </a:lnTo>
                    <a:cubicBezTo>
                      <a:pt x="76752" y="62656"/>
                      <a:pt x="75609" y="53607"/>
                      <a:pt x="70466" y="45796"/>
                    </a:cubicBezTo>
                    <a:cubicBezTo>
                      <a:pt x="61131" y="31414"/>
                      <a:pt x="42367" y="27127"/>
                      <a:pt x="27604" y="35414"/>
                    </a:cubicBezTo>
                    <a:lnTo>
                      <a:pt x="6648" y="1696"/>
                    </a:lnTo>
                    <a:cubicBezTo>
                      <a:pt x="5601" y="-19"/>
                      <a:pt x="3410" y="-495"/>
                      <a:pt x="1696" y="552"/>
                    </a:cubicBezTo>
                    <a:cubicBezTo>
                      <a:pt x="-19" y="1600"/>
                      <a:pt x="-495" y="3791"/>
                      <a:pt x="552" y="5506"/>
                    </a:cubicBezTo>
                    <a:lnTo>
                      <a:pt x="21793" y="39700"/>
                    </a:lnTo>
                    <a:cubicBezTo>
                      <a:pt x="10268" y="50178"/>
                      <a:pt x="7601" y="67704"/>
                      <a:pt x="16364" y="81134"/>
                    </a:cubicBezTo>
                    <a:cubicBezTo>
                      <a:pt x="21603" y="89135"/>
                      <a:pt x="29794" y="93993"/>
                      <a:pt x="38557" y="95326"/>
                    </a:cubicBezTo>
                    <a:cubicBezTo>
                      <a:pt x="39986" y="108090"/>
                      <a:pt x="41129" y="120853"/>
                      <a:pt x="42081" y="133236"/>
                    </a:cubicBezTo>
                    <a:cubicBezTo>
                      <a:pt x="43510" y="151429"/>
                      <a:pt x="45034" y="170193"/>
                      <a:pt x="47606" y="188862"/>
                    </a:cubicBezTo>
                    <a:cubicBezTo>
                      <a:pt x="47892" y="190862"/>
                      <a:pt x="49701" y="192196"/>
                      <a:pt x="51606" y="191910"/>
                    </a:cubicBezTo>
                    <a:cubicBezTo>
                      <a:pt x="53607" y="191624"/>
                      <a:pt x="54940" y="189814"/>
                      <a:pt x="54655" y="187909"/>
                    </a:cubicBezTo>
                    <a:cubicBezTo>
                      <a:pt x="51988" y="169431"/>
                      <a:pt x="50559" y="150762"/>
                      <a:pt x="49130" y="132759"/>
                    </a:cubicBezTo>
                    <a:cubicBezTo>
                      <a:pt x="49035" y="131140"/>
                      <a:pt x="48844" y="129426"/>
                      <a:pt x="48749" y="127807"/>
                    </a:cubicBezTo>
                    <a:lnTo>
                      <a:pt x="65322" y="191433"/>
                    </a:lnTo>
                    <a:cubicBezTo>
                      <a:pt x="65799" y="193339"/>
                      <a:pt x="67799" y="194482"/>
                      <a:pt x="69704" y="194005"/>
                    </a:cubicBezTo>
                    <a:cubicBezTo>
                      <a:pt x="70085" y="193910"/>
                      <a:pt x="70466" y="193719"/>
                      <a:pt x="70752" y="193529"/>
                    </a:cubicBezTo>
                    <a:cubicBezTo>
                      <a:pt x="71990" y="192672"/>
                      <a:pt x="72657" y="191148"/>
                      <a:pt x="72276" y="189624"/>
                    </a:cubicBezTo>
                    <a:lnTo>
                      <a:pt x="57226" y="131807"/>
                    </a:lnTo>
                    <a:lnTo>
                      <a:pt x="78181" y="186004"/>
                    </a:lnTo>
                    <a:cubicBezTo>
                      <a:pt x="78943" y="187814"/>
                      <a:pt x="80943" y="188766"/>
                      <a:pt x="82848" y="188100"/>
                    </a:cubicBezTo>
                    <a:cubicBezTo>
                      <a:pt x="83039" y="188005"/>
                      <a:pt x="83325" y="187909"/>
                      <a:pt x="83515" y="187719"/>
                    </a:cubicBezTo>
                    <a:cubicBezTo>
                      <a:pt x="84944" y="186862"/>
                      <a:pt x="85515" y="185052"/>
                      <a:pt x="84849" y="183432"/>
                    </a:cubicBezTo>
                    <a:lnTo>
                      <a:pt x="72466" y="151333"/>
                    </a:lnTo>
                    <a:lnTo>
                      <a:pt x="98089" y="197339"/>
                    </a:lnTo>
                    <a:cubicBezTo>
                      <a:pt x="99041" y="199054"/>
                      <a:pt x="101232" y="199720"/>
                      <a:pt x="102946" y="198768"/>
                    </a:cubicBezTo>
                    <a:cubicBezTo>
                      <a:pt x="103042" y="198768"/>
                      <a:pt x="103137" y="198673"/>
                      <a:pt x="103137" y="198673"/>
                    </a:cubicBezTo>
                    <a:cubicBezTo>
                      <a:pt x="104661" y="197625"/>
                      <a:pt x="105232" y="195624"/>
                      <a:pt x="104280" y="193910"/>
                    </a:cubicBezTo>
                    <a:lnTo>
                      <a:pt x="65132" y="123520"/>
                    </a:lnTo>
                    <a:cubicBezTo>
                      <a:pt x="69418" y="131045"/>
                      <a:pt x="73895" y="138570"/>
                      <a:pt x="78372" y="145904"/>
                    </a:cubicBezTo>
                    <a:cubicBezTo>
                      <a:pt x="83610" y="154476"/>
                      <a:pt x="88754" y="162954"/>
                      <a:pt x="93421" y="171336"/>
                    </a:cubicBezTo>
                    <a:cubicBezTo>
                      <a:pt x="94374" y="173050"/>
                      <a:pt x="96564" y="173717"/>
                      <a:pt x="98279" y="172669"/>
                    </a:cubicBezTo>
                    <a:cubicBezTo>
                      <a:pt x="98374" y="172669"/>
                      <a:pt x="98374" y="172574"/>
                      <a:pt x="98469" y="172574"/>
                    </a:cubicBezTo>
                    <a:cubicBezTo>
                      <a:pt x="99993" y="171526"/>
                      <a:pt x="100565" y="169526"/>
                      <a:pt x="99613" y="167812"/>
                    </a:cubicBezTo>
                    <a:cubicBezTo>
                      <a:pt x="94850" y="159334"/>
                      <a:pt x="89706" y="150857"/>
                      <a:pt x="84468" y="142189"/>
                    </a:cubicBezTo>
                    <a:cubicBezTo>
                      <a:pt x="78276" y="131998"/>
                      <a:pt x="71990" y="121520"/>
                      <a:pt x="66275" y="111042"/>
                    </a:cubicBezTo>
                    <a:lnTo>
                      <a:pt x="111138" y="183814"/>
                    </a:lnTo>
                    <a:cubicBezTo>
                      <a:pt x="112185" y="185528"/>
                      <a:pt x="114376" y="186004"/>
                      <a:pt x="116091" y="184957"/>
                    </a:cubicBezTo>
                    <a:cubicBezTo>
                      <a:pt x="116091" y="184957"/>
                      <a:pt x="116186" y="184957"/>
                      <a:pt x="116186" y="184861"/>
                    </a:cubicBezTo>
                    <a:cubicBezTo>
                      <a:pt x="117805" y="183814"/>
                      <a:pt x="118281" y="181623"/>
                      <a:pt x="117234" y="180004"/>
                    </a:cubicBezTo>
                    <a:lnTo>
                      <a:pt x="87611" y="131902"/>
                    </a:lnTo>
                    <a:lnTo>
                      <a:pt x="106947" y="157715"/>
                    </a:lnTo>
                    <a:cubicBezTo>
                      <a:pt x="108090" y="159239"/>
                      <a:pt x="110185" y="159620"/>
                      <a:pt x="111709" y="158572"/>
                    </a:cubicBezTo>
                    <a:cubicBezTo>
                      <a:pt x="111805" y="158572"/>
                      <a:pt x="111805" y="158477"/>
                      <a:pt x="111900" y="158477"/>
                    </a:cubicBezTo>
                    <a:cubicBezTo>
                      <a:pt x="113519" y="157334"/>
                      <a:pt x="113805" y="155048"/>
                      <a:pt x="112662" y="153524"/>
                    </a:cubicBezTo>
                    <a:lnTo>
                      <a:pt x="75038" y="103137"/>
                    </a:lnTo>
                    <a:cubicBezTo>
                      <a:pt x="82658" y="111138"/>
                      <a:pt x="89897" y="120758"/>
                      <a:pt x="96088" y="129045"/>
                    </a:cubicBezTo>
                    <a:cubicBezTo>
                      <a:pt x="100089" y="134474"/>
                      <a:pt x="103899" y="139617"/>
                      <a:pt x="107233" y="143427"/>
                    </a:cubicBezTo>
                    <a:cubicBezTo>
                      <a:pt x="108566" y="144951"/>
                      <a:pt x="110852" y="145142"/>
                      <a:pt x="112281" y="143808"/>
                    </a:cubicBezTo>
                    <a:cubicBezTo>
                      <a:pt x="113805" y="142570"/>
                      <a:pt x="113900" y="140284"/>
                      <a:pt x="112662" y="138760"/>
                    </a:cubicBezTo>
                    <a:cubicBezTo>
                      <a:pt x="112471" y="138474"/>
                      <a:pt x="112185" y="138189"/>
                      <a:pt x="111995" y="137998"/>
                    </a:cubicBezTo>
                    <a:lnTo>
                      <a:pt x="141427" y="167335"/>
                    </a:lnTo>
                    <a:cubicBezTo>
                      <a:pt x="142665" y="168574"/>
                      <a:pt x="144475" y="168669"/>
                      <a:pt x="145904" y="167812"/>
                    </a:cubicBezTo>
                    <a:cubicBezTo>
                      <a:pt x="146094" y="167716"/>
                      <a:pt x="146285" y="167526"/>
                      <a:pt x="146476" y="167335"/>
                    </a:cubicBezTo>
                    <a:cubicBezTo>
                      <a:pt x="147904" y="165907"/>
                      <a:pt x="147904" y="163716"/>
                      <a:pt x="146476" y="162287"/>
                    </a:cubicBezTo>
                    <a:lnTo>
                      <a:pt x="104851" y="120663"/>
                    </a:lnTo>
                    <a:lnTo>
                      <a:pt x="161144" y="172955"/>
                    </a:lnTo>
                    <a:cubicBezTo>
                      <a:pt x="162382" y="174098"/>
                      <a:pt x="164192" y="174193"/>
                      <a:pt x="165526" y="173336"/>
                    </a:cubicBezTo>
                    <a:cubicBezTo>
                      <a:pt x="165811" y="173146"/>
                      <a:pt x="166002" y="172955"/>
                      <a:pt x="166192" y="172765"/>
                    </a:cubicBezTo>
                    <a:cubicBezTo>
                      <a:pt x="167526" y="171336"/>
                      <a:pt x="167430" y="169050"/>
                      <a:pt x="166002" y="167716"/>
                    </a:cubicBezTo>
                    <a:lnTo>
                      <a:pt x="104470" y="110566"/>
                    </a:lnTo>
                    <a:lnTo>
                      <a:pt x="137617" y="136474"/>
                    </a:lnTo>
                    <a:cubicBezTo>
                      <a:pt x="138855" y="137427"/>
                      <a:pt x="140570" y="137427"/>
                      <a:pt x="141808" y="136665"/>
                    </a:cubicBezTo>
                    <a:cubicBezTo>
                      <a:pt x="142094" y="136474"/>
                      <a:pt x="142380" y="136189"/>
                      <a:pt x="142665" y="135903"/>
                    </a:cubicBezTo>
                    <a:cubicBezTo>
                      <a:pt x="143904" y="134379"/>
                      <a:pt x="143618" y="132093"/>
                      <a:pt x="142094" y="130855"/>
                    </a:cubicBezTo>
                    <a:lnTo>
                      <a:pt x="105232" y="101994"/>
                    </a:lnTo>
                    <a:lnTo>
                      <a:pt x="137046" y="125044"/>
                    </a:lnTo>
                    <a:cubicBezTo>
                      <a:pt x="138284" y="125901"/>
                      <a:pt x="139903" y="125901"/>
                      <a:pt x="141142" y="125140"/>
                    </a:cubicBezTo>
                    <a:cubicBezTo>
                      <a:pt x="141522" y="124949"/>
                      <a:pt x="141808" y="124568"/>
                      <a:pt x="142094" y="124282"/>
                    </a:cubicBezTo>
                    <a:cubicBezTo>
                      <a:pt x="143047" y="122568"/>
                      <a:pt x="142665" y="120282"/>
                      <a:pt x="141142" y="119139"/>
                    </a:cubicBezTo>
                    <a:close/>
                    <a:moveTo>
                      <a:pt x="59036" y="112471"/>
                    </a:moveTo>
                    <a:lnTo>
                      <a:pt x="53702" y="102946"/>
                    </a:lnTo>
                    <a:lnTo>
                      <a:pt x="52083" y="98850"/>
                    </a:lnTo>
                    <a:cubicBezTo>
                      <a:pt x="54273" y="103327"/>
                      <a:pt x="56655" y="107899"/>
                      <a:pt x="59036" y="11247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5" name="Google Shape;375;p4"/>
              <p:cNvSpPr/>
              <p:nvPr/>
            </p:nvSpPr>
            <p:spPr>
              <a:xfrm flipH="1">
                <a:off x="9920711" y="4077434"/>
                <a:ext cx="1520356" cy="1183983"/>
              </a:xfrm>
              <a:custGeom>
                <a:avLst/>
                <a:gdLst/>
                <a:ahLst/>
                <a:cxnLst/>
                <a:rect l="l" t="t" r="r" b="b"/>
                <a:pathLst>
                  <a:path w="1527996" h="1189933" extrusionOk="0">
                    <a:moveTo>
                      <a:pt x="1468734" y="690467"/>
                    </a:moveTo>
                    <a:cubicBezTo>
                      <a:pt x="1396058" y="911066"/>
                      <a:pt x="1229942" y="1112901"/>
                      <a:pt x="1005248" y="1171956"/>
                    </a:cubicBezTo>
                    <a:cubicBezTo>
                      <a:pt x="793412" y="1227582"/>
                      <a:pt x="564335" y="1148239"/>
                      <a:pt x="390599" y="1014889"/>
                    </a:cubicBezTo>
                    <a:cubicBezTo>
                      <a:pt x="283538" y="932688"/>
                      <a:pt x="193432" y="831437"/>
                      <a:pt x="111041" y="725138"/>
                    </a:cubicBezTo>
                    <a:cubicBezTo>
                      <a:pt x="32174" y="623506"/>
                      <a:pt x="-62314" y="541687"/>
                      <a:pt x="55510" y="438817"/>
                    </a:cubicBezTo>
                    <a:cubicBezTo>
                      <a:pt x="74750" y="422053"/>
                      <a:pt x="95134" y="406813"/>
                      <a:pt x="116470" y="393002"/>
                    </a:cubicBezTo>
                    <a:cubicBezTo>
                      <a:pt x="159332" y="365284"/>
                      <a:pt x="206005" y="343281"/>
                      <a:pt x="255058" y="325850"/>
                    </a:cubicBezTo>
                    <a:cubicBezTo>
                      <a:pt x="411935" y="269557"/>
                      <a:pt x="592720" y="258509"/>
                      <a:pt x="748644" y="248793"/>
                    </a:cubicBezTo>
                    <a:cubicBezTo>
                      <a:pt x="913046" y="238506"/>
                      <a:pt x="1087829" y="224028"/>
                      <a:pt x="1241753" y="170593"/>
                    </a:cubicBezTo>
                    <a:cubicBezTo>
                      <a:pt x="1297665" y="151257"/>
                      <a:pt x="1350910" y="126682"/>
                      <a:pt x="1399773" y="95440"/>
                    </a:cubicBezTo>
                    <a:cubicBezTo>
                      <a:pt x="1441207" y="68866"/>
                      <a:pt x="1479593" y="37338"/>
                      <a:pt x="1513978" y="0"/>
                    </a:cubicBezTo>
                    <a:cubicBezTo>
                      <a:pt x="1534742" y="231362"/>
                      <a:pt x="1541505" y="469868"/>
                      <a:pt x="1468734" y="69046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6" name="Google Shape;376;p4"/>
              <p:cNvSpPr/>
              <p:nvPr/>
            </p:nvSpPr>
            <p:spPr>
              <a:xfrm flipH="1">
                <a:off x="10048106" y="4172551"/>
                <a:ext cx="1276886" cy="874578"/>
              </a:xfrm>
              <a:custGeom>
                <a:avLst/>
                <a:gdLst/>
                <a:ahLst/>
                <a:cxnLst/>
                <a:rect l="l" t="t" r="r" b="b"/>
                <a:pathLst>
                  <a:path w="1283303" h="878973" extrusionOk="0">
                    <a:moveTo>
                      <a:pt x="1283303" y="0"/>
                    </a:moveTo>
                    <a:cubicBezTo>
                      <a:pt x="1282351" y="457295"/>
                      <a:pt x="1051941" y="832866"/>
                      <a:pt x="722757" y="875062"/>
                    </a:cubicBezTo>
                    <a:cubicBezTo>
                      <a:pt x="426244" y="913162"/>
                      <a:pt x="139065" y="669417"/>
                      <a:pt x="0" y="297561"/>
                    </a:cubicBezTo>
                    <a:cubicBezTo>
                      <a:pt x="42863" y="269843"/>
                      <a:pt x="89535" y="247841"/>
                      <a:pt x="138589" y="230410"/>
                    </a:cubicBezTo>
                    <a:cubicBezTo>
                      <a:pt x="295465" y="174117"/>
                      <a:pt x="476250" y="163068"/>
                      <a:pt x="632174" y="153353"/>
                    </a:cubicBezTo>
                    <a:cubicBezTo>
                      <a:pt x="796576" y="143066"/>
                      <a:pt x="971360" y="128588"/>
                      <a:pt x="1125283" y="75152"/>
                    </a:cubicBezTo>
                    <a:cubicBezTo>
                      <a:pt x="1181195" y="55817"/>
                      <a:pt x="1234440" y="31242"/>
                      <a:pt x="12833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77" name="Google Shape;377;p4"/>
              <p:cNvGrpSpPr/>
              <p:nvPr/>
            </p:nvGrpSpPr>
            <p:grpSpPr>
              <a:xfrm flipH="1">
                <a:off x="10095281" y="4211148"/>
                <a:ext cx="1175229" cy="746783"/>
                <a:chOff x="5061541" y="3523296"/>
                <a:chExt cx="1179238" cy="749331"/>
              </a:xfrm>
            </p:grpSpPr>
            <p:sp>
              <p:nvSpPr>
                <p:cNvPr id="378" name="Google Shape;378;p4"/>
                <p:cNvSpPr/>
                <p:nvPr/>
              </p:nvSpPr>
              <p:spPr>
                <a:xfrm>
                  <a:off x="6221342" y="3523296"/>
                  <a:ext cx="19437" cy="429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37" h="42957" extrusionOk="0">
                      <a:moveTo>
                        <a:pt x="9531" y="42958"/>
                      </a:moveTo>
                      <a:cubicBezTo>
                        <a:pt x="9436" y="42958"/>
                        <a:pt x="9341" y="42958"/>
                        <a:pt x="9246" y="42958"/>
                      </a:cubicBezTo>
                      <a:cubicBezTo>
                        <a:pt x="4007" y="42863"/>
                        <a:pt x="-184" y="38481"/>
                        <a:pt x="6" y="33147"/>
                      </a:cubicBezTo>
                      <a:cubicBezTo>
                        <a:pt x="197" y="25337"/>
                        <a:pt x="292" y="17431"/>
                        <a:pt x="387" y="9525"/>
                      </a:cubicBezTo>
                      <a:cubicBezTo>
                        <a:pt x="387" y="4286"/>
                        <a:pt x="4673" y="0"/>
                        <a:pt x="9912" y="0"/>
                      </a:cubicBezTo>
                      <a:cubicBezTo>
                        <a:pt x="9912" y="0"/>
                        <a:pt x="9912" y="0"/>
                        <a:pt x="9912" y="0"/>
                      </a:cubicBezTo>
                      <a:cubicBezTo>
                        <a:pt x="15151" y="0"/>
                        <a:pt x="19437" y="4286"/>
                        <a:pt x="19437" y="9525"/>
                      </a:cubicBezTo>
                      <a:cubicBezTo>
                        <a:pt x="19437" y="17526"/>
                        <a:pt x="19342" y="25622"/>
                        <a:pt x="19056" y="33528"/>
                      </a:cubicBezTo>
                      <a:cubicBezTo>
                        <a:pt x="18866" y="38862"/>
                        <a:pt x="14675" y="42958"/>
                        <a:pt x="9531" y="4295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9" name="Google Shape;379;p4"/>
                <p:cNvSpPr/>
                <p:nvPr/>
              </p:nvSpPr>
              <p:spPr>
                <a:xfrm>
                  <a:off x="5091437" y="3595470"/>
                  <a:ext cx="1146605" cy="6771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6605" h="677157" extrusionOk="0">
                      <a:moveTo>
                        <a:pt x="561554" y="677158"/>
                      </a:moveTo>
                      <a:cubicBezTo>
                        <a:pt x="561459" y="677158"/>
                        <a:pt x="561364" y="677158"/>
                        <a:pt x="561173" y="677158"/>
                      </a:cubicBezTo>
                      <a:cubicBezTo>
                        <a:pt x="544886" y="676586"/>
                        <a:pt x="528407" y="675157"/>
                        <a:pt x="512024" y="672967"/>
                      </a:cubicBezTo>
                      <a:cubicBezTo>
                        <a:pt x="506786" y="672300"/>
                        <a:pt x="503166" y="667442"/>
                        <a:pt x="503833" y="662299"/>
                      </a:cubicBezTo>
                      <a:cubicBezTo>
                        <a:pt x="504595" y="657060"/>
                        <a:pt x="509357" y="653440"/>
                        <a:pt x="514596" y="654107"/>
                      </a:cubicBezTo>
                      <a:cubicBezTo>
                        <a:pt x="530312" y="656203"/>
                        <a:pt x="546124" y="657631"/>
                        <a:pt x="561840" y="658108"/>
                      </a:cubicBezTo>
                      <a:cubicBezTo>
                        <a:pt x="567079" y="658298"/>
                        <a:pt x="571175" y="662680"/>
                        <a:pt x="570984" y="667919"/>
                      </a:cubicBezTo>
                      <a:cubicBezTo>
                        <a:pt x="570889" y="673062"/>
                        <a:pt x="566698" y="677158"/>
                        <a:pt x="561554" y="677158"/>
                      </a:cubicBezTo>
                      <a:close/>
                      <a:moveTo>
                        <a:pt x="609941" y="676301"/>
                      </a:moveTo>
                      <a:cubicBezTo>
                        <a:pt x="604988" y="676301"/>
                        <a:pt x="600797" y="672490"/>
                        <a:pt x="600416" y="667442"/>
                      </a:cubicBezTo>
                      <a:cubicBezTo>
                        <a:pt x="600035" y="662204"/>
                        <a:pt x="604036" y="657631"/>
                        <a:pt x="609275" y="657251"/>
                      </a:cubicBezTo>
                      <a:cubicBezTo>
                        <a:pt x="616799" y="656774"/>
                        <a:pt x="624324" y="656012"/>
                        <a:pt x="631944" y="655155"/>
                      </a:cubicBezTo>
                      <a:cubicBezTo>
                        <a:pt x="640136" y="654203"/>
                        <a:pt x="648327" y="652964"/>
                        <a:pt x="656328" y="651631"/>
                      </a:cubicBezTo>
                      <a:cubicBezTo>
                        <a:pt x="661567" y="650678"/>
                        <a:pt x="666425" y="654203"/>
                        <a:pt x="667377" y="659441"/>
                      </a:cubicBezTo>
                      <a:cubicBezTo>
                        <a:pt x="668234" y="664585"/>
                        <a:pt x="664805" y="669538"/>
                        <a:pt x="659567" y="670490"/>
                      </a:cubicBezTo>
                      <a:cubicBezTo>
                        <a:pt x="651185" y="671919"/>
                        <a:pt x="642707" y="673157"/>
                        <a:pt x="634135" y="674205"/>
                      </a:cubicBezTo>
                      <a:cubicBezTo>
                        <a:pt x="626229" y="675157"/>
                        <a:pt x="618419" y="675824"/>
                        <a:pt x="610513" y="676396"/>
                      </a:cubicBezTo>
                      <a:cubicBezTo>
                        <a:pt x="610322" y="676301"/>
                        <a:pt x="610132" y="676301"/>
                        <a:pt x="609941" y="676301"/>
                      </a:cubicBezTo>
                      <a:close/>
                      <a:moveTo>
                        <a:pt x="465923" y="664204"/>
                      </a:moveTo>
                      <a:cubicBezTo>
                        <a:pt x="465161" y="664204"/>
                        <a:pt x="464495" y="664109"/>
                        <a:pt x="463733" y="663918"/>
                      </a:cubicBezTo>
                      <a:cubicBezTo>
                        <a:pt x="447921" y="660203"/>
                        <a:pt x="432014" y="655631"/>
                        <a:pt x="416393" y="650297"/>
                      </a:cubicBezTo>
                      <a:cubicBezTo>
                        <a:pt x="411440" y="648583"/>
                        <a:pt x="408773" y="643249"/>
                        <a:pt x="410393" y="638201"/>
                      </a:cubicBezTo>
                      <a:cubicBezTo>
                        <a:pt x="412107" y="633248"/>
                        <a:pt x="417441" y="630581"/>
                        <a:pt x="422489" y="632200"/>
                      </a:cubicBezTo>
                      <a:cubicBezTo>
                        <a:pt x="437539" y="637248"/>
                        <a:pt x="452874" y="641725"/>
                        <a:pt x="468114" y="645249"/>
                      </a:cubicBezTo>
                      <a:cubicBezTo>
                        <a:pt x="473258" y="646487"/>
                        <a:pt x="476401" y="651631"/>
                        <a:pt x="475163" y="656679"/>
                      </a:cubicBezTo>
                      <a:cubicBezTo>
                        <a:pt x="474115" y="661251"/>
                        <a:pt x="470210" y="664204"/>
                        <a:pt x="465923" y="664204"/>
                      </a:cubicBezTo>
                      <a:close/>
                      <a:moveTo>
                        <a:pt x="705001" y="659822"/>
                      </a:moveTo>
                      <a:cubicBezTo>
                        <a:pt x="700810" y="659822"/>
                        <a:pt x="697000" y="657060"/>
                        <a:pt x="695857" y="652869"/>
                      </a:cubicBezTo>
                      <a:cubicBezTo>
                        <a:pt x="694428" y="647821"/>
                        <a:pt x="697381" y="642582"/>
                        <a:pt x="702429" y="641153"/>
                      </a:cubicBezTo>
                      <a:cubicBezTo>
                        <a:pt x="717479" y="636867"/>
                        <a:pt x="732623" y="631819"/>
                        <a:pt x="747292" y="626009"/>
                      </a:cubicBezTo>
                      <a:cubicBezTo>
                        <a:pt x="752150" y="624008"/>
                        <a:pt x="757674" y="626485"/>
                        <a:pt x="759674" y="631343"/>
                      </a:cubicBezTo>
                      <a:cubicBezTo>
                        <a:pt x="761579" y="636200"/>
                        <a:pt x="759198" y="641725"/>
                        <a:pt x="754340" y="643725"/>
                      </a:cubicBezTo>
                      <a:cubicBezTo>
                        <a:pt x="739100" y="649821"/>
                        <a:pt x="723384" y="655155"/>
                        <a:pt x="707668" y="659537"/>
                      </a:cubicBezTo>
                      <a:cubicBezTo>
                        <a:pt x="706715" y="659727"/>
                        <a:pt x="705858" y="659822"/>
                        <a:pt x="705001" y="659822"/>
                      </a:cubicBezTo>
                      <a:close/>
                      <a:moveTo>
                        <a:pt x="374388" y="633343"/>
                      </a:moveTo>
                      <a:cubicBezTo>
                        <a:pt x="373150" y="633343"/>
                        <a:pt x="371816" y="633057"/>
                        <a:pt x="370578" y="632581"/>
                      </a:cubicBezTo>
                      <a:cubicBezTo>
                        <a:pt x="355814" y="626104"/>
                        <a:pt x="340955" y="618770"/>
                        <a:pt x="326477" y="610959"/>
                      </a:cubicBezTo>
                      <a:cubicBezTo>
                        <a:pt x="321810" y="608482"/>
                        <a:pt x="320096" y="602672"/>
                        <a:pt x="322667" y="598005"/>
                      </a:cubicBezTo>
                      <a:cubicBezTo>
                        <a:pt x="325144" y="593338"/>
                        <a:pt x="330954" y="591623"/>
                        <a:pt x="335621" y="594195"/>
                      </a:cubicBezTo>
                      <a:cubicBezTo>
                        <a:pt x="349623" y="601815"/>
                        <a:pt x="364006" y="608864"/>
                        <a:pt x="378293" y="615150"/>
                      </a:cubicBezTo>
                      <a:cubicBezTo>
                        <a:pt x="383151" y="617246"/>
                        <a:pt x="385342" y="622865"/>
                        <a:pt x="383151" y="627723"/>
                      </a:cubicBezTo>
                      <a:cubicBezTo>
                        <a:pt x="381532" y="631247"/>
                        <a:pt x="378103" y="633343"/>
                        <a:pt x="374388" y="633343"/>
                      </a:cubicBezTo>
                      <a:close/>
                      <a:moveTo>
                        <a:pt x="794726" y="624294"/>
                      </a:moveTo>
                      <a:cubicBezTo>
                        <a:pt x="791297" y="624294"/>
                        <a:pt x="787964" y="622389"/>
                        <a:pt x="786249" y="619151"/>
                      </a:cubicBezTo>
                      <a:cubicBezTo>
                        <a:pt x="783868" y="614483"/>
                        <a:pt x="785678" y="608768"/>
                        <a:pt x="790345" y="606292"/>
                      </a:cubicBezTo>
                      <a:cubicBezTo>
                        <a:pt x="804251" y="599053"/>
                        <a:pt x="817967" y="591052"/>
                        <a:pt x="831302" y="582384"/>
                      </a:cubicBezTo>
                      <a:cubicBezTo>
                        <a:pt x="835684" y="579527"/>
                        <a:pt x="841589" y="580765"/>
                        <a:pt x="844447" y="585146"/>
                      </a:cubicBezTo>
                      <a:cubicBezTo>
                        <a:pt x="847304" y="589528"/>
                        <a:pt x="846066" y="595433"/>
                        <a:pt x="841685" y="598291"/>
                      </a:cubicBezTo>
                      <a:cubicBezTo>
                        <a:pt x="827873" y="607244"/>
                        <a:pt x="813586" y="615626"/>
                        <a:pt x="799108" y="623151"/>
                      </a:cubicBezTo>
                      <a:cubicBezTo>
                        <a:pt x="797679" y="623913"/>
                        <a:pt x="796250" y="624294"/>
                        <a:pt x="794726" y="624294"/>
                      </a:cubicBezTo>
                      <a:close/>
                      <a:moveTo>
                        <a:pt x="289425" y="587337"/>
                      </a:moveTo>
                      <a:cubicBezTo>
                        <a:pt x="287615" y="587337"/>
                        <a:pt x="285806" y="586861"/>
                        <a:pt x="284282" y="585813"/>
                      </a:cubicBezTo>
                      <a:cubicBezTo>
                        <a:pt x="270756" y="577050"/>
                        <a:pt x="257231" y="567525"/>
                        <a:pt x="244086" y="557619"/>
                      </a:cubicBezTo>
                      <a:cubicBezTo>
                        <a:pt x="239895" y="554476"/>
                        <a:pt x="239038" y="548475"/>
                        <a:pt x="242276" y="544284"/>
                      </a:cubicBezTo>
                      <a:cubicBezTo>
                        <a:pt x="245515" y="540093"/>
                        <a:pt x="251420" y="539236"/>
                        <a:pt x="255611" y="542474"/>
                      </a:cubicBezTo>
                      <a:cubicBezTo>
                        <a:pt x="268280" y="552095"/>
                        <a:pt x="281424" y="561334"/>
                        <a:pt x="294664" y="569811"/>
                      </a:cubicBezTo>
                      <a:cubicBezTo>
                        <a:pt x="299045" y="572669"/>
                        <a:pt x="300379" y="578574"/>
                        <a:pt x="297426" y="582956"/>
                      </a:cubicBezTo>
                      <a:cubicBezTo>
                        <a:pt x="295616" y="585813"/>
                        <a:pt x="292568" y="587337"/>
                        <a:pt x="289425" y="587337"/>
                      </a:cubicBezTo>
                      <a:close/>
                      <a:moveTo>
                        <a:pt x="875689" y="571716"/>
                      </a:moveTo>
                      <a:cubicBezTo>
                        <a:pt x="872831" y="571716"/>
                        <a:pt x="870069" y="570478"/>
                        <a:pt x="868164" y="568097"/>
                      </a:cubicBezTo>
                      <a:cubicBezTo>
                        <a:pt x="864926" y="564001"/>
                        <a:pt x="865592" y="558000"/>
                        <a:pt x="869688" y="554762"/>
                      </a:cubicBezTo>
                      <a:cubicBezTo>
                        <a:pt x="881975" y="545046"/>
                        <a:pt x="894072" y="534664"/>
                        <a:pt x="905597" y="523710"/>
                      </a:cubicBezTo>
                      <a:cubicBezTo>
                        <a:pt x="909407" y="520090"/>
                        <a:pt x="915503" y="520281"/>
                        <a:pt x="919028" y="524091"/>
                      </a:cubicBezTo>
                      <a:cubicBezTo>
                        <a:pt x="922647" y="527901"/>
                        <a:pt x="922457" y="533902"/>
                        <a:pt x="918647" y="537521"/>
                      </a:cubicBezTo>
                      <a:cubicBezTo>
                        <a:pt x="906645" y="548856"/>
                        <a:pt x="894167" y="559619"/>
                        <a:pt x="881404" y="569716"/>
                      </a:cubicBezTo>
                      <a:cubicBezTo>
                        <a:pt x="879880" y="571049"/>
                        <a:pt x="877784" y="571716"/>
                        <a:pt x="875689" y="571716"/>
                      </a:cubicBezTo>
                      <a:close/>
                      <a:moveTo>
                        <a:pt x="212273" y="529139"/>
                      </a:moveTo>
                      <a:cubicBezTo>
                        <a:pt x="210082" y="529139"/>
                        <a:pt x="207796" y="528377"/>
                        <a:pt x="205986" y="526758"/>
                      </a:cubicBezTo>
                      <a:cubicBezTo>
                        <a:pt x="193794" y="516185"/>
                        <a:pt x="181793" y="504946"/>
                        <a:pt x="170077" y="493421"/>
                      </a:cubicBezTo>
                      <a:cubicBezTo>
                        <a:pt x="166362" y="489706"/>
                        <a:pt x="166362" y="483705"/>
                        <a:pt x="169982" y="479990"/>
                      </a:cubicBezTo>
                      <a:cubicBezTo>
                        <a:pt x="173696" y="476276"/>
                        <a:pt x="179697" y="476276"/>
                        <a:pt x="183412" y="479895"/>
                      </a:cubicBezTo>
                      <a:cubicBezTo>
                        <a:pt x="194747" y="491135"/>
                        <a:pt x="206558" y="502088"/>
                        <a:pt x="218369" y="512375"/>
                      </a:cubicBezTo>
                      <a:cubicBezTo>
                        <a:pt x="222369" y="515804"/>
                        <a:pt x="222750" y="521805"/>
                        <a:pt x="219321" y="525806"/>
                      </a:cubicBezTo>
                      <a:cubicBezTo>
                        <a:pt x="217607" y="527996"/>
                        <a:pt x="214940" y="529139"/>
                        <a:pt x="212273" y="529139"/>
                      </a:cubicBezTo>
                      <a:close/>
                      <a:moveTo>
                        <a:pt x="946079" y="505517"/>
                      </a:moveTo>
                      <a:cubicBezTo>
                        <a:pt x="943793" y="505517"/>
                        <a:pt x="941507" y="504755"/>
                        <a:pt x="939697" y="503041"/>
                      </a:cubicBezTo>
                      <a:cubicBezTo>
                        <a:pt x="935792" y="499517"/>
                        <a:pt x="935506" y="493516"/>
                        <a:pt x="939030" y="489611"/>
                      </a:cubicBezTo>
                      <a:cubicBezTo>
                        <a:pt x="949508" y="477990"/>
                        <a:pt x="959699" y="465703"/>
                        <a:pt x="969510" y="453035"/>
                      </a:cubicBezTo>
                      <a:cubicBezTo>
                        <a:pt x="972749" y="448844"/>
                        <a:pt x="978654" y="448081"/>
                        <a:pt x="982845" y="451320"/>
                      </a:cubicBezTo>
                      <a:cubicBezTo>
                        <a:pt x="987036" y="454559"/>
                        <a:pt x="987798" y="460464"/>
                        <a:pt x="984560" y="464655"/>
                      </a:cubicBezTo>
                      <a:cubicBezTo>
                        <a:pt x="974558" y="477704"/>
                        <a:pt x="963986" y="490373"/>
                        <a:pt x="953222" y="502374"/>
                      </a:cubicBezTo>
                      <a:cubicBezTo>
                        <a:pt x="951222" y="504470"/>
                        <a:pt x="948650" y="505517"/>
                        <a:pt x="946079" y="505517"/>
                      </a:cubicBezTo>
                      <a:close/>
                      <a:moveTo>
                        <a:pt x="143597" y="461131"/>
                      </a:moveTo>
                      <a:cubicBezTo>
                        <a:pt x="141026" y="461131"/>
                        <a:pt x="138359" y="460083"/>
                        <a:pt x="136454" y="457988"/>
                      </a:cubicBezTo>
                      <a:cubicBezTo>
                        <a:pt x="125690" y="445986"/>
                        <a:pt x="115118" y="433318"/>
                        <a:pt x="104926" y="420554"/>
                      </a:cubicBezTo>
                      <a:cubicBezTo>
                        <a:pt x="101687" y="416459"/>
                        <a:pt x="102354" y="410458"/>
                        <a:pt x="106450" y="407219"/>
                      </a:cubicBezTo>
                      <a:cubicBezTo>
                        <a:pt x="110546" y="403981"/>
                        <a:pt x="116546" y="404648"/>
                        <a:pt x="119880" y="408743"/>
                      </a:cubicBezTo>
                      <a:cubicBezTo>
                        <a:pt x="129786" y="421221"/>
                        <a:pt x="140168" y="433604"/>
                        <a:pt x="150646" y="445319"/>
                      </a:cubicBezTo>
                      <a:cubicBezTo>
                        <a:pt x="154170" y="449225"/>
                        <a:pt x="153789" y="455225"/>
                        <a:pt x="149884" y="458750"/>
                      </a:cubicBezTo>
                      <a:cubicBezTo>
                        <a:pt x="148169" y="460273"/>
                        <a:pt x="145883" y="461131"/>
                        <a:pt x="143597" y="461131"/>
                      </a:cubicBezTo>
                      <a:close/>
                      <a:moveTo>
                        <a:pt x="1005038" y="428936"/>
                      </a:moveTo>
                      <a:cubicBezTo>
                        <a:pt x="1003229" y="428936"/>
                        <a:pt x="1001419" y="428460"/>
                        <a:pt x="999800" y="427317"/>
                      </a:cubicBezTo>
                      <a:cubicBezTo>
                        <a:pt x="995418" y="424460"/>
                        <a:pt x="994180" y="418554"/>
                        <a:pt x="997133" y="414077"/>
                      </a:cubicBezTo>
                      <a:cubicBezTo>
                        <a:pt x="1005800" y="400933"/>
                        <a:pt x="1014182" y="387217"/>
                        <a:pt x="1021993" y="373406"/>
                      </a:cubicBezTo>
                      <a:cubicBezTo>
                        <a:pt x="1024565" y="368834"/>
                        <a:pt x="1030375" y="367214"/>
                        <a:pt x="1034947" y="369786"/>
                      </a:cubicBezTo>
                      <a:cubicBezTo>
                        <a:pt x="1039519" y="372358"/>
                        <a:pt x="1041138" y="378168"/>
                        <a:pt x="1038566" y="382740"/>
                      </a:cubicBezTo>
                      <a:cubicBezTo>
                        <a:pt x="1030470" y="396932"/>
                        <a:pt x="1021898" y="411029"/>
                        <a:pt x="1013039" y="424555"/>
                      </a:cubicBezTo>
                      <a:cubicBezTo>
                        <a:pt x="1011134" y="427412"/>
                        <a:pt x="1008086" y="428936"/>
                        <a:pt x="1005038" y="428936"/>
                      </a:cubicBezTo>
                      <a:close/>
                      <a:moveTo>
                        <a:pt x="83495" y="385312"/>
                      </a:moveTo>
                      <a:cubicBezTo>
                        <a:pt x="80542" y="385312"/>
                        <a:pt x="77589" y="383883"/>
                        <a:pt x="75684" y="381311"/>
                      </a:cubicBezTo>
                      <a:cubicBezTo>
                        <a:pt x="66445" y="368167"/>
                        <a:pt x="57301" y="354451"/>
                        <a:pt x="48633" y="340639"/>
                      </a:cubicBezTo>
                      <a:cubicBezTo>
                        <a:pt x="45871" y="336163"/>
                        <a:pt x="47204" y="330353"/>
                        <a:pt x="51586" y="327495"/>
                      </a:cubicBezTo>
                      <a:cubicBezTo>
                        <a:pt x="56063" y="324733"/>
                        <a:pt x="61873" y="326066"/>
                        <a:pt x="64730" y="330448"/>
                      </a:cubicBezTo>
                      <a:cubicBezTo>
                        <a:pt x="73303" y="343973"/>
                        <a:pt x="82161" y="357404"/>
                        <a:pt x="91305" y="370262"/>
                      </a:cubicBezTo>
                      <a:cubicBezTo>
                        <a:pt x="94353" y="374548"/>
                        <a:pt x="93305" y="380549"/>
                        <a:pt x="89019" y="383502"/>
                      </a:cubicBezTo>
                      <a:cubicBezTo>
                        <a:pt x="87305" y="384740"/>
                        <a:pt x="85400" y="385312"/>
                        <a:pt x="83495" y="385312"/>
                      </a:cubicBezTo>
                      <a:close/>
                      <a:moveTo>
                        <a:pt x="1052663" y="344926"/>
                      </a:moveTo>
                      <a:cubicBezTo>
                        <a:pt x="1051235" y="344926"/>
                        <a:pt x="1049901" y="344640"/>
                        <a:pt x="1048568" y="343973"/>
                      </a:cubicBezTo>
                      <a:cubicBezTo>
                        <a:pt x="1043805" y="341687"/>
                        <a:pt x="1041805" y="335972"/>
                        <a:pt x="1044186" y="331210"/>
                      </a:cubicBezTo>
                      <a:cubicBezTo>
                        <a:pt x="1051044" y="317113"/>
                        <a:pt x="1057616" y="302444"/>
                        <a:pt x="1063712" y="287585"/>
                      </a:cubicBezTo>
                      <a:cubicBezTo>
                        <a:pt x="1065713" y="282728"/>
                        <a:pt x="1071332" y="280442"/>
                        <a:pt x="1076095" y="282442"/>
                      </a:cubicBezTo>
                      <a:cubicBezTo>
                        <a:pt x="1080953" y="284442"/>
                        <a:pt x="1083239" y="289967"/>
                        <a:pt x="1081238" y="294920"/>
                      </a:cubicBezTo>
                      <a:cubicBezTo>
                        <a:pt x="1074952" y="310160"/>
                        <a:pt x="1068284" y="325114"/>
                        <a:pt x="1061236" y="339592"/>
                      </a:cubicBezTo>
                      <a:cubicBezTo>
                        <a:pt x="1059617" y="342926"/>
                        <a:pt x="1056188" y="344926"/>
                        <a:pt x="1052663" y="344926"/>
                      </a:cubicBezTo>
                      <a:close/>
                      <a:moveTo>
                        <a:pt x="32060" y="303492"/>
                      </a:moveTo>
                      <a:cubicBezTo>
                        <a:pt x="28726" y="303492"/>
                        <a:pt x="25487" y="301778"/>
                        <a:pt x="23773" y="298634"/>
                      </a:cubicBezTo>
                      <a:cubicBezTo>
                        <a:pt x="15962" y="284537"/>
                        <a:pt x="8247" y="270059"/>
                        <a:pt x="1008" y="255391"/>
                      </a:cubicBezTo>
                      <a:cubicBezTo>
                        <a:pt x="-1373" y="250628"/>
                        <a:pt x="627" y="244913"/>
                        <a:pt x="5294" y="242627"/>
                      </a:cubicBezTo>
                      <a:cubicBezTo>
                        <a:pt x="10057" y="240341"/>
                        <a:pt x="15677" y="242246"/>
                        <a:pt x="18058" y="246914"/>
                      </a:cubicBezTo>
                      <a:cubicBezTo>
                        <a:pt x="25106" y="261296"/>
                        <a:pt x="32631" y="275489"/>
                        <a:pt x="40346" y="289300"/>
                      </a:cubicBezTo>
                      <a:cubicBezTo>
                        <a:pt x="42918" y="293872"/>
                        <a:pt x="41299" y="299682"/>
                        <a:pt x="36632" y="302254"/>
                      </a:cubicBezTo>
                      <a:cubicBezTo>
                        <a:pt x="35203" y="303111"/>
                        <a:pt x="33679" y="303492"/>
                        <a:pt x="32060" y="303492"/>
                      </a:cubicBezTo>
                      <a:close/>
                      <a:moveTo>
                        <a:pt x="1089525" y="255486"/>
                      </a:moveTo>
                      <a:cubicBezTo>
                        <a:pt x="1088477" y="255486"/>
                        <a:pt x="1087430" y="255296"/>
                        <a:pt x="1086382" y="254914"/>
                      </a:cubicBezTo>
                      <a:cubicBezTo>
                        <a:pt x="1081429" y="253200"/>
                        <a:pt x="1078762" y="247771"/>
                        <a:pt x="1080476" y="242818"/>
                      </a:cubicBezTo>
                      <a:cubicBezTo>
                        <a:pt x="1085620" y="227959"/>
                        <a:pt x="1090382" y="212623"/>
                        <a:pt x="1094764" y="197193"/>
                      </a:cubicBezTo>
                      <a:cubicBezTo>
                        <a:pt x="1096193" y="192145"/>
                        <a:pt x="1101527" y="189192"/>
                        <a:pt x="1106480" y="190621"/>
                      </a:cubicBezTo>
                      <a:cubicBezTo>
                        <a:pt x="1111528" y="192050"/>
                        <a:pt x="1114481" y="197288"/>
                        <a:pt x="1113052" y="202337"/>
                      </a:cubicBezTo>
                      <a:cubicBezTo>
                        <a:pt x="1108575" y="218053"/>
                        <a:pt x="1103622" y="233769"/>
                        <a:pt x="1098383" y="249009"/>
                      </a:cubicBezTo>
                      <a:cubicBezTo>
                        <a:pt x="1097145" y="253010"/>
                        <a:pt x="1093430" y="255486"/>
                        <a:pt x="1089525" y="255486"/>
                      </a:cubicBezTo>
                      <a:close/>
                      <a:moveTo>
                        <a:pt x="1115909" y="162427"/>
                      </a:moveTo>
                      <a:cubicBezTo>
                        <a:pt x="1115243" y="162427"/>
                        <a:pt x="1114481" y="162331"/>
                        <a:pt x="1113814" y="162236"/>
                      </a:cubicBezTo>
                      <a:cubicBezTo>
                        <a:pt x="1108670" y="161093"/>
                        <a:pt x="1105432" y="155950"/>
                        <a:pt x="1106670" y="150806"/>
                      </a:cubicBezTo>
                      <a:cubicBezTo>
                        <a:pt x="1110194" y="135471"/>
                        <a:pt x="1113338" y="119660"/>
                        <a:pt x="1116005" y="103848"/>
                      </a:cubicBezTo>
                      <a:cubicBezTo>
                        <a:pt x="1116862" y="98705"/>
                        <a:pt x="1121815" y="95180"/>
                        <a:pt x="1127054" y="96133"/>
                      </a:cubicBezTo>
                      <a:cubicBezTo>
                        <a:pt x="1132197" y="96990"/>
                        <a:pt x="1135721" y="101943"/>
                        <a:pt x="1134769" y="107182"/>
                      </a:cubicBezTo>
                      <a:cubicBezTo>
                        <a:pt x="1132007" y="123279"/>
                        <a:pt x="1128768" y="139472"/>
                        <a:pt x="1125244" y="155093"/>
                      </a:cubicBezTo>
                      <a:cubicBezTo>
                        <a:pt x="1124196" y="159474"/>
                        <a:pt x="1120291" y="162427"/>
                        <a:pt x="1115909" y="162427"/>
                      </a:cubicBezTo>
                      <a:close/>
                      <a:moveTo>
                        <a:pt x="1132388" y="67177"/>
                      </a:moveTo>
                      <a:cubicBezTo>
                        <a:pt x="1132007" y="67177"/>
                        <a:pt x="1131626" y="67177"/>
                        <a:pt x="1131245" y="67081"/>
                      </a:cubicBezTo>
                      <a:cubicBezTo>
                        <a:pt x="1126006" y="66415"/>
                        <a:pt x="1122291" y="61747"/>
                        <a:pt x="1122958" y="56509"/>
                      </a:cubicBezTo>
                      <a:cubicBezTo>
                        <a:pt x="1124863" y="40697"/>
                        <a:pt x="1126387" y="24695"/>
                        <a:pt x="1127625" y="8789"/>
                      </a:cubicBezTo>
                      <a:cubicBezTo>
                        <a:pt x="1128006" y="3550"/>
                        <a:pt x="1132673" y="-355"/>
                        <a:pt x="1137817" y="26"/>
                      </a:cubicBezTo>
                      <a:cubicBezTo>
                        <a:pt x="1143056" y="406"/>
                        <a:pt x="1146961" y="4979"/>
                        <a:pt x="1146580" y="10217"/>
                      </a:cubicBezTo>
                      <a:cubicBezTo>
                        <a:pt x="1145437" y="26410"/>
                        <a:pt x="1143818" y="42697"/>
                        <a:pt x="1141913" y="58795"/>
                      </a:cubicBezTo>
                      <a:cubicBezTo>
                        <a:pt x="1141246" y="63653"/>
                        <a:pt x="1137150" y="67177"/>
                        <a:pt x="1132388" y="6717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0" name="Google Shape;380;p4"/>
                <p:cNvSpPr/>
                <p:nvPr/>
              </p:nvSpPr>
              <p:spPr>
                <a:xfrm>
                  <a:off x="5061541" y="3770618"/>
                  <a:ext cx="28268" cy="4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68" h="41000" extrusionOk="0">
                      <a:moveTo>
                        <a:pt x="18807" y="41000"/>
                      </a:moveTo>
                      <a:cubicBezTo>
                        <a:pt x="15092" y="41000"/>
                        <a:pt x="11663" y="38809"/>
                        <a:pt x="10044" y="35285"/>
                      </a:cubicBezTo>
                      <a:cubicBezTo>
                        <a:pt x="6901" y="27951"/>
                        <a:pt x="3757" y="20617"/>
                        <a:pt x="709" y="13092"/>
                      </a:cubicBezTo>
                      <a:cubicBezTo>
                        <a:pt x="-1291" y="8234"/>
                        <a:pt x="1090" y="2710"/>
                        <a:pt x="5948" y="709"/>
                      </a:cubicBezTo>
                      <a:cubicBezTo>
                        <a:pt x="10806" y="-1291"/>
                        <a:pt x="16426" y="1090"/>
                        <a:pt x="18331" y="5948"/>
                      </a:cubicBezTo>
                      <a:cubicBezTo>
                        <a:pt x="21283" y="13282"/>
                        <a:pt x="24331" y="20521"/>
                        <a:pt x="27475" y="27665"/>
                      </a:cubicBezTo>
                      <a:cubicBezTo>
                        <a:pt x="29570" y="32523"/>
                        <a:pt x="27379" y="38143"/>
                        <a:pt x="22522" y="40238"/>
                      </a:cubicBezTo>
                      <a:cubicBezTo>
                        <a:pt x="21283" y="40810"/>
                        <a:pt x="20045" y="41000"/>
                        <a:pt x="18807" y="4100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81" name="Google Shape;381;p4"/>
              <p:cNvSpPr/>
              <p:nvPr/>
            </p:nvSpPr>
            <p:spPr>
              <a:xfrm flipH="1">
                <a:off x="10205112" y="4247448"/>
                <a:ext cx="981761" cy="609905"/>
              </a:xfrm>
              <a:custGeom>
                <a:avLst/>
                <a:gdLst/>
                <a:ahLst/>
                <a:cxnLst/>
                <a:rect l="l" t="t" r="r" b="b"/>
                <a:pathLst>
                  <a:path w="986694" h="612970" extrusionOk="0">
                    <a:moveTo>
                      <a:pt x="986695" y="0"/>
                    </a:moveTo>
                    <a:cubicBezTo>
                      <a:pt x="954119" y="307562"/>
                      <a:pt x="827627" y="542449"/>
                      <a:pt x="635032" y="599789"/>
                    </a:cubicBezTo>
                    <a:cubicBezTo>
                      <a:pt x="413766" y="665702"/>
                      <a:pt x="166878" y="479298"/>
                      <a:pt x="0" y="155257"/>
                    </a:cubicBezTo>
                    <a:cubicBezTo>
                      <a:pt x="156877" y="98965"/>
                      <a:pt x="337661" y="87916"/>
                      <a:pt x="493586" y="78200"/>
                    </a:cubicBezTo>
                    <a:cubicBezTo>
                      <a:pt x="657987" y="67913"/>
                      <a:pt x="832771" y="53435"/>
                      <a:pt x="9866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82" name="Google Shape;382;p4"/>
              <p:cNvGrpSpPr/>
              <p:nvPr/>
            </p:nvGrpSpPr>
            <p:grpSpPr>
              <a:xfrm flipH="1">
                <a:off x="10243872" y="4349537"/>
                <a:ext cx="897287" cy="490753"/>
                <a:chOff x="3639811" y="1037669"/>
                <a:chExt cx="3202308" cy="1751437"/>
              </a:xfrm>
            </p:grpSpPr>
            <p:sp>
              <p:nvSpPr>
                <p:cNvPr id="383" name="Google Shape;383;p4"/>
                <p:cNvSpPr/>
                <p:nvPr/>
              </p:nvSpPr>
              <p:spPr>
                <a:xfrm>
                  <a:off x="6420957" y="1899324"/>
                  <a:ext cx="140283" cy="1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33" h="39433" extrusionOk="0">
                      <a:moveTo>
                        <a:pt x="39434" y="19717"/>
                      </a:moveTo>
                      <a:cubicBezTo>
                        <a:pt x="39434" y="30606"/>
                        <a:pt x="30606" y="39434"/>
                        <a:pt x="19717" y="39434"/>
                      </a:cubicBezTo>
                      <a:cubicBezTo>
                        <a:pt x="8827" y="39434"/>
                        <a:pt x="0" y="30606"/>
                        <a:pt x="0" y="19717"/>
                      </a:cubicBezTo>
                      <a:cubicBezTo>
                        <a:pt x="0" y="8828"/>
                        <a:pt x="8827" y="0"/>
                        <a:pt x="19717" y="0"/>
                      </a:cubicBezTo>
                      <a:cubicBezTo>
                        <a:pt x="30606" y="0"/>
                        <a:pt x="39434" y="8827"/>
                        <a:pt x="39434" y="1971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4" name="Google Shape;384;p4"/>
                <p:cNvSpPr/>
                <p:nvPr/>
              </p:nvSpPr>
              <p:spPr>
                <a:xfrm>
                  <a:off x="3639811" y="1213184"/>
                  <a:ext cx="140283" cy="1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33" h="39433" extrusionOk="0">
                      <a:moveTo>
                        <a:pt x="39433" y="19717"/>
                      </a:moveTo>
                      <a:cubicBezTo>
                        <a:pt x="39433" y="30606"/>
                        <a:pt x="30606" y="39434"/>
                        <a:pt x="19717" y="39434"/>
                      </a:cubicBezTo>
                      <a:cubicBezTo>
                        <a:pt x="8828" y="39434"/>
                        <a:pt x="0" y="30606"/>
                        <a:pt x="0" y="19717"/>
                      </a:cubicBezTo>
                      <a:cubicBezTo>
                        <a:pt x="0" y="8828"/>
                        <a:pt x="8828" y="0"/>
                        <a:pt x="19717" y="0"/>
                      </a:cubicBezTo>
                      <a:cubicBezTo>
                        <a:pt x="30606" y="0"/>
                        <a:pt x="39433" y="8827"/>
                        <a:pt x="39433" y="1971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5" name="Google Shape;385;p4"/>
                <p:cNvSpPr/>
                <p:nvPr/>
              </p:nvSpPr>
              <p:spPr>
                <a:xfrm>
                  <a:off x="3850566" y="1564556"/>
                  <a:ext cx="140283" cy="1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33" h="39433" extrusionOk="0">
                      <a:moveTo>
                        <a:pt x="39434" y="19717"/>
                      </a:moveTo>
                      <a:cubicBezTo>
                        <a:pt x="39434" y="30606"/>
                        <a:pt x="30606" y="39434"/>
                        <a:pt x="19717" y="39434"/>
                      </a:cubicBezTo>
                      <a:cubicBezTo>
                        <a:pt x="8828" y="39434"/>
                        <a:pt x="0" y="30606"/>
                        <a:pt x="0" y="19717"/>
                      </a:cubicBezTo>
                      <a:cubicBezTo>
                        <a:pt x="0" y="8828"/>
                        <a:pt x="8828" y="0"/>
                        <a:pt x="19717" y="0"/>
                      </a:cubicBezTo>
                      <a:cubicBezTo>
                        <a:pt x="30606" y="0"/>
                        <a:pt x="39434" y="8827"/>
                        <a:pt x="39434" y="1971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6" name="Google Shape;386;p4"/>
                <p:cNvSpPr/>
                <p:nvPr/>
              </p:nvSpPr>
              <p:spPr>
                <a:xfrm>
                  <a:off x="4091816" y="1885770"/>
                  <a:ext cx="140283" cy="1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33" h="39433" extrusionOk="0">
                      <a:moveTo>
                        <a:pt x="39434" y="19717"/>
                      </a:moveTo>
                      <a:cubicBezTo>
                        <a:pt x="39434" y="30606"/>
                        <a:pt x="30606" y="39434"/>
                        <a:pt x="19717" y="39434"/>
                      </a:cubicBezTo>
                      <a:cubicBezTo>
                        <a:pt x="8828" y="39434"/>
                        <a:pt x="0" y="30606"/>
                        <a:pt x="0" y="19717"/>
                      </a:cubicBezTo>
                      <a:cubicBezTo>
                        <a:pt x="0" y="8828"/>
                        <a:pt x="8828" y="0"/>
                        <a:pt x="19717" y="0"/>
                      </a:cubicBezTo>
                      <a:cubicBezTo>
                        <a:pt x="30606" y="0"/>
                        <a:pt x="39434" y="8827"/>
                        <a:pt x="39434" y="1971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7" name="Google Shape;387;p4"/>
                <p:cNvSpPr/>
                <p:nvPr/>
              </p:nvSpPr>
              <p:spPr>
                <a:xfrm>
                  <a:off x="4352716" y="2197156"/>
                  <a:ext cx="140283" cy="1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33" h="39433" extrusionOk="0">
                      <a:moveTo>
                        <a:pt x="39434" y="19717"/>
                      </a:moveTo>
                      <a:cubicBezTo>
                        <a:pt x="39434" y="30606"/>
                        <a:pt x="30606" y="39434"/>
                        <a:pt x="19717" y="39434"/>
                      </a:cubicBezTo>
                      <a:cubicBezTo>
                        <a:pt x="8828" y="39434"/>
                        <a:pt x="0" y="30606"/>
                        <a:pt x="0" y="19717"/>
                      </a:cubicBezTo>
                      <a:cubicBezTo>
                        <a:pt x="0" y="8828"/>
                        <a:pt x="8828" y="0"/>
                        <a:pt x="19717" y="0"/>
                      </a:cubicBezTo>
                      <a:cubicBezTo>
                        <a:pt x="30606" y="0"/>
                        <a:pt x="39434" y="8827"/>
                        <a:pt x="39434" y="1971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8" name="Google Shape;388;p4"/>
                <p:cNvSpPr/>
                <p:nvPr/>
              </p:nvSpPr>
              <p:spPr>
                <a:xfrm>
                  <a:off x="4704087" y="2489232"/>
                  <a:ext cx="140283" cy="1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33" h="39433" extrusionOk="0">
                      <a:moveTo>
                        <a:pt x="39434" y="19717"/>
                      </a:moveTo>
                      <a:cubicBezTo>
                        <a:pt x="39434" y="30606"/>
                        <a:pt x="30606" y="39434"/>
                        <a:pt x="19717" y="39434"/>
                      </a:cubicBezTo>
                      <a:cubicBezTo>
                        <a:pt x="8828" y="39434"/>
                        <a:pt x="0" y="30606"/>
                        <a:pt x="0" y="19717"/>
                      </a:cubicBezTo>
                      <a:cubicBezTo>
                        <a:pt x="0" y="8828"/>
                        <a:pt x="8828" y="0"/>
                        <a:pt x="19717" y="0"/>
                      </a:cubicBezTo>
                      <a:cubicBezTo>
                        <a:pt x="30606" y="0"/>
                        <a:pt x="39434" y="8827"/>
                        <a:pt x="39434" y="1971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9" name="Google Shape;389;p4"/>
                <p:cNvSpPr/>
                <p:nvPr/>
              </p:nvSpPr>
              <p:spPr>
                <a:xfrm>
                  <a:off x="5091711" y="2625441"/>
                  <a:ext cx="140283" cy="1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33" h="39433" extrusionOk="0">
                      <a:moveTo>
                        <a:pt x="39434" y="19717"/>
                      </a:moveTo>
                      <a:cubicBezTo>
                        <a:pt x="39434" y="30606"/>
                        <a:pt x="30606" y="39434"/>
                        <a:pt x="19717" y="39434"/>
                      </a:cubicBezTo>
                      <a:cubicBezTo>
                        <a:pt x="8827" y="39434"/>
                        <a:pt x="0" y="30606"/>
                        <a:pt x="0" y="19717"/>
                      </a:cubicBezTo>
                      <a:cubicBezTo>
                        <a:pt x="0" y="8828"/>
                        <a:pt x="8827" y="0"/>
                        <a:pt x="19717" y="0"/>
                      </a:cubicBezTo>
                      <a:cubicBezTo>
                        <a:pt x="30606" y="0"/>
                        <a:pt x="39434" y="8827"/>
                        <a:pt x="39434" y="1971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0" name="Google Shape;390;p4"/>
                <p:cNvSpPr/>
                <p:nvPr/>
              </p:nvSpPr>
              <p:spPr>
                <a:xfrm>
                  <a:off x="5449858" y="2648823"/>
                  <a:ext cx="140283" cy="1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33" h="39433" extrusionOk="0">
                      <a:moveTo>
                        <a:pt x="39433" y="19717"/>
                      </a:moveTo>
                      <a:cubicBezTo>
                        <a:pt x="39433" y="30606"/>
                        <a:pt x="30606" y="39434"/>
                        <a:pt x="19717" y="39434"/>
                      </a:cubicBezTo>
                      <a:cubicBezTo>
                        <a:pt x="8827" y="39434"/>
                        <a:pt x="0" y="30606"/>
                        <a:pt x="0" y="19717"/>
                      </a:cubicBezTo>
                      <a:cubicBezTo>
                        <a:pt x="0" y="8828"/>
                        <a:pt x="8827" y="0"/>
                        <a:pt x="19717" y="0"/>
                      </a:cubicBezTo>
                      <a:cubicBezTo>
                        <a:pt x="30606" y="0"/>
                        <a:pt x="39433" y="8827"/>
                        <a:pt x="39433" y="1971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1" name="Google Shape;391;p4"/>
                <p:cNvSpPr/>
                <p:nvPr/>
              </p:nvSpPr>
              <p:spPr>
                <a:xfrm>
                  <a:off x="5838497" y="2508207"/>
                  <a:ext cx="140283" cy="1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33" h="39433" extrusionOk="0">
                      <a:moveTo>
                        <a:pt x="39433" y="19717"/>
                      </a:moveTo>
                      <a:cubicBezTo>
                        <a:pt x="39433" y="30606"/>
                        <a:pt x="30606" y="39434"/>
                        <a:pt x="19717" y="39434"/>
                      </a:cubicBezTo>
                      <a:cubicBezTo>
                        <a:pt x="8827" y="39434"/>
                        <a:pt x="0" y="30606"/>
                        <a:pt x="0" y="19717"/>
                      </a:cubicBezTo>
                      <a:cubicBezTo>
                        <a:pt x="0" y="8828"/>
                        <a:pt x="8827" y="0"/>
                        <a:pt x="19717" y="0"/>
                      </a:cubicBezTo>
                      <a:cubicBezTo>
                        <a:pt x="30606" y="0"/>
                        <a:pt x="39433" y="8827"/>
                        <a:pt x="39433" y="1971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2" name="Google Shape;392;p4"/>
                <p:cNvSpPr/>
                <p:nvPr/>
              </p:nvSpPr>
              <p:spPr>
                <a:xfrm>
                  <a:off x="6189865" y="2223924"/>
                  <a:ext cx="140283" cy="1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33" h="39433" extrusionOk="0">
                      <a:moveTo>
                        <a:pt x="39433" y="19717"/>
                      </a:moveTo>
                      <a:cubicBezTo>
                        <a:pt x="39433" y="30606"/>
                        <a:pt x="30606" y="39433"/>
                        <a:pt x="19717" y="39433"/>
                      </a:cubicBezTo>
                      <a:cubicBezTo>
                        <a:pt x="8827" y="39433"/>
                        <a:pt x="0" y="30606"/>
                        <a:pt x="0" y="19717"/>
                      </a:cubicBezTo>
                      <a:cubicBezTo>
                        <a:pt x="0" y="8827"/>
                        <a:pt x="8827" y="0"/>
                        <a:pt x="19717" y="0"/>
                      </a:cubicBezTo>
                      <a:cubicBezTo>
                        <a:pt x="30606" y="0"/>
                        <a:pt x="39433" y="8827"/>
                        <a:pt x="39433" y="1971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3" name="Google Shape;393;p4"/>
                <p:cNvSpPr/>
                <p:nvPr/>
              </p:nvSpPr>
              <p:spPr>
                <a:xfrm>
                  <a:off x="6600184" y="1494416"/>
                  <a:ext cx="140283" cy="1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33" h="39433" extrusionOk="0">
                      <a:moveTo>
                        <a:pt x="39433" y="19717"/>
                      </a:moveTo>
                      <a:cubicBezTo>
                        <a:pt x="39433" y="30606"/>
                        <a:pt x="30606" y="39433"/>
                        <a:pt x="19717" y="39433"/>
                      </a:cubicBezTo>
                      <a:cubicBezTo>
                        <a:pt x="8827" y="39433"/>
                        <a:pt x="0" y="30606"/>
                        <a:pt x="0" y="19717"/>
                      </a:cubicBezTo>
                      <a:cubicBezTo>
                        <a:pt x="0" y="8827"/>
                        <a:pt x="8827" y="0"/>
                        <a:pt x="19717" y="0"/>
                      </a:cubicBezTo>
                      <a:cubicBezTo>
                        <a:pt x="30606" y="0"/>
                        <a:pt x="39433" y="8827"/>
                        <a:pt x="39433" y="1971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4" name="Google Shape;394;p4"/>
                <p:cNvSpPr/>
                <p:nvPr/>
              </p:nvSpPr>
              <p:spPr>
                <a:xfrm>
                  <a:off x="6701836" y="1037669"/>
                  <a:ext cx="140283" cy="1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33" h="39433" extrusionOk="0">
                      <a:moveTo>
                        <a:pt x="39433" y="19717"/>
                      </a:moveTo>
                      <a:cubicBezTo>
                        <a:pt x="39433" y="30606"/>
                        <a:pt x="30606" y="39434"/>
                        <a:pt x="19717" y="39434"/>
                      </a:cubicBezTo>
                      <a:cubicBezTo>
                        <a:pt x="8827" y="39434"/>
                        <a:pt x="0" y="30606"/>
                        <a:pt x="0" y="19717"/>
                      </a:cubicBezTo>
                      <a:cubicBezTo>
                        <a:pt x="0" y="8828"/>
                        <a:pt x="8827" y="0"/>
                        <a:pt x="19717" y="0"/>
                      </a:cubicBezTo>
                      <a:cubicBezTo>
                        <a:pt x="30606" y="0"/>
                        <a:pt x="39433" y="8827"/>
                        <a:pt x="39433" y="1971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95" name="Google Shape;395;p4"/>
              <p:cNvGrpSpPr/>
              <p:nvPr/>
            </p:nvGrpSpPr>
            <p:grpSpPr>
              <a:xfrm flipH="1">
                <a:off x="10233052" y="4280610"/>
                <a:ext cx="880768" cy="559679"/>
                <a:chOff x="3737380" y="791674"/>
                <a:chExt cx="3143354" cy="1997427"/>
              </a:xfrm>
            </p:grpSpPr>
            <p:sp>
              <p:nvSpPr>
                <p:cNvPr id="396" name="Google Shape;396;p4"/>
                <p:cNvSpPr/>
                <p:nvPr/>
              </p:nvSpPr>
              <p:spPr>
                <a:xfrm>
                  <a:off x="3737380" y="1393782"/>
                  <a:ext cx="140283" cy="1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33" h="39433" extrusionOk="0">
                      <a:moveTo>
                        <a:pt x="39433" y="19717"/>
                      </a:moveTo>
                      <a:cubicBezTo>
                        <a:pt x="39433" y="30606"/>
                        <a:pt x="30606" y="39433"/>
                        <a:pt x="19717" y="39433"/>
                      </a:cubicBezTo>
                      <a:cubicBezTo>
                        <a:pt x="8827" y="39433"/>
                        <a:pt x="0" y="30606"/>
                        <a:pt x="0" y="19717"/>
                      </a:cubicBezTo>
                      <a:cubicBezTo>
                        <a:pt x="0" y="8827"/>
                        <a:pt x="8827" y="0"/>
                        <a:pt x="19717" y="0"/>
                      </a:cubicBezTo>
                      <a:cubicBezTo>
                        <a:pt x="30606" y="0"/>
                        <a:pt x="39433" y="8827"/>
                        <a:pt x="39433" y="1971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7" name="Google Shape;397;p4"/>
                <p:cNvSpPr/>
                <p:nvPr/>
              </p:nvSpPr>
              <p:spPr>
                <a:xfrm>
                  <a:off x="3951184" y="1735325"/>
                  <a:ext cx="140283" cy="1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33" h="39433" extrusionOk="0">
                      <a:moveTo>
                        <a:pt x="39434" y="19717"/>
                      </a:moveTo>
                      <a:cubicBezTo>
                        <a:pt x="39434" y="30606"/>
                        <a:pt x="30606" y="39434"/>
                        <a:pt x="19717" y="39434"/>
                      </a:cubicBezTo>
                      <a:cubicBezTo>
                        <a:pt x="8828" y="39434"/>
                        <a:pt x="0" y="30606"/>
                        <a:pt x="0" y="19717"/>
                      </a:cubicBezTo>
                      <a:cubicBezTo>
                        <a:pt x="0" y="8828"/>
                        <a:pt x="8828" y="0"/>
                        <a:pt x="19717" y="0"/>
                      </a:cubicBezTo>
                      <a:cubicBezTo>
                        <a:pt x="30606" y="0"/>
                        <a:pt x="39434" y="8827"/>
                        <a:pt x="39434" y="1971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8" name="Google Shape;398;p4"/>
                <p:cNvSpPr/>
                <p:nvPr/>
              </p:nvSpPr>
              <p:spPr>
                <a:xfrm>
                  <a:off x="4212083" y="2036546"/>
                  <a:ext cx="140283" cy="1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33" h="39433" extrusionOk="0">
                      <a:moveTo>
                        <a:pt x="39433" y="19717"/>
                      </a:moveTo>
                      <a:cubicBezTo>
                        <a:pt x="39433" y="30606"/>
                        <a:pt x="30606" y="39433"/>
                        <a:pt x="19717" y="39433"/>
                      </a:cubicBezTo>
                      <a:cubicBezTo>
                        <a:pt x="8828" y="39433"/>
                        <a:pt x="0" y="30606"/>
                        <a:pt x="0" y="19717"/>
                      </a:cubicBezTo>
                      <a:cubicBezTo>
                        <a:pt x="0" y="8827"/>
                        <a:pt x="8828" y="0"/>
                        <a:pt x="19717" y="0"/>
                      </a:cubicBezTo>
                      <a:cubicBezTo>
                        <a:pt x="30606" y="0"/>
                        <a:pt x="39433" y="8827"/>
                        <a:pt x="39433" y="1971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9" name="Google Shape;399;p4"/>
                <p:cNvSpPr/>
                <p:nvPr/>
              </p:nvSpPr>
              <p:spPr>
                <a:xfrm>
                  <a:off x="4523470" y="2348949"/>
                  <a:ext cx="140283" cy="1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33" h="39433" extrusionOk="0">
                      <a:moveTo>
                        <a:pt x="39434" y="19717"/>
                      </a:moveTo>
                      <a:cubicBezTo>
                        <a:pt x="39434" y="30606"/>
                        <a:pt x="30606" y="39433"/>
                        <a:pt x="19717" y="39433"/>
                      </a:cubicBezTo>
                      <a:cubicBezTo>
                        <a:pt x="8828" y="39433"/>
                        <a:pt x="0" y="30606"/>
                        <a:pt x="0" y="19717"/>
                      </a:cubicBezTo>
                      <a:cubicBezTo>
                        <a:pt x="0" y="8827"/>
                        <a:pt x="8828" y="0"/>
                        <a:pt x="19717" y="0"/>
                      </a:cubicBezTo>
                      <a:cubicBezTo>
                        <a:pt x="30606" y="0"/>
                        <a:pt x="39434" y="8827"/>
                        <a:pt x="39434" y="1971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0" name="Google Shape;400;p4"/>
                <p:cNvSpPr/>
                <p:nvPr/>
              </p:nvSpPr>
              <p:spPr>
                <a:xfrm>
                  <a:off x="4886022" y="2578678"/>
                  <a:ext cx="140283" cy="1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33" h="39433" extrusionOk="0">
                      <a:moveTo>
                        <a:pt x="39433" y="19717"/>
                      </a:moveTo>
                      <a:cubicBezTo>
                        <a:pt x="39433" y="30606"/>
                        <a:pt x="30606" y="39433"/>
                        <a:pt x="19717" y="39433"/>
                      </a:cubicBezTo>
                      <a:cubicBezTo>
                        <a:pt x="8827" y="39433"/>
                        <a:pt x="0" y="30606"/>
                        <a:pt x="0" y="19717"/>
                      </a:cubicBezTo>
                      <a:cubicBezTo>
                        <a:pt x="0" y="8827"/>
                        <a:pt x="8827" y="0"/>
                        <a:pt x="19717" y="0"/>
                      </a:cubicBezTo>
                      <a:cubicBezTo>
                        <a:pt x="30606" y="0"/>
                        <a:pt x="39433" y="8827"/>
                        <a:pt x="39433" y="1971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1" name="Google Shape;401;p4"/>
                <p:cNvSpPr/>
                <p:nvPr/>
              </p:nvSpPr>
              <p:spPr>
                <a:xfrm>
                  <a:off x="5261788" y="2648818"/>
                  <a:ext cx="140283" cy="1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33" h="39433" extrusionOk="0">
                      <a:moveTo>
                        <a:pt x="39433" y="19717"/>
                      </a:moveTo>
                      <a:cubicBezTo>
                        <a:pt x="39433" y="30606"/>
                        <a:pt x="30606" y="39434"/>
                        <a:pt x="19717" y="39434"/>
                      </a:cubicBezTo>
                      <a:cubicBezTo>
                        <a:pt x="8827" y="39434"/>
                        <a:pt x="0" y="30606"/>
                        <a:pt x="0" y="19717"/>
                      </a:cubicBezTo>
                      <a:cubicBezTo>
                        <a:pt x="0" y="8828"/>
                        <a:pt x="8827" y="0"/>
                        <a:pt x="19717" y="0"/>
                      </a:cubicBezTo>
                      <a:cubicBezTo>
                        <a:pt x="30606" y="0"/>
                        <a:pt x="39433" y="8827"/>
                        <a:pt x="39433" y="1971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2" name="Google Shape;402;p4"/>
                <p:cNvSpPr/>
                <p:nvPr/>
              </p:nvSpPr>
              <p:spPr>
                <a:xfrm>
                  <a:off x="5671774" y="2578678"/>
                  <a:ext cx="140283" cy="1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33" h="39433" extrusionOk="0">
                      <a:moveTo>
                        <a:pt x="39434" y="19717"/>
                      </a:moveTo>
                      <a:cubicBezTo>
                        <a:pt x="39434" y="30606"/>
                        <a:pt x="30606" y="39433"/>
                        <a:pt x="19717" y="39433"/>
                      </a:cubicBezTo>
                      <a:cubicBezTo>
                        <a:pt x="8827" y="39433"/>
                        <a:pt x="0" y="30606"/>
                        <a:pt x="0" y="19717"/>
                      </a:cubicBezTo>
                      <a:cubicBezTo>
                        <a:pt x="0" y="8827"/>
                        <a:pt x="8827" y="0"/>
                        <a:pt x="19717" y="0"/>
                      </a:cubicBezTo>
                      <a:cubicBezTo>
                        <a:pt x="30606" y="0"/>
                        <a:pt x="39434" y="8827"/>
                        <a:pt x="39434" y="1971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3" name="Google Shape;403;p4"/>
                <p:cNvSpPr/>
                <p:nvPr/>
              </p:nvSpPr>
              <p:spPr>
                <a:xfrm>
                  <a:off x="6012978" y="2385204"/>
                  <a:ext cx="140283" cy="1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33" h="39433" extrusionOk="0">
                      <a:moveTo>
                        <a:pt x="39433" y="19717"/>
                      </a:moveTo>
                      <a:cubicBezTo>
                        <a:pt x="39433" y="30606"/>
                        <a:pt x="30606" y="39434"/>
                        <a:pt x="19717" y="39434"/>
                      </a:cubicBezTo>
                      <a:cubicBezTo>
                        <a:pt x="8827" y="39434"/>
                        <a:pt x="0" y="30606"/>
                        <a:pt x="0" y="19717"/>
                      </a:cubicBezTo>
                      <a:cubicBezTo>
                        <a:pt x="0" y="8828"/>
                        <a:pt x="8827" y="0"/>
                        <a:pt x="19717" y="0"/>
                      </a:cubicBezTo>
                      <a:cubicBezTo>
                        <a:pt x="30606" y="0"/>
                        <a:pt x="39433" y="8827"/>
                        <a:pt x="39433" y="1971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4" name="Google Shape;404;p4"/>
                <p:cNvSpPr/>
                <p:nvPr/>
              </p:nvSpPr>
              <p:spPr>
                <a:xfrm>
                  <a:off x="6740451" y="791674"/>
                  <a:ext cx="140283" cy="1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33" h="39433" extrusionOk="0">
                      <a:moveTo>
                        <a:pt x="39433" y="19717"/>
                      </a:moveTo>
                      <a:cubicBezTo>
                        <a:pt x="39433" y="30606"/>
                        <a:pt x="30606" y="39434"/>
                        <a:pt x="19717" y="39434"/>
                      </a:cubicBezTo>
                      <a:cubicBezTo>
                        <a:pt x="8827" y="39434"/>
                        <a:pt x="0" y="30606"/>
                        <a:pt x="0" y="19717"/>
                      </a:cubicBezTo>
                      <a:cubicBezTo>
                        <a:pt x="0" y="8828"/>
                        <a:pt x="8827" y="0"/>
                        <a:pt x="19717" y="0"/>
                      </a:cubicBezTo>
                      <a:cubicBezTo>
                        <a:pt x="30606" y="0"/>
                        <a:pt x="39433" y="8827"/>
                        <a:pt x="39433" y="1971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5" name="Google Shape;405;p4"/>
                <p:cNvSpPr/>
                <p:nvPr/>
              </p:nvSpPr>
              <p:spPr>
                <a:xfrm>
                  <a:off x="6330465" y="2083303"/>
                  <a:ext cx="140283" cy="1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33" h="39433" extrusionOk="0">
                      <a:moveTo>
                        <a:pt x="39434" y="19717"/>
                      </a:moveTo>
                      <a:cubicBezTo>
                        <a:pt x="39434" y="30606"/>
                        <a:pt x="30606" y="39434"/>
                        <a:pt x="19717" y="39434"/>
                      </a:cubicBezTo>
                      <a:cubicBezTo>
                        <a:pt x="8827" y="39434"/>
                        <a:pt x="0" y="30606"/>
                        <a:pt x="0" y="19717"/>
                      </a:cubicBezTo>
                      <a:cubicBezTo>
                        <a:pt x="0" y="8828"/>
                        <a:pt x="8827" y="0"/>
                        <a:pt x="19717" y="0"/>
                      </a:cubicBezTo>
                      <a:cubicBezTo>
                        <a:pt x="30606" y="0"/>
                        <a:pt x="39434" y="8827"/>
                        <a:pt x="39434" y="1971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6" name="Google Shape;406;p4"/>
                <p:cNvSpPr/>
                <p:nvPr/>
              </p:nvSpPr>
              <p:spPr>
                <a:xfrm>
                  <a:off x="6491081" y="1735325"/>
                  <a:ext cx="140283" cy="1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33" h="39433" extrusionOk="0">
                      <a:moveTo>
                        <a:pt x="39433" y="19717"/>
                      </a:moveTo>
                      <a:cubicBezTo>
                        <a:pt x="39433" y="30606"/>
                        <a:pt x="30606" y="39434"/>
                        <a:pt x="19717" y="39434"/>
                      </a:cubicBezTo>
                      <a:cubicBezTo>
                        <a:pt x="8827" y="39434"/>
                        <a:pt x="0" y="30606"/>
                        <a:pt x="0" y="19717"/>
                      </a:cubicBezTo>
                      <a:cubicBezTo>
                        <a:pt x="0" y="8828"/>
                        <a:pt x="8827" y="0"/>
                        <a:pt x="19717" y="0"/>
                      </a:cubicBezTo>
                      <a:cubicBezTo>
                        <a:pt x="30606" y="0"/>
                        <a:pt x="39433" y="8827"/>
                        <a:pt x="39433" y="1971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7" name="Google Shape;407;p4"/>
                <p:cNvSpPr/>
                <p:nvPr/>
              </p:nvSpPr>
              <p:spPr>
                <a:xfrm>
                  <a:off x="6670326" y="1266041"/>
                  <a:ext cx="140283" cy="1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33" h="39433" extrusionOk="0">
                      <a:moveTo>
                        <a:pt x="39434" y="19717"/>
                      </a:moveTo>
                      <a:cubicBezTo>
                        <a:pt x="39434" y="30606"/>
                        <a:pt x="30606" y="39434"/>
                        <a:pt x="19717" y="39434"/>
                      </a:cubicBezTo>
                      <a:cubicBezTo>
                        <a:pt x="8827" y="39434"/>
                        <a:pt x="0" y="30606"/>
                        <a:pt x="0" y="19717"/>
                      </a:cubicBezTo>
                      <a:cubicBezTo>
                        <a:pt x="0" y="8828"/>
                        <a:pt x="8827" y="0"/>
                        <a:pt x="19717" y="0"/>
                      </a:cubicBezTo>
                      <a:cubicBezTo>
                        <a:pt x="30606" y="0"/>
                        <a:pt x="39434" y="8827"/>
                        <a:pt x="39434" y="1971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08" name="Google Shape;408;p4"/>
              <p:cNvGrpSpPr/>
              <p:nvPr/>
            </p:nvGrpSpPr>
            <p:grpSpPr>
              <a:xfrm flipH="1">
                <a:off x="9952598" y="4314134"/>
                <a:ext cx="1388978" cy="879367"/>
                <a:chOff x="2924547" y="911317"/>
                <a:chExt cx="4957094" cy="3138355"/>
              </a:xfrm>
            </p:grpSpPr>
            <p:sp>
              <p:nvSpPr>
                <p:cNvPr id="409" name="Google Shape;409;p4"/>
                <p:cNvSpPr/>
                <p:nvPr/>
              </p:nvSpPr>
              <p:spPr>
                <a:xfrm>
                  <a:off x="2924547" y="2147830"/>
                  <a:ext cx="327639" cy="314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98" h="88509" extrusionOk="0">
                      <a:moveTo>
                        <a:pt x="81434" y="41582"/>
                      </a:moveTo>
                      <a:cubicBezTo>
                        <a:pt x="86006" y="43487"/>
                        <a:pt x="89626" y="47106"/>
                        <a:pt x="91245" y="51964"/>
                      </a:cubicBezTo>
                      <a:cubicBezTo>
                        <a:pt x="94388" y="61299"/>
                        <a:pt x="88578" y="71681"/>
                        <a:pt x="78196" y="75205"/>
                      </a:cubicBezTo>
                      <a:cubicBezTo>
                        <a:pt x="69338" y="78158"/>
                        <a:pt x="60003" y="75014"/>
                        <a:pt x="55622" y="68157"/>
                      </a:cubicBezTo>
                      <a:cubicBezTo>
                        <a:pt x="56193" y="76253"/>
                        <a:pt x="50669" y="84444"/>
                        <a:pt x="41715" y="87397"/>
                      </a:cubicBezTo>
                      <a:cubicBezTo>
                        <a:pt x="31428" y="90826"/>
                        <a:pt x="20474" y="86063"/>
                        <a:pt x="17426" y="76729"/>
                      </a:cubicBezTo>
                      <a:cubicBezTo>
                        <a:pt x="15902" y="72062"/>
                        <a:pt x="16569" y="67299"/>
                        <a:pt x="18760" y="63108"/>
                      </a:cubicBezTo>
                      <a:cubicBezTo>
                        <a:pt x="10664" y="63299"/>
                        <a:pt x="3329" y="58632"/>
                        <a:pt x="853" y="51297"/>
                      </a:cubicBezTo>
                      <a:cubicBezTo>
                        <a:pt x="-2290" y="41963"/>
                        <a:pt x="3520" y="31580"/>
                        <a:pt x="13902" y="28152"/>
                      </a:cubicBezTo>
                      <a:cubicBezTo>
                        <a:pt x="15902" y="27485"/>
                        <a:pt x="17903" y="27104"/>
                        <a:pt x="19808" y="27104"/>
                      </a:cubicBezTo>
                      <a:cubicBezTo>
                        <a:pt x="19331" y="26246"/>
                        <a:pt x="18950" y="25294"/>
                        <a:pt x="18569" y="24342"/>
                      </a:cubicBezTo>
                      <a:cubicBezTo>
                        <a:pt x="15426" y="15007"/>
                        <a:pt x="21236" y="4530"/>
                        <a:pt x="31619" y="1101"/>
                      </a:cubicBezTo>
                      <a:cubicBezTo>
                        <a:pt x="41906" y="-2329"/>
                        <a:pt x="52859" y="2529"/>
                        <a:pt x="56003" y="11864"/>
                      </a:cubicBezTo>
                      <a:cubicBezTo>
                        <a:pt x="56384" y="13007"/>
                        <a:pt x="56669" y="14055"/>
                        <a:pt x="56765" y="15197"/>
                      </a:cubicBezTo>
                      <a:cubicBezTo>
                        <a:pt x="58574" y="13674"/>
                        <a:pt x="60860" y="12435"/>
                        <a:pt x="63242" y="11673"/>
                      </a:cubicBezTo>
                      <a:cubicBezTo>
                        <a:pt x="73624" y="8244"/>
                        <a:pt x="84482" y="13007"/>
                        <a:pt x="87626" y="22341"/>
                      </a:cubicBezTo>
                      <a:cubicBezTo>
                        <a:pt x="90007" y="29104"/>
                        <a:pt x="87245" y="36819"/>
                        <a:pt x="81434" y="4158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0" name="Google Shape;410;p4"/>
                <p:cNvSpPr/>
                <p:nvPr/>
              </p:nvSpPr>
              <p:spPr>
                <a:xfrm>
                  <a:off x="3462792" y="2892504"/>
                  <a:ext cx="318254" cy="3254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460" h="91487" extrusionOk="0">
                      <a:moveTo>
                        <a:pt x="63953" y="73704"/>
                      </a:moveTo>
                      <a:cubicBezTo>
                        <a:pt x="64144" y="78657"/>
                        <a:pt x="62429" y="83515"/>
                        <a:pt x="58714" y="86944"/>
                      </a:cubicBezTo>
                      <a:cubicBezTo>
                        <a:pt x="51571" y="93707"/>
                        <a:pt x="39664" y="92849"/>
                        <a:pt x="32140" y="84848"/>
                      </a:cubicBezTo>
                      <a:cubicBezTo>
                        <a:pt x="25663" y="78086"/>
                        <a:pt x="24615" y="68275"/>
                        <a:pt x="28996" y="61417"/>
                      </a:cubicBezTo>
                      <a:cubicBezTo>
                        <a:pt x="21853" y="65417"/>
                        <a:pt x="12137" y="63798"/>
                        <a:pt x="5755" y="56940"/>
                      </a:cubicBezTo>
                      <a:cubicBezTo>
                        <a:pt x="-1674" y="49034"/>
                        <a:pt x="-1960" y="37128"/>
                        <a:pt x="5184" y="30365"/>
                      </a:cubicBezTo>
                      <a:cubicBezTo>
                        <a:pt x="8803" y="26936"/>
                        <a:pt x="13375" y="25603"/>
                        <a:pt x="18138" y="25793"/>
                      </a:cubicBezTo>
                      <a:cubicBezTo>
                        <a:pt x="14614" y="18554"/>
                        <a:pt x="15661" y="9982"/>
                        <a:pt x="21376" y="4553"/>
                      </a:cubicBezTo>
                      <a:cubicBezTo>
                        <a:pt x="28520" y="-2210"/>
                        <a:pt x="40426" y="-1353"/>
                        <a:pt x="47856" y="6553"/>
                      </a:cubicBezTo>
                      <a:cubicBezTo>
                        <a:pt x="49285" y="8077"/>
                        <a:pt x="50428" y="9696"/>
                        <a:pt x="51380" y="11506"/>
                      </a:cubicBezTo>
                      <a:cubicBezTo>
                        <a:pt x="51952" y="10744"/>
                        <a:pt x="52618" y="9982"/>
                        <a:pt x="53380" y="9220"/>
                      </a:cubicBezTo>
                      <a:cubicBezTo>
                        <a:pt x="60524" y="2457"/>
                        <a:pt x="72430" y="3314"/>
                        <a:pt x="79955" y="11220"/>
                      </a:cubicBezTo>
                      <a:cubicBezTo>
                        <a:pt x="87385" y="19126"/>
                        <a:pt x="87670" y="31032"/>
                        <a:pt x="80431" y="37795"/>
                      </a:cubicBezTo>
                      <a:cubicBezTo>
                        <a:pt x="79574" y="38557"/>
                        <a:pt x="78717" y="39319"/>
                        <a:pt x="77764" y="39890"/>
                      </a:cubicBezTo>
                      <a:cubicBezTo>
                        <a:pt x="79955" y="40938"/>
                        <a:pt x="81955" y="42462"/>
                        <a:pt x="83670" y="44272"/>
                      </a:cubicBezTo>
                      <a:cubicBezTo>
                        <a:pt x="91195" y="52178"/>
                        <a:pt x="91385" y="64084"/>
                        <a:pt x="84241" y="70847"/>
                      </a:cubicBezTo>
                      <a:cubicBezTo>
                        <a:pt x="78907" y="76181"/>
                        <a:pt x="70811" y="76943"/>
                        <a:pt x="63953" y="7370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1" name="Google Shape;411;p4"/>
                <p:cNvSpPr/>
                <p:nvPr/>
              </p:nvSpPr>
              <p:spPr>
                <a:xfrm>
                  <a:off x="4305336" y="3530993"/>
                  <a:ext cx="326468" cy="3205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69" h="90114" extrusionOk="0">
                      <a:moveTo>
                        <a:pt x="71706" y="66525"/>
                      </a:moveTo>
                      <a:cubicBezTo>
                        <a:pt x="73516" y="71096"/>
                        <a:pt x="73516" y="76240"/>
                        <a:pt x="71230" y="80812"/>
                      </a:cubicBezTo>
                      <a:cubicBezTo>
                        <a:pt x="66753" y="89575"/>
                        <a:pt x="55323" y="92718"/>
                        <a:pt x="45512" y="87765"/>
                      </a:cubicBezTo>
                      <a:cubicBezTo>
                        <a:pt x="37130" y="83479"/>
                        <a:pt x="32844" y="74716"/>
                        <a:pt x="34654" y="66715"/>
                      </a:cubicBezTo>
                      <a:cubicBezTo>
                        <a:pt x="29320" y="72811"/>
                        <a:pt x="19604" y="74621"/>
                        <a:pt x="11222" y="70334"/>
                      </a:cubicBezTo>
                      <a:cubicBezTo>
                        <a:pt x="1507" y="65382"/>
                        <a:pt x="-2684" y="54237"/>
                        <a:pt x="1792" y="45474"/>
                      </a:cubicBezTo>
                      <a:cubicBezTo>
                        <a:pt x="3983" y="41093"/>
                        <a:pt x="7888" y="38235"/>
                        <a:pt x="12460" y="36807"/>
                      </a:cubicBezTo>
                      <a:cubicBezTo>
                        <a:pt x="6650" y="31187"/>
                        <a:pt x="4840" y="22709"/>
                        <a:pt x="8365" y="15756"/>
                      </a:cubicBezTo>
                      <a:cubicBezTo>
                        <a:pt x="12841" y="6993"/>
                        <a:pt x="24271" y="3850"/>
                        <a:pt x="33987" y="8708"/>
                      </a:cubicBezTo>
                      <a:cubicBezTo>
                        <a:pt x="35892" y="9660"/>
                        <a:pt x="37511" y="10803"/>
                        <a:pt x="38940" y="12137"/>
                      </a:cubicBezTo>
                      <a:cubicBezTo>
                        <a:pt x="39226" y="11184"/>
                        <a:pt x="39607" y="10232"/>
                        <a:pt x="40083" y="9375"/>
                      </a:cubicBezTo>
                      <a:cubicBezTo>
                        <a:pt x="44560" y="611"/>
                        <a:pt x="56085" y="-2627"/>
                        <a:pt x="65800" y="2326"/>
                      </a:cubicBezTo>
                      <a:cubicBezTo>
                        <a:pt x="75516" y="7279"/>
                        <a:pt x="79707" y="18423"/>
                        <a:pt x="75230" y="27186"/>
                      </a:cubicBezTo>
                      <a:cubicBezTo>
                        <a:pt x="74659" y="28234"/>
                        <a:pt x="74087" y="29186"/>
                        <a:pt x="73420" y="30044"/>
                      </a:cubicBezTo>
                      <a:cubicBezTo>
                        <a:pt x="75802" y="30329"/>
                        <a:pt x="78183" y="30996"/>
                        <a:pt x="80469" y="32139"/>
                      </a:cubicBezTo>
                      <a:cubicBezTo>
                        <a:pt x="90184" y="37092"/>
                        <a:pt x="94471" y="48236"/>
                        <a:pt x="89994" y="57000"/>
                      </a:cubicBezTo>
                      <a:cubicBezTo>
                        <a:pt x="86565" y="63953"/>
                        <a:pt x="79231" y="67382"/>
                        <a:pt x="71706" y="665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2" name="Google Shape;412;p4"/>
                <p:cNvSpPr/>
                <p:nvPr/>
              </p:nvSpPr>
              <p:spPr>
                <a:xfrm>
                  <a:off x="5239669" y="3742759"/>
                  <a:ext cx="325166" cy="3069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03" h="86272" extrusionOk="0">
                      <a:moveTo>
                        <a:pt x="78326" y="56238"/>
                      </a:moveTo>
                      <a:cubicBezTo>
                        <a:pt x="81850" y="59667"/>
                        <a:pt x="83946" y="64430"/>
                        <a:pt x="83660" y="69478"/>
                      </a:cubicBezTo>
                      <a:cubicBezTo>
                        <a:pt x="83089" y="79289"/>
                        <a:pt x="73849" y="86814"/>
                        <a:pt x="62991" y="86242"/>
                      </a:cubicBezTo>
                      <a:cubicBezTo>
                        <a:pt x="53656" y="85766"/>
                        <a:pt x="46131" y="79384"/>
                        <a:pt x="44607" y="71383"/>
                      </a:cubicBezTo>
                      <a:cubicBezTo>
                        <a:pt x="42131" y="79193"/>
                        <a:pt x="33940" y="84623"/>
                        <a:pt x="24605" y="84147"/>
                      </a:cubicBezTo>
                      <a:cubicBezTo>
                        <a:pt x="13747" y="83575"/>
                        <a:pt x="5365" y="75098"/>
                        <a:pt x="5936" y="65192"/>
                      </a:cubicBezTo>
                      <a:cubicBezTo>
                        <a:pt x="6222" y="60239"/>
                        <a:pt x="8603" y="56048"/>
                        <a:pt x="12223" y="53000"/>
                      </a:cubicBezTo>
                      <a:cubicBezTo>
                        <a:pt x="4698" y="50142"/>
                        <a:pt x="-446" y="43189"/>
                        <a:pt x="31" y="35378"/>
                      </a:cubicBezTo>
                      <a:cubicBezTo>
                        <a:pt x="602" y="25568"/>
                        <a:pt x="9841" y="18043"/>
                        <a:pt x="20700" y="18615"/>
                      </a:cubicBezTo>
                      <a:cubicBezTo>
                        <a:pt x="22795" y="18710"/>
                        <a:pt x="24796" y="19186"/>
                        <a:pt x="26605" y="19757"/>
                      </a:cubicBezTo>
                      <a:cubicBezTo>
                        <a:pt x="26510" y="18805"/>
                        <a:pt x="26415" y="17757"/>
                        <a:pt x="26510" y="16805"/>
                      </a:cubicBezTo>
                      <a:cubicBezTo>
                        <a:pt x="27081" y="6994"/>
                        <a:pt x="36321" y="-626"/>
                        <a:pt x="47179" y="41"/>
                      </a:cubicBezTo>
                      <a:cubicBezTo>
                        <a:pt x="58038" y="612"/>
                        <a:pt x="66420" y="9185"/>
                        <a:pt x="65848" y="18995"/>
                      </a:cubicBezTo>
                      <a:cubicBezTo>
                        <a:pt x="65753" y="20139"/>
                        <a:pt x="65563" y="21282"/>
                        <a:pt x="65372" y="22424"/>
                      </a:cubicBezTo>
                      <a:cubicBezTo>
                        <a:pt x="67658" y="21662"/>
                        <a:pt x="70135" y="21377"/>
                        <a:pt x="72706" y="21567"/>
                      </a:cubicBezTo>
                      <a:cubicBezTo>
                        <a:pt x="83660" y="22139"/>
                        <a:pt x="91947" y="30616"/>
                        <a:pt x="91375" y="40522"/>
                      </a:cubicBezTo>
                      <a:cubicBezTo>
                        <a:pt x="90899" y="47761"/>
                        <a:pt x="85565" y="53857"/>
                        <a:pt x="78326" y="5623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3" name="Google Shape;413;p4"/>
                <p:cNvSpPr/>
                <p:nvPr/>
              </p:nvSpPr>
              <p:spPr>
                <a:xfrm>
                  <a:off x="6189540" y="3590240"/>
                  <a:ext cx="327639" cy="314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98" h="88509" extrusionOk="0">
                      <a:moveTo>
                        <a:pt x="81435" y="41582"/>
                      </a:moveTo>
                      <a:cubicBezTo>
                        <a:pt x="86007" y="43487"/>
                        <a:pt x="89626" y="47106"/>
                        <a:pt x="91245" y="51964"/>
                      </a:cubicBezTo>
                      <a:cubicBezTo>
                        <a:pt x="94389" y="61298"/>
                        <a:pt x="88578" y="71681"/>
                        <a:pt x="78196" y="75205"/>
                      </a:cubicBezTo>
                      <a:cubicBezTo>
                        <a:pt x="69338" y="78158"/>
                        <a:pt x="60003" y="75014"/>
                        <a:pt x="55622" y="68156"/>
                      </a:cubicBezTo>
                      <a:cubicBezTo>
                        <a:pt x="56193" y="76253"/>
                        <a:pt x="50669" y="84444"/>
                        <a:pt x="41715" y="87397"/>
                      </a:cubicBezTo>
                      <a:cubicBezTo>
                        <a:pt x="31428" y="90826"/>
                        <a:pt x="20474" y="86063"/>
                        <a:pt x="17427" y="76729"/>
                      </a:cubicBezTo>
                      <a:cubicBezTo>
                        <a:pt x="15903" y="72062"/>
                        <a:pt x="16569" y="67299"/>
                        <a:pt x="18760" y="63108"/>
                      </a:cubicBezTo>
                      <a:cubicBezTo>
                        <a:pt x="10664" y="63299"/>
                        <a:pt x="3330" y="58631"/>
                        <a:pt x="853" y="51297"/>
                      </a:cubicBezTo>
                      <a:cubicBezTo>
                        <a:pt x="-2290" y="41963"/>
                        <a:pt x="3520" y="31580"/>
                        <a:pt x="13902" y="28152"/>
                      </a:cubicBezTo>
                      <a:cubicBezTo>
                        <a:pt x="15903" y="27485"/>
                        <a:pt x="17903" y="27104"/>
                        <a:pt x="19808" y="27104"/>
                      </a:cubicBezTo>
                      <a:cubicBezTo>
                        <a:pt x="19332" y="26247"/>
                        <a:pt x="18951" y="25294"/>
                        <a:pt x="18569" y="24341"/>
                      </a:cubicBezTo>
                      <a:cubicBezTo>
                        <a:pt x="15426" y="15007"/>
                        <a:pt x="21236" y="4530"/>
                        <a:pt x="31619" y="1101"/>
                      </a:cubicBezTo>
                      <a:cubicBezTo>
                        <a:pt x="41906" y="-2329"/>
                        <a:pt x="52860" y="2529"/>
                        <a:pt x="56003" y="11864"/>
                      </a:cubicBezTo>
                      <a:cubicBezTo>
                        <a:pt x="56384" y="13007"/>
                        <a:pt x="56669" y="14055"/>
                        <a:pt x="56765" y="15197"/>
                      </a:cubicBezTo>
                      <a:cubicBezTo>
                        <a:pt x="58574" y="13673"/>
                        <a:pt x="60861" y="12435"/>
                        <a:pt x="63242" y="11673"/>
                      </a:cubicBezTo>
                      <a:cubicBezTo>
                        <a:pt x="73624" y="8244"/>
                        <a:pt x="84482" y="13007"/>
                        <a:pt x="87626" y="22341"/>
                      </a:cubicBezTo>
                      <a:cubicBezTo>
                        <a:pt x="90007" y="29104"/>
                        <a:pt x="87340" y="36724"/>
                        <a:pt x="81435" y="4158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4" name="Google Shape;414;p4"/>
                <p:cNvSpPr/>
                <p:nvPr/>
              </p:nvSpPr>
              <p:spPr>
                <a:xfrm>
                  <a:off x="6988152" y="2864695"/>
                  <a:ext cx="327678" cy="314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09" h="88523" extrusionOk="0">
                      <a:moveTo>
                        <a:pt x="75249" y="26372"/>
                      </a:moveTo>
                      <a:cubicBezTo>
                        <a:pt x="80202" y="26467"/>
                        <a:pt x="84965" y="28467"/>
                        <a:pt x="88203" y="32373"/>
                      </a:cubicBezTo>
                      <a:cubicBezTo>
                        <a:pt x="94585" y="39897"/>
                        <a:pt x="92966" y="51708"/>
                        <a:pt x="84679" y="58757"/>
                      </a:cubicBezTo>
                      <a:cubicBezTo>
                        <a:pt x="77535" y="64758"/>
                        <a:pt x="67724" y="65329"/>
                        <a:pt x="61057" y="60567"/>
                      </a:cubicBezTo>
                      <a:cubicBezTo>
                        <a:pt x="64581" y="67901"/>
                        <a:pt x="62486" y="77521"/>
                        <a:pt x="55246" y="83522"/>
                      </a:cubicBezTo>
                      <a:cubicBezTo>
                        <a:pt x="46960" y="90570"/>
                        <a:pt x="35054" y="90094"/>
                        <a:pt x="28672" y="82569"/>
                      </a:cubicBezTo>
                      <a:cubicBezTo>
                        <a:pt x="25529" y="78759"/>
                        <a:pt x="24386" y="74092"/>
                        <a:pt x="24862" y="69425"/>
                      </a:cubicBezTo>
                      <a:cubicBezTo>
                        <a:pt x="17432" y="72568"/>
                        <a:pt x="8860" y="70949"/>
                        <a:pt x="3907" y="65043"/>
                      </a:cubicBezTo>
                      <a:cubicBezTo>
                        <a:pt x="-2475" y="57518"/>
                        <a:pt x="-856" y="45708"/>
                        <a:pt x="7431" y="38659"/>
                      </a:cubicBezTo>
                      <a:cubicBezTo>
                        <a:pt x="9050" y="37326"/>
                        <a:pt x="10765" y="36278"/>
                        <a:pt x="12575" y="35420"/>
                      </a:cubicBezTo>
                      <a:cubicBezTo>
                        <a:pt x="11813" y="34754"/>
                        <a:pt x="11050" y="34087"/>
                        <a:pt x="10479" y="33325"/>
                      </a:cubicBezTo>
                      <a:cubicBezTo>
                        <a:pt x="4097" y="25800"/>
                        <a:pt x="5621" y="13989"/>
                        <a:pt x="14003" y="6941"/>
                      </a:cubicBezTo>
                      <a:cubicBezTo>
                        <a:pt x="22290" y="-108"/>
                        <a:pt x="34196" y="368"/>
                        <a:pt x="40578" y="7893"/>
                      </a:cubicBezTo>
                      <a:cubicBezTo>
                        <a:pt x="41340" y="8751"/>
                        <a:pt x="42007" y="9703"/>
                        <a:pt x="42578" y="10751"/>
                      </a:cubicBezTo>
                      <a:cubicBezTo>
                        <a:pt x="43721" y="8655"/>
                        <a:pt x="45341" y="6750"/>
                        <a:pt x="47246" y="5036"/>
                      </a:cubicBezTo>
                      <a:cubicBezTo>
                        <a:pt x="55628" y="-2013"/>
                        <a:pt x="67534" y="-1632"/>
                        <a:pt x="73820" y="5988"/>
                      </a:cubicBezTo>
                      <a:cubicBezTo>
                        <a:pt x="78583" y="11703"/>
                        <a:pt x="78869" y="19800"/>
                        <a:pt x="75249" y="2637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5" name="Google Shape;415;p4"/>
                <p:cNvSpPr/>
                <p:nvPr/>
              </p:nvSpPr>
              <p:spPr>
                <a:xfrm>
                  <a:off x="7406855" y="1959822"/>
                  <a:ext cx="319072" cy="32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90" h="91778" extrusionOk="0">
                      <a:moveTo>
                        <a:pt x="67276" y="21283"/>
                      </a:moveTo>
                      <a:cubicBezTo>
                        <a:pt x="72039" y="19759"/>
                        <a:pt x="77087" y="20139"/>
                        <a:pt x="81469" y="22806"/>
                      </a:cubicBezTo>
                      <a:cubicBezTo>
                        <a:pt x="89946" y="27855"/>
                        <a:pt x="92232" y="39570"/>
                        <a:pt x="86612" y="48905"/>
                      </a:cubicBezTo>
                      <a:cubicBezTo>
                        <a:pt x="81754" y="56906"/>
                        <a:pt x="72610" y="60526"/>
                        <a:pt x="64895" y="58144"/>
                      </a:cubicBezTo>
                      <a:cubicBezTo>
                        <a:pt x="70610" y="63954"/>
                        <a:pt x="71658" y="73765"/>
                        <a:pt x="66800" y="81766"/>
                      </a:cubicBezTo>
                      <a:cubicBezTo>
                        <a:pt x="61180" y="91101"/>
                        <a:pt x="49750" y="94530"/>
                        <a:pt x="41368" y="89386"/>
                      </a:cubicBezTo>
                      <a:cubicBezTo>
                        <a:pt x="37177" y="86814"/>
                        <a:pt x="34606" y="82719"/>
                        <a:pt x="33558" y="78147"/>
                      </a:cubicBezTo>
                      <a:cubicBezTo>
                        <a:pt x="27462" y="83481"/>
                        <a:pt x="18985" y="84719"/>
                        <a:pt x="12222" y="80718"/>
                      </a:cubicBezTo>
                      <a:cubicBezTo>
                        <a:pt x="3745" y="75670"/>
                        <a:pt x="1459" y="63954"/>
                        <a:pt x="7078" y="54620"/>
                      </a:cubicBezTo>
                      <a:cubicBezTo>
                        <a:pt x="8126" y="52810"/>
                        <a:pt x="9460" y="51286"/>
                        <a:pt x="10888" y="49953"/>
                      </a:cubicBezTo>
                      <a:cubicBezTo>
                        <a:pt x="10031" y="49572"/>
                        <a:pt x="9079" y="49191"/>
                        <a:pt x="8221" y="48619"/>
                      </a:cubicBezTo>
                      <a:cubicBezTo>
                        <a:pt x="-256" y="43571"/>
                        <a:pt x="-2542" y="31855"/>
                        <a:pt x="3078" y="22426"/>
                      </a:cubicBezTo>
                      <a:cubicBezTo>
                        <a:pt x="8698" y="13091"/>
                        <a:pt x="20128" y="9757"/>
                        <a:pt x="28605" y="14805"/>
                      </a:cubicBezTo>
                      <a:cubicBezTo>
                        <a:pt x="29557" y="15377"/>
                        <a:pt x="30510" y="16139"/>
                        <a:pt x="31367" y="16901"/>
                      </a:cubicBezTo>
                      <a:cubicBezTo>
                        <a:pt x="31748" y="14520"/>
                        <a:pt x="32701" y="12234"/>
                        <a:pt x="34034" y="10043"/>
                      </a:cubicBezTo>
                      <a:cubicBezTo>
                        <a:pt x="39654" y="709"/>
                        <a:pt x="51084" y="-2721"/>
                        <a:pt x="59561" y="2328"/>
                      </a:cubicBezTo>
                      <a:cubicBezTo>
                        <a:pt x="65657" y="6233"/>
                        <a:pt x="68610" y="13853"/>
                        <a:pt x="67276" y="2128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6" name="Google Shape;416;p4"/>
                <p:cNvSpPr/>
                <p:nvPr/>
              </p:nvSpPr>
              <p:spPr>
                <a:xfrm>
                  <a:off x="7563013" y="911317"/>
                  <a:ext cx="318627" cy="321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565" h="90372" extrusionOk="0">
                      <a:moveTo>
                        <a:pt x="63284" y="17326"/>
                      </a:moveTo>
                      <a:cubicBezTo>
                        <a:pt x="67476" y="14754"/>
                        <a:pt x="72619" y="13897"/>
                        <a:pt x="77477" y="15421"/>
                      </a:cubicBezTo>
                      <a:cubicBezTo>
                        <a:pt x="86907" y="18374"/>
                        <a:pt x="91859" y="29232"/>
                        <a:pt x="88526" y="39614"/>
                      </a:cubicBezTo>
                      <a:cubicBezTo>
                        <a:pt x="85668" y="48568"/>
                        <a:pt x="77667" y="54187"/>
                        <a:pt x="69571" y="53711"/>
                      </a:cubicBezTo>
                      <a:cubicBezTo>
                        <a:pt x="76524" y="57997"/>
                        <a:pt x="79763" y="67332"/>
                        <a:pt x="77001" y="76190"/>
                      </a:cubicBezTo>
                      <a:cubicBezTo>
                        <a:pt x="73762" y="86572"/>
                        <a:pt x="63475" y="92573"/>
                        <a:pt x="54045" y="89620"/>
                      </a:cubicBezTo>
                      <a:cubicBezTo>
                        <a:pt x="49378" y="88096"/>
                        <a:pt x="45854" y="84763"/>
                        <a:pt x="43758" y="80476"/>
                      </a:cubicBezTo>
                      <a:cubicBezTo>
                        <a:pt x="39091" y="87144"/>
                        <a:pt x="31090" y="90287"/>
                        <a:pt x="23661" y="88001"/>
                      </a:cubicBezTo>
                      <a:cubicBezTo>
                        <a:pt x="14231" y="85049"/>
                        <a:pt x="9278" y="74190"/>
                        <a:pt x="12516" y="63808"/>
                      </a:cubicBezTo>
                      <a:cubicBezTo>
                        <a:pt x="13183" y="61808"/>
                        <a:pt x="14040" y="59998"/>
                        <a:pt x="15088" y="58378"/>
                      </a:cubicBezTo>
                      <a:cubicBezTo>
                        <a:pt x="14136" y="58283"/>
                        <a:pt x="13088" y="58093"/>
                        <a:pt x="12135" y="57712"/>
                      </a:cubicBezTo>
                      <a:cubicBezTo>
                        <a:pt x="2706" y="54759"/>
                        <a:pt x="-2247" y="43900"/>
                        <a:pt x="991" y="33518"/>
                      </a:cubicBezTo>
                      <a:cubicBezTo>
                        <a:pt x="4230" y="23136"/>
                        <a:pt x="14612" y="17135"/>
                        <a:pt x="24042" y="20183"/>
                      </a:cubicBezTo>
                      <a:cubicBezTo>
                        <a:pt x="25184" y="20564"/>
                        <a:pt x="26232" y="20945"/>
                        <a:pt x="27185" y="21517"/>
                      </a:cubicBezTo>
                      <a:cubicBezTo>
                        <a:pt x="26994" y="19135"/>
                        <a:pt x="27375" y="16659"/>
                        <a:pt x="28137" y="14183"/>
                      </a:cubicBezTo>
                      <a:cubicBezTo>
                        <a:pt x="31471" y="3800"/>
                        <a:pt x="41758" y="-2200"/>
                        <a:pt x="51092" y="752"/>
                      </a:cubicBezTo>
                      <a:cubicBezTo>
                        <a:pt x="58236" y="3038"/>
                        <a:pt x="62808" y="9706"/>
                        <a:pt x="63284" y="1732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17" name="Google Shape;417;p4"/>
              <p:cNvGrpSpPr/>
              <p:nvPr/>
            </p:nvGrpSpPr>
            <p:grpSpPr>
              <a:xfrm flipH="1">
                <a:off x="9929816" y="4168342"/>
                <a:ext cx="1473382" cy="1028899"/>
                <a:chOff x="2704627" y="391002"/>
                <a:chExt cx="5258323" cy="3672017"/>
              </a:xfrm>
            </p:grpSpPr>
            <p:sp>
              <p:nvSpPr>
                <p:cNvPr id="418" name="Google Shape;418;p4"/>
                <p:cNvSpPr/>
                <p:nvPr/>
              </p:nvSpPr>
              <p:spPr>
                <a:xfrm>
                  <a:off x="2704627" y="1764803"/>
                  <a:ext cx="325636" cy="3032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535" h="85248" extrusionOk="0">
                      <a:moveTo>
                        <a:pt x="79438" y="54388"/>
                      </a:moveTo>
                      <a:cubicBezTo>
                        <a:pt x="83153" y="57626"/>
                        <a:pt x="85439" y="62198"/>
                        <a:pt x="85439" y="67342"/>
                      </a:cubicBezTo>
                      <a:cubicBezTo>
                        <a:pt x="85439" y="77248"/>
                        <a:pt x="76581" y="85249"/>
                        <a:pt x="65723" y="85249"/>
                      </a:cubicBezTo>
                      <a:cubicBezTo>
                        <a:pt x="56388" y="85249"/>
                        <a:pt x="48577" y="79343"/>
                        <a:pt x="46577" y="71438"/>
                      </a:cubicBezTo>
                      <a:cubicBezTo>
                        <a:pt x="44577" y="79343"/>
                        <a:pt x="36671" y="85249"/>
                        <a:pt x="27337" y="85249"/>
                      </a:cubicBezTo>
                      <a:cubicBezTo>
                        <a:pt x="16478" y="85249"/>
                        <a:pt x="7620" y="77248"/>
                        <a:pt x="7620" y="67342"/>
                      </a:cubicBezTo>
                      <a:cubicBezTo>
                        <a:pt x="7620" y="62389"/>
                        <a:pt x="9811" y="58103"/>
                        <a:pt x="13240" y="54769"/>
                      </a:cubicBezTo>
                      <a:cubicBezTo>
                        <a:pt x="5525" y="52388"/>
                        <a:pt x="0" y="45625"/>
                        <a:pt x="0" y="37910"/>
                      </a:cubicBezTo>
                      <a:cubicBezTo>
                        <a:pt x="0" y="28004"/>
                        <a:pt x="8858" y="20003"/>
                        <a:pt x="19717" y="20003"/>
                      </a:cubicBezTo>
                      <a:cubicBezTo>
                        <a:pt x="21812" y="20003"/>
                        <a:pt x="23813" y="20288"/>
                        <a:pt x="25717" y="20860"/>
                      </a:cubicBezTo>
                      <a:cubicBezTo>
                        <a:pt x="25527" y="19907"/>
                        <a:pt x="25432" y="18860"/>
                        <a:pt x="25432" y="17907"/>
                      </a:cubicBezTo>
                      <a:cubicBezTo>
                        <a:pt x="25432" y="8001"/>
                        <a:pt x="34290" y="0"/>
                        <a:pt x="45148" y="0"/>
                      </a:cubicBezTo>
                      <a:cubicBezTo>
                        <a:pt x="56007" y="0"/>
                        <a:pt x="64865" y="8096"/>
                        <a:pt x="64865" y="17907"/>
                      </a:cubicBezTo>
                      <a:cubicBezTo>
                        <a:pt x="64865" y="19050"/>
                        <a:pt x="64770" y="20193"/>
                        <a:pt x="64579" y="21336"/>
                      </a:cubicBezTo>
                      <a:cubicBezTo>
                        <a:pt x="66770" y="20479"/>
                        <a:pt x="69247" y="20003"/>
                        <a:pt x="71819" y="20003"/>
                      </a:cubicBezTo>
                      <a:cubicBezTo>
                        <a:pt x="82772" y="20003"/>
                        <a:pt x="91535" y="28004"/>
                        <a:pt x="91535" y="37910"/>
                      </a:cubicBezTo>
                      <a:cubicBezTo>
                        <a:pt x="91535" y="45244"/>
                        <a:pt x="86487" y="51626"/>
                        <a:pt x="79438" y="5438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9" name="Google Shape;419;p4"/>
                <p:cNvSpPr/>
                <p:nvPr/>
              </p:nvSpPr>
              <p:spPr>
                <a:xfrm>
                  <a:off x="3136620" y="2534057"/>
                  <a:ext cx="312797" cy="3284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926" h="92336" extrusionOk="0">
                      <a:moveTo>
                        <a:pt x="60775" y="76172"/>
                      </a:moveTo>
                      <a:cubicBezTo>
                        <a:pt x="60489" y="81125"/>
                        <a:pt x="58298" y="85793"/>
                        <a:pt x="54298" y="88840"/>
                      </a:cubicBezTo>
                      <a:cubicBezTo>
                        <a:pt x="46487" y="94936"/>
                        <a:pt x="34771" y="92841"/>
                        <a:pt x="28104" y="84269"/>
                      </a:cubicBezTo>
                      <a:cubicBezTo>
                        <a:pt x="22389" y="76839"/>
                        <a:pt x="22198" y="67028"/>
                        <a:pt x="27247" y="60646"/>
                      </a:cubicBezTo>
                      <a:cubicBezTo>
                        <a:pt x="19817" y="63885"/>
                        <a:pt x="10292" y="61408"/>
                        <a:pt x="4482" y="53979"/>
                      </a:cubicBezTo>
                      <a:cubicBezTo>
                        <a:pt x="-2186" y="45406"/>
                        <a:pt x="-1328" y="33500"/>
                        <a:pt x="6482" y="27499"/>
                      </a:cubicBezTo>
                      <a:cubicBezTo>
                        <a:pt x="10387" y="24452"/>
                        <a:pt x="15150" y="23499"/>
                        <a:pt x="19817" y="24261"/>
                      </a:cubicBezTo>
                      <a:cubicBezTo>
                        <a:pt x="16960" y="16736"/>
                        <a:pt x="18865" y="8259"/>
                        <a:pt x="25056" y="3496"/>
                      </a:cubicBezTo>
                      <a:cubicBezTo>
                        <a:pt x="32866" y="-2600"/>
                        <a:pt x="44582" y="-504"/>
                        <a:pt x="51250" y="8069"/>
                      </a:cubicBezTo>
                      <a:cubicBezTo>
                        <a:pt x="52583" y="9688"/>
                        <a:pt x="53536" y="11497"/>
                        <a:pt x="54298" y="13307"/>
                      </a:cubicBezTo>
                      <a:cubicBezTo>
                        <a:pt x="54964" y="12545"/>
                        <a:pt x="55631" y="11878"/>
                        <a:pt x="56488" y="11307"/>
                      </a:cubicBezTo>
                      <a:cubicBezTo>
                        <a:pt x="64299" y="5211"/>
                        <a:pt x="76015" y="7211"/>
                        <a:pt x="82777" y="15879"/>
                      </a:cubicBezTo>
                      <a:cubicBezTo>
                        <a:pt x="89445" y="24452"/>
                        <a:pt x="88492" y="36358"/>
                        <a:pt x="80777" y="42454"/>
                      </a:cubicBezTo>
                      <a:cubicBezTo>
                        <a:pt x="79825" y="43120"/>
                        <a:pt x="78872" y="43787"/>
                        <a:pt x="77920" y="44263"/>
                      </a:cubicBezTo>
                      <a:cubicBezTo>
                        <a:pt x="79920" y="45502"/>
                        <a:pt x="81825" y="47216"/>
                        <a:pt x="83444" y="49216"/>
                      </a:cubicBezTo>
                      <a:cubicBezTo>
                        <a:pt x="90112" y="57789"/>
                        <a:pt x="89254" y="69695"/>
                        <a:pt x="81444" y="75791"/>
                      </a:cubicBezTo>
                      <a:cubicBezTo>
                        <a:pt x="75443" y="80173"/>
                        <a:pt x="67347" y="80173"/>
                        <a:pt x="60775" y="7617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0" name="Google Shape;420;p4"/>
                <p:cNvSpPr/>
                <p:nvPr/>
              </p:nvSpPr>
              <p:spPr>
                <a:xfrm>
                  <a:off x="3846591" y="3217169"/>
                  <a:ext cx="324590" cy="3161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241" h="88877" extrusionOk="0">
                      <a:moveTo>
                        <a:pt x="68171" y="68450"/>
                      </a:moveTo>
                      <a:cubicBezTo>
                        <a:pt x="69124" y="73307"/>
                        <a:pt x="68171" y="78355"/>
                        <a:pt x="65028" y="82356"/>
                      </a:cubicBezTo>
                      <a:cubicBezTo>
                        <a:pt x="59027" y="90167"/>
                        <a:pt x="47121" y="91119"/>
                        <a:pt x="38453" y="84356"/>
                      </a:cubicBezTo>
                      <a:cubicBezTo>
                        <a:pt x="31024" y="78641"/>
                        <a:pt x="28547" y="69116"/>
                        <a:pt x="31786" y="61687"/>
                      </a:cubicBezTo>
                      <a:cubicBezTo>
                        <a:pt x="25404" y="66735"/>
                        <a:pt x="15498" y="66545"/>
                        <a:pt x="8068" y="60829"/>
                      </a:cubicBezTo>
                      <a:cubicBezTo>
                        <a:pt x="-504" y="54162"/>
                        <a:pt x="-2600" y="42446"/>
                        <a:pt x="3496" y="34636"/>
                      </a:cubicBezTo>
                      <a:cubicBezTo>
                        <a:pt x="6544" y="30730"/>
                        <a:pt x="10831" y="28635"/>
                        <a:pt x="15593" y="28159"/>
                      </a:cubicBezTo>
                      <a:cubicBezTo>
                        <a:pt x="11021" y="21491"/>
                        <a:pt x="10735" y="12919"/>
                        <a:pt x="15498" y="6728"/>
                      </a:cubicBezTo>
                      <a:cubicBezTo>
                        <a:pt x="21499" y="-1083"/>
                        <a:pt x="33405" y="-2036"/>
                        <a:pt x="41977" y="4632"/>
                      </a:cubicBezTo>
                      <a:cubicBezTo>
                        <a:pt x="43597" y="5966"/>
                        <a:pt x="45025" y="7394"/>
                        <a:pt x="46168" y="9013"/>
                      </a:cubicBezTo>
                      <a:cubicBezTo>
                        <a:pt x="46645" y="8156"/>
                        <a:pt x="47121" y="7299"/>
                        <a:pt x="47788" y="6537"/>
                      </a:cubicBezTo>
                      <a:cubicBezTo>
                        <a:pt x="53788" y="-1273"/>
                        <a:pt x="65695" y="-2226"/>
                        <a:pt x="74362" y="4442"/>
                      </a:cubicBezTo>
                      <a:cubicBezTo>
                        <a:pt x="82935" y="11109"/>
                        <a:pt x="85030" y="22825"/>
                        <a:pt x="78934" y="30635"/>
                      </a:cubicBezTo>
                      <a:cubicBezTo>
                        <a:pt x="78268" y="31588"/>
                        <a:pt x="77410" y="32350"/>
                        <a:pt x="76553" y="33112"/>
                      </a:cubicBezTo>
                      <a:cubicBezTo>
                        <a:pt x="78839" y="33778"/>
                        <a:pt x="81125" y="34921"/>
                        <a:pt x="83125" y="36541"/>
                      </a:cubicBezTo>
                      <a:cubicBezTo>
                        <a:pt x="91793" y="43208"/>
                        <a:pt x="93793" y="54924"/>
                        <a:pt x="87793" y="62735"/>
                      </a:cubicBezTo>
                      <a:cubicBezTo>
                        <a:pt x="83316" y="68735"/>
                        <a:pt x="75410" y="70736"/>
                        <a:pt x="68171" y="6845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1" name="Google Shape;421;p4"/>
                <p:cNvSpPr/>
                <p:nvPr/>
              </p:nvSpPr>
              <p:spPr>
                <a:xfrm>
                  <a:off x="4799676" y="3684133"/>
                  <a:ext cx="318990" cy="3168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67" h="89053" extrusionOk="0">
                      <a:moveTo>
                        <a:pt x="73234" y="62053"/>
                      </a:moveTo>
                      <a:cubicBezTo>
                        <a:pt x="75996" y="66149"/>
                        <a:pt x="77044" y="71197"/>
                        <a:pt x="75806" y="76055"/>
                      </a:cubicBezTo>
                      <a:cubicBezTo>
                        <a:pt x="73329" y="85580"/>
                        <a:pt x="62756" y="91104"/>
                        <a:pt x="52184" y="88342"/>
                      </a:cubicBezTo>
                      <a:cubicBezTo>
                        <a:pt x="43135" y="85961"/>
                        <a:pt x="37039" y="78245"/>
                        <a:pt x="37134" y="70054"/>
                      </a:cubicBezTo>
                      <a:cubicBezTo>
                        <a:pt x="33229" y="77198"/>
                        <a:pt x="24085" y="80912"/>
                        <a:pt x="15036" y="78531"/>
                      </a:cubicBezTo>
                      <a:cubicBezTo>
                        <a:pt x="4559" y="75769"/>
                        <a:pt x="-2014" y="65768"/>
                        <a:pt x="558" y="56243"/>
                      </a:cubicBezTo>
                      <a:cubicBezTo>
                        <a:pt x="1796" y="51480"/>
                        <a:pt x="5035" y="47861"/>
                        <a:pt x="9131" y="45575"/>
                      </a:cubicBezTo>
                      <a:cubicBezTo>
                        <a:pt x="2273" y="41288"/>
                        <a:pt x="-1347" y="33383"/>
                        <a:pt x="653" y="25858"/>
                      </a:cubicBezTo>
                      <a:cubicBezTo>
                        <a:pt x="3130" y="16333"/>
                        <a:pt x="13702" y="10808"/>
                        <a:pt x="24180" y="13571"/>
                      </a:cubicBezTo>
                      <a:cubicBezTo>
                        <a:pt x="26180" y="14142"/>
                        <a:pt x="28085" y="14904"/>
                        <a:pt x="29800" y="15952"/>
                      </a:cubicBezTo>
                      <a:cubicBezTo>
                        <a:pt x="29895" y="14999"/>
                        <a:pt x="29990" y="13952"/>
                        <a:pt x="30276" y="12999"/>
                      </a:cubicBezTo>
                      <a:cubicBezTo>
                        <a:pt x="32752" y="3474"/>
                        <a:pt x="43325" y="-2050"/>
                        <a:pt x="53898" y="712"/>
                      </a:cubicBezTo>
                      <a:cubicBezTo>
                        <a:pt x="64376" y="3474"/>
                        <a:pt x="70852" y="13475"/>
                        <a:pt x="68376" y="23000"/>
                      </a:cubicBezTo>
                      <a:cubicBezTo>
                        <a:pt x="68090" y="24143"/>
                        <a:pt x="67709" y="25191"/>
                        <a:pt x="67233" y="26239"/>
                      </a:cubicBezTo>
                      <a:cubicBezTo>
                        <a:pt x="69614" y="25953"/>
                        <a:pt x="72091" y="26144"/>
                        <a:pt x="74567" y="26811"/>
                      </a:cubicBezTo>
                      <a:cubicBezTo>
                        <a:pt x="85140" y="29573"/>
                        <a:pt x="91617" y="39574"/>
                        <a:pt x="89140" y="49099"/>
                      </a:cubicBezTo>
                      <a:cubicBezTo>
                        <a:pt x="87236" y="56338"/>
                        <a:pt x="80854" y="61196"/>
                        <a:pt x="73234" y="6205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2" name="Google Shape;422;p4"/>
                <p:cNvSpPr/>
                <p:nvPr/>
              </p:nvSpPr>
              <p:spPr>
                <a:xfrm>
                  <a:off x="5744648" y="3748148"/>
                  <a:ext cx="327639" cy="314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98" h="88509" extrusionOk="0">
                      <a:moveTo>
                        <a:pt x="81434" y="41582"/>
                      </a:moveTo>
                      <a:cubicBezTo>
                        <a:pt x="86006" y="43487"/>
                        <a:pt x="89626" y="47106"/>
                        <a:pt x="91245" y="51964"/>
                      </a:cubicBezTo>
                      <a:cubicBezTo>
                        <a:pt x="94388" y="61299"/>
                        <a:pt x="88578" y="71681"/>
                        <a:pt x="78196" y="75205"/>
                      </a:cubicBezTo>
                      <a:cubicBezTo>
                        <a:pt x="69338" y="78158"/>
                        <a:pt x="60003" y="75015"/>
                        <a:pt x="55622" y="68157"/>
                      </a:cubicBezTo>
                      <a:cubicBezTo>
                        <a:pt x="56193" y="76253"/>
                        <a:pt x="50669" y="84444"/>
                        <a:pt x="41715" y="87397"/>
                      </a:cubicBezTo>
                      <a:cubicBezTo>
                        <a:pt x="31428" y="90826"/>
                        <a:pt x="20474" y="86064"/>
                        <a:pt x="17426" y="76729"/>
                      </a:cubicBezTo>
                      <a:cubicBezTo>
                        <a:pt x="15902" y="72062"/>
                        <a:pt x="16569" y="67299"/>
                        <a:pt x="18760" y="63108"/>
                      </a:cubicBezTo>
                      <a:cubicBezTo>
                        <a:pt x="10664" y="63299"/>
                        <a:pt x="3329" y="58632"/>
                        <a:pt x="853" y="51297"/>
                      </a:cubicBezTo>
                      <a:cubicBezTo>
                        <a:pt x="-2290" y="41963"/>
                        <a:pt x="3520" y="31581"/>
                        <a:pt x="13902" y="28152"/>
                      </a:cubicBezTo>
                      <a:cubicBezTo>
                        <a:pt x="15902" y="27485"/>
                        <a:pt x="17903" y="27104"/>
                        <a:pt x="19808" y="27104"/>
                      </a:cubicBezTo>
                      <a:cubicBezTo>
                        <a:pt x="19331" y="26247"/>
                        <a:pt x="18950" y="25294"/>
                        <a:pt x="18569" y="24342"/>
                      </a:cubicBezTo>
                      <a:cubicBezTo>
                        <a:pt x="15426" y="15007"/>
                        <a:pt x="21236" y="4530"/>
                        <a:pt x="31619" y="1100"/>
                      </a:cubicBezTo>
                      <a:cubicBezTo>
                        <a:pt x="41906" y="-2328"/>
                        <a:pt x="52859" y="2529"/>
                        <a:pt x="56003" y="11864"/>
                      </a:cubicBezTo>
                      <a:cubicBezTo>
                        <a:pt x="56384" y="13007"/>
                        <a:pt x="56669" y="14055"/>
                        <a:pt x="56765" y="15198"/>
                      </a:cubicBezTo>
                      <a:cubicBezTo>
                        <a:pt x="58574" y="13674"/>
                        <a:pt x="60860" y="12435"/>
                        <a:pt x="63242" y="11673"/>
                      </a:cubicBezTo>
                      <a:cubicBezTo>
                        <a:pt x="73624" y="8244"/>
                        <a:pt x="84482" y="13007"/>
                        <a:pt x="87626" y="22341"/>
                      </a:cubicBezTo>
                      <a:cubicBezTo>
                        <a:pt x="90007" y="29104"/>
                        <a:pt x="87340" y="36724"/>
                        <a:pt x="81434" y="4158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3" name="Google Shape;423;p4"/>
                <p:cNvSpPr/>
                <p:nvPr/>
              </p:nvSpPr>
              <p:spPr>
                <a:xfrm>
                  <a:off x="6659506" y="3283069"/>
                  <a:ext cx="328300" cy="313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284" h="88196" extrusionOk="0">
                      <a:moveTo>
                        <a:pt x="75717" y="26684"/>
                      </a:moveTo>
                      <a:cubicBezTo>
                        <a:pt x="80670" y="26874"/>
                        <a:pt x="85337" y="28970"/>
                        <a:pt x="88576" y="32875"/>
                      </a:cubicBezTo>
                      <a:cubicBezTo>
                        <a:pt x="94767" y="40495"/>
                        <a:pt x="93053" y="52306"/>
                        <a:pt x="84575" y="59164"/>
                      </a:cubicBezTo>
                      <a:cubicBezTo>
                        <a:pt x="77336" y="65070"/>
                        <a:pt x="67526" y="65451"/>
                        <a:pt x="60953" y="60593"/>
                      </a:cubicBezTo>
                      <a:cubicBezTo>
                        <a:pt x="64382" y="68022"/>
                        <a:pt x="62001" y="77547"/>
                        <a:pt x="54762" y="83453"/>
                      </a:cubicBezTo>
                      <a:cubicBezTo>
                        <a:pt x="46380" y="90311"/>
                        <a:pt x="34474" y="89644"/>
                        <a:pt x="28187" y="82024"/>
                      </a:cubicBezTo>
                      <a:cubicBezTo>
                        <a:pt x="25044" y="78214"/>
                        <a:pt x="23996" y="73452"/>
                        <a:pt x="24663" y="68784"/>
                      </a:cubicBezTo>
                      <a:cubicBezTo>
                        <a:pt x="17138" y="71737"/>
                        <a:pt x="8661" y="70023"/>
                        <a:pt x="3708" y="64022"/>
                      </a:cubicBezTo>
                      <a:cubicBezTo>
                        <a:pt x="-2483" y="56402"/>
                        <a:pt x="-769" y="44591"/>
                        <a:pt x="7709" y="37733"/>
                      </a:cubicBezTo>
                      <a:cubicBezTo>
                        <a:pt x="9328" y="36399"/>
                        <a:pt x="11042" y="35352"/>
                        <a:pt x="12852" y="34590"/>
                      </a:cubicBezTo>
                      <a:cubicBezTo>
                        <a:pt x="12090" y="33923"/>
                        <a:pt x="11423" y="33256"/>
                        <a:pt x="10757" y="32494"/>
                      </a:cubicBezTo>
                      <a:cubicBezTo>
                        <a:pt x="4565" y="24874"/>
                        <a:pt x="6280" y="13063"/>
                        <a:pt x="14757" y="6110"/>
                      </a:cubicBezTo>
                      <a:cubicBezTo>
                        <a:pt x="23139" y="-748"/>
                        <a:pt x="35141" y="-81"/>
                        <a:pt x="41332" y="7539"/>
                      </a:cubicBezTo>
                      <a:cubicBezTo>
                        <a:pt x="42094" y="8396"/>
                        <a:pt x="42665" y="9444"/>
                        <a:pt x="43237" y="10396"/>
                      </a:cubicBezTo>
                      <a:cubicBezTo>
                        <a:pt x="44380" y="8301"/>
                        <a:pt x="46094" y="6396"/>
                        <a:pt x="47999" y="4776"/>
                      </a:cubicBezTo>
                      <a:cubicBezTo>
                        <a:pt x="56477" y="-2082"/>
                        <a:pt x="68383" y="-1510"/>
                        <a:pt x="74574" y="6205"/>
                      </a:cubicBezTo>
                      <a:cubicBezTo>
                        <a:pt x="79337" y="11920"/>
                        <a:pt x="79527" y="20016"/>
                        <a:pt x="75717" y="2668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4" name="Google Shape;424;p4"/>
                <p:cNvSpPr/>
                <p:nvPr/>
              </p:nvSpPr>
              <p:spPr>
                <a:xfrm>
                  <a:off x="7240398" y="2423396"/>
                  <a:ext cx="323633" cy="3196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972" h="89844" extrusionOk="0">
                      <a:moveTo>
                        <a:pt x="72728" y="25270"/>
                      </a:moveTo>
                      <a:cubicBezTo>
                        <a:pt x="77681" y="24984"/>
                        <a:pt x="82538" y="26603"/>
                        <a:pt x="86158" y="30223"/>
                      </a:cubicBezTo>
                      <a:cubicBezTo>
                        <a:pt x="93111" y="37271"/>
                        <a:pt x="92444" y="49082"/>
                        <a:pt x="84729" y="56797"/>
                      </a:cubicBezTo>
                      <a:cubicBezTo>
                        <a:pt x="78062" y="63370"/>
                        <a:pt x="68346" y="64703"/>
                        <a:pt x="61393" y="60417"/>
                      </a:cubicBezTo>
                      <a:cubicBezTo>
                        <a:pt x="65489" y="67466"/>
                        <a:pt x="64060" y="77181"/>
                        <a:pt x="57488" y="83753"/>
                      </a:cubicBezTo>
                      <a:cubicBezTo>
                        <a:pt x="49772" y="91373"/>
                        <a:pt x="37866" y="91945"/>
                        <a:pt x="30913" y="84896"/>
                      </a:cubicBezTo>
                      <a:cubicBezTo>
                        <a:pt x="27484" y="81372"/>
                        <a:pt x="25960" y="76800"/>
                        <a:pt x="26055" y="72037"/>
                      </a:cubicBezTo>
                      <a:cubicBezTo>
                        <a:pt x="18911" y="75752"/>
                        <a:pt x="10244" y="74800"/>
                        <a:pt x="4814" y="69275"/>
                      </a:cubicBezTo>
                      <a:cubicBezTo>
                        <a:pt x="-2139" y="62227"/>
                        <a:pt x="-1472" y="50416"/>
                        <a:pt x="6243" y="42701"/>
                      </a:cubicBezTo>
                      <a:cubicBezTo>
                        <a:pt x="7767" y="41177"/>
                        <a:pt x="9386" y="40034"/>
                        <a:pt x="11101" y="39081"/>
                      </a:cubicBezTo>
                      <a:cubicBezTo>
                        <a:pt x="10339" y="38510"/>
                        <a:pt x="9482" y="37843"/>
                        <a:pt x="8815" y="37176"/>
                      </a:cubicBezTo>
                      <a:cubicBezTo>
                        <a:pt x="1862" y="30127"/>
                        <a:pt x="2528" y="18221"/>
                        <a:pt x="10244" y="10601"/>
                      </a:cubicBezTo>
                      <a:cubicBezTo>
                        <a:pt x="17959" y="2981"/>
                        <a:pt x="29865" y="2505"/>
                        <a:pt x="36818" y="9458"/>
                      </a:cubicBezTo>
                      <a:cubicBezTo>
                        <a:pt x="37676" y="10316"/>
                        <a:pt x="38342" y="11173"/>
                        <a:pt x="39009" y="12125"/>
                      </a:cubicBezTo>
                      <a:cubicBezTo>
                        <a:pt x="39962" y="9935"/>
                        <a:pt x="41486" y="7839"/>
                        <a:pt x="43295" y="6125"/>
                      </a:cubicBezTo>
                      <a:cubicBezTo>
                        <a:pt x="51106" y="-1591"/>
                        <a:pt x="62917" y="-2067"/>
                        <a:pt x="69870" y="4982"/>
                      </a:cubicBezTo>
                      <a:cubicBezTo>
                        <a:pt x="74918" y="10316"/>
                        <a:pt x="75871" y="18317"/>
                        <a:pt x="72728" y="2527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5" name="Google Shape;425;p4"/>
                <p:cNvSpPr/>
                <p:nvPr/>
              </p:nvSpPr>
              <p:spPr>
                <a:xfrm>
                  <a:off x="7526512" y="1460228"/>
                  <a:ext cx="318083" cy="3209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412" h="90215" extrusionOk="0">
                      <a:moveTo>
                        <a:pt x="62876" y="17040"/>
                      </a:moveTo>
                      <a:cubicBezTo>
                        <a:pt x="67067" y="14373"/>
                        <a:pt x="72115" y="13421"/>
                        <a:pt x="76973" y="14850"/>
                      </a:cubicBezTo>
                      <a:cubicBezTo>
                        <a:pt x="86403" y="17612"/>
                        <a:pt x="91641" y="28375"/>
                        <a:pt x="88498" y="38852"/>
                      </a:cubicBezTo>
                      <a:cubicBezTo>
                        <a:pt x="85831" y="47806"/>
                        <a:pt x="77925" y="53711"/>
                        <a:pt x="69829" y="53331"/>
                      </a:cubicBezTo>
                      <a:cubicBezTo>
                        <a:pt x="76878" y="57522"/>
                        <a:pt x="80307" y="66666"/>
                        <a:pt x="77640" y="75714"/>
                      </a:cubicBezTo>
                      <a:cubicBezTo>
                        <a:pt x="74592" y="86097"/>
                        <a:pt x="64400" y="92383"/>
                        <a:pt x="54970" y="89526"/>
                      </a:cubicBezTo>
                      <a:cubicBezTo>
                        <a:pt x="50208" y="88097"/>
                        <a:pt x="46683" y="84858"/>
                        <a:pt x="44493" y="80572"/>
                      </a:cubicBezTo>
                      <a:cubicBezTo>
                        <a:pt x="40016" y="87240"/>
                        <a:pt x="32015" y="90669"/>
                        <a:pt x="24585" y="88478"/>
                      </a:cubicBezTo>
                      <a:cubicBezTo>
                        <a:pt x="15156" y="85716"/>
                        <a:pt x="9917" y="74952"/>
                        <a:pt x="12965" y="64570"/>
                      </a:cubicBezTo>
                      <a:cubicBezTo>
                        <a:pt x="13537" y="62570"/>
                        <a:pt x="14394" y="60760"/>
                        <a:pt x="15441" y="59046"/>
                      </a:cubicBezTo>
                      <a:cubicBezTo>
                        <a:pt x="14489" y="58950"/>
                        <a:pt x="13441" y="58760"/>
                        <a:pt x="12489" y="58474"/>
                      </a:cubicBezTo>
                      <a:cubicBezTo>
                        <a:pt x="3059" y="55712"/>
                        <a:pt x="-2180" y="44949"/>
                        <a:pt x="868" y="34471"/>
                      </a:cubicBezTo>
                      <a:cubicBezTo>
                        <a:pt x="3916" y="24089"/>
                        <a:pt x="14108" y="17898"/>
                        <a:pt x="23633" y="20660"/>
                      </a:cubicBezTo>
                      <a:cubicBezTo>
                        <a:pt x="24776" y="20946"/>
                        <a:pt x="25824" y="21422"/>
                        <a:pt x="26776" y="21898"/>
                      </a:cubicBezTo>
                      <a:cubicBezTo>
                        <a:pt x="26586" y="19517"/>
                        <a:pt x="26871" y="17040"/>
                        <a:pt x="27538" y="14564"/>
                      </a:cubicBezTo>
                      <a:cubicBezTo>
                        <a:pt x="30586" y="4086"/>
                        <a:pt x="40778" y="-2105"/>
                        <a:pt x="50208" y="657"/>
                      </a:cubicBezTo>
                      <a:cubicBezTo>
                        <a:pt x="57542" y="2943"/>
                        <a:pt x="62304" y="9516"/>
                        <a:pt x="62876" y="1704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6" name="Google Shape;426;p4"/>
                <p:cNvSpPr/>
                <p:nvPr/>
              </p:nvSpPr>
              <p:spPr>
                <a:xfrm>
                  <a:off x="7644358" y="391002"/>
                  <a:ext cx="318592" cy="3225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555" h="90680" extrusionOk="0">
                      <a:moveTo>
                        <a:pt x="63754" y="17575"/>
                      </a:moveTo>
                      <a:cubicBezTo>
                        <a:pt x="68040" y="15098"/>
                        <a:pt x="73184" y="14432"/>
                        <a:pt x="77946" y="16146"/>
                      </a:cubicBezTo>
                      <a:cubicBezTo>
                        <a:pt x="87281" y="19385"/>
                        <a:pt x="91948" y="30339"/>
                        <a:pt x="88329" y="40625"/>
                      </a:cubicBezTo>
                      <a:cubicBezTo>
                        <a:pt x="85281" y="49484"/>
                        <a:pt x="77089" y="54913"/>
                        <a:pt x="68993" y="54246"/>
                      </a:cubicBezTo>
                      <a:cubicBezTo>
                        <a:pt x="75756" y="58723"/>
                        <a:pt x="78804" y="68153"/>
                        <a:pt x="75756" y="77011"/>
                      </a:cubicBezTo>
                      <a:cubicBezTo>
                        <a:pt x="72232" y="87298"/>
                        <a:pt x="61754" y="93013"/>
                        <a:pt x="52419" y="89774"/>
                      </a:cubicBezTo>
                      <a:cubicBezTo>
                        <a:pt x="47752" y="88155"/>
                        <a:pt x="44419" y="84726"/>
                        <a:pt x="42418" y="80345"/>
                      </a:cubicBezTo>
                      <a:cubicBezTo>
                        <a:pt x="37561" y="86822"/>
                        <a:pt x="29464" y="89774"/>
                        <a:pt x="22130" y="87298"/>
                      </a:cubicBezTo>
                      <a:cubicBezTo>
                        <a:pt x="12795" y="84059"/>
                        <a:pt x="8128" y="73106"/>
                        <a:pt x="11748" y="62819"/>
                      </a:cubicBezTo>
                      <a:cubicBezTo>
                        <a:pt x="12415" y="60818"/>
                        <a:pt x="13367" y="59009"/>
                        <a:pt x="14510" y="57485"/>
                      </a:cubicBezTo>
                      <a:cubicBezTo>
                        <a:pt x="13557" y="57294"/>
                        <a:pt x="12605" y="57104"/>
                        <a:pt x="11653" y="56818"/>
                      </a:cubicBezTo>
                      <a:cubicBezTo>
                        <a:pt x="2318" y="53580"/>
                        <a:pt x="-2349" y="42626"/>
                        <a:pt x="1175" y="32243"/>
                      </a:cubicBezTo>
                      <a:cubicBezTo>
                        <a:pt x="4699" y="21957"/>
                        <a:pt x="15272" y="16337"/>
                        <a:pt x="24607" y="19575"/>
                      </a:cubicBezTo>
                      <a:cubicBezTo>
                        <a:pt x="25654" y="19956"/>
                        <a:pt x="26797" y="20432"/>
                        <a:pt x="27750" y="21004"/>
                      </a:cubicBezTo>
                      <a:cubicBezTo>
                        <a:pt x="27654" y="18623"/>
                        <a:pt x="28036" y="16146"/>
                        <a:pt x="28893" y="13670"/>
                      </a:cubicBezTo>
                      <a:cubicBezTo>
                        <a:pt x="32512" y="3383"/>
                        <a:pt x="42894" y="-2332"/>
                        <a:pt x="52229" y="906"/>
                      </a:cubicBezTo>
                      <a:cubicBezTo>
                        <a:pt x="59087" y="3192"/>
                        <a:pt x="63469" y="10050"/>
                        <a:pt x="63754" y="1757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27" name="Google Shape;427;p4"/>
              <p:cNvSpPr/>
              <p:nvPr/>
            </p:nvSpPr>
            <p:spPr>
              <a:xfrm flipH="1">
                <a:off x="11050001" y="5036479"/>
                <a:ext cx="116687" cy="234968"/>
              </a:xfrm>
              <a:custGeom>
                <a:avLst/>
                <a:gdLst/>
                <a:ahLst/>
                <a:cxnLst/>
                <a:rect l="l" t="t" r="r" b="b"/>
                <a:pathLst>
                  <a:path w="116979" h="235557" extrusionOk="0">
                    <a:moveTo>
                      <a:pt x="116810" y="177551"/>
                    </a:moveTo>
                    <a:lnTo>
                      <a:pt x="90712" y="99827"/>
                    </a:lnTo>
                    <a:cubicBezTo>
                      <a:pt x="97189" y="94207"/>
                      <a:pt x="101570" y="86111"/>
                      <a:pt x="101951" y="76776"/>
                    </a:cubicBezTo>
                    <a:cubicBezTo>
                      <a:pt x="102618" y="59631"/>
                      <a:pt x="89855" y="45248"/>
                      <a:pt x="73091" y="43438"/>
                    </a:cubicBezTo>
                    <a:lnTo>
                      <a:pt x="75662" y="3814"/>
                    </a:lnTo>
                    <a:cubicBezTo>
                      <a:pt x="75758" y="1814"/>
                      <a:pt x="74329" y="100"/>
                      <a:pt x="72329" y="5"/>
                    </a:cubicBezTo>
                    <a:cubicBezTo>
                      <a:pt x="70328" y="-91"/>
                      <a:pt x="68709" y="1338"/>
                      <a:pt x="68519" y="3338"/>
                    </a:cubicBezTo>
                    <a:lnTo>
                      <a:pt x="65947" y="43438"/>
                    </a:lnTo>
                    <a:cubicBezTo>
                      <a:pt x="50516" y="45248"/>
                      <a:pt x="38134" y="58012"/>
                      <a:pt x="37467" y="74014"/>
                    </a:cubicBezTo>
                    <a:cubicBezTo>
                      <a:pt x="37086" y="83539"/>
                      <a:pt x="40991" y="92206"/>
                      <a:pt x="47278" y="98398"/>
                    </a:cubicBezTo>
                    <a:cubicBezTo>
                      <a:pt x="40991" y="109637"/>
                      <a:pt x="34514" y="120591"/>
                      <a:pt x="28133" y="131354"/>
                    </a:cubicBezTo>
                    <a:cubicBezTo>
                      <a:pt x="18798" y="146975"/>
                      <a:pt x="9083" y="163168"/>
                      <a:pt x="415" y="179837"/>
                    </a:cubicBezTo>
                    <a:cubicBezTo>
                      <a:pt x="-538" y="181551"/>
                      <a:pt x="224" y="183742"/>
                      <a:pt x="1939" y="184694"/>
                    </a:cubicBezTo>
                    <a:cubicBezTo>
                      <a:pt x="3749" y="185647"/>
                      <a:pt x="5844" y="184885"/>
                      <a:pt x="6797" y="183170"/>
                    </a:cubicBezTo>
                    <a:cubicBezTo>
                      <a:pt x="15369" y="166597"/>
                      <a:pt x="24989" y="150595"/>
                      <a:pt x="34324" y="135069"/>
                    </a:cubicBezTo>
                    <a:cubicBezTo>
                      <a:pt x="35181" y="133640"/>
                      <a:pt x="36038" y="132212"/>
                      <a:pt x="36896" y="130783"/>
                    </a:cubicBezTo>
                    <a:lnTo>
                      <a:pt x="13369" y="192219"/>
                    </a:lnTo>
                    <a:cubicBezTo>
                      <a:pt x="12702" y="194029"/>
                      <a:pt x="13559" y="196124"/>
                      <a:pt x="15464" y="196791"/>
                    </a:cubicBezTo>
                    <a:cubicBezTo>
                      <a:pt x="15845" y="196981"/>
                      <a:pt x="16226" y="196981"/>
                      <a:pt x="16607" y="196981"/>
                    </a:cubicBezTo>
                    <a:cubicBezTo>
                      <a:pt x="18131" y="197077"/>
                      <a:pt x="19560" y="196124"/>
                      <a:pt x="20132" y="194696"/>
                    </a:cubicBezTo>
                    <a:lnTo>
                      <a:pt x="41468" y="138879"/>
                    </a:lnTo>
                    <a:lnTo>
                      <a:pt x="27085" y="195172"/>
                    </a:lnTo>
                    <a:cubicBezTo>
                      <a:pt x="26609" y="197077"/>
                      <a:pt x="27752" y="199077"/>
                      <a:pt x="29657" y="199553"/>
                    </a:cubicBezTo>
                    <a:cubicBezTo>
                      <a:pt x="29942" y="199648"/>
                      <a:pt x="30133" y="199648"/>
                      <a:pt x="30419" y="199648"/>
                    </a:cubicBezTo>
                    <a:cubicBezTo>
                      <a:pt x="32038" y="199744"/>
                      <a:pt x="33562" y="198601"/>
                      <a:pt x="34038" y="196981"/>
                    </a:cubicBezTo>
                    <a:lnTo>
                      <a:pt x="42611" y="163644"/>
                    </a:lnTo>
                    <a:lnTo>
                      <a:pt x="36705" y="215936"/>
                    </a:lnTo>
                    <a:cubicBezTo>
                      <a:pt x="36515" y="217937"/>
                      <a:pt x="37943" y="219651"/>
                      <a:pt x="39848" y="219842"/>
                    </a:cubicBezTo>
                    <a:cubicBezTo>
                      <a:pt x="39944" y="219842"/>
                      <a:pt x="40039" y="219842"/>
                      <a:pt x="40134" y="219842"/>
                    </a:cubicBezTo>
                    <a:cubicBezTo>
                      <a:pt x="41944" y="219937"/>
                      <a:pt x="43658" y="218508"/>
                      <a:pt x="43849" y="216698"/>
                    </a:cubicBezTo>
                    <a:lnTo>
                      <a:pt x="52898" y="136688"/>
                    </a:lnTo>
                    <a:cubicBezTo>
                      <a:pt x="52040" y="145356"/>
                      <a:pt x="51374" y="154024"/>
                      <a:pt x="50707" y="162596"/>
                    </a:cubicBezTo>
                    <a:cubicBezTo>
                      <a:pt x="49945" y="172597"/>
                      <a:pt x="49278" y="182504"/>
                      <a:pt x="48230" y="192029"/>
                    </a:cubicBezTo>
                    <a:cubicBezTo>
                      <a:pt x="48040" y="194029"/>
                      <a:pt x="49469" y="195743"/>
                      <a:pt x="51374" y="195934"/>
                    </a:cubicBezTo>
                    <a:cubicBezTo>
                      <a:pt x="51469" y="195934"/>
                      <a:pt x="51564" y="195934"/>
                      <a:pt x="51659" y="195934"/>
                    </a:cubicBezTo>
                    <a:cubicBezTo>
                      <a:pt x="53564" y="196029"/>
                      <a:pt x="55184" y="194600"/>
                      <a:pt x="55374" y="192790"/>
                    </a:cubicBezTo>
                    <a:cubicBezTo>
                      <a:pt x="56422" y="183170"/>
                      <a:pt x="57184" y="173169"/>
                      <a:pt x="57851" y="163072"/>
                    </a:cubicBezTo>
                    <a:cubicBezTo>
                      <a:pt x="58708" y="151166"/>
                      <a:pt x="59660" y="139070"/>
                      <a:pt x="61184" y="127163"/>
                    </a:cubicBezTo>
                    <a:lnTo>
                      <a:pt x="55469" y="212507"/>
                    </a:lnTo>
                    <a:cubicBezTo>
                      <a:pt x="55374" y="214507"/>
                      <a:pt x="56803" y="216222"/>
                      <a:pt x="58803" y="216317"/>
                    </a:cubicBezTo>
                    <a:cubicBezTo>
                      <a:pt x="58803" y="216317"/>
                      <a:pt x="58898" y="216317"/>
                      <a:pt x="58898" y="216317"/>
                    </a:cubicBezTo>
                    <a:cubicBezTo>
                      <a:pt x="60803" y="216413"/>
                      <a:pt x="62518" y="214888"/>
                      <a:pt x="62613" y="212984"/>
                    </a:cubicBezTo>
                    <a:lnTo>
                      <a:pt x="66423" y="156596"/>
                    </a:lnTo>
                    <a:lnTo>
                      <a:pt x="67090" y="188885"/>
                    </a:lnTo>
                    <a:cubicBezTo>
                      <a:pt x="67090" y="190790"/>
                      <a:pt x="68614" y="192314"/>
                      <a:pt x="70519" y="192410"/>
                    </a:cubicBezTo>
                    <a:cubicBezTo>
                      <a:pt x="70614" y="192410"/>
                      <a:pt x="70709" y="192410"/>
                      <a:pt x="70709" y="192410"/>
                    </a:cubicBezTo>
                    <a:cubicBezTo>
                      <a:pt x="72710" y="192410"/>
                      <a:pt x="74234" y="190695"/>
                      <a:pt x="74234" y="188790"/>
                    </a:cubicBezTo>
                    <a:lnTo>
                      <a:pt x="72900" y="125925"/>
                    </a:lnTo>
                    <a:cubicBezTo>
                      <a:pt x="74519" y="136879"/>
                      <a:pt x="74805" y="148880"/>
                      <a:pt x="74996" y="159167"/>
                    </a:cubicBezTo>
                    <a:cubicBezTo>
                      <a:pt x="75091" y="165930"/>
                      <a:pt x="75281" y="172312"/>
                      <a:pt x="75758" y="177360"/>
                    </a:cubicBezTo>
                    <a:cubicBezTo>
                      <a:pt x="75948" y="179360"/>
                      <a:pt x="77758" y="180789"/>
                      <a:pt x="79663" y="180598"/>
                    </a:cubicBezTo>
                    <a:cubicBezTo>
                      <a:pt x="81663" y="180408"/>
                      <a:pt x="83092" y="178694"/>
                      <a:pt x="82901" y="176693"/>
                    </a:cubicBezTo>
                    <a:cubicBezTo>
                      <a:pt x="82901" y="176407"/>
                      <a:pt x="82806" y="176027"/>
                      <a:pt x="82806" y="175646"/>
                    </a:cubicBezTo>
                    <a:lnTo>
                      <a:pt x="89664" y="216603"/>
                    </a:lnTo>
                    <a:cubicBezTo>
                      <a:pt x="89950" y="218318"/>
                      <a:pt x="91379" y="219556"/>
                      <a:pt x="92998" y="219556"/>
                    </a:cubicBezTo>
                    <a:cubicBezTo>
                      <a:pt x="93284" y="219556"/>
                      <a:pt x="93474" y="219556"/>
                      <a:pt x="93760" y="219556"/>
                    </a:cubicBezTo>
                    <a:cubicBezTo>
                      <a:pt x="95665" y="219270"/>
                      <a:pt x="96998" y="217365"/>
                      <a:pt x="96713" y="215460"/>
                    </a:cubicBezTo>
                    <a:lnTo>
                      <a:pt x="86997" y="157357"/>
                    </a:lnTo>
                    <a:lnTo>
                      <a:pt x="102523" y="232700"/>
                    </a:lnTo>
                    <a:cubicBezTo>
                      <a:pt x="102904" y="234320"/>
                      <a:pt x="104237" y="235463"/>
                      <a:pt x="105857" y="235558"/>
                    </a:cubicBezTo>
                    <a:cubicBezTo>
                      <a:pt x="106142" y="235558"/>
                      <a:pt x="106428" y="235558"/>
                      <a:pt x="106714" y="235463"/>
                    </a:cubicBezTo>
                    <a:cubicBezTo>
                      <a:pt x="108619" y="235081"/>
                      <a:pt x="109857" y="233177"/>
                      <a:pt x="109476" y="231271"/>
                    </a:cubicBezTo>
                    <a:lnTo>
                      <a:pt x="92522" y="148976"/>
                    </a:lnTo>
                    <a:lnTo>
                      <a:pt x="104428" y="189362"/>
                    </a:lnTo>
                    <a:cubicBezTo>
                      <a:pt x="104904" y="190886"/>
                      <a:pt x="106238" y="191838"/>
                      <a:pt x="107666" y="191933"/>
                    </a:cubicBezTo>
                    <a:cubicBezTo>
                      <a:pt x="108047" y="191933"/>
                      <a:pt x="108428" y="191933"/>
                      <a:pt x="108809" y="191743"/>
                    </a:cubicBezTo>
                    <a:cubicBezTo>
                      <a:pt x="110714" y="191171"/>
                      <a:pt x="111762" y="189171"/>
                      <a:pt x="111191" y="187266"/>
                    </a:cubicBezTo>
                    <a:lnTo>
                      <a:pt x="97951" y="142308"/>
                    </a:lnTo>
                    <a:lnTo>
                      <a:pt x="110524" y="179551"/>
                    </a:lnTo>
                    <a:cubicBezTo>
                      <a:pt x="111000" y="180980"/>
                      <a:pt x="112334" y="181932"/>
                      <a:pt x="113762" y="182027"/>
                    </a:cubicBezTo>
                    <a:cubicBezTo>
                      <a:pt x="114143" y="182027"/>
                      <a:pt x="114620" y="182027"/>
                      <a:pt x="115096" y="181837"/>
                    </a:cubicBezTo>
                    <a:cubicBezTo>
                      <a:pt x="116429" y="181456"/>
                      <a:pt x="117382" y="179360"/>
                      <a:pt x="116810" y="177551"/>
                    </a:cubicBezTo>
                    <a:close/>
                    <a:moveTo>
                      <a:pt x="53850" y="124401"/>
                    </a:moveTo>
                    <a:lnTo>
                      <a:pt x="55088" y="113543"/>
                    </a:lnTo>
                    <a:lnTo>
                      <a:pt x="56136" y="109256"/>
                    </a:lnTo>
                    <a:cubicBezTo>
                      <a:pt x="55279" y="114305"/>
                      <a:pt x="54517" y="119353"/>
                      <a:pt x="53850" y="124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8" name="Google Shape;428;p4"/>
              <p:cNvSpPr/>
              <p:nvPr/>
            </p:nvSpPr>
            <p:spPr>
              <a:xfrm flipH="1">
                <a:off x="10736185" y="5210469"/>
                <a:ext cx="116789" cy="235835"/>
              </a:xfrm>
              <a:custGeom>
                <a:avLst/>
                <a:gdLst/>
                <a:ahLst/>
                <a:cxnLst/>
                <a:rect l="l" t="t" r="r" b="b"/>
                <a:pathLst>
                  <a:path w="117082" h="236426" extrusionOk="0">
                    <a:moveTo>
                      <a:pt x="116927" y="178324"/>
                    </a:moveTo>
                    <a:lnTo>
                      <a:pt x="92257" y="100124"/>
                    </a:lnTo>
                    <a:cubicBezTo>
                      <a:pt x="98829" y="94599"/>
                      <a:pt x="103306" y="86598"/>
                      <a:pt x="103878" y="77359"/>
                    </a:cubicBezTo>
                    <a:cubicBezTo>
                      <a:pt x="104925" y="60309"/>
                      <a:pt x="92352" y="45641"/>
                      <a:pt x="75588" y="43545"/>
                    </a:cubicBezTo>
                    <a:lnTo>
                      <a:pt x="78922" y="3921"/>
                    </a:lnTo>
                    <a:cubicBezTo>
                      <a:pt x="79112" y="1921"/>
                      <a:pt x="77589" y="207"/>
                      <a:pt x="75684" y="16"/>
                    </a:cubicBezTo>
                    <a:cubicBezTo>
                      <a:pt x="73683" y="-175"/>
                      <a:pt x="71969" y="1349"/>
                      <a:pt x="71874" y="3255"/>
                    </a:cubicBezTo>
                    <a:lnTo>
                      <a:pt x="68540" y="43355"/>
                    </a:lnTo>
                    <a:cubicBezTo>
                      <a:pt x="53014" y="44879"/>
                      <a:pt x="40441" y="57357"/>
                      <a:pt x="39489" y="73454"/>
                    </a:cubicBezTo>
                    <a:cubicBezTo>
                      <a:pt x="38917" y="82979"/>
                      <a:pt x="42632" y="91742"/>
                      <a:pt x="48918" y="98028"/>
                    </a:cubicBezTo>
                    <a:cubicBezTo>
                      <a:pt x="42441" y="109077"/>
                      <a:pt x="35774" y="120031"/>
                      <a:pt x="29106" y="130604"/>
                    </a:cubicBezTo>
                    <a:cubicBezTo>
                      <a:pt x="19486" y="146034"/>
                      <a:pt x="9485" y="162036"/>
                      <a:pt x="436" y="178610"/>
                    </a:cubicBezTo>
                    <a:cubicBezTo>
                      <a:pt x="-516" y="180324"/>
                      <a:pt x="150" y="182515"/>
                      <a:pt x="1865" y="183467"/>
                    </a:cubicBezTo>
                    <a:cubicBezTo>
                      <a:pt x="3579" y="184420"/>
                      <a:pt x="5770" y="183753"/>
                      <a:pt x="6723" y="182039"/>
                    </a:cubicBezTo>
                    <a:cubicBezTo>
                      <a:pt x="15581" y="165656"/>
                      <a:pt x="25582" y="149749"/>
                      <a:pt x="35202" y="134414"/>
                    </a:cubicBezTo>
                    <a:cubicBezTo>
                      <a:pt x="36060" y="132985"/>
                      <a:pt x="36917" y="131556"/>
                      <a:pt x="37774" y="130223"/>
                    </a:cubicBezTo>
                    <a:lnTo>
                      <a:pt x="13104" y="191183"/>
                    </a:lnTo>
                    <a:cubicBezTo>
                      <a:pt x="12342" y="192992"/>
                      <a:pt x="13200" y="195088"/>
                      <a:pt x="15105" y="195850"/>
                    </a:cubicBezTo>
                    <a:cubicBezTo>
                      <a:pt x="15486" y="196041"/>
                      <a:pt x="15867" y="196041"/>
                      <a:pt x="16248" y="196136"/>
                    </a:cubicBezTo>
                    <a:cubicBezTo>
                      <a:pt x="17772" y="196231"/>
                      <a:pt x="19200" y="195374"/>
                      <a:pt x="19772" y="193945"/>
                    </a:cubicBezTo>
                    <a:lnTo>
                      <a:pt x="42156" y="138509"/>
                    </a:lnTo>
                    <a:lnTo>
                      <a:pt x="26725" y="194516"/>
                    </a:lnTo>
                    <a:cubicBezTo>
                      <a:pt x="26154" y="196422"/>
                      <a:pt x="27297" y="198422"/>
                      <a:pt x="29202" y="198898"/>
                    </a:cubicBezTo>
                    <a:cubicBezTo>
                      <a:pt x="29487" y="198993"/>
                      <a:pt x="29678" y="198993"/>
                      <a:pt x="29964" y="198993"/>
                    </a:cubicBezTo>
                    <a:cubicBezTo>
                      <a:pt x="31583" y="199089"/>
                      <a:pt x="33202" y="198041"/>
                      <a:pt x="33583" y="196422"/>
                    </a:cubicBezTo>
                    <a:lnTo>
                      <a:pt x="42727" y="163274"/>
                    </a:lnTo>
                    <a:lnTo>
                      <a:pt x="35869" y="215472"/>
                    </a:lnTo>
                    <a:cubicBezTo>
                      <a:pt x="35583" y="217376"/>
                      <a:pt x="37012" y="219186"/>
                      <a:pt x="38917" y="219472"/>
                    </a:cubicBezTo>
                    <a:cubicBezTo>
                      <a:pt x="39012" y="219472"/>
                      <a:pt x="39108" y="219472"/>
                      <a:pt x="39203" y="219472"/>
                    </a:cubicBezTo>
                    <a:cubicBezTo>
                      <a:pt x="41013" y="219567"/>
                      <a:pt x="42727" y="218234"/>
                      <a:pt x="42918" y="216329"/>
                    </a:cubicBezTo>
                    <a:lnTo>
                      <a:pt x="53395" y="136509"/>
                    </a:lnTo>
                    <a:cubicBezTo>
                      <a:pt x="52347" y="145177"/>
                      <a:pt x="51490" y="153845"/>
                      <a:pt x="50728" y="162417"/>
                    </a:cubicBezTo>
                    <a:cubicBezTo>
                      <a:pt x="49776" y="172418"/>
                      <a:pt x="48918" y="182324"/>
                      <a:pt x="47680" y="191754"/>
                    </a:cubicBezTo>
                    <a:cubicBezTo>
                      <a:pt x="47394" y="193755"/>
                      <a:pt x="48823" y="195469"/>
                      <a:pt x="50728" y="195755"/>
                    </a:cubicBezTo>
                    <a:cubicBezTo>
                      <a:pt x="50823" y="195755"/>
                      <a:pt x="50919" y="195755"/>
                      <a:pt x="51014" y="195755"/>
                    </a:cubicBezTo>
                    <a:cubicBezTo>
                      <a:pt x="52824" y="195850"/>
                      <a:pt x="54538" y="194516"/>
                      <a:pt x="54728" y="192612"/>
                    </a:cubicBezTo>
                    <a:cubicBezTo>
                      <a:pt x="55967" y="182991"/>
                      <a:pt x="56919" y="173085"/>
                      <a:pt x="57777" y="162989"/>
                    </a:cubicBezTo>
                    <a:cubicBezTo>
                      <a:pt x="58920" y="151083"/>
                      <a:pt x="60062" y="138986"/>
                      <a:pt x="61777" y="127175"/>
                    </a:cubicBezTo>
                    <a:lnTo>
                      <a:pt x="54443" y="212328"/>
                    </a:lnTo>
                    <a:cubicBezTo>
                      <a:pt x="54252" y="214329"/>
                      <a:pt x="55776" y="216043"/>
                      <a:pt x="57681" y="216233"/>
                    </a:cubicBezTo>
                    <a:cubicBezTo>
                      <a:pt x="57681" y="216233"/>
                      <a:pt x="57777" y="216233"/>
                      <a:pt x="57777" y="216233"/>
                    </a:cubicBezTo>
                    <a:cubicBezTo>
                      <a:pt x="59682" y="216329"/>
                      <a:pt x="61396" y="214900"/>
                      <a:pt x="61587" y="212995"/>
                    </a:cubicBezTo>
                    <a:lnTo>
                      <a:pt x="66444" y="156702"/>
                    </a:lnTo>
                    <a:lnTo>
                      <a:pt x="66540" y="188992"/>
                    </a:lnTo>
                    <a:cubicBezTo>
                      <a:pt x="66540" y="190897"/>
                      <a:pt x="68064" y="192421"/>
                      <a:pt x="69873" y="192516"/>
                    </a:cubicBezTo>
                    <a:cubicBezTo>
                      <a:pt x="69969" y="192516"/>
                      <a:pt x="70064" y="192516"/>
                      <a:pt x="70064" y="192516"/>
                    </a:cubicBezTo>
                    <a:cubicBezTo>
                      <a:pt x="72064" y="192516"/>
                      <a:pt x="73588" y="190897"/>
                      <a:pt x="73588" y="188897"/>
                    </a:cubicBezTo>
                    <a:lnTo>
                      <a:pt x="73398" y="126032"/>
                    </a:lnTo>
                    <a:cubicBezTo>
                      <a:pt x="74731" y="136985"/>
                      <a:pt x="74826" y="149082"/>
                      <a:pt x="74826" y="159369"/>
                    </a:cubicBezTo>
                    <a:cubicBezTo>
                      <a:pt x="74826" y="166132"/>
                      <a:pt x="74826" y="172514"/>
                      <a:pt x="75207" y="177562"/>
                    </a:cubicBezTo>
                    <a:cubicBezTo>
                      <a:pt x="75398" y="179562"/>
                      <a:pt x="77112" y="181086"/>
                      <a:pt x="79017" y="180896"/>
                    </a:cubicBezTo>
                    <a:cubicBezTo>
                      <a:pt x="81018" y="180800"/>
                      <a:pt x="82446" y="178991"/>
                      <a:pt x="82351" y="177086"/>
                    </a:cubicBezTo>
                    <a:cubicBezTo>
                      <a:pt x="82351" y="176800"/>
                      <a:pt x="82351" y="176419"/>
                      <a:pt x="82256" y="176038"/>
                    </a:cubicBezTo>
                    <a:lnTo>
                      <a:pt x="88352" y="217186"/>
                    </a:lnTo>
                    <a:cubicBezTo>
                      <a:pt x="88637" y="218900"/>
                      <a:pt x="89971" y="220139"/>
                      <a:pt x="91686" y="220234"/>
                    </a:cubicBezTo>
                    <a:cubicBezTo>
                      <a:pt x="91971" y="220234"/>
                      <a:pt x="92162" y="220234"/>
                      <a:pt x="92448" y="220234"/>
                    </a:cubicBezTo>
                    <a:cubicBezTo>
                      <a:pt x="94353" y="219948"/>
                      <a:pt x="95781" y="218139"/>
                      <a:pt x="95495" y="216138"/>
                    </a:cubicBezTo>
                    <a:lnTo>
                      <a:pt x="86828" y="157845"/>
                    </a:lnTo>
                    <a:lnTo>
                      <a:pt x="100925" y="233474"/>
                    </a:lnTo>
                    <a:cubicBezTo>
                      <a:pt x="101211" y="235093"/>
                      <a:pt x="102639" y="236331"/>
                      <a:pt x="104259" y="236426"/>
                    </a:cubicBezTo>
                    <a:cubicBezTo>
                      <a:pt x="104544" y="236426"/>
                      <a:pt x="104830" y="236426"/>
                      <a:pt x="105116" y="236331"/>
                    </a:cubicBezTo>
                    <a:cubicBezTo>
                      <a:pt x="107021" y="235950"/>
                      <a:pt x="108354" y="234141"/>
                      <a:pt x="107973" y="232140"/>
                    </a:cubicBezTo>
                    <a:lnTo>
                      <a:pt x="92638" y="149558"/>
                    </a:lnTo>
                    <a:lnTo>
                      <a:pt x="103782" y="190135"/>
                    </a:lnTo>
                    <a:cubicBezTo>
                      <a:pt x="104163" y="191659"/>
                      <a:pt x="105497" y="192707"/>
                      <a:pt x="107021" y="192707"/>
                    </a:cubicBezTo>
                    <a:cubicBezTo>
                      <a:pt x="107402" y="192707"/>
                      <a:pt x="107783" y="192707"/>
                      <a:pt x="108164" y="192612"/>
                    </a:cubicBezTo>
                    <a:cubicBezTo>
                      <a:pt x="110069" y="192135"/>
                      <a:pt x="111212" y="190135"/>
                      <a:pt x="110640" y="188230"/>
                    </a:cubicBezTo>
                    <a:lnTo>
                      <a:pt x="98258" y="143082"/>
                    </a:lnTo>
                    <a:lnTo>
                      <a:pt x="110069" y="180610"/>
                    </a:lnTo>
                    <a:cubicBezTo>
                      <a:pt x="110545" y="182039"/>
                      <a:pt x="111783" y="182991"/>
                      <a:pt x="113212" y="183087"/>
                    </a:cubicBezTo>
                    <a:cubicBezTo>
                      <a:pt x="113593" y="183087"/>
                      <a:pt x="114069" y="183087"/>
                      <a:pt x="114545" y="182896"/>
                    </a:cubicBezTo>
                    <a:cubicBezTo>
                      <a:pt x="116451" y="182229"/>
                      <a:pt x="117498" y="180229"/>
                      <a:pt x="116927" y="178324"/>
                    </a:cubicBezTo>
                    <a:close/>
                    <a:moveTo>
                      <a:pt x="55014" y="124032"/>
                    </a:moveTo>
                    <a:lnTo>
                      <a:pt x="56443" y="113268"/>
                    </a:lnTo>
                    <a:lnTo>
                      <a:pt x="57586" y="108982"/>
                    </a:lnTo>
                    <a:cubicBezTo>
                      <a:pt x="56634" y="113935"/>
                      <a:pt x="55776" y="118983"/>
                      <a:pt x="55014" y="12403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9" name="Google Shape;429;p4"/>
              <p:cNvSpPr/>
              <p:nvPr/>
            </p:nvSpPr>
            <p:spPr>
              <a:xfrm flipH="1">
                <a:off x="10376872" y="5225067"/>
                <a:ext cx="115953" cy="226093"/>
              </a:xfrm>
              <a:custGeom>
                <a:avLst/>
                <a:gdLst/>
                <a:ahLst/>
                <a:cxnLst/>
                <a:rect l="l" t="t" r="r" b="b"/>
                <a:pathLst>
                  <a:path w="116244" h="226660" extrusionOk="0">
                    <a:moveTo>
                      <a:pt x="114456" y="167391"/>
                    </a:moveTo>
                    <a:lnTo>
                      <a:pt x="75499" y="95191"/>
                    </a:lnTo>
                    <a:cubicBezTo>
                      <a:pt x="80928" y="88524"/>
                      <a:pt x="83786" y="79761"/>
                      <a:pt x="82643" y="70617"/>
                    </a:cubicBezTo>
                    <a:cubicBezTo>
                      <a:pt x="80452" y="53662"/>
                      <a:pt x="65403" y="41566"/>
                      <a:pt x="48543" y="42709"/>
                    </a:cubicBezTo>
                    <a:lnTo>
                      <a:pt x="44352" y="3180"/>
                    </a:lnTo>
                    <a:cubicBezTo>
                      <a:pt x="44162" y="1179"/>
                      <a:pt x="42352" y="-249"/>
                      <a:pt x="40447" y="36"/>
                    </a:cubicBezTo>
                    <a:cubicBezTo>
                      <a:pt x="38447" y="227"/>
                      <a:pt x="37113" y="2037"/>
                      <a:pt x="37304" y="3942"/>
                    </a:cubicBezTo>
                    <a:lnTo>
                      <a:pt x="41590" y="43947"/>
                    </a:lnTo>
                    <a:cubicBezTo>
                      <a:pt x="26636" y="48328"/>
                      <a:pt x="16635" y="62997"/>
                      <a:pt x="18730" y="78903"/>
                    </a:cubicBezTo>
                    <a:cubicBezTo>
                      <a:pt x="19968" y="88428"/>
                      <a:pt x="25302" y="96239"/>
                      <a:pt x="32541" y="101287"/>
                    </a:cubicBezTo>
                    <a:cubicBezTo>
                      <a:pt x="28255" y="113384"/>
                      <a:pt x="23778" y="125385"/>
                      <a:pt x="19302" y="137006"/>
                    </a:cubicBezTo>
                    <a:cubicBezTo>
                      <a:pt x="12729" y="153960"/>
                      <a:pt x="5871" y="171582"/>
                      <a:pt x="156" y="189489"/>
                    </a:cubicBezTo>
                    <a:cubicBezTo>
                      <a:pt x="-415" y="191394"/>
                      <a:pt x="633" y="193394"/>
                      <a:pt x="2442" y="193966"/>
                    </a:cubicBezTo>
                    <a:cubicBezTo>
                      <a:pt x="4347" y="194537"/>
                      <a:pt x="6348" y="193489"/>
                      <a:pt x="6919" y="191679"/>
                    </a:cubicBezTo>
                    <a:cubicBezTo>
                      <a:pt x="12539" y="173868"/>
                      <a:pt x="19302" y="156437"/>
                      <a:pt x="25874" y="139578"/>
                    </a:cubicBezTo>
                    <a:cubicBezTo>
                      <a:pt x="26445" y="138054"/>
                      <a:pt x="27017" y="136434"/>
                      <a:pt x="27684" y="134910"/>
                    </a:cubicBezTo>
                    <a:lnTo>
                      <a:pt x="14920" y="199395"/>
                    </a:lnTo>
                    <a:cubicBezTo>
                      <a:pt x="14539" y="201300"/>
                      <a:pt x="15777" y="203205"/>
                      <a:pt x="17778" y="203586"/>
                    </a:cubicBezTo>
                    <a:cubicBezTo>
                      <a:pt x="18159" y="203681"/>
                      <a:pt x="18540" y="203681"/>
                      <a:pt x="18921" y="203586"/>
                    </a:cubicBezTo>
                    <a:cubicBezTo>
                      <a:pt x="20445" y="203395"/>
                      <a:pt x="21683" y="202252"/>
                      <a:pt x="21969" y="200728"/>
                    </a:cubicBezTo>
                    <a:lnTo>
                      <a:pt x="33494" y="142054"/>
                    </a:lnTo>
                    <a:lnTo>
                      <a:pt x="28827" y="199966"/>
                    </a:lnTo>
                    <a:cubicBezTo>
                      <a:pt x="28636" y="201967"/>
                      <a:pt x="30160" y="203681"/>
                      <a:pt x="32065" y="203776"/>
                    </a:cubicBezTo>
                    <a:cubicBezTo>
                      <a:pt x="32351" y="203776"/>
                      <a:pt x="32541" y="203776"/>
                      <a:pt x="32827" y="203776"/>
                    </a:cubicBezTo>
                    <a:cubicBezTo>
                      <a:pt x="34446" y="203586"/>
                      <a:pt x="35780" y="202252"/>
                      <a:pt x="35875" y="200538"/>
                    </a:cubicBezTo>
                    <a:lnTo>
                      <a:pt x="38637" y="166248"/>
                    </a:lnTo>
                    <a:lnTo>
                      <a:pt x="41685" y="218826"/>
                    </a:lnTo>
                    <a:cubicBezTo>
                      <a:pt x="41781" y="220826"/>
                      <a:pt x="43495" y="222255"/>
                      <a:pt x="45495" y="222159"/>
                    </a:cubicBezTo>
                    <a:cubicBezTo>
                      <a:pt x="45591" y="222159"/>
                      <a:pt x="45686" y="222159"/>
                      <a:pt x="45781" y="222159"/>
                    </a:cubicBezTo>
                    <a:cubicBezTo>
                      <a:pt x="47591" y="221874"/>
                      <a:pt x="49020" y="220254"/>
                      <a:pt x="48924" y="218445"/>
                    </a:cubicBezTo>
                    <a:lnTo>
                      <a:pt x="44162" y="138054"/>
                    </a:lnTo>
                    <a:cubicBezTo>
                      <a:pt x="44829" y="146721"/>
                      <a:pt x="45591" y="155389"/>
                      <a:pt x="46448" y="163962"/>
                    </a:cubicBezTo>
                    <a:cubicBezTo>
                      <a:pt x="47400" y="173963"/>
                      <a:pt x="48353" y="183774"/>
                      <a:pt x="49020" y="193394"/>
                    </a:cubicBezTo>
                    <a:cubicBezTo>
                      <a:pt x="49115" y="195394"/>
                      <a:pt x="50829" y="196823"/>
                      <a:pt x="52830" y="196728"/>
                    </a:cubicBezTo>
                    <a:cubicBezTo>
                      <a:pt x="52925" y="196728"/>
                      <a:pt x="53020" y="196728"/>
                      <a:pt x="53115" y="196728"/>
                    </a:cubicBezTo>
                    <a:cubicBezTo>
                      <a:pt x="54925" y="196442"/>
                      <a:pt x="56354" y="194823"/>
                      <a:pt x="56259" y="193013"/>
                    </a:cubicBezTo>
                    <a:cubicBezTo>
                      <a:pt x="55687" y="183393"/>
                      <a:pt x="54735" y="173392"/>
                      <a:pt x="53687" y="163295"/>
                    </a:cubicBezTo>
                    <a:cubicBezTo>
                      <a:pt x="52544" y="151389"/>
                      <a:pt x="51401" y="139292"/>
                      <a:pt x="50829" y="127386"/>
                    </a:cubicBezTo>
                    <a:lnTo>
                      <a:pt x="59688" y="212444"/>
                    </a:lnTo>
                    <a:cubicBezTo>
                      <a:pt x="59878" y="214444"/>
                      <a:pt x="61688" y="215873"/>
                      <a:pt x="63593" y="215587"/>
                    </a:cubicBezTo>
                    <a:cubicBezTo>
                      <a:pt x="63593" y="215587"/>
                      <a:pt x="63688" y="215587"/>
                      <a:pt x="63688" y="215587"/>
                    </a:cubicBezTo>
                    <a:cubicBezTo>
                      <a:pt x="65593" y="215301"/>
                      <a:pt x="67022" y="213587"/>
                      <a:pt x="66736" y="211682"/>
                    </a:cubicBezTo>
                    <a:lnTo>
                      <a:pt x="60926" y="155484"/>
                    </a:lnTo>
                    <a:lnTo>
                      <a:pt x="67117" y="187203"/>
                    </a:lnTo>
                    <a:cubicBezTo>
                      <a:pt x="67498" y="189108"/>
                      <a:pt x="69213" y="190346"/>
                      <a:pt x="71118" y="190060"/>
                    </a:cubicBezTo>
                    <a:cubicBezTo>
                      <a:pt x="71213" y="190060"/>
                      <a:pt x="71308" y="190060"/>
                      <a:pt x="71308" y="190060"/>
                    </a:cubicBezTo>
                    <a:cubicBezTo>
                      <a:pt x="73213" y="189679"/>
                      <a:pt x="74547" y="187774"/>
                      <a:pt x="74166" y="185869"/>
                    </a:cubicBezTo>
                    <a:lnTo>
                      <a:pt x="62164" y="124147"/>
                    </a:lnTo>
                    <a:cubicBezTo>
                      <a:pt x="65593" y="134625"/>
                      <a:pt x="67879" y="146531"/>
                      <a:pt x="69879" y="156627"/>
                    </a:cubicBezTo>
                    <a:cubicBezTo>
                      <a:pt x="71118" y="163295"/>
                      <a:pt x="72356" y="169486"/>
                      <a:pt x="73689" y="174344"/>
                    </a:cubicBezTo>
                    <a:cubicBezTo>
                      <a:pt x="74261" y="176249"/>
                      <a:pt x="76261" y="177392"/>
                      <a:pt x="78071" y="176820"/>
                    </a:cubicBezTo>
                    <a:cubicBezTo>
                      <a:pt x="79976" y="176344"/>
                      <a:pt x="81119" y="174344"/>
                      <a:pt x="80547" y="172439"/>
                    </a:cubicBezTo>
                    <a:cubicBezTo>
                      <a:pt x="80452" y="172153"/>
                      <a:pt x="80357" y="171772"/>
                      <a:pt x="80262" y="171486"/>
                    </a:cubicBezTo>
                    <a:lnTo>
                      <a:pt x="93978" y="210729"/>
                    </a:lnTo>
                    <a:cubicBezTo>
                      <a:pt x="94549" y="212349"/>
                      <a:pt x="96168" y="213301"/>
                      <a:pt x="97788" y="213111"/>
                    </a:cubicBezTo>
                    <a:cubicBezTo>
                      <a:pt x="98073" y="213111"/>
                      <a:pt x="98264" y="213016"/>
                      <a:pt x="98550" y="212920"/>
                    </a:cubicBezTo>
                    <a:cubicBezTo>
                      <a:pt x="100455" y="212253"/>
                      <a:pt x="101407" y="210253"/>
                      <a:pt x="100740" y="208348"/>
                    </a:cubicBezTo>
                    <a:lnTo>
                      <a:pt x="81309" y="152722"/>
                    </a:lnTo>
                    <a:lnTo>
                      <a:pt x="109313" y="224350"/>
                    </a:lnTo>
                    <a:cubicBezTo>
                      <a:pt x="109884" y="225874"/>
                      <a:pt x="111504" y="226827"/>
                      <a:pt x="113123" y="226636"/>
                    </a:cubicBezTo>
                    <a:cubicBezTo>
                      <a:pt x="113409" y="226636"/>
                      <a:pt x="113694" y="226541"/>
                      <a:pt x="113980" y="226446"/>
                    </a:cubicBezTo>
                    <a:cubicBezTo>
                      <a:pt x="115790" y="225684"/>
                      <a:pt x="116742" y="223684"/>
                      <a:pt x="115980" y="221778"/>
                    </a:cubicBezTo>
                    <a:lnTo>
                      <a:pt x="85310" y="143578"/>
                    </a:lnTo>
                    <a:lnTo>
                      <a:pt x="103884" y="181392"/>
                    </a:lnTo>
                    <a:cubicBezTo>
                      <a:pt x="104550" y="182821"/>
                      <a:pt x="106074" y="183583"/>
                      <a:pt x="107503" y="183393"/>
                    </a:cubicBezTo>
                    <a:cubicBezTo>
                      <a:pt x="107884" y="183298"/>
                      <a:pt x="108265" y="183202"/>
                      <a:pt x="108646" y="183012"/>
                    </a:cubicBezTo>
                    <a:cubicBezTo>
                      <a:pt x="110456" y="182154"/>
                      <a:pt x="111123" y="179964"/>
                      <a:pt x="110265" y="178249"/>
                    </a:cubicBezTo>
                    <a:lnTo>
                      <a:pt x="89596" y="136244"/>
                    </a:lnTo>
                    <a:lnTo>
                      <a:pt x="108265" y="170820"/>
                    </a:lnTo>
                    <a:cubicBezTo>
                      <a:pt x="109027" y="172153"/>
                      <a:pt x="110456" y="172820"/>
                      <a:pt x="111885" y="172629"/>
                    </a:cubicBezTo>
                    <a:cubicBezTo>
                      <a:pt x="112266" y="172534"/>
                      <a:pt x="112742" y="172439"/>
                      <a:pt x="113123" y="172249"/>
                    </a:cubicBezTo>
                    <a:cubicBezTo>
                      <a:pt x="114742" y="171296"/>
                      <a:pt x="115409" y="169105"/>
                      <a:pt x="114456" y="167391"/>
                    </a:cubicBezTo>
                    <a:close/>
                    <a:moveTo>
                      <a:pt x="43495" y="125767"/>
                    </a:moveTo>
                    <a:lnTo>
                      <a:pt x="42828" y="114908"/>
                    </a:lnTo>
                    <a:lnTo>
                      <a:pt x="43209" y="110526"/>
                    </a:lnTo>
                    <a:cubicBezTo>
                      <a:pt x="43114" y="115479"/>
                      <a:pt x="43209" y="120623"/>
                      <a:pt x="43495" y="12576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0" name="Google Shape;430;p4"/>
              <p:cNvSpPr/>
              <p:nvPr/>
            </p:nvSpPr>
            <p:spPr>
              <a:xfrm flipH="1">
                <a:off x="10072932" y="5048379"/>
                <a:ext cx="116296" cy="237214"/>
              </a:xfrm>
              <a:custGeom>
                <a:avLst/>
                <a:gdLst/>
                <a:ahLst/>
                <a:cxnLst/>
                <a:rect l="l" t="t" r="r" b="b"/>
                <a:pathLst>
                  <a:path w="116587" h="237809" extrusionOk="0">
                    <a:moveTo>
                      <a:pt x="2994" y="185612"/>
                    </a:moveTo>
                    <a:cubicBezTo>
                      <a:pt x="3470" y="185707"/>
                      <a:pt x="3851" y="185707"/>
                      <a:pt x="4327" y="185612"/>
                    </a:cubicBezTo>
                    <a:cubicBezTo>
                      <a:pt x="5756" y="185422"/>
                      <a:pt x="6899" y="184279"/>
                      <a:pt x="7280" y="182850"/>
                    </a:cubicBezTo>
                    <a:lnTo>
                      <a:pt x="15376" y="144369"/>
                    </a:lnTo>
                    <a:lnTo>
                      <a:pt x="7470" y="190565"/>
                    </a:lnTo>
                    <a:cubicBezTo>
                      <a:pt x="7185" y="192470"/>
                      <a:pt x="8423" y="194375"/>
                      <a:pt x="10423" y="194661"/>
                    </a:cubicBezTo>
                    <a:cubicBezTo>
                      <a:pt x="10804" y="194756"/>
                      <a:pt x="11185" y="194756"/>
                      <a:pt x="11566" y="194661"/>
                    </a:cubicBezTo>
                    <a:cubicBezTo>
                      <a:pt x="12995" y="194470"/>
                      <a:pt x="14233" y="193328"/>
                      <a:pt x="14519" y="191708"/>
                    </a:cubicBezTo>
                    <a:lnTo>
                      <a:pt x="21663" y="150179"/>
                    </a:lnTo>
                    <a:lnTo>
                      <a:pt x="14519" y="233904"/>
                    </a:lnTo>
                    <a:cubicBezTo>
                      <a:pt x="14328" y="235904"/>
                      <a:pt x="15852" y="237619"/>
                      <a:pt x="17757" y="237809"/>
                    </a:cubicBezTo>
                    <a:cubicBezTo>
                      <a:pt x="18043" y="237809"/>
                      <a:pt x="18329" y="237809"/>
                      <a:pt x="18615" y="237809"/>
                    </a:cubicBezTo>
                    <a:cubicBezTo>
                      <a:pt x="20234" y="237523"/>
                      <a:pt x="21472" y="236285"/>
                      <a:pt x="21567" y="234571"/>
                    </a:cubicBezTo>
                    <a:lnTo>
                      <a:pt x="28140" y="157990"/>
                    </a:lnTo>
                    <a:lnTo>
                      <a:pt x="25282" y="216854"/>
                    </a:lnTo>
                    <a:cubicBezTo>
                      <a:pt x="25187" y="218854"/>
                      <a:pt x="26711" y="220474"/>
                      <a:pt x="28711" y="220569"/>
                    </a:cubicBezTo>
                    <a:cubicBezTo>
                      <a:pt x="28997" y="220569"/>
                      <a:pt x="29187" y="220569"/>
                      <a:pt x="29473" y="220569"/>
                    </a:cubicBezTo>
                    <a:cubicBezTo>
                      <a:pt x="31092" y="220283"/>
                      <a:pt x="32426" y="218950"/>
                      <a:pt x="32426" y="217235"/>
                    </a:cubicBezTo>
                    <a:lnTo>
                      <a:pt x="34426" y="175706"/>
                    </a:lnTo>
                    <a:cubicBezTo>
                      <a:pt x="34426" y="175992"/>
                      <a:pt x="34426" y="176373"/>
                      <a:pt x="34426" y="176754"/>
                    </a:cubicBezTo>
                    <a:cubicBezTo>
                      <a:pt x="34426" y="178754"/>
                      <a:pt x="36141" y="180278"/>
                      <a:pt x="38045" y="180278"/>
                    </a:cubicBezTo>
                    <a:cubicBezTo>
                      <a:pt x="39951" y="180278"/>
                      <a:pt x="41570" y="178564"/>
                      <a:pt x="41570" y="176659"/>
                    </a:cubicBezTo>
                    <a:cubicBezTo>
                      <a:pt x="41474" y="171610"/>
                      <a:pt x="40808" y="165229"/>
                      <a:pt x="40141" y="158561"/>
                    </a:cubicBezTo>
                    <a:cubicBezTo>
                      <a:pt x="39093" y="148274"/>
                      <a:pt x="38045" y="136273"/>
                      <a:pt x="38331" y="125224"/>
                    </a:cubicBezTo>
                    <a:lnTo>
                      <a:pt x="44332" y="187803"/>
                    </a:lnTo>
                    <a:cubicBezTo>
                      <a:pt x="44523" y="189803"/>
                      <a:pt x="46237" y="191232"/>
                      <a:pt x="48237" y="191041"/>
                    </a:cubicBezTo>
                    <a:cubicBezTo>
                      <a:pt x="48333" y="191041"/>
                      <a:pt x="48428" y="191041"/>
                      <a:pt x="48428" y="191041"/>
                    </a:cubicBezTo>
                    <a:cubicBezTo>
                      <a:pt x="50238" y="190756"/>
                      <a:pt x="51571" y="189041"/>
                      <a:pt x="51381" y="187136"/>
                    </a:cubicBezTo>
                    <a:lnTo>
                      <a:pt x="48333" y="155037"/>
                    </a:lnTo>
                    <a:lnTo>
                      <a:pt x="58715" y="210568"/>
                    </a:lnTo>
                    <a:cubicBezTo>
                      <a:pt x="59096" y="212473"/>
                      <a:pt x="60906" y="213711"/>
                      <a:pt x="62811" y="213425"/>
                    </a:cubicBezTo>
                    <a:cubicBezTo>
                      <a:pt x="62811" y="213425"/>
                      <a:pt x="62906" y="213425"/>
                      <a:pt x="62906" y="213425"/>
                    </a:cubicBezTo>
                    <a:cubicBezTo>
                      <a:pt x="64811" y="213044"/>
                      <a:pt x="66144" y="211234"/>
                      <a:pt x="65763" y="209234"/>
                    </a:cubicBezTo>
                    <a:lnTo>
                      <a:pt x="50047" y="125224"/>
                    </a:lnTo>
                    <a:cubicBezTo>
                      <a:pt x="52905" y="136844"/>
                      <a:pt x="55286" y="148750"/>
                      <a:pt x="57477" y="160466"/>
                    </a:cubicBezTo>
                    <a:cubicBezTo>
                      <a:pt x="59382" y="170372"/>
                      <a:pt x="61287" y="180183"/>
                      <a:pt x="63477" y="189613"/>
                    </a:cubicBezTo>
                    <a:cubicBezTo>
                      <a:pt x="63858" y="191422"/>
                      <a:pt x="65668" y="192661"/>
                      <a:pt x="67478" y="192375"/>
                    </a:cubicBezTo>
                    <a:cubicBezTo>
                      <a:pt x="67573" y="192375"/>
                      <a:pt x="67668" y="192375"/>
                      <a:pt x="67668" y="192375"/>
                    </a:cubicBezTo>
                    <a:cubicBezTo>
                      <a:pt x="69573" y="191899"/>
                      <a:pt x="70812" y="189994"/>
                      <a:pt x="70335" y="188089"/>
                    </a:cubicBezTo>
                    <a:cubicBezTo>
                      <a:pt x="68145" y="178754"/>
                      <a:pt x="66335" y="169039"/>
                      <a:pt x="64430" y="159133"/>
                    </a:cubicBezTo>
                    <a:cubicBezTo>
                      <a:pt x="62811" y="150655"/>
                      <a:pt x="61096" y="142083"/>
                      <a:pt x="59191" y="133606"/>
                    </a:cubicBezTo>
                    <a:lnTo>
                      <a:pt x="77479" y="211996"/>
                    </a:lnTo>
                    <a:cubicBezTo>
                      <a:pt x="77860" y="213806"/>
                      <a:pt x="79670" y="215045"/>
                      <a:pt x="81480" y="214759"/>
                    </a:cubicBezTo>
                    <a:cubicBezTo>
                      <a:pt x="81575" y="214759"/>
                      <a:pt x="81670" y="214759"/>
                      <a:pt x="81765" y="214663"/>
                    </a:cubicBezTo>
                    <a:cubicBezTo>
                      <a:pt x="83670" y="214187"/>
                      <a:pt x="84909" y="212282"/>
                      <a:pt x="84432" y="210377"/>
                    </a:cubicBezTo>
                    <a:lnTo>
                      <a:pt x="72431" y="159133"/>
                    </a:lnTo>
                    <a:lnTo>
                      <a:pt x="84813" y="191232"/>
                    </a:lnTo>
                    <a:cubicBezTo>
                      <a:pt x="85385" y="192851"/>
                      <a:pt x="87099" y="193708"/>
                      <a:pt x="88719" y="193518"/>
                    </a:cubicBezTo>
                    <a:cubicBezTo>
                      <a:pt x="89004" y="193518"/>
                      <a:pt x="89195" y="193423"/>
                      <a:pt x="89481" y="193328"/>
                    </a:cubicBezTo>
                    <a:cubicBezTo>
                      <a:pt x="91290" y="192661"/>
                      <a:pt x="92243" y="190565"/>
                      <a:pt x="91481" y="188660"/>
                    </a:cubicBezTo>
                    <a:lnTo>
                      <a:pt x="70621" y="134463"/>
                    </a:lnTo>
                    <a:lnTo>
                      <a:pt x="98339" y="187422"/>
                    </a:lnTo>
                    <a:cubicBezTo>
                      <a:pt x="99101" y="188851"/>
                      <a:pt x="100625" y="189517"/>
                      <a:pt x="102054" y="189327"/>
                    </a:cubicBezTo>
                    <a:cubicBezTo>
                      <a:pt x="102435" y="189232"/>
                      <a:pt x="102816" y="189136"/>
                      <a:pt x="103101" y="188946"/>
                    </a:cubicBezTo>
                    <a:cubicBezTo>
                      <a:pt x="104816" y="187993"/>
                      <a:pt x="105483" y="185898"/>
                      <a:pt x="104625" y="184088"/>
                    </a:cubicBezTo>
                    <a:lnTo>
                      <a:pt x="74050" y="125890"/>
                    </a:lnTo>
                    <a:cubicBezTo>
                      <a:pt x="75098" y="127224"/>
                      <a:pt x="76050" y="128557"/>
                      <a:pt x="77098" y="129796"/>
                    </a:cubicBezTo>
                    <a:cubicBezTo>
                      <a:pt x="88147" y="144083"/>
                      <a:pt x="99672" y="158942"/>
                      <a:pt x="110055" y="174373"/>
                    </a:cubicBezTo>
                    <a:cubicBezTo>
                      <a:pt x="111198" y="175992"/>
                      <a:pt x="113388" y="176468"/>
                      <a:pt x="115008" y="175325"/>
                    </a:cubicBezTo>
                    <a:cubicBezTo>
                      <a:pt x="116627" y="174182"/>
                      <a:pt x="117103" y="171991"/>
                      <a:pt x="115960" y="170372"/>
                    </a:cubicBezTo>
                    <a:cubicBezTo>
                      <a:pt x="105387" y="154751"/>
                      <a:pt x="93862" y="139892"/>
                      <a:pt x="82718" y="125414"/>
                    </a:cubicBezTo>
                    <a:cubicBezTo>
                      <a:pt x="75098" y="115508"/>
                      <a:pt x="67383" y="105316"/>
                      <a:pt x="59858" y="94934"/>
                    </a:cubicBezTo>
                    <a:cubicBezTo>
                      <a:pt x="65478" y="88076"/>
                      <a:pt x="68335" y="79028"/>
                      <a:pt x="66811" y="69503"/>
                    </a:cubicBezTo>
                    <a:cubicBezTo>
                      <a:pt x="64239" y="53596"/>
                      <a:pt x="50523" y="42451"/>
                      <a:pt x="34998" y="42451"/>
                    </a:cubicBezTo>
                    <a:lnTo>
                      <a:pt x="27759" y="2923"/>
                    </a:lnTo>
                    <a:cubicBezTo>
                      <a:pt x="27378" y="1018"/>
                      <a:pt x="25568" y="-316"/>
                      <a:pt x="23568" y="65"/>
                    </a:cubicBezTo>
                    <a:cubicBezTo>
                      <a:pt x="21663" y="446"/>
                      <a:pt x="20329" y="2256"/>
                      <a:pt x="20710" y="4256"/>
                    </a:cubicBezTo>
                    <a:lnTo>
                      <a:pt x="27854" y="43309"/>
                    </a:lnTo>
                    <a:cubicBezTo>
                      <a:pt x="11376" y="47023"/>
                      <a:pt x="327" y="62835"/>
                      <a:pt x="3089" y="79789"/>
                    </a:cubicBezTo>
                    <a:cubicBezTo>
                      <a:pt x="4518" y="88933"/>
                      <a:pt x="9756" y="96553"/>
                      <a:pt x="16900" y="101316"/>
                    </a:cubicBezTo>
                    <a:lnTo>
                      <a:pt x="41" y="181612"/>
                    </a:lnTo>
                    <a:cubicBezTo>
                      <a:pt x="-245" y="183326"/>
                      <a:pt x="993" y="185231"/>
                      <a:pt x="2994" y="185612"/>
                    </a:cubicBezTo>
                    <a:close/>
                    <a:moveTo>
                      <a:pt x="52333" y="106555"/>
                    </a:moveTo>
                    <a:lnTo>
                      <a:pt x="53952" y="110650"/>
                    </a:lnTo>
                    <a:lnTo>
                      <a:pt x="56429" y="121223"/>
                    </a:lnTo>
                    <a:cubicBezTo>
                      <a:pt x="55191" y="116270"/>
                      <a:pt x="53857" y="111317"/>
                      <a:pt x="52333" y="10655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Google Shape;431;p4"/>
              <p:cNvSpPr/>
              <p:nvPr/>
            </p:nvSpPr>
            <p:spPr>
              <a:xfrm flipH="1">
                <a:off x="9855854" y="4694923"/>
                <a:ext cx="119794" cy="237732"/>
              </a:xfrm>
              <a:custGeom>
                <a:avLst/>
                <a:gdLst/>
                <a:ahLst/>
                <a:cxnLst/>
                <a:rect l="l" t="t" r="r" b="b"/>
                <a:pathLst>
                  <a:path w="120094" h="238328" extrusionOk="0">
                    <a:moveTo>
                      <a:pt x="7668" y="187369"/>
                    </a:moveTo>
                    <a:cubicBezTo>
                      <a:pt x="8144" y="187465"/>
                      <a:pt x="8525" y="187369"/>
                      <a:pt x="9001" y="187274"/>
                    </a:cubicBezTo>
                    <a:cubicBezTo>
                      <a:pt x="10430" y="186988"/>
                      <a:pt x="11573" y="185845"/>
                      <a:pt x="11763" y="184321"/>
                    </a:cubicBezTo>
                    <a:lnTo>
                      <a:pt x="17383" y="145364"/>
                    </a:lnTo>
                    <a:lnTo>
                      <a:pt x="12430" y="191942"/>
                    </a:lnTo>
                    <a:cubicBezTo>
                      <a:pt x="12240" y="193942"/>
                      <a:pt x="13668" y="195656"/>
                      <a:pt x="15573" y="195847"/>
                    </a:cubicBezTo>
                    <a:cubicBezTo>
                      <a:pt x="15954" y="195847"/>
                      <a:pt x="16335" y="195847"/>
                      <a:pt x="16716" y="195752"/>
                    </a:cubicBezTo>
                    <a:cubicBezTo>
                      <a:pt x="18145" y="195466"/>
                      <a:pt x="19288" y="194227"/>
                      <a:pt x="19478" y="192608"/>
                    </a:cubicBezTo>
                    <a:lnTo>
                      <a:pt x="23955" y="150698"/>
                    </a:lnTo>
                    <a:lnTo>
                      <a:pt x="22145" y="234709"/>
                    </a:lnTo>
                    <a:cubicBezTo>
                      <a:pt x="22145" y="236709"/>
                      <a:pt x="23669" y="238328"/>
                      <a:pt x="25670" y="238328"/>
                    </a:cubicBezTo>
                    <a:cubicBezTo>
                      <a:pt x="25956" y="238328"/>
                      <a:pt x="26241" y="238328"/>
                      <a:pt x="26527" y="238233"/>
                    </a:cubicBezTo>
                    <a:cubicBezTo>
                      <a:pt x="28051" y="237852"/>
                      <a:pt x="29289" y="236518"/>
                      <a:pt x="29289" y="234804"/>
                    </a:cubicBezTo>
                    <a:lnTo>
                      <a:pt x="30908" y="157937"/>
                    </a:lnTo>
                    <a:lnTo>
                      <a:pt x="31766" y="216802"/>
                    </a:lnTo>
                    <a:cubicBezTo>
                      <a:pt x="31766" y="218802"/>
                      <a:pt x="33385" y="220326"/>
                      <a:pt x="35385" y="220326"/>
                    </a:cubicBezTo>
                    <a:cubicBezTo>
                      <a:pt x="35671" y="220326"/>
                      <a:pt x="35861" y="220326"/>
                      <a:pt x="36147" y="220231"/>
                    </a:cubicBezTo>
                    <a:cubicBezTo>
                      <a:pt x="37766" y="219850"/>
                      <a:pt x="38910" y="218421"/>
                      <a:pt x="38910" y="216706"/>
                    </a:cubicBezTo>
                    <a:lnTo>
                      <a:pt x="38243" y="175177"/>
                    </a:lnTo>
                    <a:cubicBezTo>
                      <a:pt x="38243" y="175463"/>
                      <a:pt x="38338" y="175844"/>
                      <a:pt x="38338" y="176225"/>
                    </a:cubicBezTo>
                    <a:cubicBezTo>
                      <a:pt x="38528" y="178226"/>
                      <a:pt x="40243" y="179654"/>
                      <a:pt x="42243" y="179464"/>
                    </a:cubicBezTo>
                    <a:cubicBezTo>
                      <a:pt x="44148" y="179368"/>
                      <a:pt x="45672" y="177559"/>
                      <a:pt x="45482" y="175559"/>
                    </a:cubicBezTo>
                    <a:cubicBezTo>
                      <a:pt x="45006" y="170510"/>
                      <a:pt x="44053" y="164224"/>
                      <a:pt x="42910" y="157556"/>
                    </a:cubicBezTo>
                    <a:cubicBezTo>
                      <a:pt x="41291" y="147364"/>
                      <a:pt x="39386" y="135458"/>
                      <a:pt x="38910" y="124409"/>
                    </a:cubicBezTo>
                    <a:lnTo>
                      <a:pt x="48911" y="186417"/>
                    </a:lnTo>
                    <a:cubicBezTo>
                      <a:pt x="49197" y="188322"/>
                      <a:pt x="51102" y="189655"/>
                      <a:pt x="53007" y="189370"/>
                    </a:cubicBezTo>
                    <a:cubicBezTo>
                      <a:pt x="53102" y="189370"/>
                      <a:pt x="53197" y="189370"/>
                      <a:pt x="53197" y="189370"/>
                    </a:cubicBezTo>
                    <a:cubicBezTo>
                      <a:pt x="55007" y="188989"/>
                      <a:pt x="56245" y="187179"/>
                      <a:pt x="55959" y="185274"/>
                    </a:cubicBezTo>
                    <a:lnTo>
                      <a:pt x="50816" y="153460"/>
                    </a:lnTo>
                    <a:lnTo>
                      <a:pt x="64722" y="208229"/>
                    </a:lnTo>
                    <a:cubicBezTo>
                      <a:pt x="65198" y="210134"/>
                      <a:pt x="67103" y="211277"/>
                      <a:pt x="69008" y="210801"/>
                    </a:cubicBezTo>
                    <a:cubicBezTo>
                      <a:pt x="69008" y="210801"/>
                      <a:pt x="69104" y="210801"/>
                      <a:pt x="69104" y="210801"/>
                    </a:cubicBezTo>
                    <a:cubicBezTo>
                      <a:pt x="71009" y="210325"/>
                      <a:pt x="72152" y="208325"/>
                      <a:pt x="71676" y="206419"/>
                    </a:cubicBezTo>
                    <a:lnTo>
                      <a:pt x="50625" y="123552"/>
                    </a:lnTo>
                    <a:cubicBezTo>
                      <a:pt x="54149" y="134887"/>
                      <a:pt x="57293" y="146698"/>
                      <a:pt x="60341" y="158223"/>
                    </a:cubicBezTo>
                    <a:cubicBezTo>
                      <a:pt x="62912" y="168034"/>
                      <a:pt x="65389" y="177654"/>
                      <a:pt x="68151" y="186988"/>
                    </a:cubicBezTo>
                    <a:cubicBezTo>
                      <a:pt x="68723" y="188798"/>
                      <a:pt x="70532" y="189846"/>
                      <a:pt x="72342" y="189465"/>
                    </a:cubicBezTo>
                    <a:cubicBezTo>
                      <a:pt x="72437" y="189465"/>
                      <a:pt x="72533" y="189465"/>
                      <a:pt x="72533" y="189370"/>
                    </a:cubicBezTo>
                    <a:cubicBezTo>
                      <a:pt x="74438" y="188798"/>
                      <a:pt x="75486" y="186798"/>
                      <a:pt x="74914" y="184893"/>
                    </a:cubicBezTo>
                    <a:cubicBezTo>
                      <a:pt x="72152" y="175749"/>
                      <a:pt x="69675" y="166129"/>
                      <a:pt x="67103" y="156413"/>
                    </a:cubicBezTo>
                    <a:cubicBezTo>
                      <a:pt x="64913" y="148031"/>
                      <a:pt x="62627" y="139649"/>
                      <a:pt x="60245" y="131267"/>
                    </a:cubicBezTo>
                    <a:lnTo>
                      <a:pt x="83582" y="208325"/>
                    </a:lnTo>
                    <a:cubicBezTo>
                      <a:pt x="84153" y="210134"/>
                      <a:pt x="85963" y="211182"/>
                      <a:pt x="87773" y="210801"/>
                    </a:cubicBezTo>
                    <a:cubicBezTo>
                      <a:pt x="87868" y="210801"/>
                      <a:pt x="87963" y="210801"/>
                      <a:pt x="88058" y="210706"/>
                    </a:cubicBezTo>
                    <a:cubicBezTo>
                      <a:pt x="89964" y="210134"/>
                      <a:pt x="91011" y="208134"/>
                      <a:pt x="90440" y="206229"/>
                    </a:cubicBezTo>
                    <a:lnTo>
                      <a:pt x="75200" y="155842"/>
                    </a:lnTo>
                    <a:lnTo>
                      <a:pt x="89582" y="187084"/>
                    </a:lnTo>
                    <a:cubicBezTo>
                      <a:pt x="90344" y="188608"/>
                      <a:pt x="91964" y="189465"/>
                      <a:pt x="93583" y="189084"/>
                    </a:cubicBezTo>
                    <a:cubicBezTo>
                      <a:pt x="93869" y="188989"/>
                      <a:pt x="94059" y="188989"/>
                      <a:pt x="94250" y="188798"/>
                    </a:cubicBezTo>
                    <a:cubicBezTo>
                      <a:pt x="96060" y="187941"/>
                      <a:pt x="96822" y="185845"/>
                      <a:pt x="95964" y="184036"/>
                    </a:cubicBezTo>
                    <a:lnTo>
                      <a:pt x="71676" y="131267"/>
                    </a:lnTo>
                    <a:lnTo>
                      <a:pt x="102727" y="182321"/>
                    </a:lnTo>
                    <a:cubicBezTo>
                      <a:pt x="103584" y="183655"/>
                      <a:pt x="105108" y="184321"/>
                      <a:pt x="106537" y="183941"/>
                    </a:cubicBezTo>
                    <a:cubicBezTo>
                      <a:pt x="106918" y="183845"/>
                      <a:pt x="107299" y="183750"/>
                      <a:pt x="107585" y="183464"/>
                    </a:cubicBezTo>
                    <a:cubicBezTo>
                      <a:pt x="109299" y="182417"/>
                      <a:pt x="109776" y="180226"/>
                      <a:pt x="108823" y="178511"/>
                    </a:cubicBezTo>
                    <a:lnTo>
                      <a:pt x="74628" y="122314"/>
                    </a:lnTo>
                    <a:cubicBezTo>
                      <a:pt x="75676" y="123552"/>
                      <a:pt x="76819" y="124790"/>
                      <a:pt x="77867" y="126028"/>
                    </a:cubicBezTo>
                    <a:cubicBezTo>
                      <a:pt x="89868" y="139649"/>
                      <a:pt x="102251" y="153651"/>
                      <a:pt x="113681" y="168415"/>
                    </a:cubicBezTo>
                    <a:cubicBezTo>
                      <a:pt x="114919" y="169939"/>
                      <a:pt x="117110" y="170225"/>
                      <a:pt x="118729" y="169081"/>
                    </a:cubicBezTo>
                    <a:cubicBezTo>
                      <a:pt x="120253" y="167843"/>
                      <a:pt x="120539" y="165652"/>
                      <a:pt x="119396" y="164033"/>
                    </a:cubicBezTo>
                    <a:cubicBezTo>
                      <a:pt x="107870" y="149174"/>
                      <a:pt x="95393" y="134982"/>
                      <a:pt x="83296" y="121361"/>
                    </a:cubicBezTo>
                    <a:cubicBezTo>
                      <a:pt x="75009" y="112027"/>
                      <a:pt x="66723" y="102311"/>
                      <a:pt x="58531" y="92405"/>
                    </a:cubicBezTo>
                    <a:cubicBezTo>
                      <a:pt x="63674" y="85166"/>
                      <a:pt x="65961" y="75927"/>
                      <a:pt x="63770" y="66593"/>
                    </a:cubicBezTo>
                    <a:cubicBezTo>
                      <a:pt x="60245" y="50876"/>
                      <a:pt x="45768" y="40589"/>
                      <a:pt x="30242" y="41637"/>
                    </a:cubicBezTo>
                    <a:lnTo>
                      <a:pt x="20431" y="2680"/>
                    </a:lnTo>
                    <a:cubicBezTo>
                      <a:pt x="19955" y="775"/>
                      <a:pt x="18050" y="-368"/>
                      <a:pt x="16145" y="108"/>
                    </a:cubicBezTo>
                    <a:cubicBezTo>
                      <a:pt x="14240" y="584"/>
                      <a:pt x="13097" y="2489"/>
                      <a:pt x="13573" y="4489"/>
                    </a:cubicBezTo>
                    <a:lnTo>
                      <a:pt x="23193" y="43066"/>
                    </a:lnTo>
                    <a:cubicBezTo>
                      <a:pt x="7001" y="47828"/>
                      <a:pt x="-3001" y="64306"/>
                      <a:pt x="810" y="81070"/>
                    </a:cubicBezTo>
                    <a:cubicBezTo>
                      <a:pt x="2905" y="90119"/>
                      <a:pt x="8525" y="97358"/>
                      <a:pt x="15954" y="101740"/>
                    </a:cubicBezTo>
                    <a:lnTo>
                      <a:pt x="4334" y="182988"/>
                    </a:lnTo>
                    <a:cubicBezTo>
                      <a:pt x="4334" y="185274"/>
                      <a:pt x="5667" y="187084"/>
                      <a:pt x="7668" y="187369"/>
                    </a:cubicBezTo>
                    <a:close/>
                    <a:moveTo>
                      <a:pt x="51864" y="105264"/>
                    </a:moveTo>
                    <a:lnTo>
                      <a:pt x="53673" y="109264"/>
                    </a:lnTo>
                    <a:lnTo>
                      <a:pt x="56816" y="119742"/>
                    </a:lnTo>
                    <a:cubicBezTo>
                      <a:pt x="55293" y="114789"/>
                      <a:pt x="53673" y="110026"/>
                      <a:pt x="51864" y="1052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2" name="Google Shape;432;p4"/>
              <p:cNvSpPr/>
              <p:nvPr/>
            </p:nvSpPr>
            <p:spPr>
              <a:xfrm flipH="1">
                <a:off x="8770036" y="3186672"/>
                <a:ext cx="1115421" cy="311264"/>
              </a:xfrm>
              <a:custGeom>
                <a:avLst/>
                <a:gdLst/>
                <a:ahLst/>
                <a:cxnLst/>
                <a:rect l="l" t="t" r="r" b="b"/>
                <a:pathLst>
                  <a:path w="1267524" h="353709" extrusionOk="0">
                    <a:moveTo>
                      <a:pt x="413372" y="353709"/>
                    </a:moveTo>
                    <a:cubicBezTo>
                      <a:pt x="359555" y="353709"/>
                      <a:pt x="305644" y="350757"/>
                      <a:pt x="252399" y="344756"/>
                    </a:cubicBezTo>
                    <a:cubicBezTo>
                      <a:pt x="169627" y="335421"/>
                      <a:pt x="86950" y="318848"/>
                      <a:pt x="6845" y="295321"/>
                    </a:cubicBezTo>
                    <a:cubicBezTo>
                      <a:pt x="1796" y="293797"/>
                      <a:pt x="-1061" y="288558"/>
                      <a:pt x="368" y="283510"/>
                    </a:cubicBezTo>
                    <a:cubicBezTo>
                      <a:pt x="1892" y="278462"/>
                      <a:pt x="7130" y="275604"/>
                      <a:pt x="12179" y="277033"/>
                    </a:cubicBezTo>
                    <a:cubicBezTo>
                      <a:pt x="91236" y="300179"/>
                      <a:pt x="172770" y="316657"/>
                      <a:pt x="254495" y="325801"/>
                    </a:cubicBezTo>
                    <a:cubicBezTo>
                      <a:pt x="403656" y="342565"/>
                      <a:pt x="558056" y="335421"/>
                      <a:pt x="700931" y="305132"/>
                    </a:cubicBezTo>
                    <a:cubicBezTo>
                      <a:pt x="803420" y="283415"/>
                      <a:pt x="919530" y="258745"/>
                      <a:pt x="1050023" y="176545"/>
                    </a:cubicBezTo>
                    <a:cubicBezTo>
                      <a:pt x="1124318" y="129682"/>
                      <a:pt x="1191945" y="71388"/>
                      <a:pt x="1250810" y="3285"/>
                    </a:cubicBezTo>
                    <a:cubicBezTo>
                      <a:pt x="1254239" y="-716"/>
                      <a:pt x="1260239" y="-1097"/>
                      <a:pt x="1264240" y="2332"/>
                    </a:cubicBezTo>
                    <a:cubicBezTo>
                      <a:pt x="1268240" y="5761"/>
                      <a:pt x="1268621" y="11762"/>
                      <a:pt x="1265192" y="15762"/>
                    </a:cubicBezTo>
                    <a:cubicBezTo>
                      <a:pt x="1205090" y="85295"/>
                      <a:pt x="1136129" y="144826"/>
                      <a:pt x="1060119" y="192642"/>
                    </a:cubicBezTo>
                    <a:cubicBezTo>
                      <a:pt x="926864" y="276652"/>
                      <a:pt x="808849" y="301703"/>
                      <a:pt x="704837" y="323706"/>
                    </a:cubicBezTo>
                    <a:cubicBezTo>
                      <a:pt x="611111" y="343708"/>
                      <a:pt x="512336" y="353709"/>
                      <a:pt x="413372" y="353709"/>
                    </a:cubicBezTo>
                    <a:close/>
                  </a:path>
                </a:pathLst>
              </a:custGeom>
              <a:solidFill>
                <a:srgbClr val="9D99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Google Shape;433;p4"/>
              <p:cNvSpPr/>
              <p:nvPr/>
            </p:nvSpPr>
            <p:spPr>
              <a:xfrm flipH="1">
                <a:off x="8773158" y="3570934"/>
                <a:ext cx="1151594" cy="377762"/>
              </a:xfrm>
              <a:custGeom>
                <a:avLst/>
                <a:gdLst/>
                <a:ahLst/>
                <a:cxnLst/>
                <a:rect l="l" t="t" r="r" b="b"/>
                <a:pathLst>
                  <a:path w="1308629" h="429275" extrusionOk="0">
                    <a:moveTo>
                      <a:pt x="85541" y="429275"/>
                    </a:moveTo>
                    <a:cubicBezTo>
                      <a:pt x="60014" y="429275"/>
                      <a:pt x="34582" y="428894"/>
                      <a:pt x="9246" y="428132"/>
                    </a:cubicBezTo>
                    <a:cubicBezTo>
                      <a:pt x="4007" y="427942"/>
                      <a:pt x="-184" y="423560"/>
                      <a:pt x="6" y="418321"/>
                    </a:cubicBezTo>
                    <a:cubicBezTo>
                      <a:pt x="197" y="413178"/>
                      <a:pt x="4388" y="409082"/>
                      <a:pt x="9531" y="409082"/>
                    </a:cubicBezTo>
                    <a:cubicBezTo>
                      <a:pt x="9627" y="409082"/>
                      <a:pt x="9722" y="409082"/>
                      <a:pt x="9817" y="409082"/>
                    </a:cubicBezTo>
                    <a:cubicBezTo>
                      <a:pt x="112306" y="412130"/>
                      <a:pt x="216129" y="408987"/>
                      <a:pt x="318617" y="399748"/>
                    </a:cubicBezTo>
                    <a:cubicBezTo>
                      <a:pt x="431393" y="389556"/>
                      <a:pt x="547980" y="379078"/>
                      <a:pt x="692759" y="337264"/>
                    </a:cubicBezTo>
                    <a:cubicBezTo>
                      <a:pt x="895166" y="278780"/>
                      <a:pt x="1044899" y="192008"/>
                      <a:pt x="1134910" y="129428"/>
                    </a:cubicBezTo>
                    <a:cubicBezTo>
                      <a:pt x="1190155" y="91042"/>
                      <a:pt x="1243305" y="48371"/>
                      <a:pt x="1292644" y="2555"/>
                    </a:cubicBezTo>
                    <a:cubicBezTo>
                      <a:pt x="1296454" y="-1064"/>
                      <a:pt x="1302550" y="-778"/>
                      <a:pt x="1306074" y="3031"/>
                    </a:cubicBezTo>
                    <a:cubicBezTo>
                      <a:pt x="1309694" y="6842"/>
                      <a:pt x="1309408" y="12938"/>
                      <a:pt x="1305598" y="16462"/>
                    </a:cubicBezTo>
                    <a:cubicBezTo>
                      <a:pt x="1255592" y="62848"/>
                      <a:pt x="1201776" y="106092"/>
                      <a:pt x="1145768" y="145049"/>
                    </a:cubicBezTo>
                    <a:cubicBezTo>
                      <a:pt x="1054614" y="208391"/>
                      <a:pt x="902976" y="296306"/>
                      <a:pt x="698093" y="355552"/>
                    </a:cubicBezTo>
                    <a:cubicBezTo>
                      <a:pt x="551504" y="397938"/>
                      <a:pt x="434060" y="408511"/>
                      <a:pt x="320427" y="418798"/>
                    </a:cubicBezTo>
                    <a:cubicBezTo>
                      <a:pt x="242417" y="425751"/>
                      <a:pt x="163741" y="429275"/>
                      <a:pt x="85541" y="429275"/>
                    </a:cubicBezTo>
                    <a:close/>
                  </a:path>
                </a:pathLst>
              </a:custGeom>
              <a:solidFill>
                <a:srgbClr val="9D99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4"/>
              <p:cNvSpPr/>
              <p:nvPr/>
            </p:nvSpPr>
            <p:spPr>
              <a:xfrm flipH="1">
                <a:off x="9711508" y="3358842"/>
                <a:ext cx="198656" cy="187424"/>
              </a:xfrm>
              <a:custGeom>
                <a:avLst/>
                <a:gdLst/>
                <a:ahLst/>
                <a:cxnLst/>
                <a:rect l="l" t="t" r="r" b="b"/>
                <a:pathLst>
                  <a:path w="225745" h="212982" extrusionOk="0">
                    <a:moveTo>
                      <a:pt x="123494" y="3"/>
                    </a:moveTo>
                    <a:cubicBezTo>
                      <a:pt x="126161" y="-92"/>
                      <a:pt x="128352" y="1908"/>
                      <a:pt x="128447" y="4575"/>
                    </a:cubicBezTo>
                    <a:lnTo>
                      <a:pt x="130201" y="41340"/>
                    </a:lnTo>
                    <a:lnTo>
                      <a:pt x="141973" y="10576"/>
                    </a:lnTo>
                    <a:cubicBezTo>
                      <a:pt x="142925" y="8099"/>
                      <a:pt x="145687" y="6956"/>
                      <a:pt x="148164" y="7813"/>
                    </a:cubicBezTo>
                    <a:cubicBezTo>
                      <a:pt x="150640" y="8766"/>
                      <a:pt x="151879" y="11528"/>
                      <a:pt x="150926" y="14005"/>
                    </a:cubicBezTo>
                    <a:lnTo>
                      <a:pt x="137456" y="49209"/>
                    </a:lnTo>
                    <a:lnTo>
                      <a:pt x="160165" y="19053"/>
                    </a:lnTo>
                    <a:cubicBezTo>
                      <a:pt x="161784" y="16958"/>
                      <a:pt x="164737" y="16482"/>
                      <a:pt x="166833" y="18101"/>
                    </a:cubicBezTo>
                    <a:cubicBezTo>
                      <a:pt x="168928" y="19720"/>
                      <a:pt x="169309" y="22673"/>
                      <a:pt x="167785" y="24768"/>
                    </a:cubicBezTo>
                    <a:lnTo>
                      <a:pt x="144427" y="55786"/>
                    </a:lnTo>
                    <a:lnTo>
                      <a:pt x="148586" y="57510"/>
                    </a:lnTo>
                    <a:lnTo>
                      <a:pt x="167976" y="38580"/>
                    </a:lnTo>
                    <a:cubicBezTo>
                      <a:pt x="169881" y="36770"/>
                      <a:pt x="172834" y="36770"/>
                      <a:pt x="174739" y="38675"/>
                    </a:cubicBezTo>
                    <a:cubicBezTo>
                      <a:pt x="176644" y="40580"/>
                      <a:pt x="176549" y="43533"/>
                      <a:pt x="174644" y="45438"/>
                    </a:cubicBezTo>
                    <a:lnTo>
                      <a:pt x="158196" y="61495"/>
                    </a:lnTo>
                    <a:lnTo>
                      <a:pt x="160701" y="62533"/>
                    </a:lnTo>
                    <a:lnTo>
                      <a:pt x="185407" y="43914"/>
                    </a:lnTo>
                    <a:cubicBezTo>
                      <a:pt x="187502" y="42295"/>
                      <a:pt x="190550" y="42771"/>
                      <a:pt x="192074" y="44866"/>
                    </a:cubicBezTo>
                    <a:cubicBezTo>
                      <a:pt x="193694" y="46962"/>
                      <a:pt x="193217" y="49915"/>
                      <a:pt x="191122" y="51534"/>
                    </a:cubicBezTo>
                    <a:lnTo>
                      <a:pt x="166160" y="70346"/>
                    </a:lnTo>
                    <a:lnTo>
                      <a:pt x="166417" y="70727"/>
                    </a:lnTo>
                    <a:lnTo>
                      <a:pt x="203123" y="55439"/>
                    </a:lnTo>
                    <a:cubicBezTo>
                      <a:pt x="205505" y="54391"/>
                      <a:pt x="208362" y="55630"/>
                      <a:pt x="209315" y="58011"/>
                    </a:cubicBezTo>
                    <a:cubicBezTo>
                      <a:pt x="210267" y="60392"/>
                      <a:pt x="209124" y="63250"/>
                      <a:pt x="206743" y="64202"/>
                    </a:cubicBezTo>
                    <a:lnTo>
                      <a:pt x="192719" y="70043"/>
                    </a:lnTo>
                    <a:lnTo>
                      <a:pt x="193408" y="70203"/>
                    </a:lnTo>
                    <a:cubicBezTo>
                      <a:pt x="194837" y="72394"/>
                      <a:pt x="194075" y="75346"/>
                      <a:pt x="191884" y="76775"/>
                    </a:cubicBezTo>
                    <a:lnTo>
                      <a:pt x="183022" y="82283"/>
                    </a:lnTo>
                    <a:lnTo>
                      <a:pt x="210838" y="74965"/>
                    </a:lnTo>
                    <a:cubicBezTo>
                      <a:pt x="213410" y="74299"/>
                      <a:pt x="215981" y="75823"/>
                      <a:pt x="216648" y="78394"/>
                    </a:cubicBezTo>
                    <a:cubicBezTo>
                      <a:pt x="217315" y="80966"/>
                      <a:pt x="215791" y="83538"/>
                      <a:pt x="213219" y="84205"/>
                    </a:cubicBezTo>
                    <a:lnTo>
                      <a:pt x="176529" y="93858"/>
                    </a:lnTo>
                    <a:lnTo>
                      <a:pt x="177228" y="97315"/>
                    </a:lnTo>
                    <a:lnTo>
                      <a:pt x="184454" y="96396"/>
                    </a:lnTo>
                    <a:cubicBezTo>
                      <a:pt x="195789" y="94586"/>
                      <a:pt x="207505" y="92681"/>
                      <a:pt x="217697" y="92205"/>
                    </a:cubicBezTo>
                    <a:cubicBezTo>
                      <a:pt x="220459" y="92015"/>
                      <a:pt x="222554" y="94110"/>
                      <a:pt x="222745" y="96682"/>
                    </a:cubicBezTo>
                    <a:cubicBezTo>
                      <a:pt x="222840" y="99349"/>
                      <a:pt x="220840" y="101540"/>
                      <a:pt x="218268" y="101730"/>
                    </a:cubicBezTo>
                    <a:cubicBezTo>
                      <a:pt x="208648" y="102206"/>
                      <a:pt x="197123" y="104111"/>
                      <a:pt x="186074" y="105826"/>
                    </a:cubicBezTo>
                    <a:lnTo>
                      <a:pt x="183320" y="106253"/>
                    </a:lnTo>
                    <a:lnTo>
                      <a:pt x="211029" y="108017"/>
                    </a:lnTo>
                    <a:cubicBezTo>
                      <a:pt x="213696" y="108208"/>
                      <a:pt x="215601" y="110493"/>
                      <a:pt x="215505" y="113065"/>
                    </a:cubicBezTo>
                    <a:cubicBezTo>
                      <a:pt x="215315" y="115732"/>
                      <a:pt x="213029" y="117637"/>
                      <a:pt x="210457" y="117542"/>
                    </a:cubicBezTo>
                    <a:lnTo>
                      <a:pt x="194667" y="116525"/>
                    </a:lnTo>
                    <a:lnTo>
                      <a:pt x="222745" y="127448"/>
                    </a:lnTo>
                    <a:cubicBezTo>
                      <a:pt x="225221" y="128400"/>
                      <a:pt x="226364" y="131162"/>
                      <a:pt x="225412" y="133639"/>
                    </a:cubicBezTo>
                    <a:cubicBezTo>
                      <a:pt x="224555" y="135449"/>
                      <a:pt x="222745" y="136592"/>
                      <a:pt x="220840" y="136592"/>
                    </a:cubicBezTo>
                    <a:cubicBezTo>
                      <a:pt x="220268" y="136592"/>
                      <a:pt x="219697" y="136496"/>
                      <a:pt x="219125" y="136306"/>
                    </a:cubicBezTo>
                    <a:lnTo>
                      <a:pt x="176313" y="119621"/>
                    </a:lnTo>
                    <a:lnTo>
                      <a:pt x="176149" y="120433"/>
                    </a:lnTo>
                    <a:lnTo>
                      <a:pt x="207790" y="150213"/>
                    </a:lnTo>
                    <a:cubicBezTo>
                      <a:pt x="209695" y="152023"/>
                      <a:pt x="209790" y="155071"/>
                      <a:pt x="207981" y="156976"/>
                    </a:cubicBezTo>
                    <a:cubicBezTo>
                      <a:pt x="207028" y="158023"/>
                      <a:pt x="205790" y="158500"/>
                      <a:pt x="204456" y="158500"/>
                    </a:cubicBezTo>
                    <a:cubicBezTo>
                      <a:pt x="203313" y="158500"/>
                      <a:pt x="202075" y="158119"/>
                      <a:pt x="201218" y="157166"/>
                    </a:cubicBezTo>
                    <a:lnTo>
                      <a:pt x="185678" y="142540"/>
                    </a:lnTo>
                    <a:lnTo>
                      <a:pt x="182644" y="144688"/>
                    </a:lnTo>
                    <a:lnTo>
                      <a:pt x="181610" y="144551"/>
                    </a:lnTo>
                    <a:lnTo>
                      <a:pt x="202266" y="170215"/>
                    </a:lnTo>
                    <a:cubicBezTo>
                      <a:pt x="203695" y="172406"/>
                      <a:pt x="203028" y="175359"/>
                      <a:pt x="200742" y="176787"/>
                    </a:cubicBezTo>
                    <a:cubicBezTo>
                      <a:pt x="198551" y="178216"/>
                      <a:pt x="195599" y="177549"/>
                      <a:pt x="194170" y="175263"/>
                    </a:cubicBezTo>
                    <a:cubicBezTo>
                      <a:pt x="188169" y="165691"/>
                      <a:pt x="180264" y="155689"/>
                      <a:pt x="171667" y="146152"/>
                    </a:cubicBezTo>
                    <a:lnTo>
                      <a:pt x="166709" y="141254"/>
                    </a:lnTo>
                    <a:lnTo>
                      <a:pt x="161959" y="148296"/>
                    </a:lnTo>
                    <a:lnTo>
                      <a:pt x="182644" y="173644"/>
                    </a:lnTo>
                    <a:cubicBezTo>
                      <a:pt x="184263" y="175645"/>
                      <a:pt x="183978" y="178692"/>
                      <a:pt x="181977" y="180312"/>
                    </a:cubicBezTo>
                    <a:cubicBezTo>
                      <a:pt x="181120" y="180978"/>
                      <a:pt x="180072" y="181359"/>
                      <a:pt x="179025" y="181359"/>
                    </a:cubicBezTo>
                    <a:cubicBezTo>
                      <a:pt x="177596" y="181359"/>
                      <a:pt x="176262" y="180788"/>
                      <a:pt x="175310" y="179645"/>
                    </a:cubicBezTo>
                    <a:lnTo>
                      <a:pt x="155483" y="155349"/>
                    </a:lnTo>
                    <a:lnTo>
                      <a:pt x="156056" y="157294"/>
                    </a:lnTo>
                    <a:lnTo>
                      <a:pt x="161403" y="166881"/>
                    </a:lnTo>
                    <a:lnTo>
                      <a:pt x="160174" y="171278"/>
                    </a:lnTo>
                    <a:lnTo>
                      <a:pt x="160987" y="174036"/>
                    </a:lnTo>
                    <a:lnTo>
                      <a:pt x="162927" y="177835"/>
                    </a:lnTo>
                    <a:cubicBezTo>
                      <a:pt x="164166" y="180216"/>
                      <a:pt x="163213" y="183074"/>
                      <a:pt x="160832" y="184217"/>
                    </a:cubicBezTo>
                    <a:cubicBezTo>
                      <a:pt x="160165" y="184598"/>
                      <a:pt x="159403" y="184693"/>
                      <a:pt x="158737" y="184693"/>
                    </a:cubicBezTo>
                    <a:cubicBezTo>
                      <a:pt x="157022" y="184693"/>
                      <a:pt x="155308" y="183741"/>
                      <a:pt x="154450" y="182121"/>
                    </a:cubicBezTo>
                    <a:lnTo>
                      <a:pt x="152636" y="178569"/>
                    </a:lnTo>
                    <a:lnTo>
                      <a:pt x="152165" y="178216"/>
                    </a:lnTo>
                    <a:lnTo>
                      <a:pt x="151773" y="176880"/>
                    </a:lnTo>
                    <a:lnTo>
                      <a:pt x="147123" y="167778"/>
                    </a:lnTo>
                    <a:lnTo>
                      <a:pt x="147236" y="168131"/>
                    </a:lnTo>
                    <a:cubicBezTo>
                      <a:pt x="148498" y="176764"/>
                      <a:pt x="148355" y="185598"/>
                      <a:pt x="146735" y="194218"/>
                    </a:cubicBezTo>
                    <a:cubicBezTo>
                      <a:pt x="146354" y="196409"/>
                      <a:pt x="144354" y="198028"/>
                      <a:pt x="142068" y="198028"/>
                    </a:cubicBezTo>
                    <a:cubicBezTo>
                      <a:pt x="141782" y="198028"/>
                      <a:pt x="141496" y="198028"/>
                      <a:pt x="141211" y="197933"/>
                    </a:cubicBezTo>
                    <a:cubicBezTo>
                      <a:pt x="138639" y="197456"/>
                      <a:pt x="136925" y="194980"/>
                      <a:pt x="137401" y="192408"/>
                    </a:cubicBezTo>
                    <a:cubicBezTo>
                      <a:pt x="138830" y="184788"/>
                      <a:pt x="138949" y="177001"/>
                      <a:pt x="137830" y="169405"/>
                    </a:cubicBezTo>
                    <a:lnTo>
                      <a:pt x="136115" y="164050"/>
                    </a:lnTo>
                    <a:lnTo>
                      <a:pt x="127163" y="165860"/>
                    </a:lnTo>
                    <a:lnTo>
                      <a:pt x="134543" y="202886"/>
                    </a:lnTo>
                    <a:cubicBezTo>
                      <a:pt x="135019" y="205457"/>
                      <a:pt x="133400" y="207934"/>
                      <a:pt x="130828" y="208505"/>
                    </a:cubicBezTo>
                    <a:cubicBezTo>
                      <a:pt x="130447" y="208601"/>
                      <a:pt x="130161" y="208601"/>
                      <a:pt x="129876" y="208601"/>
                    </a:cubicBezTo>
                    <a:cubicBezTo>
                      <a:pt x="127685" y="208601"/>
                      <a:pt x="125684" y="207077"/>
                      <a:pt x="125208" y="204791"/>
                    </a:cubicBezTo>
                    <a:lnTo>
                      <a:pt x="117824" y="167748"/>
                    </a:lnTo>
                    <a:lnTo>
                      <a:pt x="117398" y="167834"/>
                    </a:lnTo>
                    <a:lnTo>
                      <a:pt x="113996" y="167146"/>
                    </a:lnTo>
                    <a:lnTo>
                      <a:pt x="113588" y="206887"/>
                    </a:lnTo>
                    <a:cubicBezTo>
                      <a:pt x="113588" y="209554"/>
                      <a:pt x="111397" y="211649"/>
                      <a:pt x="108825" y="211649"/>
                    </a:cubicBezTo>
                    <a:cubicBezTo>
                      <a:pt x="106158" y="211649"/>
                      <a:pt x="104063" y="209459"/>
                      <a:pt x="104063" y="206792"/>
                    </a:cubicBezTo>
                    <a:lnTo>
                      <a:pt x="104321" y="181235"/>
                    </a:lnTo>
                    <a:lnTo>
                      <a:pt x="101396" y="192980"/>
                    </a:lnTo>
                    <a:cubicBezTo>
                      <a:pt x="101396" y="195552"/>
                      <a:pt x="99300" y="197552"/>
                      <a:pt x="96729" y="197552"/>
                    </a:cubicBezTo>
                    <a:cubicBezTo>
                      <a:pt x="96634" y="197552"/>
                      <a:pt x="96634" y="197552"/>
                      <a:pt x="96538" y="197552"/>
                    </a:cubicBezTo>
                    <a:cubicBezTo>
                      <a:pt x="93871" y="197457"/>
                      <a:pt x="91871" y="195266"/>
                      <a:pt x="91871" y="192695"/>
                    </a:cubicBezTo>
                    <a:lnTo>
                      <a:pt x="98979" y="164110"/>
                    </a:lnTo>
                    <a:lnTo>
                      <a:pt x="97969" y="163906"/>
                    </a:lnTo>
                    <a:lnTo>
                      <a:pt x="83775" y="209648"/>
                    </a:lnTo>
                    <a:cubicBezTo>
                      <a:pt x="83109" y="211649"/>
                      <a:pt x="81204" y="212982"/>
                      <a:pt x="79203" y="212982"/>
                    </a:cubicBezTo>
                    <a:cubicBezTo>
                      <a:pt x="78727" y="212982"/>
                      <a:pt x="78251" y="212887"/>
                      <a:pt x="77775" y="212792"/>
                    </a:cubicBezTo>
                    <a:cubicBezTo>
                      <a:pt x="75298" y="212030"/>
                      <a:pt x="73869" y="209363"/>
                      <a:pt x="74631" y="206791"/>
                    </a:cubicBezTo>
                    <a:lnTo>
                      <a:pt x="82070" y="182816"/>
                    </a:lnTo>
                    <a:lnTo>
                      <a:pt x="80060" y="183837"/>
                    </a:lnTo>
                    <a:cubicBezTo>
                      <a:pt x="77583" y="182979"/>
                      <a:pt x="76155" y="180312"/>
                      <a:pt x="77012" y="177836"/>
                    </a:cubicBezTo>
                    <a:lnTo>
                      <a:pt x="86590" y="158377"/>
                    </a:lnTo>
                    <a:lnTo>
                      <a:pt x="82375" y="155534"/>
                    </a:lnTo>
                    <a:lnTo>
                      <a:pt x="80917" y="159452"/>
                    </a:lnTo>
                    <a:cubicBezTo>
                      <a:pt x="78250" y="167643"/>
                      <a:pt x="75488" y="176121"/>
                      <a:pt x="71392" y="185074"/>
                    </a:cubicBezTo>
                    <a:cubicBezTo>
                      <a:pt x="70725" y="186884"/>
                      <a:pt x="69011" y="187837"/>
                      <a:pt x="67201" y="187837"/>
                    </a:cubicBezTo>
                    <a:cubicBezTo>
                      <a:pt x="66534" y="187837"/>
                      <a:pt x="65867" y="187741"/>
                      <a:pt x="65201" y="187360"/>
                    </a:cubicBezTo>
                    <a:cubicBezTo>
                      <a:pt x="62819" y="186217"/>
                      <a:pt x="61772" y="183455"/>
                      <a:pt x="62819" y="181074"/>
                    </a:cubicBezTo>
                    <a:cubicBezTo>
                      <a:pt x="66725" y="172596"/>
                      <a:pt x="69296" y="164786"/>
                      <a:pt x="71963" y="156499"/>
                    </a:cubicBezTo>
                    <a:lnTo>
                      <a:pt x="72980" y="153447"/>
                    </a:lnTo>
                    <a:lnTo>
                      <a:pt x="45008" y="192409"/>
                    </a:lnTo>
                    <a:cubicBezTo>
                      <a:pt x="43960" y="193647"/>
                      <a:pt x="42531" y="194314"/>
                      <a:pt x="41102" y="194314"/>
                    </a:cubicBezTo>
                    <a:cubicBezTo>
                      <a:pt x="40150" y="194314"/>
                      <a:pt x="39197" y="194028"/>
                      <a:pt x="38340" y="193457"/>
                    </a:cubicBezTo>
                    <a:cubicBezTo>
                      <a:pt x="36245" y="191933"/>
                      <a:pt x="35673" y="188980"/>
                      <a:pt x="37292" y="186789"/>
                    </a:cubicBezTo>
                    <a:lnTo>
                      <a:pt x="51903" y="166438"/>
                    </a:lnTo>
                    <a:lnTo>
                      <a:pt x="47389" y="166120"/>
                    </a:lnTo>
                    <a:cubicBezTo>
                      <a:pt x="45579" y="164119"/>
                      <a:pt x="45865" y="161167"/>
                      <a:pt x="47865" y="159357"/>
                    </a:cubicBezTo>
                    <a:lnTo>
                      <a:pt x="68349" y="141642"/>
                    </a:lnTo>
                    <a:lnTo>
                      <a:pt x="66044" y="138225"/>
                    </a:lnTo>
                    <a:lnTo>
                      <a:pt x="29387" y="157261"/>
                    </a:lnTo>
                    <a:cubicBezTo>
                      <a:pt x="28625" y="157642"/>
                      <a:pt x="27863" y="157833"/>
                      <a:pt x="27196" y="157833"/>
                    </a:cubicBezTo>
                    <a:cubicBezTo>
                      <a:pt x="25482" y="157833"/>
                      <a:pt x="23767" y="156880"/>
                      <a:pt x="23005" y="155261"/>
                    </a:cubicBezTo>
                    <a:cubicBezTo>
                      <a:pt x="21767" y="152880"/>
                      <a:pt x="22719" y="150022"/>
                      <a:pt x="25005" y="148879"/>
                    </a:cubicBezTo>
                    <a:lnTo>
                      <a:pt x="49766" y="136021"/>
                    </a:lnTo>
                    <a:lnTo>
                      <a:pt x="29673" y="142021"/>
                    </a:lnTo>
                    <a:cubicBezTo>
                      <a:pt x="29006" y="142402"/>
                      <a:pt x="28149" y="142688"/>
                      <a:pt x="27292" y="142688"/>
                    </a:cubicBezTo>
                    <a:cubicBezTo>
                      <a:pt x="25672" y="142688"/>
                      <a:pt x="24053" y="141831"/>
                      <a:pt x="23196" y="140402"/>
                    </a:cubicBezTo>
                    <a:cubicBezTo>
                      <a:pt x="21862" y="138116"/>
                      <a:pt x="22624" y="135258"/>
                      <a:pt x="24815" y="133830"/>
                    </a:cubicBezTo>
                    <a:lnTo>
                      <a:pt x="59276" y="123541"/>
                    </a:lnTo>
                    <a:lnTo>
                      <a:pt x="57902" y="116749"/>
                    </a:lnTo>
                    <a:lnTo>
                      <a:pt x="5384" y="123829"/>
                    </a:lnTo>
                    <a:cubicBezTo>
                      <a:pt x="5193" y="123734"/>
                      <a:pt x="5003" y="123829"/>
                      <a:pt x="4812" y="123829"/>
                    </a:cubicBezTo>
                    <a:cubicBezTo>
                      <a:pt x="2431" y="123829"/>
                      <a:pt x="431" y="122114"/>
                      <a:pt x="50" y="119733"/>
                    </a:cubicBezTo>
                    <a:cubicBezTo>
                      <a:pt x="-331" y="117161"/>
                      <a:pt x="1478" y="114685"/>
                      <a:pt x="4145" y="114399"/>
                    </a:cubicBezTo>
                    <a:lnTo>
                      <a:pt x="36857" y="109990"/>
                    </a:lnTo>
                    <a:lnTo>
                      <a:pt x="5669" y="106588"/>
                    </a:lnTo>
                    <a:cubicBezTo>
                      <a:pt x="3098" y="106302"/>
                      <a:pt x="1193" y="103921"/>
                      <a:pt x="1478" y="101349"/>
                    </a:cubicBezTo>
                    <a:cubicBezTo>
                      <a:pt x="1764" y="98778"/>
                      <a:pt x="4050" y="96873"/>
                      <a:pt x="6717" y="97158"/>
                    </a:cubicBezTo>
                    <a:lnTo>
                      <a:pt x="49728" y="101859"/>
                    </a:lnTo>
                    <a:lnTo>
                      <a:pt x="17291" y="81919"/>
                    </a:lnTo>
                    <a:cubicBezTo>
                      <a:pt x="15005" y="80585"/>
                      <a:pt x="14338" y="77633"/>
                      <a:pt x="15767" y="75347"/>
                    </a:cubicBezTo>
                    <a:cubicBezTo>
                      <a:pt x="17100" y="73061"/>
                      <a:pt x="20053" y="72394"/>
                      <a:pt x="22339" y="73823"/>
                    </a:cubicBezTo>
                    <a:lnTo>
                      <a:pt x="58817" y="96246"/>
                    </a:lnTo>
                    <a:lnTo>
                      <a:pt x="59033" y="95540"/>
                    </a:lnTo>
                    <a:lnTo>
                      <a:pt x="24053" y="70869"/>
                    </a:lnTo>
                    <a:cubicBezTo>
                      <a:pt x="21672" y="69726"/>
                      <a:pt x="20624" y="66964"/>
                      <a:pt x="21672" y="64583"/>
                    </a:cubicBezTo>
                    <a:cubicBezTo>
                      <a:pt x="22815" y="62202"/>
                      <a:pt x="25577" y="61154"/>
                      <a:pt x="27958" y="62202"/>
                    </a:cubicBezTo>
                    <a:lnTo>
                      <a:pt x="61899" y="86170"/>
                    </a:lnTo>
                    <a:lnTo>
                      <a:pt x="62468" y="84309"/>
                    </a:lnTo>
                    <a:lnTo>
                      <a:pt x="33483" y="50391"/>
                    </a:lnTo>
                    <a:cubicBezTo>
                      <a:pt x="31768" y="48390"/>
                      <a:pt x="32054" y="45342"/>
                      <a:pt x="34054" y="43628"/>
                    </a:cubicBezTo>
                    <a:cubicBezTo>
                      <a:pt x="36055" y="41913"/>
                      <a:pt x="39102" y="42199"/>
                      <a:pt x="40817" y="44199"/>
                    </a:cubicBezTo>
                    <a:lnTo>
                      <a:pt x="65795" y="73429"/>
                    </a:lnTo>
                    <a:lnTo>
                      <a:pt x="66304" y="71765"/>
                    </a:lnTo>
                    <a:lnTo>
                      <a:pt x="70359" y="68425"/>
                    </a:lnTo>
                    <a:lnTo>
                      <a:pt x="41770" y="36961"/>
                    </a:lnTo>
                    <a:cubicBezTo>
                      <a:pt x="39960" y="35056"/>
                      <a:pt x="40151" y="32008"/>
                      <a:pt x="42056" y="30198"/>
                    </a:cubicBezTo>
                    <a:cubicBezTo>
                      <a:pt x="43961" y="28484"/>
                      <a:pt x="47009" y="28579"/>
                      <a:pt x="48818" y="30484"/>
                    </a:cubicBezTo>
                    <a:lnTo>
                      <a:pt x="77757" y="62332"/>
                    </a:lnTo>
                    <a:lnTo>
                      <a:pt x="83274" y="57788"/>
                    </a:lnTo>
                    <a:lnTo>
                      <a:pt x="69964" y="34008"/>
                    </a:lnTo>
                    <a:cubicBezTo>
                      <a:pt x="68726" y="31722"/>
                      <a:pt x="69488" y="28769"/>
                      <a:pt x="71774" y="27531"/>
                    </a:cubicBezTo>
                    <a:cubicBezTo>
                      <a:pt x="74060" y="26293"/>
                      <a:pt x="77012" y="27055"/>
                      <a:pt x="78251" y="29341"/>
                    </a:cubicBezTo>
                    <a:lnTo>
                      <a:pt x="90734" y="51643"/>
                    </a:lnTo>
                    <a:lnTo>
                      <a:pt x="93424" y="49427"/>
                    </a:lnTo>
                    <a:lnTo>
                      <a:pt x="94711" y="49167"/>
                    </a:lnTo>
                    <a:lnTo>
                      <a:pt x="82156" y="22673"/>
                    </a:lnTo>
                    <a:cubicBezTo>
                      <a:pt x="81013" y="20291"/>
                      <a:pt x="82061" y="17434"/>
                      <a:pt x="84442" y="16291"/>
                    </a:cubicBezTo>
                    <a:cubicBezTo>
                      <a:pt x="86823" y="15148"/>
                      <a:pt x="89681" y="16196"/>
                      <a:pt x="90824" y="18577"/>
                    </a:cubicBezTo>
                    <a:lnTo>
                      <a:pt x="104392" y="47210"/>
                    </a:lnTo>
                    <a:lnTo>
                      <a:pt x="106569" y="46770"/>
                    </a:lnTo>
                    <a:lnTo>
                      <a:pt x="95586" y="6099"/>
                    </a:lnTo>
                    <a:cubicBezTo>
                      <a:pt x="94919" y="3528"/>
                      <a:pt x="96443" y="956"/>
                      <a:pt x="98920" y="289"/>
                    </a:cubicBezTo>
                    <a:cubicBezTo>
                      <a:pt x="101491" y="-378"/>
                      <a:pt x="104063" y="1051"/>
                      <a:pt x="104730" y="3623"/>
                    </a:cubicBezTo>
                    <a:lnTo>
                      <a:pt x="115874" y="44888"/>
                    </a:lnTo>
                    <a:lnTo>
                      <a:pt x="117398" y="44580"/>
                    </a:lnTo>
                    <a:lnTo>
                      <a:pt x="120882" y="46024"/>
                    </a:lnTo>
                    <a:lnTo>
                      <a:pt x="118922" y="4956"/>
                    </a:lnTo>
                    <a:cubicBezTo>
                      <a:pt x="118827" y="2289"/>
                      <a:pt x="120827" y="98"/>
                      <a:pt x="123494" y="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5" name="Google Shape;435;p4"/>
              <p:cNvSpPr/>
              <p:nvPr/>
            </p:nvSpPr>
            <p:spPr>
              <a:xfrm flipH="1">
                <a:off x="9338487" y="3387374"/>
                <a:ext cx="216847" cy="205195"/>
              </a:xfrm>
              <a:custGeom>
                <a:avLst/>
                <a:gdLst/>
                <a:ahLst/>
                <a:cxnLst/>
                <a:rect l="l" t="t" r="r" b="b"/>
                <a:pathLst>
                  <a:path w="246417" h="233176" extrusionOk="0">
                    <a:moveTo>
                      <a:pt x="135474" y="2"/>
                    </a:moveTo>
                    <a:cubicBezTo>
                      <a:pt x="138332" y="-93"/>
                      <a:pt x="140904" y="2097"/>
                      <a:pt x="140999" y="5050"/>
                    </a:cubicBezTo>
                    <a:lnTo>
                      <a:pt x="143265" y="52457"/>
                    </a:lnTo>
                    <a:lnTo>
                      <a:pt x="144904" y="52485"/>
                    </a:lnTo>
                    <a:lnTo>
                      <a:pt x="148405" y="54033"/>
                    </a:lnTo>
                    <a:lnTo>
                      <a:pt x="155952" y="10003"/>
                    </a:lnTo>
                    <a:cubicBezTo>
                      <a:pt x="156429" y="7146"/>
                      <a:pt x="159191" y="5241"/>
                      <a:pt x="162049" y="5717"/>
                    </a:cubicBezTo>
                    <a:cubicBezTo>
                      <a:pt x="164906" y="6193"/>
                      <a:pt x="166811" y="8955"/>
                      <a:pt x="166335" y="11813"/>
                    </a:cubicBezTo>
                    <a:lnTo>
                      <a:pt x="159474" y="51837"/>
                    </a:lnTo>
                    <a:lnTo>
                      <a:pt x="179479" y="21434"/>
                    </a:lnTo>
                    <a:cubicBezTo>
                      <a:pt x="181099" y="18957"/>
                      <a:pt x="184337" y="18386"/>
                      <a:pt x="186813" y="19910"/>
                    </a:cubicBezTo>
                    <a:cubicBezTo>
                      <a:pt x="189290" y="21529"/>
                      <a:pt x="189957" y="24767"/>
                      <a:pt x="188337" y="27244"/>
                    </a:cubicBezTo>
                    <a:lnTo>
                      <a:pt x="165683" y="61673"/>
                    </a:lnTo>
                    <a:lnTo>
                      <a:pt x="165946" y="61789"/>
                    </a:lnTo>
                    <a:lnTo>
                      <a:pt x="197197" y="34959"/>
                    </a:lnTo>
                    <a:cubicBezTo>
                      <a:pt x="199387" y="33054"/>
                      <a:pt x="202721" y="33340"/>
                      <a:pt x="204626" y="35530"/>
                    </a:cubicBezTo>
                    <a:cubicBezTo>
                      <a:pt x="206531" y="37721"/>
                      <a:pt x="206245" y="41055"/>
                      <a:pt x="204055" y="42960"/>
                    </a:cubicBezTo>
                    <a:lnTo>
                      <a:pt x="173914" y="68837"/>
                    </a:lnTo>
                    <a:lnTo>
                      <a:pt x="177066" y="72855"/>
                    </a:lnTo>
                    <a:lnTo>
                      <a:pt x="201101" y="57914"/>
                    </a:lnTo>
                    <a:cubicBezTo>
                      <a:pt x="203578" y="56390"/>
                      <a:pt x="206816" y="57152"/>
                      <a:pt x="208340" y="59628"/>
                    </a:cubicBezTo>
                    <a:cubicBezTo>
                      <a:pt x="209864" y="62105"/>
                      <a:pt x="209102" y="65343"/>
                      <a:pt x="206626" y="66867"/>
                    </a:cubicBezTo>
                    <a:lnTo>
                      <a:pt x="183598" y="81182"/>
                    </a:lnTo>
                    <a:lnTo>
                      <a:pt x="185181" y="83199"/>
                    </a:lnTo>
                    <a:lnTo>
                      <a:pt x="218627" y="67915"/>
                    </a:lnTo>
                    <a:cubicBezTo>
                      <a:pt x="221294" y="66677"/>
                      <a:pt x="224438" y="67915"/>
                      <a:pt x="225581" y="70487"/>
                    </a:cubicBezTo>
                    <a:cubicBezTo>
                      <a:pt x="226819" y="73154"/>
                      <a:pt x="225581" y="76297"/>
                      <a:pt x="223009" y="77440"/>
                    </a:cubicBezTo>
                    <a:lnTo>
                      <a:pt x="191838" y="91685"/>
                    </a:lnTo>
                    <a:lnTo>
                      <a:pt x="192292" y="92263"/>
                    </a:lnTo>
                    <a:lnTo>
                      <a:pt x="235011" y="84584"/>
                    </a:lnTo>
                    <a:cubicBezTo>
                      <a:pt x="237868" y="84108"/>
                      <a:pt x="240630" y="86013"/>
                      <a:pt x="241106" y="88870"/>
                    </a:cubicBezTo>
                    <a:cubicBezTo>
                      <a:pt x="241583" y="91728"/>
                      <a:pt x="239678" y="94490"/>
                      <a:pt x="236820" y="94966"/>
                    </a:cubicBezTo>
                    <a:lnTo>
                      <a:pt x="220262" y="97943"/>
                    </a:lnTo>
                    <a:lnTo>
                      <a:pt x="221008" y="98300"/>
                    </a:lnTo>
                    <a:cubicBezTo>
                      <a:pt x="221961" y="101062"/>
                      <a:pt x="220532" y="104110"/>
                      <a:pt x="217770" y="105063"/>
                    </a:cubicBezTo>
                    <a:lnTo>
                      <a:pt x="207171" y="108811"/>
                    </a:lnTo>
                    <a:lnTo>
                      <a:pt x="238725" y="107539"/>
                    </a:lnTo>
                    <a:cubicBezTo>
                      <a:pt x="241678" y="107444"/>
                      <a:pt x="244059" y="109730"/>
                      <a:pt x="244250" y="112587"/>
                    </a:cubicBezTo>
                    <a:cubicBezTo>
                      <a:pt x="244345" y="115540"/>
                      <a:pt x="242059" y="117921"/>
                      <a:pt x="239201" y="118112"/>
                    </a:cubicBezTo>
                    <a:lnTo>
                      <a:pt x="195786" y="119862"/>
                    </a:lnTo>
                    <a:lnTo>
                      <a:pt x="196079" y="123496"/>
                    </a:lnTo>
                    <a:lnTo>
                      <a:pt x="205006" y="124303"/>
                    </a:lnTo>
                    <a:cubicBezTo>
                      <a:pt x="217675" y="125065"/>
                      <a:pt x="230819" y="125827"/>
                      <a:pt x="241963" y="127637"/>
                    </a:cubicBezTo>
                    <a:cubicBezTo>
                      <a:pt x="244916" y="128018"/>
                      <a:pt x="246821" y="130875"/>
                      <a:pt x="246345" y="133733"/>
                    </a:cubicBezTo>
                    <a:cubicBezTo>
                      <a:pt x="245869" y="136590"/>
                      <a:pt x="243106" y="138590"/>
                      <a:pt x="240249" y="138114"/>
                    </a:cubicBezTo>
                    <a:cubicBezTo>
                      <a:pt x="229676" y="136400"/>
                      <a:pt x="216818" y="135638"/>
                      <a:pt x="204435" y="134876"/>
                    </a:cubicBezTo>
                    <a:lnTo>
                      <a:pt x="200852" y="134651"/>
                    </a:lnTo>
                    <a:lnTo>
                      <a:pt x="231105" y="143353"/>
                    </a:lnTo>
                    <a:cubicBezTo>
                      <a:pt x="233868" y="144115"/>
                      <a:pt x="235487" y="147068"/>
                      <a:pt x="234725" y="149925"/>
                    </a:cubicBezTo>
                    <a:cubicBezTo>
                      <a:pt x="233868" y="152688"/>
                      <a:pt x="231010" y="154307"/>
                      <a:pt x="228153" y="153545"/>
                    </a:cubicBezTo>
                    <a:lnTo>
                      <a:pt x="211522" y="148744"/>
                    </a:lnTo>
                    <a:lnTo>
                      <a:pt x="239011" y="167070"/>
                    </a:lnTo>
                    <a:cubicBezTo>
                      <a:pt x="241392" y="168689"/>
                      <a:pt x="242059" y="171928"/>
                      <a:pt x="240439" y="174405"/>
                    </a:cubicBezTo>
                    <a:cubicBezTo>
                      <a:pt x="239201" y="176310"/>
                      <a:pt x="237011" y="177072"/>
                      <a:pt x="234915" y="176595"/>
                    </a:cubicBezTo>
                    <a:cubicBezTo>
                      <a:pt x="234248" y="176500"/>
                      <a:pt x="233677" y="176214"/>
                      <a:pt x="233105" y="175833"/>
                    </a:cubicBezTo>
                    <a:lnTo>
                      <a:pt x="190812" y="147622"/>
                    </a:lnTo>
                    <a:lnTo>
                      <a:pt x="190347" y="148673"/>
                    </a:lnTo>
                    <a:lnTo>
                      <a:pt x="217484" y="188407"/>
                    </a:lnTo>
                    <a:cubicBezTo>
                      <a:pt x="219103" y="190788"/>
                      <a:pt x="218532" y="194122"/>
                      <a:pt x="216055" y="195741"/>
                    </a:cubicBezTo>
                    <a:cubicBezTo>
                      <a:pt x="214817" y="196598"/>
                      <a:pt x="213388" y="196789"/>
                      <a:pt x="211959" y="196503"/>
                    </a:cubicBezTo>
                    <a:cubicBezTo>
                      <a:pt x="210721" y="196217"/>
                      <a:pt x="209483" y="195455"/>
                      <a:pt x="208721" y="194312"/>
                    </a:cubicBezTo>
                    <a:lnTo>
                      <a:pt x="195373" y="174768"/>
                    </a:lnTo>
                    <a:lnTo>
                      <a:pt x="191672" y="176310"/>
                    </a:lnTo>
                    <a:lnTo>
                      <a:pt x="190302" y="175796"/>
                    </a:lnTo>
                    <a:lnTo>
                      <a:pt x="206721" y="208885"/>
                    </a:lnTo>
                    <a:cubicBezTo>
                      <a:pt x="207673" y="211647"/>
                      <a:pt x="206245" y="214695"/>
                      <a:pt x="203482" y="215648"/>
                    </a:cubicBezTo>
                    <a:cubicBezTo>
                      <a:pt x="200720" y="216600"/>
                      <a:pt x="197672" y="215172"/>
                      <a:pt x="196720" y="212409"/>
                    </a:cubicBezTo>
                    <a:cubicBezTo>
                      <a:pt x="192529" y="200598"/>
                      <a:pt x="186362" y="187906"/>
                      <a:pt x="179325" y="175547"/>
                    </a:cubicBezTo>
                    <a:lnTo>
                      <a:pt x="175061" y="168973"/>
                    </a:lnTo>
                    <a:lnTo>
                      <a:pt x="168358" y="175354"/>
                    </a:lnTo>
                    <a:lnTo>
                      <a:pt x="184718" y="207646"/>
                    </a:lnTo>
                    <a:cubicBezTo>
                      <a:pt x="186052" y="210218"/>
                      <a:pt x="185004" y="213457"/>
                      <a:pt x="182432" y="214695"/>
                    </a:cubicBezTo>
                    <a:cubicBezTo>
                      <a:pt x="181385" y="215266"/>
                      <a:pt x="180147" y="215457"/>
                      <a:pt x="179004" y="215171"/>
                    </a:cubicBezTo>
                    <a:cubicBezTo>
                      <a:pt x="177480" y="214886"/>
                      <a:pt x="176146" y="213838"/>
                      <a:pt x="175384" y="212409"/>
                    </a:cubicBezTo>
                    <a:lnTo>
                      <a:pt x="159540" y="181135"/>
                    </a:lnTo>
                    <a:lnTo>
                      <a:pt x="159668" y="182960"/>
                    </a:lnTo>
                    <a:lnTo>
                      <a:pt x="163382" y="195359"/>
                    </a:lnTo>
                    <a:lnTo>
                      <a:pt x="160862" y="200060"/>
                    </a:lnTo>
                    <a:lnTo>
                      <a:pt x="160961" y="201480"/>
                    </a:lnTo>
                    <a:lnTo>
                      <a:pt x="162525" y="207457"/>
                    </a:lnTo>
                    <a:cubicBezTo>
                      <a:pt x="163287" y="210314"/>
                      <a:pt x="161573" y="213171"/>
                      <a:pt x="158715" y="213933"/>
                    </a:cubicBezTo>
                    <a:cubicBezTo>
                      <a:pt x="157858" y="214124"/>
                      <a:pt x="157001" y="214124"/>
                      <a:pt x="156239" y="213933"/>
                    </a:cubicBezTo>
                    <a:cubicBezTo>
                      <a:pt x="154334" y="213553"/>
                      <a:pt x="152810" y="212124"/>
                      <a:pt x="152238" y="210124"/>
                    </a:cubicBezTo>
                    <a:lnTo>
                      <a:pt x="151149" y="205961"/>
                    </a:lnTo>
                    <a:lnTo>
                      <a:pt x="150714" y="205456"/>
                    </a:lnTo>
                    <a:lnTo>
                      <a:pt x="150604" y="203879"/>
                    </a:lnTo>
                    <a:lnTo>
                      <a:pt x="147757" y="193001"/>
                    </a:lnTo>
                    <a:lnTo>
                      <a:pt x="147761" y="193050"/>
                    </a:lnTo>
                    <a:cubicBezTo>
                      <a:pt x="147071" y="202695"/>
                      <a:pt x="144808" y="212220"/>
                      <a:pt x="140998" y="221173"/>
                    </a:cubicBezTo>
                    <a:cubicBezTo>
                      <a:pt x="139950" y="223649"/>
                      <a:pt x="137474" y="224887"/>
                      <a:pt x="134998" y="224411"/>
                    </a:cubicBezTo>
                    <a:cubicBezTo>
                      <a:pt x="134712" y="224316"/>
                      <a:pt x="134331" y="224221"/>
                      <a:pt x="134045" y="224126"/>
                    </a:cubicBezTo>
                    <a:cubicBezTo>
                      <a:pt x="131378" y="222982"/>
                      <a:pt x="130140" y="219839"/>
                      <a:pt x="131283" y="217172"/>
                    </a:cubicBezTo>
                    <a:cubicBezTo>
                      <a:pt x="134617" y="209267"/>
                      <a:pt x="136617" y="200861"/>
                      <a:pt x="137236" y="192360"/>
                    </a:cubicBezTo>
                    <a:lnTo>
                      <a:pt x="136669" y="186193"/>
                    </a:lnTo>
                    <a:lnTo>
                      <a:pt x="126555" y="186022"/>
                    </a:lnTo>
                    <a:lnTo>
                      <a:pt x="125759" y="228031"/>
                    </a:lnTo>
                    <a:cubicBezTo>
                      <a:pt x="125663" y="230983"/>
                      <a:pt x="123282" y="233269"/>
                      <a:pt x="120329" y="233174"/>
                    </a:cubicBezTo>
                    <a:cubicBezTo>
                      <a:pt x="119948" y="233079"/>
                      <a:pt x="119567" y="232984"/>
                      <a:pt x="119281" y="232984"/>
                    </a:cubicBezTo>
                    <a:cubicBezTo>
                      <a:pt x="116900" y="232412"/>
                      <a:pt x="115090" y="230317"/>
                      <a:pt x="115186" y="227745"/>
                    </a:cubicBezTo>
                    <a:lnTo>
                      <a:pt x="115980" y="185842"/>
                    </a:lnTo>
                    <a:lnTo>
                      <a:pt x="115567" y="185835"/>
                    </a:lnTo>
                    <a:lnTo>
                      <a:pt x="111817" y="184177"/>
                    </a:lnTo>
                    <a:lnTo>
                      <a:pt x="101851" y="227269"/>
                    </a:lnTo>
                    <a:cubicBezTo>
                      <a:pt x="101375" y="230031"/>
                      <a:pt x="98613" y="231841"/>
                      <a:pt x="95755" y="231174"/>
                    </a:cubicBezTo>
                    <a:cubicBezTo>
                      <a:pt x="92898" y="230508"/>
                      <a:pt x="91088" y="227650"/>
                      <a:pt x="91755" y="224792"/>
                    </a:cubicBezTo>
                    <a:lnTo>
                      <a:pt x="97951" y="197931"/>
                    </a:lnTo>
                    <a:lnTo>
                      <a:pt x="92326" y="209266"/>
                    </a:lnTo>
                    <a:cubicBezTo>
                      <a:pt x="91564" y="211933"/>
                      <a:pt x="88802" y="213648"/>
                      <a:pt x="86040" y="213076"/>
                    </a:cubicBezTo>
                    <a:cubicBezTo>
                      <a:pt x="85944" y="213076"/>
                      <a:pt x="85944" y="213076"/>
                      <a:pt x="85849" y="213076"/>
                    </a:cubicBezTo>
                    <a:cubicBezTo>
                      <a:pt x="82992" y="212409"/>
                      <a:pt x="81277" y="209457"/>
                      <a:pt x="82039" y="206695"/>
                    </a:cubicBezTo>
                    <a:lnTo>
                      <a:pt x="96568" y="177434"/>
                    </a:lnTo>
                    <a:lnTo>
                      <a:pt x="95416" y="176925"/>
                    </a:lnTo>
                    <a:lnTo>
                      <a:pt x="69180" y="223077"/>
                    </a:lnTo>
                    <a:cubicBezTo>
                      <a:pt x="67941" y="225077"/>
                      <a:pt x="65560" y="226125"/>
                      <a:pt x="63369" y="225649"/>
                    </a:cubicBezTo>
                    <a:cubicBezTo>
                      <a:pt x="62893" y="225554"/>
                      <a:pt x="62322" y="225363"/>
                      <a:pt x="61941" y="225077"/>
                    </a:cubicBezTo>
                    <a:cubicBezTo>
                      <a:pt x="59369" y="223649"/>
                      <a:pt x="58511" y="220410"/>
                      <a:pt x="59940" y="217839"/>
                    </a:cubicBezTo>
                    <a:lnTo>
                      <a:pt x="73753" y="193540"/>
                    </a:lnTo>
                    <a:lnTo>
                      <a:pt x="71181" y="194217"/>
                    </a:lnTo>
                    <a:cubicBezTo>
                      <a:pt x="68704" y="192693"/>
                      <a:pt x="67847" y="189550"/>
                      <a:pt x="69276" y="186978"/>
                    </a:cubicBezTo>
                    <a:lnTo>
                      <a:pt x="84365" y="168127"/>
                    </a:lnTo>
                    <a:lnTo>
                      <a:pt x="80706" y="164283"/>
                    </a:lnTo>
                    <a:lnTo>
                      <a:pt x="78229" y="168118"/>
                    </a:lnTo>
                    <a:cubicBezTo>
                      <a:pt x="73371" y="176405"/>
                      <a:pt x="68323" y="184882"/>
                      <a:pt x="61751" y="193550"/>
                    </a:cubicBezTo>
                    <a:cubicBezTo>
                      <a:pt x="60417" y="195265"/>
                      <a:pt x="58321" y="196026"/>
                      <a:pt x="56417" y="195550"/>
                    </a:cubicBezTo>
                    <a:cubicBezTo>
                      <a:pt x="55654" y="195360"/>
                      <a:pt x="54988" y="195074"/>
                      <a:pt x="54416" y="194598"/>
                    </a:cubicBezTo>
                    <a:cubicBezTo>
                      <a:pt x="52130" y="192883"/>
                      <a:pt x="51654" y="189550"/>
                      <a:pt x="53368" y="187168"/>
                    </a:cubicBezTo>
                    <a:cubicBezTo>
                      <a:pt x="59560" y="178977"/>
                      <a:pt x="64227" y="171071"/>
                      <a:pt x="69180" y="162689"/>
                    </a:cubicBezTo>
                    <a:lnTo>
                      <a:pt x="71272" y="159173"/>
                    </a:lnTo>
                    <a:lnTo>
                      <a:pt x="31270" y="195074"/>
                    </a:lnTo>
                    <a:cubicBezTo>
                      <a:pt x="29936" y="196217"/>
                      <a:pt x="28127" y="196598"/>
                      <a:pt x="26603" y="196312"/>
                    </a:cubicBezTo>
                    <a:cubicBezTo>
                      <a:pt x="25555" y="196122"/>
                      <a:pt x="24603" y="195550"/>
                      <a:pt x="23841" y="194693"/>
                    </a:cubicBezTo>
                    <a:cubicBezTo>
                      <a:pt x="21936" y="192502"/>
                      <a:pt x="22031" y="189168"/>
                      <a:pt x="24222" y="187263"/>
                    </a:cubicBezTo>
                    <a:lnTo>
                      <a:pt x="44984" y="168630"/>
                    </a:lnTo>
                    <a:lnTo>
                      <a:pt x="40319" y="167261"/>
                    </a:lnTo>
                    <a:cubicBezTo>
                      <a:pt x="38890" y="164689"/>
                      <a:pt x="39843" y="161451"/>
                      <a:pt x="42415" y="160117"/>
                    </a:cubicBezTo>
                    <a:lnTo>
                      <a:pt x="68755" y="145850"/>
                    </a:lnTo>
                    <a:lnTo>
                      <a:pt x="67063" y="141576"/>
                    </a:lnTo>
                    <a:lnTo>
                      <a:pt x="22698" y="153450"/>
                    </a:lnTo>
                    <a:cubicBezTo>
                      <a:pt x="21841" y="153736"/>
                      <a:pt x="20984" y="153736"/>
                      <a:pt x="20222" y="153545"/>
                    </a:cubicBezTo>
                    <a:cubicBezTo>
                      <a:pt x="18317" y="153164"/>
                      <a:pt x="16793" y="151735"/>
                      <a:pt x="16222" y="149735"/>
                    </a:cubicBezTo>
                    <a:cubicBezTo>
                      <a:pt x="15459" y="146878"/>
                      <a:pt x="17174" y="144020"/>
                      <a:pt x="19936" y="143258"/>
                    </a:cubicBezTo>
                    <a:lnTo>
                      <a:pt x="50179" y="135164"/>
                    </a:lnTo>
                    <a:lnTo>
                      <a:pt x="26794" y="136877"/>
                    </a:lnTo>
                    <a:cubicBezTo>
                      <a:pt x="25841" y="137258"/>
                      <a:pt x="24889" y="137258"/>
                      <a:pt x="24031" y="137067"/>
                    </a:cubicBezTo>
                    <a:cubicBezTo>
                      <a:pt x="22317" y="136686"/>
                      <a:pt x="20793" y="135448"/>
                      <a:pt x="20126" y="133543"/>
                    </a:cubicBezTo>
                    <a:cubicBezTo>
                      <a:pt x="19174" y="130781"/>
                      <a:pt x="20698" y="127828"/>
                      <a:pt x="23460" y="126875"/>
                    </a:cubicBezTo>
                    <a:cubicBezTo>
                      <a:pt x="33270" y="123636"/>
                      <a:pt x="43462" y="121612"/>
                      <a:pt x="53737" y="120851"/>
                    </a:cubicBezTo>
                    <a:lnTo>
                      <a:pt x="63276" y="121330"/>
                    </a:lnTo>
                    <a:lnTo>
                      <a:pt x="63361" y="116281"/>
                    </a:lnTo>
                    <a:lnTo>
                      <a:pt x="4887" y="111444"/>
                    </a:lnTo>
                    <a:cubicBezTo>
                      <a:pt x="4601" y="111349"/>
                      <a:pt x="4315" y="111349"/>
                      <a:pt x="4124" y="111349"/>
                    </a:cubicBezTo>
                    <a:cubicBezTo>
                      <a:pt x="1553" y="110777"/>
                      <a:pt x="-257" y="108396"/>
                      <a:pt x="29" y="105729"/>
                    </a:cubicBezTo>
                    <a:cubicBezTo>
                      <a:pt x="314" y="102872"/>
                      <a:pt x="2791" y="100681"/>
                      <a:pt x="5744" y="100872"/>
                    </a:cubicBezTo>
                    <a:lnTo>
                      <a:pt x="41598" y="103837"/>
                    </a:lnTo>
                    <a:lnTo>
                      <a:pt x="9077" y="92871"/>
                    </a:lnTo>
                    <a:cubicBezTo>
                      <a:pt x="6315" y="91919"/>
                      <a:pt x="4791" y="88966"/>
                      <a:pt x="5743" y="86203"/>
                    </a:cubicBezTo>
                    <a:cubicBezTo>
                      <a:pt x="6696" y="83441"/>
                      <a:pt x="9649" y="82012"/>
                      <a:pt x="12411" y="82870"/>
                    </a:cubicBezTo>
                    <a:lnTo>
                      <a:pt x="57755" y="98183"/>
                    </a:lnTo>
                    <a:lnTo>
                      <a:pt x="27460" y="68963"/>
                    </a:lnTo>
                    <a:cubicBezTo>
                      <a:pt x="25365" y="66962"/>
                      <a:pt x="25269" y="63629"/>
                      <a:pt x="27365" y="61533"/>
                    </a:cubicBezTo>
                    <a:cubicBezTo>
                      <a:pt x="29365" y="59438"/>
                      <a:pt x="32699" y="59342"/>
                      <a:pt x="34794" y="61438"/>
                    </a:cubicBezTo>
                    <a:lnTo>
                      <a:pt x="69154" y="94577"/>
                    </a:lnTo>
                    <a:lnTo>
                      <a:pt x="69655" y="93689"/>
                    </a:lnTo>
                    <a:lnTo>
                      <a:pt x="37652" y="58581"/>
                    </a:lnTo>
                    <a:cubicBezTo>
                      <a:pt x="35366" y="56866"/>
                      <a:pt x="34890" y="53532"/>
                      <a:pt x="36604" y="51151"/>
                    </a:cubicBezTo>
                    <a:cubicBezTo>
                      <a:pt x="38319" y="48865"/>
                      <a:pt x="41653" y="48389"/>
                      <a:pt x="44034" y="50103"/>
                    </a:cubicBezTo>
                    <a:lnTo>
                      <a:pt x="75082" y="84069"/>
                    </a:lnTo>
                    <a:lnTo>
                      <a:pt x="75964" y="82505"/>
                    </a:lnTo>
                    <a:lnTo>
                      <a:pt x="52702" y="38864"/>
                    </a:lnTo>
                    <a:cubicBezTo>
                      <a:pt x="51369" y="36292"/>
                      <a:pt x="52321" y="33054"/>
                      <a:pt x="54893" y="31720"/>
                    </a:cubicBezTo>
                    <a:cubicBezTo>
                      <a:pt x="57465" y="30387"/>
                      <a:pt x="60703" y="31339"/>
                      <a:pt x="62037" y="33911"/>
                    </a:cubicBezTo>
                    <a:lnTo>
                      <a:pt x="82121" y="71591"/>
                    </a:lnTo>
                    <a:lnTo>
                      <a:pt x="83162" y="69744"/>
                    </a:lnTo>
                    <a:lnTo>
                      <a:pt x="88343" y="67096"/>
                    </a:lnTo>
                    <a:lnTo>
                      <a:pt x="64799" y="26006"/>
                    </a:lnTo>
                    <a:cubicBezTo>
                      <a:pt x="63370" y="23434"/>
                      <a:pt x="64227" y="20291"/>
                      <a:pt x="66704" y="18767"/>
                    </a:cubicBezTo>
                    <a:cubicBezTo>
                      <a:pt x="69275" y="17338"/>
                      <a:pt x="72419" y="18195"/>
                      <a:pt x="73943" y="20672"/>
                    </a:cubicBezTo>
                    <a:lnTo>
                      <a:pt x="97779" y="62272"/>
                    </a:lnTo>
                    <a:lnTo>
                      <a:pt x="104887" y="58638"/>
                    </a:lnTo>
                    <a:lnTo>
                      <a:pt x="96136" y="29625"/>
                    </a:lnTo>
                    <a:cubicBezTo>
                      <a:pt x="95279" y="26863"/>
                      <a:pt x="96898" y="23910"/>
                      <a:pt x="99660" y="23053"/>
                    </a:cubicBezTo>
                    <a:cubicBezTo>
                      <a:pt x="102423" y="22196"/>
                      <a:pt x="105375" y="23815"/>
                      <a:pt x="106232" y="26577"/>
                    </a:cubicBezTo>
                    <a:lnTo>
                      <a:pt x="114431" y="53759"/>
                    </a:lnTo>
                    <a:lnTo>
                      <a:pt x="117822" y="52025"/>
                    </a:lnTo>
                    <a:lnTo>
                      <a:pt x="119103" y="52047"/>
                    </a:lnTo>
                    <a:lnTo>
                      <a:pt x="111757" y="20290"/>
                    </a:lnTo>
                    <a:cubicBezTo>
                      <a:pt x="111091" y="17432"/>
                      <a:pt x="112900" y="14575"/>
                      <a:pt x="115758" y="14003"/>
                    </a:cubicBezTo>
                    <a:cubicBezTo>
                      <a:pt x="118615" y="13337"/>
                      <a:pt x="121473" y="15146"/>
                      <a:pt x="122044" y="18004"/>
                    </a:cubicBezTo>
                    <a:lnTo>
                      <a:pt x="129961" y="52231"/>
                    </a:lnTo>
                    <a:lnTo>
                      <a:pt x="132661" y="52277"/>
                    </a:lnTo>
                    <a:lnTo>
                      <a:pt x="130426" y="5526"/>
                    </a:lnTo>
                    <a:cubicBezTo>
                      <a:pt x="130331" y="2574"/>
                      <a:pt x="132522" y="97"/>
                      <a:pt x="135474" y="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6" name="Google Shape;436;p4"/>
              <p:cNvSpPr/>
              <p:nvPr/>
            </p:nvSpPr>
            <p:spPr>
              <a:xfrm flipH="1">
                <a:off x="9021192" y="3330597"/>
                <a:ext cx="188944" cy="187915"/>
              </a:xfrm>
              <a:custGeom>
                <a:avLst/>
                <a:gdLst/>
                <a:ahLst/>
                <a:cxnLst/>
                <a:rect l="l" t="t" r="r" b="b"/>
                <a:pathLst>
                  <a:path w="214709" h="213540" extrusionOk="0">
                    <a:moveTo>
                      <a:pt x="167830" y="128239"/>
                    </a:moveTo>
                    <a:lnTo>
                      <a:pt x="167782" y="128327"/>
                    </a:lnTo>
                    <a:lnTo>
                      <a:pt x="168367" y="128531"/>
                    </a:lnTo>
                    <a:close/>
                    <a:moveTo>
                      <a:pt x="127933" y="52"/>
                    </a:moveTo>
                    <a:cubicBezTo>
                      <a:pt x="130504" y="433"/>
                      <a:pt x="132219" y="2814"/>
                      <a:pt x="131838" y="5386"/>
                    </a:cubicBezTo>
                    <a:lnTo>
                      <a:pt x="125545" y="45720"/>
                    </a:lnTo>
                    <a:lnTo>
                      <a:pt x="132779" y="47940"/>
                    </a:lnTo>
                    <a:lnTo>
                      <a:pt x="142411" y="23960"/>
                    </a:lnTo>
                    <a:cubicBezTo>
                      <a:pt x="143363" y="21579"/>
                      <a:pt x="146126" y="20340"/>
                      <a:pt x="148507" y="21388"/>
                    </a:cubicBezTo>
                    <a:cubicBezTo>
                      <a:pt x="150888" y="22341"/>
                      <a:pt x="152127" y="25103"/>
                      <a:pt x="151079" y="27484"/>
                    </a:cubicBezTo>
                    <a:lnTo>
                      <a:pt x="141755" y="50694"/>
                    </a:lnTo>
                    <a:lnTo>
                      <a:pt x="145061" y="51709"/>
                    </a:lnTo>
                    <a:lnTo>
                      <a:pt x="145916" y="52417"/>
                    </a:lnTo>
                    <a:lnTo>
                      <a:pt x="158508" y="26246"/>
                    </a:lnTo>
                    <a:cubicBezTo>
                      <a:pt x="159651" y="23865"/>
                      <a:pt x="162413" y="22912"/>
                      <a:pt x="164794" y="24055"/>
                    </a:cubicBezTo>
                    <a:cubicBezTo>
                      <a:pt x="167175" y="25198"/>
                      <a:pt x="168128" y="27960"/>
                      <a:pt x="166985" y="30342"/>
                    </a:cubicBezTo>
                    <a:lnTo>
                      <a:pt x="153386" y="58605"/>
                    </a:lnTo>
                    <a:lnTo>
                      <a:pt x="155208" y="60114"/>
                    </a:lnTo>
                    <a:lnTo>
                      <a:pt x="179749" y="26341"/>
                    </a:lnTo>
                    <a:cubicBezTo>
                      <a:pt x="181273" y="24245"/>
                      <a:pt x="184226" y="23769"/>
                      <a:pt x="186321" y="25293"/>
                    </a:cubicBezTo>
                    <a:cubicBezTo>
                      <a:pt x="188417" y="26817"/>
                      <a:pt x="188893" y="29770"/>
                      <a:pt x="187369" y="31865"/>
                    </a:cubicBezTo>
                    <a:lnTo>
                      <a:pt x="162471" y="66130"/>
                    </a:lnTo>
                    <a:lnTo>
                      <a:pt x="163651" y="67108"/>
                    </a:lnTo>
                    <a:lnTo>
                      <a:pt x="164684" y="70631"/>
                    </a:lnTo>
                    <a:lnTo>
                      <a:pt x="195084" y="43676"/>
                    </a:lnTo>
                    <a:cubicBezTo>
                      <a:pt x="196989" y="41962"/>
                      <a:pt x="200037" y="42152"/>
                      <a:pt x="201752" y="44057"/>
                    </a:cubicBezTo>
                    <a:cubicBezTo>
                      <a:pt x="203466" y="46058"/>
                      <a:pt x="203276" y="49010"/>
                      <a:pt x="201370" y="50725"/>
                    </a:cubicBezTo>
                    <a:lnTo>
                      <a:pt x="174216" y="74801"/>
                    </a:lnTo>
                    <a:lnTo>
                      <a:pt x="204989" y="64822"/>
                    </a:lnTo>
                    <a:cubicBezTo>
                      <a:pt x="207466" y="64060"/>
                      <a:pt x="210133" y="65393"/>
                      <a:pt x="210895" y="67870"/>
                    </a:cubicBezTo>
                    <a:cubicBezTo>
                      <a:pt x="211657" y="70346"/>
                      <a:pt x="210323" y="73013"/>
                      <a:pt x="207847" y="73775"/>
                    </a:cubicBezTo>
                    <a:lnTo>
                      <a:pt x="172091" y="85370"/>
                    </a:lnTo>
                    <a:lnTo>
                      <a:pt x="209848" y="84062"/>
                    </a:lnTo>
                    <a:cubicBezTo>
                      <a:pt x="212419" y="83967"/>
                      <a:pt x="214610" y="85967"/>
                      <a:pt x="214706" y="88634"/>
                    </a:cubicBezTo>
                    <a:cubicBezTo>
                      <a:pt x="214801" y="91206"/>
                      <a:pt x="212801" y="93397"/>
                      <a:pt x="210134" y="93492"/>
                    </a:cubicBezTo>
                    <a:lnTo>
                      <a:pt x="171777" y="94821"/>
                    </a:lnTo>
                    <a:lnTo>
                      <a:pt x="173000" y="98994"/>
                    </a:lnTo>
                    <a:lnTo>
                      <a:pt x="199656" y="102160"/>
                    </a:lnTo>
                    <a:cubicBezTo>
                      <a:pt x="202227" y="102446"/>
                      <a:pt x="204037" y="104827"/>
                      <a:pt x="203752" y="107399"/>
                    </a:cubicBezTo>
                    <a:cubicBezTo>
                      <a:pt x="203466" y="109971"/>
                      <a:pt x="201085" y="111781"/>
                      <a:pt x="198513" y="111495"/>
                    </a:cubicBezTo>
                    <a:lnTo>
                      <a:pt x="175878" y="108806"/>
                    </a:lnTo>
                    <a:lnTo>
                      <a:pt x="176649" y="111437"/>
                    </a:lnTo>
                    <a:lnTo>
                      <a:pt x="206419" y="118924"/>
                    </a:lnTo>
                    <a:cubicBezTo>
                      <a:pt x="208895" y="119591"/>
                      <a:pt x="210515" y="122162"/>
                      <a:pt x="209848" y="124639"/>
                    </a:cubicBezTo>
                    <a:cubicBezTo>
                      <a:pt x="209181" y="127115"/>
                      <a:pt x="206609" y="128735"/>
                      <a:pt x="204133" y="128068"/>
                    </a:cubicBezTo>
                    <a:lnTo>
                      <a:pt x="172685" y="120159"/>
                    </a:lnTo>
                    <a:lnTo>
                      <a:pt x="208419" y="139593"/>
                    </a:lnTo>
                    <a:cubicBezTo>
                      <a:pt x="210705" y="140832"/>
                      <a:pt x="211562" y="143689"/>
                      <a:pt x="210324" y="145975"/>
                    </a:cubicBezTo>
                    <a:cubicBezTo>
                      <a:pt x="209086" y="148261"/>
                      <a:pt x="206228" y="149118"/>
                      <a:pt x="203943" y="147880"/>
                    </a:cubicBezTo>
                    <a:lnTo>
                      <a:pt x="190819" y="140743"/>
                    </a:lnTo>
                    <a:lnTo>
                      <a:pt x="191179" y="141498"/>
                    </a:lnTo>
                    <a:cubicBezTo>
                      <a:pt x="190321" y="143974"/>
                      <a:pt x="187654" y="145213"/>
                      <a:pt x="185178" y="144356"/>
                    </a:cubicBezTo>
                    <a:lnTo>
                      <a:pt x="175338" y="140930"/>
                    </a:lnTo>
                    <a:lnTo>
                      <a:pt x="198227" y="157786"/>
                    </a:lnTo>
                    <a:cubicBezTo>
                      <a:pt x="200322" y="159310"/>
                      <a:pt x="200798" y="162263"/>
                      <a:pt x="199179" y="164359"/>
                    </a:cubicBezTo>
                    <a:cubicBezTo>
                      <a:pt x="197655" y="166454"/>
                      <a:pt x="194703" y="166930"/>
                      <a:pt x="192607" y="165311"/>
                    </a:cubicBezTo>
                    <a:lnTo>
                      <a:pt x="160520" y="141681"/>
                    </a:lnTo>
                    <a:lnTo>
                      <a:pt x="158978" y="144517"/>
                    </a:lnTo>
                    <a:lnTo>
                      <a:pt x="165366" y="150642"/>
                    </a:lnTo>
                    <a:cubicBezTo>
                      <a:pt x="173748" y="158262"/>
                      <a:pt x="182511" y="166073"/>
                      <a:pt x="189178" y="173597"/>
                    </a:cubicBezTo>
                    <a:cubicBezTo>
                      <a:pt x="191084" y="175502"/>
                      <a:pt x="190798" y="178550"/>
                      <a:pt x="188798" y="180265"/>
                    </a:cubicBezTo>
                    <a:cubicBezTo>
                      <a:pt x="186893" y="181979"/>
                      <a:pt x="183844" y="181884"/>
                      <a:pt x="182130" y="179884"/>
                    </a:cubicBezTo>
                    <a:cubicBezTo>
                      <a:pt x="175748" y="172740"/>
                      <a:pt x="167176" y="165120"/>
                      <a:pt x="158984" y="157595"/>
                    </a:cubicBezTo>
                    <a:lnTo>
                      <a:pt x="156899" y="155688"/>
                    </a:lnTo>
                    <a:lnTo>
                      <a:pt x="172986" y="178455"/>
                    </a:lnTo>
                    <a:cubicBezTo>
                      <a:pt x="174510" y="180550"/>
                      <a:pt x="173938" y="183503"/>
                      <a:pt x="171843" y="185027"/>
                    </a:cubicBezTo>
                    <a:cubicBezTo>
                      <a:pt x="169748" y="186551"/>
                      <a:pt x="166795" y="185980"/>
                      <a:pt x="165271" y="183884"/>
                    </a:cubicBezTo>
                    <a:lnTo>
                      <a:pt x="156103" y="170906"/>
                    </a:lnTo>
                    <a:lnTo>
                      <a:pt x="165080" y="199219"/>
                    </a:lnTo>
                    <a:cubicBezTo>
                      <a:pt x="165842" y="201696"/>
                      <a:pt x="164509" y="204363"/>
                      <a:pt x="162032" y="205125"/>
                    </a:cubicBezTo>
                    <a:cubicBezTo>
                      <a:pt x="160223" y="205887"/>
                      <a:pt x="158318" y="205220"/>
                      <a:pt x="157079" y="203696"/>
                    </a:cubicBezTo>
                    <a:cubicBezTo>
                      <a:pt x="156698" y="203220"/>
                      <a:pt x="156412" y="202744"/>
                      <a:pt x="156222" y="202172"/>
                    </a:cubicBezTo>
                    <a:lnTo>
                      <a:pt x="142503" y="158956"/>
                    </a:lnTo>
                    <a:lnTo>
                      <a:pt x="141702" y="159371"/>
                    </a:lnTo>
                    <a:lnTo>
                      <a:pt x="138410" y="202077"/>
                    </a:lnTo>
                    <a:cubicBezTo>
                      <a:pt x="138219" y="204649"/>
                      <a:pt x="135933" y="206649"/>
                      <a:pt x="133362" y="206459"/>
                    </a:cubicBezTo>
                    <a:cubicBezTo>
                      <a:pt x="131933" y="206364"/>
                      <a:pt x="130790" y="205697"/>
                      <a:pt x="130028" y="204744"/>
                    </a:cubicBezTo>
                    <a:cubicBezTo>
                      <a:pt x="129266" y="203887"/>
                      <a:pt x="128885" y="202649"/>
                      <a:pt x="128980" y="201411"/>
                    </a:cubicBezTo>
                    <a:lnTo>
                      <a:pt x="130607" y="180312"/>
                    </a:lnTo>
                    <a:lnTo>
                      <a:pt x="127171" y="179312"/>
                    </a:lnTo>
                    <a:lnTo>
                      <a:pt x="126487" y="178201"/>
                    </a:lnTo>
                    <a:lnTo>
                      <a:pt x="119455" y="210364"/>
                    </a:lnTo>
                    <a:cubicBezTo>
                      <a:pt x="118598" y="212840"/>
                      <a:pt x="115931" y="214079"/>
                      <a:pt x="113454" y="213317"/>
                    </a:cubicBezTo>
                    <a:cubicBezTo>
                      <a:pt x="110978" y="212460"/>
                      <a:pt x="109644" y="209793"/>
                      <a:pt x="110502" y="207316"/>
                    </a:cubicBezTo>
                    <a:cubicBezTo>
                      <a:pt x="114169" y="196744"/>
                      <a:pt x="116955" y="184456"/>
                      <a:pt x="118944" y="171931"/>
                    </a:cubicBezTo>
                    <a:lnTo>
                      <a:pt x="119631" y="165004"/>
                    </a:lnTo>
                    <a:lnTo>
                      <a:pt x="111633" y="165687"/>
                    </a:lnTo>
                    <a:lnTo>
                      <a:pt x="104977" y="197410"/>
                    </a:lnTo>
                    <a:cubicBezTo>
                      <a:pt x="104406" y="199982"/>
                      <a:pt x="101929" y="201601"/>
                      <a:pt x="99357" y="201030"/>
                    </a:cubicBezTo>
                    <a:cubicBezTo>
                      <a:pt x="98214" y="200744"/>
                      <a:pt x="97262" y="200173"/>
                      <a:pt x="96690" y="199315"/>
                    </a:cubicBezTo>
                    <a:cubicBezTo>
                      <a:pt x="95833" y="198267"/>
                      <a:pt x="95452" y="196839"/>
                      <a:pt x="95738" y="195410"/>
                    </a:cubicBezTo>
                    <a:lnTo>
                      <a:pt x="102217" y="164530"/>
                    </a:lnTo>
                    <a:lnTo>
                      <a:pt x="101123" y="166109"/>
                    </a:lnTo>
                    <a:lnTo>
                      <a:pt x="96786" y="176836"/>
                    </a:lnTo>
                    <a:lnTo>
                      <a:pt x="92412" y="178681"/>
                    </a:lnTo>
                    <a:lnTo>
                      <a:pt x="91415" y="180119"/>
                    </a:lnTo>
                    <a:lnTo>
                      <a:pt x="89356" y="184742"/>
                    </a:lnTo>
                    <a:cubicBezTo>
                      <a:pt x="88309" y="187123"/>
                      <a:pt x="85546" y="188171"/>
                      <a:pt x="83165" y="187123"/>
                    </a:cubicBezTo>
                    <a:cubicBezTo>
                      <a:pt x="82498" y="186837"/>
                      <a:pt x="81927" y="186361"/>
                      <a:pt x="81450" y="185789"/>
                    </a:cubicBezTo>
                    <a:cubicBezTo>
                      <a:pt x="80403" y="184456"/>
                      <a:pt x="80022" y="182551"/>
                      <a:pt x="80784" y="180932"/>
                    </a:cubicBezTo>
                    <a:lnTo>
                      <a:pt x="82418" y="177265"/>
                    </a:lnTo>
                    <a:lnTo>
                      <a:pt x="82403" y="176836"/>
                    </a:lnTo>
                    <a:lnTo>
                      <a:pt x="82980" y="176003"/>
                    </a:lnTo>
                    <a:lnTo>
                      <a:pt x="90182" y="159831"/>
                    </a:lnTo>
                    <a:lnTo>
                      <a:pt x="88164" y="159211"/>
                    </a:lnTo>
                    <a:lnTo>
                      <a:pt x="66782" y="182360"/>
                    </a:lnTo>
                    <a:cubicBezTo>
                      <a:pt x="64782" y="183503"/>
                      <a:pt x="62305" y="182932"/>
                      <a:pt x="60876" y="181217"/>
                    </a:cubicBezTo>
                    <a:cubicBezTo>
                      <a:pt x="60686" y="181027"/>
                      <a:pt x="60496" y="180741"/>
                      <a:pt x="60400" y="180455"/>
                    </a:cubicBezTo>
                    <a:cubicBezTo>
                      <a:pt x="59162" y="178169"/>
                      <a:pt x="60019" y="175312"/>
                      <a:pt x="62305" y="174074"/>
                    </a:cubicBezTo>
                    <a:lnTo>
                      <a:pt x="81114" y="153737"/>
                    </a:lnTo>
                    <a:lnTo>
                      <a:pt x="76429" y="149854"/>
                    </a:lnTo>
                    <a:lnTo>
                      <a:pt x="52494" y="178551"/>
                    </a:lnTo>
                    <a:cubicBezTo>
                      <a:pt x="50875" y="180551"/>
                      <a:pt x="47827" y="180837"/>
                      <a:pt x="45827" y="179122"/>
                    </a:cubicBezTo>
                    <a:cubicBezTo>
                      <a:pt x="45541" y="178932"/>
                      <a:pt x="45350" y="178646"/>
                      <a:pt x="45160" y="178455"/>
                    </a:cubicBezTo>
                    <a:cubicBezTo>
                      <a:pt x="43826" y="176741"/>
                      <a:pt x="43731" y="174265"/>
                      <a:pt x="45255" y="172455"/>
                    </a:cubicBezTo>
                    <a:lnTo>
                      <a:pt x="69143" y="143814"/>
                    </a:lnTo>
                    <a:lnTo>
                      <a:pt x="68877" y="143594"/>
                    </a:lnTo>
                    <a:lnTo>
                      <a:pt x="67850" y="140091"/>
                    </a:lnTo>
                    <a:lnTo>
                      <a:pt x="36397" y="164930"/>
                    </a:lnTo>
                    <a:cubicBezTo>
                      <a:pt x="34302" y="166454"/>
                      <a:pt x="31349" y="166168"/>
                      <a:pt x="29730" y="164168"/>
                    </a:cubicBezTo>
                    <a:cubicBezTo>
                      <a:pt x="28110" y="162072"/>
                      <a:pt x="28396" y="159119"/>
                      <a:pt x="30492" y="157500"/>
                    </a:cubicBezTo>
                    <a:lnTo>
                      <a:pt x="50095" y="142015"/>
                    </a:lnTo>
                    <a:lnTo>
                      <a:pt x="39541" y="146928"/>
                    </a:lnTo>
                    <a:cubicBezTo>
                      <a:pt x="37541" y="148357"/>
                      <a:pt x="34683" y="148071"/>
                      <a:pt x="33064" y="146071"/>
                    </a:cubicBezTo>
                    <a:cubicBezTo>
                      <a:pt x="33064" y="146071"/>
                      <a:pt x="32969" y="145975"/>
                      <a:pt x="32969" y="145975"/>
                    </a:cubicBezTo>
                    <a:cubicBezTo>
                      <a:pt x="31445" y="143880"/>
                      <a:pt x="31826" y="140927"/>
                      <a:pt x="33826" y="139403"/>
                    </a:cubicBezTo>
                    <a:lnTo>
                      <a:pt x="63597" y="125583"/>
                    </a:lnTo>
                    <a:lnTo>
                      <a:pt x="63333" y="124685"/>
                    </a:lnTo>
                    <a:lnTo>
                      <a:pt x="15823" y="143594"/>
                    </a:lnTo>
                    <a:cubicBezTo>
                      <a:pt x="13823" y="144356"/>
                      <a:pt x="11632" y="143689"/>
                      <a:pt x="10394" y="142165"/>
                    </a:cubicBezTo>
                    <a:cubicBezTo>
                      <a:pt x="10108" y="141784"/>
                      <a:pt x="9823" y="141403"/>
                      <a:pt x="9727" y="140927"/>
                    </a:cubicBezTo>
                    <a:cubicBezTo>
                      <a:pt x="8775" y="138546"/>
                      <a:pt x="9918" y="135783"/>
                      <a:pt x="12394" y="134831"/>
                    </a:cubicBezTo>
                    <a:lnTo>
                      <a:pt x="35312" y="125710"/>
                    </a:lnTo>
                    <a:lnTo>
                      <a:pt x="33159" y="124734"/>
                    </a:lnTo>
                    <a:cubicBezTo>
                      <a:pt x="32206" y="122258"/>
                      <a:pt x="33444" y="119591"/>
                      <a:pt x="35921" y="118638"/>
                    </a:cubicBezTo>
                    <a:lnTo>
                      <a:pt x="59978" y="113244"/>
                    </a:lnTo>
                    <a:lnTo>
                      <a:pt x="58558" y="108401"/>
                    </a:lnTo>
                    <a:lnTo>
                      <a:pt x="52685" y="110351"/>
                    </a:lnTo>
                    <a:cubicBezTo>
                      <a:pt x="44684" y="113399"/>
                      <a:pt x="36492" y="116543"/>
                      <a:pt x="27063" y="118924"/>
                    </a:cubicBezTo>
                    <a:cubicBezTo>
                      <a:pt x="25253" y="119400"/>
                      <a:pt x="23348" y="118733"/>
                      <a:pt x="22205" y="117305"/>
                    </a:cubicBezTo>
                    <a:cubicBezTo>
                      <a:pt x="21824" y="116828"/>
                      <a:pt x="21443" y="116162"/>
                      <a:pt x="21348" y="115495"/>
                    </a:cubicBezTo>
                    <a:cubicBezTo>
                      <a:pt x="20681" y="113018"/>
                      <a:pt x="22205" y="110447"/>
                      <a:pt x="24777" y="109780"/>
                    </a:cubicBezTo>
                    <a:cubicBezTo>
                      <a:pt x="33730" y="107494"/>
                      <a:pt x="41350" y="104636"/>
                      <a:pt x="49446" y="101588"/>
                    </a:cubicBezTo>
                    <a:lnTo>
                      <a:pt x="52692" y="100350"/>
                    </a:lnTo>
                    <a:lnTo>
                      <a:pt x="4964" y="103018"/>
                    </a:lnTo>
                    <a:cubicBezTo>
                      <a:pt x="3440" y="103018"/>
                      <a:pt x="2012" y="102351"/>
                      <a:pt x="1059" y="101208"/>
                    </a:cubicBezTo>
                    <a:cubicBezTo>
                      <a:pt x="488" y="100446"/>
                      <a:pt x="107" y="99493"/>
                      <a:pt x="12" y="98541"/>
                    </a:cubicBezTo>
                    <a:cubicBezTo>
                      <a:pt x="-179" y="95969"/>
                      <a:pt x="1821" y="93683"/>
                      <a:pt x="4488" y="93588"/>
                    </a:cubicBezTo>
                    <a:lnTo>
                      <a:pt x="29281" y="92202"/>
                    </a:lnTo>
                    <a:lnTo>
                      <a:pt x="26777" y="88634"/>
                    </a:lnTo>
                    <a:cubicBezTo>
                      <a:pt x="27253" y="86063"/>
                      <a:pt x="29730" y="84348"/>
                      <a:pt x="32206" y="84824"/>
                    </a:cubicBezTo>
                    <a:lnTo>
                      <a:pt x="58615" y="89612"/>
                    </a:lnTo>
                    <a:lnTo>
                      <a:pt x="59827" y="85663"/>
                    </a:lnTo>
                    <a:lnTo>
                      <a:pt x="22205" y="69203"/>
                    </a:lnTo>
                    <a:cubicBezTo>
                      <a:pt x="21538" y="68917"/>
                      <a:pt x="20967" y="68441"/>
                      <a:pt x="20490" y="67870"/>
                    </a:cubicBezTo>
                    <a:cubicBezTo>
                      <a:pt x="19443" y="66536"/>
                      <a:pt x="19062" y="64727"/>
                      <a:pt x="19824" y="63012"/>
                    </a:cubicBezTo>
                    <a:cubicBezTo>
                      <a:pt x="20872" y="60631"/>
                      <a:pt x="23634" y="59583"/>
                      <a:pt x="26015" y="60631"/>
                    </a:cubicBezTo>
                    <a:lnTo>
                      <a:pt x="51197" y="71647"/>
                    </a:lnTo>
                    <a:lnTo>
                      <a:pt x="34302" y="60059"/>
                    </a:lnTo>
                    <a:cubicBezTo>
                      <a:pt x="33444" y="59774"/>
                      <a:pt x="32778" y="59202"/>
                      <a:pt x="32301" y="58535"/>
                    </a:cubicBezTo>
                    <a:cubicBezTo>
                      <a:pt x="31254" y="57297"/>
                      <a:pt x="30968" y="55583"/>
                      <a:pt x="31539" y="53963"/>
                    </a:cubicBezTo>
                    <a:cubicBezTo>
                      <a:pt x="32397" y="51487"/>
                      <a:pt x="35159" y="50249"/>
                      <a:pt x="37540" y="51201"/>
                    </a:cubicBezTo>
                    <a:lnTo>
                      <a:pt x="66941" y="71340"/>
                    </a:lnTo>
                    <a:lnTo>
                      <a:pt x="71333" y="66039"/>
                    </a:lnTo>
                    <a:lnTo>
                      <a:pt x="33254" y="30056"/>
                    </a:lnTo>
                    <a:cubicBezTo>
                      <a:pt x="33064" y="29865"/>
                      <a:pt x="32969" y="29675"/>
                      <a:pt x="32778" y="29580"/>
                    </a:cubicBezTo>
                    <a:cubicBezTo>
                      <a:pt x="31350" y="27770"/>
                      <a:pt x="31350" y="25103"/>
                      <a:pt x="33064" y="23388"/>
                    </a:cubicBezTo>
                    <a:cubicBezTo>
                      <a:pt x="34874" y="21483"/>
                      <a:pt x="37826" y="21388"/>
                      <a:pt x="39731" y="23198"/>
                    </a:cubicBezTo>
                    <a:lnTo>
                      <a:pt x="63123" y="45302"/>
                    </a:lnTo>
                    <a:lnTo>
                      <a:pt x="46589" y="19483"/>
                    </a:lnTo>
                    <a:cubicBezTo>
                      <a:pt x="45160" y="17292"/>
                      <a:pt x="45827" y="14339"/>
                      <a:pt x="48018" y="13006"/>
                    </a:cubicBezTo>
                    <a:cubicBezTo>
                      <a:pt x="50208" y="11577"/>
                      <a:pt x="53066" y="12244"/>
                      <a:pt x="54495" y="14435"/>
                    </a:cubicBezTo>
                    <a:lnTo>
                      <a:pt x="77566" y="50474"/>
                    </a:lnTo>
                    <a:lnTo>
                      <a:pt x="72783" y="13006"/>
                    </a:lnTo>
                    <a:cubicBezTo>
                      <a:pt x="72497" y="10435"/>
                      <a:pt x="74307" y="8053"/>
                      <a:pt x="76879" y="7768"/>
                    </a:cubicBezTo>
                    <a:cubicBezTo>
                      <a:pt x="79450" y="7387"/>
                      <a:pt x="81832" y="9292"/>
                      <a:pt x="82117" y="11863"/>
                    </a:cubicBezTo>
                    <a:lnTo>
                      <a:pt x="87382" y="53106"/>
                    </a:lnTo>
                    <a:lnTo>
                      <a:pt x="88125" y="52720"/>
                    </a:lnTo>
                    <a:lnTo>
                      <a:pt x="85452" y="11578"/>
                    </a:lnTo>
                    <a:cubicBezTo>
                      <a:pt x="84785" y="9101"/>
                      <a:pt x="86309" y="6529"/>
                      <a:pt x="88880" y="5862"/>
                    </a:cubicBezTo>
                    <a:cubicBezTo>
                      <a:pt x="91452" y="5196"/>
                      <a:pt x="93929" y="6720"/>
                      <a:pt x="94595" y="9291"/>
                    </a:cubicBezTo>
                    <a:lnTo>
                      <a:pt x="97097" y="48064"/>
                    </a:lnTo>
                    <a:lnTo>
                      <a:pt x="99426" y="46855"/>
                    </a:lnTo>
                    <a:lnTo>
                      <a:pt x="107073" y="6243"/>
                    </a:lnTo>
                    <a:cubicBezTo>
                      <a:pt x="107549" y="3671"/>
                      <a:pt x="110025" y="1957"/>
                      <a:pt x="112597" y="2528"/>
                    </a:cubicBezTo>
                    <a:cubicBezTo>
                      <a:pt x="115169" y="3004"/>
                      <a:pt x="116883" y="5481"/>
                      <a:pt x="116312" y="8053"/>
                    </a:cubicBezTo>
                    <a:lnTo>
                      <a:pt x="109165" y="46013"/>
                    </a:lnTo>
                    <a:lnTo>
                      <a:pt x="116130" y="45419"/>
                    </a:lnTo>
                    <a:lnTo>
                      <a:pt x="122599" y="3957"/>
                    </a:lnTo>
                    <a:cubicBezTo>
                      <a:pt x="122980" y="1385"/>
                      <a:pt x="125361" y="-329"/>
                      <a:pt x="127933" y="5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7" name="Google Shape;437;p4"/>
              <p:cNvSpPr/>
              <p:nvPr/>
            </p:nvSpPr>
            <p:spPr>
              <a:xfrm flipH="1">
                <a:off x="8746090" y="3166966"/>
                <a:ext cx="201739" cy="196090"/>
              </a:xfrm>
              <a:custGeom>
                <a:avLst/>
                <a:gdLst/>
                <a:ahLst/>
                <a:cxnLst/>
                <a:rect l="l" t="t" r="r" b="b"/>
                <a:pathLst>
                  <a:path w="229249" h="222829" extrusionOk="0">
                    <a:moveTo>
                      <a:pt x="180598" y="120680"/>
                    </a:moveTo>
                    <a:lnTo>
                      <a:pt x="180546" y="120893"/>
                    </a:lnTo>
                    <a:lnTo>
                      <a:pt x="181893" y="120994"/>
                    </a:lnTo>
                    <a:close/>
                    <a:moveTo>
                      <a:pt x="104738" y="27"/>
                    </a:moveTo>
                    <a:cubicBezTo>
                      <a:pt x="107500" y="-259"/>
                      <a:pt x="109977" y="1742"/>
                      <a:pt x="110262" y="4504"/>
                    </a:cubicBezTo>
                    <a:lnTo>
                      <a:pt x="114829" y="47529"/>
                    </a:lnTo>
                    <a:lnTo>
                      <a:pt x="122754" y="47830"/>
                    </a:lnTo>
                    <a:lnTo>
                      <a:pt x="126074" y="20697"/>
                    </a:lnTo>
                    <a:cubicBezTo>
                      <a:pt x="126455" y="17935"/>
                      <a:pt x="128932" y="16030"/>
                      <a:pt x="131694" y="16315"/>
                    </a:cubicBezTo>
                    <a:cubicBezTo>
                      <a:pt x="134456" y="16696"/>
                      <a:pt x="136361" y="19173"/>
                      <a:pt x="136076" y="21935"/>
                    </a:cubicBezTo>
                    <a:lnTo>
                      <a:pt x="132860" y="48214"/>
                    </a:lnTo>
                    <a:lnTo>
                      <a:pt x="136303" y="48345"/>
                    </a:lnTo>
                    <a:lnTo>
                      <a:pt x="137451" y="48874"/>
                    </a:lnTo>
                    <a:lnTo>
                      <a:pt x="143219" y="18602"/>
                    </a:lnTo>
                    <a:cubicBezTo>
                      <a:pt x="143696" y="15935"/>
                      <a:pt x="146363" y="14125"/>
                      <a:pt x="149030" y="14601"/>
                    </a:cubicBezTo>
                    <a:cubicBezTo>
                      <a:pt x="151697" y="15077"/>
                      <a:pt x="153506" y="17744"/>
                      <a:pt x="153030" y="20411"/>
                    </a:cubicBezTo>
                    <a:lnTo>
                      <a:pt x="146787" y="53177"/>
                    </a:lnTo>
                    <a:lnTo>
                      <a:pt x="148995" y="54194"/>
                    </a:lnTo>
                    <a:lnTo>
                      <a:pt x="164936" y="12791"/>
                    </a:lnTo>
                    <a:cubicBezTo>
                      <a:pt x="165889" y="10220"/>
                      <a:pt x="168841" y="8886"/>
                      <a:pt x="171413" y="9934"/>
                    </a:cubicBezTo>
                    <a:cubicBezTo>
                      <a:pt x="173985" y="10886"/>
                      <a:pt x="175319" y="13839"/>
                      <a:pt x="174271" y="16411"/>
                    </a:cubicBezTo>
                    <a:lnTo>
                      <a:pt x="158106" y="58393"/>
                    </a:lnTo>
                    <a:lnTo>
                      <a:pt x="159602" y="59083"/>
                    </a:lnTo>
                    <a:lnTo>
                      <a:pt x="161675" y="62497"/>
                    </a:lnTo>
                    <a:lnTo>
                      <a:pt x="185510" y="26507"/>
                    </a:lnTo>
                    <a:cubicBezTo>
                      <a:pt x="187034" y="24221"/>
                      <a:pt x="190177" y="23554"/>
                      <a:pt x="192463" y="25078"/>
                    </a:cubicBezTo>
                    <a:cubicBezTo>
                      <a:pt x="194749" y="26602"/>
                      <a:pt x="195416" y="29745"/>
                      <a:pt x="193892" y="32031"/>
                    </a:cubicBezTo>
                    <a:lnTo>
                      <a:pt x="172659" y="64091"/>
                    </a:lnTo>
                    <a:lnTo>
                      <a:pt x="201512" y="45462"/>
                    </a:lnTo>
                    <a:cubicBezTo>
                      <a:pt x="203798" y="43938"/>
                      <a:pt x="206941" y="44700"/>
                      <a:pt x="208465" y="46986"/>
                    </a:cubicBezTo>
                    <a:cubicBezTo>
                      <a:pt x="209989" y="49272"/>
                      <a:pt x="209322" y="52415"/>
                      <a:pt x="206941" y="53939"/>
                    </a:cubicBezTo>
                    <a:lnTo>
                      <a:pt x="173811" y="75330"/>
                    </a:lnTo>
                    <a:lnTo>
                      <a:pt x="211704" y="63845"/>
                    </a:lnTo>
                    <a:cubicBezTo>
                      <a:pt x="214371" y="63083"/>
                      <a:pt x="217133" y="64512"/>
                      <a:pt x="217895" y="67179"/>
                    </a:cubicBezTo>
                    <a:cubicBezTo>
                      <a:pt x="218657" y="69846"/>
                      <a:pt x="217229" y="72608"/>
                      <a:pt x="214562" y="73370"/>
                    </a:cubicBezTo>
                    <a:lnTo>
                      <a:pt x="175469" y="85218"/>
                    </a:lnTo>
                    <a:lnTo>
                      <a:pt x="177960" y="89321"/>
                    </a:lnTo>
                    <a:lnTo>
                      <a:pt x="206274" y="85276"/>
                    </a:lnTo>
                    <a:cubicBezTo>
                      <a:pt x="209036" y="84896"/>
                      <a:pt x="211513" y="86801"/>
                      <a:pt x="211894" y="89563"/>
                    </a:cubicBezTo>
                    <a:cubicBezTo>
                      <a:pt x="212275" y="92325"/>
                      <a:pt x="210370" y="94801"/>
                      <a:pt x="207608" y="95183"/>
                    </a:cubicBezTo>
                    <a:lnTo>
                      <a:pt x="183600" y="98612"/>
                    </a:lnTo>
                    <a:lnTo>
                      <a:pt x="185126" y="101126"/>
                    </a:lnTo>
                    <a:lnTo>
                      <a:pt x="217704" y="100707"/>
                    </a:lnTo>
                    <a:cubicBezTo>
                      <a:pt x="220467" y="100707"/>
                      <a:pt x="222753" y="102898"/>
                      <a:pt x="222753" y="105660"/>
                    </a:cubicBezTo>
                    <a:cubicBezTo>
                      <a:pt x="222753" y="108422"/>
                      <a:pt x="220562" y="110708"/>
                      <a:pt x="217800" y="110708"/>
                    </a:cubicBezTo>
                    <a:lnTo>
                      <a:pt x="183635" y="111147"/>
                    </a:lnTo>
                    <a:lnTo>
                      <a:pt x="225420" y="121281"/>
                    </a:lnTo>
                    <a:cubicBezTo>
                      <a:pt x="228087" y="121948"/>
                      <a:pt x="229706" y="124615"/>
                      <a:pt x="229135" y="127282"/>
                    </a:cubicBezTo>
                    <a:cubicBezTo>
                      <a:pt x="228468" y="129949"/>
                      <a:pt x="225801" y="131568"/>
                      <a:pt x="223134" y="130996"/>
                    </a:cubicBezTo>
                    <a:lnTo>
                      <a:pt x="207433" y="127188"/>
                    </a:lnTo>
                    <a:lnTo>
                      <a:pt x="208084" y="127948"/>
                    </a:lnTo>
                    <a:cubicBezTo>
                      <a:pt x="207894" y="130710"/>
                      <a:pt x="205512" y="132806"/>
                      <a:pt x="202750" y="132520"/>
                    </a:cubicBezTo>
                    <a:lnTo>
                      <a:pt x="192136" y="131716"/>
                    </a:lnTo>
                    <a:lnTo>
                      <a:pt x="219895" y="142617"/>
                    </a:lnTo>
                    <a:cubicBezTo>
                      <a:pt x="222467" y="143664"/>
                      <a:pt x="223705" y="146522"/>
                      <a:pt x="222752" y="149094"/>
                    </a:cubicBezTo>
                    <a:cubicBezTo>
                      <a:pt x="221705" y="151665"/>
                      <a:pt x="218847" y="152904"/>
                      <a:pt x="216276" y="151951"/>
                    </a:cubicBezTo>
                    <a:lnTo>
                      <a:pt x="176770" y="136437"/>
                    </a:lnTo>
                    <a:lnTo>
                      <a:pt x="175958" y="139779"/>
                    </a:lnTo>
                    <a:lnTo>
                      <a:pt x="184367" y="144427"/>
                    </a:lnTo>
                    <a:cubicBezTo>
                      <a:pt x="195130" y="149951"/>
                      <a:pt x="206179" y="155666"/>
                      <a:pt x="215133" y="161477"/>
                    </a:cubicBezTo>
                    <a:cubicBezTo>
                      <a:pt x="217610" y="163001"/>
                      <a:pt x="218086" y="166049"/>
                      <a:pt x="216562" y="168430"/>
                    </a:cubicBezTo>
                    <a:cubicBezTo>
                      <a:pt x="215038" y="170716"/>
                      <a:pt x="211990" y="171383"/>
                      <a:pt x="209608" y="169859"/>
                    </a:cubicBezTo>
                    <a:cubicBezTo>
                      <a:pt x="201131" y="164334"/>
                      <a:pt x="190273" y="158714"/>
                      <a:pt x="179795" y="153380"/>
                    </a:cubicBezTo>
                    <a:lnTo>
                      <a:pt x="176964" y="151901"/>
                    </a:lnTo>
                    <a:lnTo>
                      <a:pt x="199607" y="170811"/>
                    </a:lnTo>
                    <a:cubicBezTo>
                      <a:pt x="201702" y="172620"/>
                      <a:pt x="201988" y="175763"/>
                      <a:pt x="200273" y="177859"/>
                    </a:cubicBezTo>
                    <a:cubicBezTo>
                      <a:pt x="198464" y="179954"/>
                      <a:pt x="195416" y="180240"/>
                      <a:pt x="193225" y="178526"/>
                    </a:cubicBezTo>
                    <a:lnTo>
                      <a:pt x="180541" y="167929"/>
                    </a:lnTo>
                    <a:lnTo>
                      <a:pt x="197416" y="194433"/>
                    </a:lnTo>
                    <a:cubicBezTo>
                      <a:pt x="198940" y="196719"/>
                      <a:pt x="198178" y="199862"/>
                      <a:pt x="195893" y="201291"/>
                    </a:cubicBezTo>
                    <a:cubicBezTo>
                      <a:pt x="194083" y="202434"/>
                      <a:pt x="191797" y="202339"/>
                      <a:pt x="190273" y="201101"/>
                    </a:cubicBezTo>
                    <a:cubicBezTo>
                      <a:pt x="189796" y="200720"/>
                      <a:pt x="189320" y="200339"/>
                      <a:pt x="189035" y="199767"/>
                    </a:cubicBezTo>
                    <a:lnTo>
                      <a:pt x="163089" y="159060"/>
                    </a:lnTo>
                    <a:lnTo>
                      <a:pt x="162269" y="159808"/>
                    </a:lnTo>
                    <a:lnTo>
                      <a:pt x="170555" y="204624"/>
                    </a:lnTo>
                    <a:cubicBezTo>
                      <a:pt x="171032" y="207386"/>
                      <a:pt x="169222" y="209958"/>
                      <a:pt x="166555" y="210434"/>
                    </a:cubicBezTo>
                    <a:cubicBezTo>
                      <a:pt x="165126" y="210720"/>
                      <a:pt x="163792" y="210339"/>
                      <a:pt x="162745" y="209577"/>
                    </a:cubicBezTo>
                    <a:cubicBezTo>
                      <a:pt x="161792" y="208815"/>
                      <a:pt x="161030" y="207767"/>
                      <a:pt x="160745" y="206434"/>
                    </a:cubicBezTo>
                    <a:lnTo>
                      <a:pt x="156659" y="184336"/>
                    </a:lnTo>
                    <a:lnTo>
                      <a:pt x="152839" y="184336"/>
                    </a:lnTo>
                    <a:lnTo>
                      <a:pt x="151958" y="183455"/>
                    </a:lnTo>
                    <a:lnTo>
                      <a:pt x="153506" y="218151"/>
                    </a:lnTo>
                    <a:cubicBezTo>
                      <a:pt x="153316" y="220913"/>
                      <a:pt x="150935" y="223008"/>
                      <a:pt x="148172" y="222818"/>
                    </a:cubicBezTo>
                    <a:cubicBezTo>
                      <a:pt x="145410" y="222627"/>
                      <a:pt x="143315" y="220246"/>
                      <a:pt x="143505" y="217484"/>
                    </a:cubicBezTo>
                    <a:cubicBezTo>
                      <a:pt x="144363" y="205673"/>
                      <a:pt x="143863" y="192290"/>
                      <a:pt x="142493" y="178860"/>
                    </a:cubicBezTo>
                    <a:lnTo>
                      <a:pt x="141324" y="171551"/>
                    </a:lnTo>
                    <a:lnTo>
                      <a:pt x="133113" y="174505"/>
                    </a:lnTo>
                    <a:lnTo>
                      <a:pt x="134932" y="208815"/>
                    </a:lnTo>
                    <a:cubicBezTo>
                      <a:pt x="135123" y="211578"/>
                      <a:pt x="132932" y="213959"/>
                      <a:pt x="130170" y="214054"/>
                    </a:cubicBezTo>
                    <a:cubicBezTo>
                      <a:pt x="129027" y="214149"/>
                      <a:pt x="127884" y="213768"/>
                      <a:pt x="126931" y="213101"/>
                    </a:cubicBezTo>
                    <a:cubicBezTo>
                      <a:pt x="125788" y="212244"/>
                      <a:pt x="124931" y="210911"/>
                      <a:pt x="124931" y="209291"/>
                    </a:cubicBezTo>
                    <a:lnTo>
                      <a:pt x="123176" y="176203"/>
                    </a:lnTo>
                    <a:lnTo>
                      <a:pt x="122665" y="177619"/>
                    </a:lnTo>
                    <a:lnTo>
                      <a:pt x="121121" y="190051"/>
                    </a:lnTo>
                    <a:lnTo>
                      <a:pt x="117023" y="193246"/>
                    </a:lnTo>
                    <a:lnTo>
                      <a:pt x="116422" y="194910"/>
                    </a:lnTo>
                    <a:lnTo>
                      <a:pt x="115597" y="200052"/>
                    </a:lnTo>
                    <a:cubicBezTo>
                      <a:pt x="115120" y="202815"/>
                      <a:pt x="112549" y="204624"/>
                      <a:pt x="109882" y="204244"/>
                    </a:cubicBezTo>
                    <a:cubicBezTo>
                      <a:pt x="109024" y="204148"/>
                      <a:pt x="108262" y="203863"/>
                      <a:pt x="107691" y="203386"/>
                    </a:cubicBezTo>
                    <a:cubicBezTo>
                      <a:pt x="106262" y="202339"/>
                      <a:pt x="105405" y="200434"/>
                      <a:pt x="105691" y="198528"/>
                    </a:cubicBezTo>
                    <a:lnTo>
                      <a:pt x="106378" y="194248"/>
                    </a:lnTo>
                    <a:lnTo>
                      <a:pt x="106262" y="193862"/>
                    </a:lnTo>
                    <a:lnTo>
                      <a:pt x="106583" y="192973"/>
                    </a:lnTo>
                    <a:lnTo>
                      <a:pt x="108316" y="182165"/>
                    </a:lnTo>
                    <a:lnTo>
                      <a:pt x="91689" y="203958"/>
                    </a:lnTo>
                    <a:cubicBezTo>
                      <a:pt x="89879" y="205577"/>
                      <a:pt x="87212" y="205768"/>
                      <a:pt x="85307" y="204339"/>
                    </a:cubicBezTo>
                    <a:cubicBezTo>
                      <a:pt x="85021" y="204149"/>
                      <a:pt x="84831" y="203958"/>
                      <a:pt x="84640" y="203767"/>
                    </a:cubicBezTo>
                    <a:cubicBezTo>
                      <a:pt x="82735" y="201767"/>
                      <a:pt x="82830" y="198624"/>
                      <a:pt x="84831" y="196719"/>
                    </a:cubicBezTo>
                    <a:lnTo>
                      <a:pt x="98660" y="170597"/>
                    </a:lnTo>
                    <a:lnTo>
                      <a:pt x="92679" y="167840"/>
                    </a:lnTo>
                    <a:lnTo>
                      <a:pt x="75877" y="203958"/>
                    </a:lnTo>
                    <a:cubicBezTo>
                      <a:pt x="74734" y="206434"/>
                      <a:pt x="71782" y="207577"/>
                      <a:pt x="69210" y="206339"/>
                    </a:cubicBezTo>
                    <a:cubicBezTo>
                      <a:pt x="68924" y="206053"/>
                      <a:pt x="68638" y="205958"/>
                      <a:pt x="68448" y="205768"/>
                    </a:cubicBezTo>
                    <a:cubicBezTo>
                      <a:pt x="66543" y="204434"/>
                      <a:pt x="65876" y="201862"/>
                      <a:pt x="66828" y="199672"/>
                    </a:cubicBezTo>
                    <a:lnTo>
                      <a:pt x="83586" y="163650"/>
                    </a:lnTo>
                    <a:lnTo>
                      <a:pt x="83211" y="163477"/>
                    </a:lnTo>
                    <a:lnTo>
                      <a:pt x="81194" y="160154"/>
                    </a:lnTo>
                    <a:lnTo>
                      <a:pt x="55780" y="194147"/>
                    </a:lnTo>
                    <a:cubicBezTo>
                      <a:pt x="54065" y="196433"/>
                      <a:pt x="50922" y="196814"/>
                      <a:pt x="48731" y="195195"/>
                    </a:cubicBezTo>
                    <a:cubicBezTo>
                      <a:pt x="46445" y="193480"/>
                      <a:pt x="46064" y="190337"/>
                      <a:pt x="47683" y="188146"/>
                    </a:cubicBezTo>
                    <a:lnTo>
                      <a:pt x="63644" y="166817"/>
                    </a:lnTo>
                    <a:lnTo>
                      <a:pt x="54160" y="174716"/>
                    </a:lnTo>
                    <a:cubicBezTo>
                      <a:pt x="52446" y="177002"/>
                      <a:pt x="49398" y="177383"/>
                      <a:pt x="47207" y="175764"/>
                    </a:cubicBezTo>
                    <a:cubicBezTo>
                      <a:pt x="47207" y="175764"/>
                      <a:pt x="47112" y="175669"/>
                      <a:pt x="47112" y="175669"/>
                    </a:cubicBezTo>
                    <a:cubicBezTo>
                      <a:pt x="44921" y="173955"/>
                      <a:pt x="44540" y="170811"/>
                      <a:pt x="46254" y="168620"/>
                    </a:cubicBezTo>
                    <a:lnTo>
                      <a:pt x="72858" y="146423"/>
                    </a:lnTo>
                    <a:lnTo>
                      <a:pt x="72300" y="145503"/>
                    </a:lnTo>
                    <a:lnTo>
                      <a:pt x="28633" y="177955"/>
                    </a:lnTo>
                    <a:cubicBezTo>
                      <a:pt x="26918" y="179288"/>
                      <a:pt x="24537" y="179288"/>
                      <a:pt x="22727" y="177955"/>
                    </a:cubicBezTo>
                    <a:cubicBezTo>
                      <a:pt x="22347" y="177669"/>
                      <a:pt x="21965" y="177288"/>
                      <a:pt x="21680" y="176907"/>
                    </a:cubicBezTo>
                    <a:cubicBezTo>
                      <a:pt x="20060" y="174716"/>
                      <a:pt x="20537" y="171573"/>
                      <a:pt x="22727" y="169954"/>
                    </a:cubicBezTo>
                    <a:lnTo>
                      <a:pt x="43986" y="154155"/>
                    </a:lnTo>
                    <a:lnTo>
                      <a:pt x="41588" y="153761"/>
                    </a:lnTo>
                    <a:cubicBezTo>
                      <a:pt x="39968" y="151475"/>
                      <a:pt x="40445" y="148427"/>
                      <a:pt x="42731" y="146807"/>
                    </a:cubicBezTo>
                    <a:lnTo>
                      <a:pt x="65800" y="134797"/>
                    </a:lnTo>
                    <a:lnTo>
                      <a:pt x="63022" y="130221"/>
                    </a:lnTo>
                    <a:lnTo>
                      <a:pt x="57494" y="133853"/>
                    </a:lnTo>
                    <a:cubicBezTo>
                      <a:pt x="50159" y="139187"/>
                      <a:pt x="42539" y="144617"/>
                      <a:pt x="33491" y="149665"/>
                    </a:cubicBezTo>
                    <a:cubicBezTo>
                      <a:pt x="31776" y="150617"/>
                      <a:pt x="29681" y="150427"/>
                      <a:pt x="28157" y="149284"/>
                    </a:cubicBezTo>
                    <a:cubicBezTo>
                      <a:pt x="27585" y="148903"/>
                      <a:pt x="27109" y="148331"/>
                      <a:pt x="26728" y="147665"/>
                    </a:cubicBezTo>
                    <a:cubicBezTo>
                      <a:pt x="25394" y="145283"/>
                      <a:pt x="26251" y="142235"/>
                      <a:pt x="28633" y="140902"/>
                    </a:cubicBezTo>
                    <a:cubicBezTo>
                      <a:pt x="37205" y="136139"/>
                      <a:pt x="44254" y="131091"/>
                      <a:pt x="51683" y="125757"/>
                    </a:cubicBezTo>
                    <a:lnTo>
                      <a:pt x="54883" y="123504"/>
                    </a:lnTo>
                    <a:lnTo>
                      <a:pt x="6535" y="139283"/>
                    </a:lnTo>
                    <a:cubicBezTo>
                      <a:pt x="5011" y="139759"/>
                      <a:pt x="3297" y="139378"/>
                      <a:pt x="2058" y="138521"/>
                    </a:cubicBezTo>
                    <a:cubicBezTo>
                      <a:pt x="1201" y="137949"/>
                      <a:pt x="630" y="137092"/>
                      <a:pt x="248" y="136044"/>
                    </a:cubicBezTo>
                    <a:cubicBezTo>
                      <a:pt x="-609" y="133377"/>
                      <a:pt x="820" y="130615"/>
                      <a:pt x="3487" y="129758"/>
                    </a:cubicBezTo>
                    <a:lnTo>
                      <a:pt x="28388" y="121631"/>
                    </a:lnTo>
                    <a:lnTo>
                      <a:pt x="24918" y="118709"/>
                    </a:lnTo>
                    <a:cubicBezTo>
                      <a:pt x="24632" y="115946"/>
                      <a:pt x="26728" y="113565"/>
                      <a:pt x="29490" y="113279"/>
                    </a:cubicBezTo>
                    <a:lnTo>
                      <a:pt x="57918" y="110961"/>
                    </a:lnTo>
                    <a:lnTo>
                      <a:pt x="58083" y="106622"/>
                    </a:lnTo>
                    <a:lnTo>
                      <a:pt x="15108" y="99945"/>
                    </a:lnTo>
                    <a:cubicBezTo>
                      <a:pt x="14251" y="99754"/>
                      <a:pt x="13488" y="99468"/>
                      <a:pt x="12917" y="98992"/>
                    </a:cubicBezTo>
                    <a:cubicBezTo>
                      <a:pt x="11488" y="97944"/>
                      <a:pt x="10631" y="96135"/>
                      <a:pt x="10917" y="94230"/>
                    </a:cubicBezTo>
                    <a:cubicBezTo>
                      <a:pt x="11298" y="91467"/>
                      <a:pt x="13869" y="89658"/>
                      <a:pt x="16632" y="90039"/>
                    </a:cubicBezTo>
                    <a:lnTo>
                      <a:pt x="45559" y="94533"/>
                    </a:lnTo>
                    <a:lnTo>
                      <a:pt x="24918" y="87181"/>
                    </a:lnTo>
                    <a:cubicBezTo>
                      <a:pt x="23966" y="87086"/>
                      <a:pt x="23204" y="86705"/>
                      <a:pt x="22442" y="86229"/>
                    </a:cubicBezTo>
                    <a:cubicBezTo>
                      <a:pt x="21108" y="85181"/>
                      <a:pt x="20251" y="83562"/>
                      <a:pt x="20441" y="81752"/>
                    </a:cubicBezTo>
                    <a:cubicBezTo>
                      <a:pt x="20727" y="78990"/>
                      <a:pt x="23108" y="76989"/>
                      <a:pt x="25871" y="77275"/>
                    </a:cubicBezTo>
                    <a:lnTo>
                      <a:pt x="61451" y="89920"/>
                    </a:lnTo>
                    <a:lnTo>
                      <a:pt x="64559" y="83176"/>
                    </a:lnTo>
                    <a:lnTo>
                      <a:pt x="15679" y="56606"/>
                    </a:lnTo>
                    <a:cubicBezTo>
                      <a:pt x="15489" y="56510"/>
                      <a:pt x="15298" y="56320"/>
                      <a:pt x="15108" y="56225"/>
                    </a:cubicBezTo>
                    <a:cubicBezTo>
                      <a:pt x="13107" y="54796"/>
                      <a:pt x="12441" y="52034"/>
                      <a:pt x="13679" y="49843"/>
                    </a:cubicBezTo>
                    <a:cubicBezTo>
                      <a:pt x="15012" y="47462"/>
                      <a:pt x="18060" y="46509"/>
                      <a:pt x="20442" y="47843"/>
                    </a:cubicBezTo>
                    <a:lnTo>
                      <a:pt x="50218" y="64028"/>
                    </a:lnTo>
                    <a:lnTo>
                      <a:pt x="26443" y="42223"/>
                    </a:lnTo>
                    <a:cubicBezTo>
                      <a:pt x="24443" y="40318"/>
                      <a:pt x="24252" y="37175"/>
                      <a:pt x="26157" y="35175"/>
                    </a:cubicBezTo>
                    <a:cubicBezTo>
                      <a:pt x="28062" y="33174"/>
                      <a:pt x="31205" y="32984"/>
                      <a:pt x="33205" y="34889"/>
                    </a:cubicBezTo>
                    <a:lnTo>
                      <a:pt x="66717" y="65590"/>
                    </a:lnTo>
                    <a:lnTo>
                      <a:pt x="51588" y="28508"/>
                    </a:lnTo>
                    <a:cubicBezTo>
                      <a:pt x="50541" y="25936"/>
                      <a:pt x="51779" y="23078"/>
                      <a:pt x="54351" y="22031"/>
                    </a:cubicBezTo>
                    <a:cubicBezTo>
                      <a:pt x="56922" y="20983"/>
                      <a:pt x="59780" y="22221"/>
                      <a:pt x="60828" y="24793"/>
                    </a:cubicBezTo>
                    <a:lnTo>
                      <a:pt x="77461" y="65563"/>
                    </a:lnTo>
                    <a:lnTo>
                      <a:pt x="78187" y="64900"/>
                    </a:lnTo>
                    <a:lnTo>
                      <a:pt x="64257" y="23459"/>
                    </a:lnTo>
                    <a:cubicBezTo>
                      <a:pt x="62923" y="21078"/>
                      <a:pt x="63781" y="18030"/>
                      <a:pt x="66162" y="16696"/>
                    </a:cubicBezTo>
                    <a:cubicBezTo>
                      <a:pt x="68543" y="15363"/>
                      <a:pt x="71591" y="16220"/>
                      <a:pt x="72925" y="18601"/>
                    </a:cubicBezTo>
                    <a:lnTo>
                      <a:pt x="86094" y="57692"/>
                    </a:lnTo>
                    <a:lnTo>
                      <a:pt x="88169" y="55801"/>
                    </a:lnTo>
                    <a:lnTo>
                      <a:pt x="88206" y="55788"/>
                    </a:lnTo>
                    <a:lnTo>
                      <a:pt x="84926" y="11934"/>
                    </a:lnTo>
                    <a:cubicBezTo>
                      <a:pt x="84736" y="9172"/>
                      <a:pt x="86831" y="6791"/>
                      <a:pt x="89498" y="6600"/>
                    </a:cubicBezTo>
                    <a:cubicBezTo>
                      <a:pt x="92260" y="6409"/>
                      <a:pt x="94642" y="8505"/>
                      <a:pt x="94832" y="11172"/>
                    </a:cubicBezTo>
                    <a:lnTo>
                      <a:pt x="97908" y="52297"/>
                    </a:lnTo>
                    <a:lnTo>
                      <a:pt x="104954" y="49762"/>
                    </a:lnTo>
                    <a:lnTo>
                      <a:pt x="100261" y="5552"/>
                    </a:lnTo>
                    <a:cubicBezTo>
                      <a:pt x="99975" y="2790"/>
                      <a:pt x="101976" y="313"/>
                      <a:pt x="104738" y="2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8" name="Google Shape;438;p4"/>
              <p:cNvSpPr/>
              <p:nvPr/>
            </p:nvSpPr>
            <p:spPr>
              <a:xfrm flipH="1">
                <a:off x="9417780" y="3825548"/>
                <a:ext cx="212849" cy="200999"/>
              </a:xfrm>
              <a:custGeom>
                <a:avLst/>
                <a:gdLst/>
                <a:ahLst/>
                <a:cxnLst/>
                <a:rect l="l" t="t" r="r" b="b"/>
                <a:pathLst>
                  <a:path w="241874" h="228408" extrusionOk="0">
                    <a:moveTo>
                      <a:pt x="132348" y="93"/>
                    </a:moveTo>
                    <a:cubicBezTo>
                      <a:pt x="135205" y="-2"/>
                      <a:pt x="137587" y="2093"/>
                      <a:pt x="137682" y="4951"/>
                    </a:cubicBezTo>
                    <a:lnTo>
                      <a:pt x="139554" y="44308"/>
                    </a:lnTo>
                    <a:lnTo>
                      <a:pt x="152160" y="11333"/>
                    </a:lnTo>
                    <a:cubicBezTo>
                      <a:pt x="153207" y="8666"/>
                      <a:pt x="156160" y="7427"/>
                      <a:pt x="158732" y="8380"/>
                    </a:cubicBezTo>
                    <a:cubicBezTo>
                      <a:pt x="161399" y="9428"/>
                      <a:pt x="162637" y="12380"/>
                      <a:pt x="161685" y="14952"/>
                    </a:cubicBezTo>
                    <a:lnTo>
                      <a:pt x="147051" y="53231"/>
                    </a:lnTo>
                    <a:lnTo>
                      <a:pt x="171781" y="20382"/>
                    </a:lnTo>
                    <a:cubicBezTo>
                      <a:pt x="173495" y="18096"/>
                      <a:pt x="176638" y="17715"/>
                      <a:pt x="178924" y="19334"/>
                    </a:cubicBezTo>
                    <a:cubicBezTo>
                      <a:pt x="181210" y="21049"/>
                      <a:pt x="181591" y="24192"/>
                      <a:pt x="179972" y="26478"/>
                    </a:cubicBezTo>
                    <a:lnTo>
                      <a:pt x="154885" y="59802"/>
                    </a:lnTo>
                    <a:lnTo>
                      <a:pt x="159336" y="61647"/>
                    </a:lnTo>
                    <a:lnTo>
                      <a:pt x="180163" y="41336"/>
                    </a:lnTo>
                    <a:cubicBezTo>
                      <a:pt x="182163" y="39336"/>
                      <a:pt x="185402" y="39431"/>
                      <a:pt x="187402" y="41432"/>
                    </a:cubicBezTo>
                    <a:cubicBezTo>
                      <a:pt x="189402" y="43432"/>
                      <a:pt x="189307" y="46670"/>
                      <a:pt x="187307" y="48671"/>
                    </a:cubicBezTo>
                    <a:lnTo>
                      <a:pt x="169626" y="65912"/>
                    </a:lnTo>
                    <a:lnTo>
                      <a:pt x="172342" y="67038"/>
                    </a:lnTo>
                    <a:lnTo>
                      <a:pt x="198832" y="47051"/>
                    </a:lnTo>
                    <a:cubicBezTo>
                      <a:pt x="201118" y="45337"/>
                      <a:pt x="204261" y="45813"/>
                      <a:pt x="205976" y="48099"/>
                    </a:cubicBezTo>
                    <a:cubicBezTo>
                      <a:pt x="207690" y="50385"/>
                      <a:pt x="207214" y="53528"/>
                      <a:pt x="204928" y="55243"/>
                    </a:cubicBezTo>
                    <a:lnTo>
                      <a:pt x="178230" y="75387"/>
                    </a:lnTo>
                    <a:lnTo>
                      <a:pt x="178482" y="75761"/>
                    </a:lnTo>
                    <a:lnTo>
                      <a:pt x="217787" y="59434"/>
                    </a:lnTo>
                    <a:cubicBezTo>
                      <a:pt x="220359" y="58387"/>
                      <a:pt x="223407" y="59625"/>
                      <a:pt x="224454" y="62197"/>
                    </a:cubicBezTo>
                    <a:cubicBezTo>
                      <a:pt x="225502" y="64768"/>
                      <a:pt x="224264" y="67816"/>
                      <a:pt x="221692" y="68864"/>
                    </a:cubicBezTo>
                    <a:lnTo>
                      <a:pt x="206598" y="75134"/>
                    </a:lnTo>
                    <a:lnTo>
                      <a:pt x="207500" y="75341"/>
                    </a:lnTo>
                    <a:cubicBezTo>
                      <a:pt x="209024" y="77722"/>
                      <a:pt x="208262" y="80865"/>
                      <a:pt x="205881" y="82389"/>
                    </a:cubicBezTo>
                    <a:lnTo>
                      <a:pt x="196434" y="88242"/>
                    </a:lnTo>
                    <a:lnTo>
                      <a:pt x="225979" y="80485"/>
                    </a:lnTo>
                    <a:cubicBezTo>
                      <a:pt x="228741" y="79723"/>
                      <a:pt x="231503" y="81437"/>
                      <a:pt x="232170" y="84104"/>
                    </a:cubicBezTo>
                    <a:cubicBezTo>
                      <a:pt x="232932" y="86866"/>
                      <a:pt x="231217" y="89629"/>
                      <a:pt x="228550" y="90296"/>
                    </a:cubicBezTo>
                    <a:lnTo>
                      <a:pt x="189374" y="100582"/>
                    </a:lnTo>
                    <a:lnTo>
                      <a:pt x="190131" y="104327"/>
                    </a:lnTo>
                    <a:lnTo>
                      <a:pt x="197879" y="103345"/>
                    </a:lnTo>
                    <a:cubicBezTo>
                      <a:pt x="210071" y="101440"/>
                      <a:pt x="222644" y="99440"/>
                      <a:pt x="233503" y="98868"/>
                    </a:cubicBezTo>
                    <a:cubicBezTo>
                      <a:pt x="236455" y="98582"/>
                      <a:pt x="238741" y="100868"/>
                      <a:pt x="238837" y="103726"/>
                    </a:cubicBezTo>
                    <a:cubicBezTo>
                      <a:pt x="239027" y="106583"/>
                      <a:pt x="236836" y="108965"/>
                      <a:pt x="233979" y="109060"/>
                    </a:cubicBezTo>
                    <a:cubicBezTo>
                      <a:pt x="223597" y="109631"/>
                      <a:pt x="211309" y="111536"/>
                      <a:pt x="199403" y="113441"/>
                    </a:cubicBezTo>
                    <a:lnTo>
                      <a:pt x="196761" y="113855"/>
                    </a:lnTo>
                    <a:lnTo>
                      <a:pt x="226264" y="115727"/>
                    </a:lnTo>
                    <a:cubicBezTo>
                      <a:pt x="229122" y="115917"/>
                      <a:pt x="231217" y="118299"/>
                      <a:pt x="231027" y="121156"/>
                    </a:cubicBezTo>
                    <a:cubicBezTo>
                      <a:pt x="230836" y="124013"/>
                      <a:pt x="228455" y="126014"/>
                      <a:pt x="225597" y="125919"/>
                    </a:cubicBezTo>
                    <a:lnTo>
                      <a:pt x="208146" y="124806"/>
                    </a:lnTo>
                    <a:lnTo>
                      <a:pt x="238646" y="136682"/>
                    </a:lnTo>
                    <a:cubicBezTo>
                      <a:pt x="241313" y="137730"/>
                      <a:pt x="242551" y="140683"/>
                      <a:pt x="241504" y="143255"/>
                    </a:cubicBezTo>
                    <a:cubicBezTo>
                      <a:pt x="240837" y="145255"/>
                      <a:pt x="238932" y="146493"/>
                      <a:pt x="236836" y="146493"/>
                    </a:cubicBezTo>
                    <a:cubicBezTo>
                      <a:pt x="236265" y="146493"/>
                      <a:pt x="235598" y="146398"/>
                      <a:pt x="235027" y="146112"/>
                    </a:cubicBezTo>
                    <a:lnTo>
                      <a:pt x="189138" y="128251"/>
                    </a:lnTo>
                    <a:lnTo>
                      <a:pt x="188941" y="129211"/>
                    </a:lnTo>
                    <a:lnTo>
                      <a:pt x="222835" y="161161"/>
                    </a:lnTo>
                    <a:cubicBezTo>
                      <a:pt x="224930" y="163066"/>
                      <a:pt x="225025" y="166304"/>
                      <a:pt x="223025" y="168400"/>
                    </a:cubicBezTo>
                    <a:cubicBezTo>
                      <a:pt x="221977" y="169448"/>
                      <a:pt x="220644" y="170019"/>
                      <a:pt x="219310" y="170019"/>
                    </a:cubicBezTo>
                    <a:cubicBezTo>
                      <a:pt x="218072" y="170019"/>
                      <a:pt x="216834" y="169543"/>
                      <a:pt x="215786" y="168591"/>
                    </a:cubicBezTo>
                    <a:lnTo>
                      <a:pt x="199050" y="152814"/>
                    </a:lnTo>
                    <a:lnTo>
                      <a:pt x="195880" y="155160"/>
                    </a:lnTo>
                    <a:lnTo>
                      <a:pt x="194592" y="154933"/>
                    </a:lnTo>
                    <a:lnTo>
                      <a:pt x="216929" y="182688"/>
                    </a:lnTo>
                    <a:cubicBezTo>
                      <a:pt x="218453" y="185069"/>
                      <a:pt x="217691" y="188212"/>
                      <a:pt x="215310" y="189736"/>
                    </a:cubicBezTo>
                    <a:cubicBezTo>
                      <a:pt x="212929" y="191260"/>
                      <a:pt x="209785" y="190498"/>
                      <a:pt x="208261" y="188117"/>
                    </a:cubicBezTo>
                    <a:cubicBezTo>
                      <a:pt x="201832" y="177830"/>
                      <a:pt x="193355" y="167114"/>
                      <a:pt x="184128" y="156899"/>
                    </a:cubicBezTo>
                    <a:lnTo>
                      <a:pt x="178728" y="151577"/>
                    </a:lnTo>
                    <a:lnTo>
                      <a:pt x="173690" y="159038"/>
                    </a:lnTo>
                    <a:lnTo>
                      <a:pt x="195879" y="186212"/>
                    </a:lnTo>
                    <a:cubicBezTo>
                      <a:pt x="197689" y="188403"/>
                      <a:pt x="197308" y="191642"/>
                      <a:pt x="195117" y="193356"/>
                    </a:cubicBezTo>
                    <a:cubicBezTo>
                      <a:pt x="194260" y="194118"/>
                      <a:pt x="193117" y="194499"/>
                      <a:pt x="191974" y="194499"/>
                    </a:cubicBezTo>
                    <a:cubicBezTo>
                      <a:pt x="190450" y="194499"/>
                      <a:pt x="189021" y="193833"/>
                      <a:pt x="187973" y="192594"/>
                    </a:cubicBezTo>
                    <a:lnTo>
                      <a:pt x="166578" y="166392"/>
                    </a:lnTo>
                    <a:lnTo>
                      <a:pt x="167226" y="168598"/>
                    </a:lnTo>
                    <a:lnTo>
                      <a:pt x="173115" y="179164"/>
                    </a:lnTo>
                    <a:lnTo>
                      <a:pt x="171739" y="183950"/>
                    </a:lnTo>
                    <a:lnTo>
                      <a:pt x="172468" y="186432"/>
                    </a:lnTo>
                    <a:lnTo>
                      <a:pt x="174639" y="190688"/>
                    </a:lnTo>
                    <a:cubicBezTo>
                      <a:pt x="175877" y="193165"/>
                      <a:pt x="174924" y="196308"/>
                      <a:pt x="172448" y="197546"/>
                    </a:cubicBezTo>
                    <a:cubicBezTo>
                      <a:pt x="171781" y="197927"/>
                      <a:pt x="171019" y="198118"/>
                      <a:pt x="170162" y="198118"/>
                    </a:cubicBezTo>
                    <a:cubicBezTo>
                      <a:pt x="168257" y="198118"/>
                      <a:pt x="166543" y="197070"/>
                      <a:pt x="165590" y="195356"/>
                    </a:cubicBezTo>
                    <a:lnTo>
                      <a:pt x="163621" y="191496"/>
                    </a:lnTo>
                    <a:lnTo>
                      <a:pt x="163304" y="191260"/>
                    </a:lnTo>
                    <a:lnTo>
                      <a:pt x="163035" y="190348"/>
                    </a:lnTo>
                    <a:lnTo>
                      <a:pt x="157838" y="180160"/>
                    </a:lnTo>
                    <a:lnTo>
                      <a:pt x="157303" y="208119"/>
                    </a:lnTo>
                    <a:cubicBezTo>
                      <a:pt x="156922" y="210691"/>
                      <a:pt x="154731" y="212405"/>
                      <a:pt x="152350" y="212405"/>
                    </a:cubicBezTo>
                    <a:cubicBezTo>
                      <a:pt x="152064" y="212405"/>
                      <a:pt x="151683" y="212405"/>
                      <a:pt x="151397" y="212310"/>
                    </a:cubicBezTo>
                    <a:cubicBezTo>
                      <a:pt x="148635" y="211834"/>
                      <a:pt x="146825" y="209072"/>
                      <a:pt x="147301" y="206310"/>
                    </a:cubicBezTo>
                    <a:cubicBezTo>
                      <a:pt x="148825" y="198166"/>
                      <a:pt x="148968" y="189808"/>
                      <a:pt x="147778" y="181640"/>
                    </a:cubicBezTo>
                    <a:lnTo>
                      <a:pt x="145961" y="175961"/>
                    </a:lnTo>
                    <a:lnTo>
                      <a:pt x="136229" y="177937"/>
                    </a:lnTo>
                    <a:lnTo>
                      <a:pt x="144158" y="217645"/>
                    </a:lnTo>
                    <a:cubicBezTo>
                      <a:pt x="144730" y="220407"/>
                      <a:pt x="142920" y="223074"/>
                      <a:pt x="140158" y="223645"/>
                    </a:cubicBezTo>
                    <a:cubicBezTo>
                      <a:pt x="139872" y="223741"/>
                      <a:pt x="139586" y="223741"/>
                      <a:pt x="139205" y="223741"/>
                    </a:cubicBezTo>
                    <a:cubicBezTo>
                      <a:pt x="136824" y="223741"/>
                      <a:pt x="134729" y="222026"/>
                      <a:pt x="134157" y="219645"/>
                    </a:cubicBezTo>
                    <a:lnTo>
                      <a:pt x="126233" y="179967"/>
                    </a:lnTo>
                    <a:lnTo>
                      <a:pt x="125966" y="180021"/>
                    </a:lnTo>
                    <a:lnTo>
                      <a:pt x="122228" y="179266"/>
                    </a:lnTo>
                    <a:lnTo>
                      <a:pt x="121775" y="221835"/>
                    </a:lnTo>
                    <a:cubicBezTo>
                      <a:pt x="121775" y="224693"/>
                      <a:pt x="119489" y="226979"/>
                      <a:pt x="116727" y="226979"/>
                    </a:cubicBezTo>
                    <a:cubicBezTo>
                      <a:pt x="113869" y="226979"/>
                      <a:pt x="111583" y="224597"/>
                      <a:pt x="111583" y="221835"/>
                    </a:cubicBezTo>
                    <a:lnTo>
                      <a:pt x="111880" y="194271"/>
                    </a:lnTo>
                    <a:lnTo>
                      <a:pt x="108726" y="206977"/>
                    </a:lnTo>
                    <a:cubicBezTo>
                      <a:pt x="108726" y="209644"/>
                      <a:pt x="106440" y="211834"/>
                      <a:pt x="103678" y="211834"/>
                    </a:cubicBezTo>
                    <a:cubicBezTo>
                      <a:pt x="103582" y="211834"/>
                      <a:pt x="103582" y="211834"/>
                      <a:pt x="103487" y="211834"/>
                    </a:cubicBezTo>
                    <a:cubicBezTo>
                      <a:pt x="100630" y="211739"/>
                      <a:pt x="98439" y="209358"/>
                      <a:pt x="98534" y="206596"/>
                    </a:cubicBezTo>
                    <a:lnTo>
                      <a:pt x="106129" y="176012"/>
                    </a:lnTo>
                    <a:lnTo>
                      <a:pt x="105008" y="175785"/>
                    </a:lnTo>
                    <a:lnTo>
                      <a:pt x="89771" y="224884"/>
                    </a:lnTo>
                    <a:cubicBezTo>
                      <a:pt x="89104" y="226979"/>
                      <a:pt x="87104" y="228408"/>
                      <a:pt x="84913" y="228408"/>
                    </a:cubicBezTo>
                    <a:cubicBezTo>
                      <a:pt x="84437" y="228408"/>
                      <a:pt x="83865" y="228313"/>
                      <a:pt x="83389" y="228217"/>
                    </a:cubicBezTo>
                    <a:cubicBezTo>
                      <a:pt x="80722" y="227360"/>
                      <a:pt x="79198" y="224503"/>
                      <a:pt x="80055" y="221836"/>
                    </a:cubicBezTo>
                    <a:lnTo>
                      <a:pt x="88068" y="196017"/>
                    </a:lnTo>
                    <a:lnTo>
                      <a:pt x="85771" y="197166"/>
                    </a:lnTo>
                    <a:cubicBezTo>
                      <a:pt x="83104" y="196308"/>
                      <a:pt x="81580" y="193451"/>
                      <a:pt x="82532" y="190688"/>
                    </a:cubicBezTo>
                    <a:lnTo>
                      <a:pt x="92833" y="169822"/>
                    </a:lnTo>
                    <a:lnTo>
                      <a:pt x="88470" y="166880"/>
                    </a:lnTo>
                    <a:lnTo>
                      <a:pt x="86913" y="171067"/>
                    </a:lnTo>
                    <a:cubicBezTo>
                      <a:pt x="84056" y="179831"/>
                      <a:pt x="81103" y="188974"/>
                      <a:pt x="76627" y="198595"/>
                    </a:cubicBezTo>
                    <a:cubicBezTo>
                      <a:pt x="75864" y="200405"/>
                      <a:pt x="73960" y="201452"/>
                      <a:pt x="72054" y="201452"/>
                    </a:cubicBezTo>
                    <a:cubicBezTo>
                      <a:pt x="71388" y="201452"/>
                      <a:pt x="70626" y="201262"/>
                      <a:pt x="69959" y="200976"/>
                    </a:cubicBezTo>
                    <a:cubicBezTo>
                      <a:pt x="67387" y="199833"/>
                      <a:pt x="66244" y="196785"/>
                      <a:pt x="67482" y="194213"/>
                    </a:cubicBezTo>
                    <a:cubicBezTo>
                      <a:pt x="71673" y="185165"/>
                      <a:pt x="74436" y="176687"/>
                      <a:pt x="77293" y="167829"/>
                    </a:cubicBezTo>
                    <a:lnTo>
                      <a:pt x="78582" y="163962"/>
                    </a:lnTo>
                    <a:lnTo>
                      <a:pt x="48147" y="206309"/>
                    </a:lnTo>
                    <a:cubicBezTo>
                      <a:pt x="47194" y="207643"/>
                      <a:pt x="45575" y="208405"/>
                      <a:pt x="43956" y="208405"/>
                    </a:cubicBezTo>
                    <a:cubicBezTo>
                      <a:pt x="42908" y="208405"/>
                      <a:pt x="41860" y="208119"/>
                      <a:pt x="41003" y="207452"/>
                    </a:cubicBezTo>
                    <a:cubicBezTo>
                      <a:pt x="38717" y="205833"/>
                      <a:pt x="38145" y="202595"/>
                      <a:pt x="39860" y="200309"/>
                    </a:cubicBezTo>
                    <a:lnTo>
                      <a:pt x="55523" y="178515"/>
                    </a:lnTo>
                    <a:lnTo>
                      <a:pt x="50909" y="178211"/>
                    </a:lnTo>
                    <a:cubicBezTo>
                      <a:pt x="49099" y="176116"/>
                      <a:pt x="49290" y="172877"/>
                      <a:pt x="51385" y="170972"/>
                    </a:cubicBezTo>
                    <a:lnTo>
                      <a:pt x="73381" y="151972"/>
                    </a:lnTo>
                    <a:lnTo>
                      <a:pt x="70843" y="148210"/>
                    </a:lnTo>
                    <a:lnTo>
                      <a:pt x="31383" y="168686"/>
                    </a:lnTo>
                    <a:cubicBezTo>
                      <a:pt x="30716" y="169067"/>
                      <a:pt x="29859" y="169257"/>
                      <a:pt x="29097" y="169257"/>
                    </a:cubicBezTo>
                    <a:cubicBezTo>
                      <a:pt x="27287" y="169257"/>
                      <a:pt x="25478" y="168210"/>
                      <a:pt x="24525" y="166495"/>
                    </a:cubicBezTo>
                    <a:cubicBezTo>
                      <a:pt x="23191" y="164018"/>
                      <a:pt x="24239" y="160875"/>
                      <a:pt x="26716" y="159637"/>
                    </a:cubicBezTo>
                    <a:lnTo>
                      <a:pt x="52902" y="146048"/>
                    </a:lnTo>
                    <a:lnTo>
                      <a:pt x="31954" y="152302"/>
                    </a:lnTo>
                    <a:cubicBezTo>
                      <a:pt x="31001" y="152779"/>
                      <a:pt x="30144" y="152969"/>
                      <a:pt x="29287" y="152969"/>
                    </a:cubicBezTo>
                    <a:cubicBezTo>
                      <a:pt x="27573" y="152969"/>
                      <a:pt x="25858" y="152112"/>
                      <a:pt x="24905" y="150493"/>
                    </a:cubicBezTo>
                    <a:cubicBezTo>
                      <a:pt x="23477" y="148111"/>
                      <a:pt x="24239" y="144968"/>
                      <a:pt x="26715" y="143540"/>
                    </a:cubicBezTo>
                    <a:lnTo>
                      <a:pt x="63621" y="132517"/>
                    </a:lnTo>
                    <a:lnTo>
                      <a:pt x="62138" y="125177"/>
                    </a:lnTo>
                    <a:lnTo>
                      <a:pt x="5761" y="132776"/>
                    </a:lnTo>
                    <a:cubicBezTo>
                      <a:pt x="5570" y="132681"/>
                      <a:pt x="5284" y="132776"/>
                      <a:pt x="5094" y="132776"/>
                    </a:cubicBezTo>
                    <a:cubicBezTo>
                      <a:pt x="2617" y="132776"/>
                      <a:pt x="427" y="130871"/>
                      <a:pt x="46" y="128395"/>
                    </a:cubicBezTo>
                    <a:cubicBezTo>
                      <a:pt x="-335" y="125633"/>
                      <a:pt x="1665" y="123061"/>
                      <a:pt x="4427" y="122680"/>
                    </a:cubicBezTo>
                    <a:lnTo>
                      <a:pt x="39721" y="117923"/>
                    </a:lnTo>
                    <a:lnTo>
                      <a:pt x="5951" y="114203"/>
                    </a:lnTo>
                    <a:cubicBezTo>
                      <a:pt x="3188" y="113917"/>
                      <a:pt x="1093" y="111345"/>
                      <a:pt x="1474" y="108583"/>
                    </a:cubicBezTo>
                    <a:cubicBezTo>
                      <a:pt x="1760" y="105821"/>
                      <a:pt x="4236" y="103820"/>
                      <a:pt x="7094" y="104106"/>
                    </a:cubicBezTo>
                    <a:lnTo>
                      <a:pt x="53343" y="109197"/>
                    </a:lnTo>
                    <a:lnTo>
                      <a:pt x="18428" y="87724"/>
                    </a:lnTo>
                    <a:cubicBezTo>
                      <a:pt x="16047" y="86200"/>
                      <a:pt x="15285" y="83152"/>
                      <a:pt x="16714" y="80675"/>
                    </a:cubicBezTo>
                    <a:cubicBezTo>
                      <a:pt x="18238" y="78294"/>
                      <a:pt x="21286" y="77532"/>
                      <a:pt x="23762" y="78961"/>
                    </a:cubicBezTo>
                    <a:lnTo>
                      <a:pt x="63145" y="103181"/>
                    </a:lnTo>
                    <a:lnTo>
                      <a:pt x="63359" y="102479"/>
                    </a:lnTo>
                    <a:lnTo>
                      <a:pt x="25857" y="76007"/>
                    </a:lnTo>
                    <a:cubicBezTo>
                      <a:pt x="23286" y="74864"/>
                      <a:pt x="22143" y="71816"/>
                      <a:pt x="23381" y="69244"/>
                    </a:cubicBezTo>
                    <a:cubicBezTo>
                      <a:pt x="24524" y="66673"/>
                      <a:pt x="27572" y="65530"/>
                      <a:pt x="30144" y="66768"/>
                    </a:cubicBezTo>
                    <a:lnTo>
                      <a:pt x="66452" y="92365"/>
                    </a:lnTo>
                    <a:lnTo>
                      <a:pt x="67018" y="90513"/>
                    </a:lnTo>
                    <a:lnTo>
                      <a:pt x="35954" y="54100"/>
                    </a:lnTo>
                    <a:cubicBezTo>
                      <a:pt x="34144" y="51909"/>
                      <a:pt x="34335" y="48766"/>
                      <a:pt x="36525" y="46861"/>
                    </a:cubicBezTo>
                    <a:cubicBezTo>
                      <a:pt x="38716" y="45051"/>
                      <a:pt x="41860" y="45242"/>
                      <a:pt x="43765" y="47433"/>
                    </a:cubicBezTo>
                    <a:lnTo>
                      <a:pt x="70580" y="78865"/>
                    </a:lnTo>
                    <a:lnTo>
                      <a:pt x="71159" y="76971"/>
                    </a:lnTo>
                    <a:lnTo>
                      <a:pt x="75488" y="73405"/>
                    </a:lnTo>
                    <a:lnTo>
                      <a:pt x="44717" y="39527"/>
                    </a:lnTo>
                    <a:cubicBezTo>
                      <a:pt x="42812" y="37432"/>
                      <a:pt x="43003" y="34193"/>
                      <a:pt x="45098" y="32288"/>
                    </a:cubicBezTo>
                    <a:cubicBezTo>
                      <a:pt x="47194" y="30383"/>
                      <a:pt x="50432" y="30574"/>
                      <a:pt x="52337" y="32669"/>
                    </a:cubicBezTo>
                    <a:lnTo>
                      <a:pt x="83411" y="66880"/>
                    </a:lnTo>
                    <a:lnTo>
                      <a:pt x="89307" y="62023"/>
                    </a:lnTo>
                    <a:lnTo>
                      <a:pt x="75007" y="36479"/>
                    </a:lnTo>
                    <a:cubicBezTo>
                      <a:pt x="73673" y="34003"/>
                      <a:pt x="74531" y="30859"/>
                      <a:pt x="77007" y="29526"/>
                    </a:cubicBezTo>
                    <a:cubicBezTo>
                      <a:pt x="79484" y="28192"/>
                      <a:pt x="82627" y="29050"/>
                      <a:pt x="83960" y="31526"/>
                    </a:cubicBezTo>
                    <a:lnTo>
                      <a:pt x="97333" y="55413"/>
                    </a:lnTo>
                    <a:lnTo>
                      <a:pt x="100247" y="53013"/>
                    </a:lnTo>
                    <a:lnTo>
                      <a:pt x="101483" y="52763"/>
                    </a:lnTo>
                    <a:lnTo>
                      <a:pt x="87961" y="24287"/>
                    </a:lnTo>
                    <a:cubicBezTo>
                      <a:pt x="86723" y="21715"/>
                      <a:pt x="87866" y="18667"/>
                      <a:pt x="90342" y="17524"/>
                    </a:cubicBezTo>
                    <a:cubicBezTo>
                      <a:pt x="92914" y="16286"/>
                      <a:pt x="95962" y="17429"/>
                      <a:pt x="97105" y="19905"/>
                    </a:cubicBezTo>
                    <a:lnTo>
                      <a:pt x="111724" y="50693"/>
                    </a:lnTo>
                    <a:lnTo>
                      <a:pt x="114240" y="50184"/>
                    </a:lnTo>
                    <a:lnTo>
                      <a:pt x="102439" y="6475"/>
                    </a:lnTo>
                    <a:cubicBezTo>
                      <a:pt x="101677" y="3713"/>
                      <a:pt x="103296" y="950"/>
                      <a:pt x="106059" y="188"/>
                    </a:cubicBezTo>
                    <a:cubicBezTo>
                      <a:pt x="108726" y="-574"/>
                      <a:pt x="111583" y="1046"/>
                      <a:pt x="112345" y="3808"/>
                    </a:cubicBezTo>
                    <a:lnTo>
                      <a:pt x="124317" y="48147"/>
                    </a:lnTo>
                    <a:lnTo>
                      <a:pt x="125966" y="47814"/>
                    </a:lnTo>
                    <a:lnTo>
                      <a:pt x="129577" y="49311"/>
                    </a:lnTo>
                    <a:lnTo>
                      <a:pt x="127490" y="5427"/>
                    </a:lnTo>
                    <a:cubicBezTo>
                      <a:pt x="127395" y="2569"/>
                      <a:pt x="129490" y="188"/>
                      <a:pt x="132348" y="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9" name="Google Shape;439;p4"/>
              <p:cNvSpPr/>
              <p:nvPr/>
            </p:nvSpPr>
            <p:spPr>
              <a:xfrm flipH="1">
                <a:off x="8670612" y="3492945"/>
                <a:ext cx="233635" cy="232141"/>
              </a:xfrm>
              <a:custGeom>
                <a:avLst/>
                <a:gdLst/>
                <a:ahLst/>
                <a:cxnLst/>
                <a:rect l="l" t="t" r="r" b="b"/>
                <a:pathLst>
                  <a:path w="265494" h="263797" extrusionOk="0">
                    <a:moveTo>
                      <a:pt x="147380" y="10"/>
                    </a:moveTo>
                    <a:cubicBezTo>
                      <a:pt x="150523" y="-180"/>
                      <a:pt x="153190" y="2296"/>
                      <a:pt x="153286" y="5630"/>
                    </a:cubicBezTo>
                    <a:lnTo>
                      <a:pt x="155147" y="59245"/>
                    </a:lnTo>
                    <a:lnTo>
                      <a:pt x="156905" y="59256"/>
                    </a:lnTo>
                    <a:lnTo>
                      <a:pt x="160797" y="61024"/>
                    </a:lnTo>
                    <a:lnTo>
                      <a:pt x="169478" y="11059"/>
                    </a:lnTo>
                    <a:cubicBezTo>
                      <a:pt x="170049" y="7821"/>
                      <a:pt x="173002" y="5630"/>
                      <a:pt x="176146" y="6106"/>
                    </a:cubicBezTo>
                    <a:cubicBezTo>
                      <a:pt x="179193" y="6678"/>
                      <a:pt x="181289" y="9726"/>
                      <a:pt x="180717" y="12964"/>
                    </a:cubicBezTo>
                    <a:lnTo>
                      <a:pt x="172868" y="58142"/>
                    </a:lnTo>
                    <a:lnTo>
                      <a:pt x="194624" y="23823"/>
                    </a:lnTo>
                    <a:cubicBezTo>
                      <a:pt x="196338" y="21061"/>
                      <a:pt x="199862" y="20299"/>
                      <a:pt x="202529" y="22013"/>
                    </a:cubicBezTo>
                    <a:cubicBezTo>
                      <a:pt x="205101" y="23823"/>
                      <a:pt x="205863" y="27442"/>
                      <a:pt x="204053" y="30300"/>
                    </a:cubicBezTo>
                    <a:lnTo>
                      <a:pt x="179260" y="69412"/>
                    </a:lnTo>
                    <a:lnTo>
                      <a:pt x="179569" y="69553"/>
                    </a:lnTo>
                    <a:lnTo>
                      <a:pt x="213578" y="38872"/>
                    </a:lnTo>
                    <a:cubicBezTo>
                      <a:pt x="215960" y="36681"/>
                      <a:pt x="219579" y="36967"/>
                      <a:pt x="221579" y="39444"/>
                    </a:cubicBezTo>
                    <a:cubicBezTo>
                      <a:pt x="223579" y="41920"/>
                      <a:pt x="223294" y="45730"/>
                      <a:pt x="220912" y="47826"/>
                    </a:cubicBezTo>
                    <a:lnTo>
                      <a:pt x="188052" y="77471"/>
                    </a:lnTo>
                    <a:lnTo>
                      <a:pt x="191361" y="81920"/>
                    </a:lnTo>
                    <a:lnTo>
                      <a:pt x="217484" y="64685"/>
                    </a:lnTo>
                    <a:cubicBezTo>
                      <a:pt x="220151" y="62971"/>
                      <a:pt x="223675" y="63733"/>
                      <a:pt x="225294" y="66495"/>
                    </a:cubicBezTo>
                    <a:cubicBezTo>
                      <a:pt x="226913" y="69257"/>
                      <a:pt x="226056" y="72972"/>
                      <a:pt x="223389" y="74782"/>
                    </a:cubicBezTo>
                    <a:lnTo>
                      <a:pt x="198344" y="91306"/>
                    </a:lnTo>
                    <a:lnTo>
                      <a:pt x="200029" y="93571"/>
                    </a:lnTo>
                    <a:lnTo>
                      <a:pt x="236343" y="75830"/>
                    </a:lnTo>
                    <a:cubicBezTo>
                      <a:pt x="239200" y="74401"/>
                      <a:pt x="242629" y="75735"/>
                      <a:pt x="243868" y="78687"/>
                    </a:cubicBezTo>
                    <a:cubicBezTo>
                      <a:pt x="245106" y="81640"/>
                      <a:pt x="243868" y="85260"/>
                      <a:pt x="241010" y="86593"/>
                    </a:cubicBezTo>
                    <a:lnTo>
                      <a:pt x="207145" y="103137"/>
                    </a:lnTo>
                    <a:lnTo>
                      <a:pt x="207552" y="103684"/>
                    </a:lnTo>
                    <a:lnTo>
                      <a:pt x="253774" y="94499"/>
                    </a:lnTo>
                    <a:cubicBezTo>
                      <a:pt x="256822" y="93927"/>
                      <a:pt x="259775" y="96023"/>
                      <a:pt x="260346" y="99261"/>
                    </a:cubicBezTo>
                    <a:cubicBezTo>
                      <a:pt x="260822" y="102500"/>
                      <a:pt x="258727" y="105643"/>
                      <a:pt x="255679" y="106215"/>
                    </a:cubicBezTo>
                    <a:lnTo>
                      <a:pt x="237878" y="109752"/>
                    </a:lnTo>
                    <a:lnTo>
                      <a:pt x="238438" y="110025"/>
                    </a:lnTo>
                    <a:cubicBezTo>
                      <a:pt x="239486" y="113168"/>
                      <a:pt x="237867" y="116597"/>
                      <a:pt x="234914" y="117645"/>
                    </a:cubicBezTo>
                    <a:lnTo>
                      <a:pt x="222905" y="122259"/>
                    </a:lnTo>
                    <a:lnTo>
                      <a:pt x="257489" y="120407"/>
                    </a:lnTo>
                    <a:cubicBezTo>
                      <a:pt x="260632" y="120217"/>
                      <a:pt x="263299" y="122788"/>
                      <a:pt x="263299" y="126027"/>
                    </a:cubicBezTo>
                    <a:cubicBezTo>
                      <a:pt x="263395" y="129360"/>
                      <a:pt x="260918" y="132123"/>
                      <a:pt x="257775" y="132313"/>
                    </a:cubicBezTo>
                    <a:lnTo>
                      <a:pt x="210998" y="134818"/>
                    </a:lnTo>
                    <a:lnTo>
                      <a:pt x="211286" y="139117"/>
                    </a:lnTo>
                    <a:lnTo>
                      <a:pt x="221008" y="139933"/>
                    </a:lnTo>
                    <a:cubicBezTo>
                      <a:pt x="234724" y="140600"/>
                      <a:pt x="248821" y="141362"/>
                      <a:pt x="260822" y="143266"/>
                    </a:cubicBezTo>
                    <a:cubicBezTo>
                      <a:pt x="264061" y="143647"/>
                      <a:pt x="265966" y="146791"/>
                      <a:pt x="265394" y="150125"/>
                    </a:cubicBezTo>
                    <a:cubicBezTo>
                      <a:pt x="264823" y="153363"/>
                      <a:pt x="261870" y="155649"/>
                      <a:pt x="258822" y="155077"/>
                    </a:cubicBezTo>
                    <a:cubicBezTo>
                      <a:pt x="247392" y="153172"/>
                      <a:pt x="233581" y="152506"/>
                      <a:pt x="220151" y="151839"/>
                    </a:cubicBezTo>
                    <a:lnTo>
                      <a:pt x="216872" y="151648"/>
                    </a:lnTo>
                    <a:lnTo>
                      <a:pt x="248916" y="160983"/>
                    </a:lnTo>
                    <a:cubicBezTo>
                      <a:pt x="251964" y="161840"/>
                      <a:pt x="253679" y="165174"/>
                      <a:pt x="252726" y="168317"/>
                    </a:cubicBezTo>
                    <a:cubicBezTo>
                      <a:pt x="251774" y="171460"/>
                      <a:pt x="248630" y="173270"/>
                      <a:pt x="245678" y="172508"/>
                    </a:cubicBezTo>
                    <a:lnTo>
                      <a:pt x="227173" y="167119"/>
                    </a:lnTo>
                    <a:lnTo>
                      <a:pt x="256917" y="187748"/>
                    </a:lnTo>
                    <a:cubicBezTo>
                      <a:pt x="259489" y="189558"/>
                      <a:pt x="260155" y="193273"/>
                      <a:pt x="258441" y="196035"/>
                    </a:cubicBezTo>
                    <a:cubicBezTo>
                      <a:pt x="257203" y="198130"/>
                      <a:pt x="254821" y="199083"/>
                      <a:pt x="252536" y="198607"/>
                    </a:cubicBezTo>
                    <a:cubicBezTo>
                      <a:pt x="251869" y="198416"/>
                      <a:pt x="251202" y="198226"/>
                      <a:pt x="250630" y="197750"/>
                    </a:cubicBezTo>
                    <a:lnTo>
                      <a:pt x="205299" y="166338"/>
                    </a:lnTo>
                    <a:lnTo>
                      <a:pt x="204855" y="167374"/>
                    </a:lnTo>
                    <a:lnTo>
                      <a:pt x="233676" y="212132"/>
                    </a:lnTo>
                    <a:cubicBezTo>
                      <a:pt x="235391" y="214799"/>
                      <a:pt x="234724" y="218514"/>
                      <a:pt x="232057" y="220419"/>
                    </a:cubicBezTo>
                    <a:cubicBezTo>
                      <a:pt x="230629" y="221371"/>
                      <a:pt x="229009" y="221657"/>
                      <a:pt x="227580" y="221371"/>
                    </a:cubicBezTo>
                    <a:cubicBezTo>
                      <a:pt x="226247" y="221086"/>
                      <a:pt x="225009" y="220228"/>
                      <a:pt x="224151" y="218990"/>
                    </a:cubicBezTo>
                    <a:lnTo>
                      <a:pt x="209935" y="196913"/>
                    </a:lnTo>
                    <a:lnTo>
                      <a:pt x="205863" y="198702"/>
                    </a:lnTo>
                    <a:lnTo>
                      <a:pt x="204444" y="198117"/>
                    </a:lnTo>
                    <a:lnTo>
                      <a:pt x="221770" y="235374"/>
                    </a:lnTo>
                    <a:cubicBezTo>
                      <a:pt x="222818" y="238517"/>
                      <a:pt x="221198" y="241946"/>
                      <a:pt x="218245" y="242994"/>
                    </a:cubicBezTo>
                    <a:cubicBezTo>
                      <a:pt x="215293" y="244137"/>
                      <a:pt x="212054" y="242517"/>
                      <a:pt x="211007" y="239470"/>
                    </a:cubicBezTo>
                    <a:cubicBezTo>
                      <a:pt x="206626" y="226183"/>
                      <a:pt x="200125" y="211895"/>
                      <a:pt x="192683" y="197988"/>
                    </a:cubicBezTo>
                    <a:lnTo>
                      <a:pt x="188153" y="190580"/>
                    </a:lnTo>
                    <a:lnTo>
                      <a:pt x="180878" y="197853"/>
                    </a:lnTo>
                    <a:lnTo>
                      <a:pt x="198148" y="234325"/>
                    </a:lnTo>
                    <a:cubicBezTo>
                      <a:pt x="199577" y="237278"/>
                      <a:pt x="198339" y="240898"/>
                      <a:pt x="195577" y="242422"/>
                    </a:cubicBezTo>
                    <a:cubicBezTo>
                      <a:pt x="194339" y="242993"/>
                      <a:pt x="193005" y="243089"/>
                      <a:pt x="191767" y="242898"/>
                    </a:cubicBezTo>
                    <a:cubicBezTo>
                      <a:pt x="190147" y="242517"/>
                      <a:pt x="188719" y="241469"/>
                      <a:pt x="187957" y="239850"/>
                    </a:cubicBezTo>
                    <a:lnTo>
                      <a:pt x="171245" y="204558"/>
                    </a:lnTo>
                    <a:lnTo>
                      <a:pt x="171368" y="206776"/>
                    </a:lnTo>
                    <a:lnTo>
                      <a:pt x="175193" y="220609"/>
                    </a:lnTo>
                    <a:lnTo>
                      <a:pt x="172427" y="225941"/>
                    </a:lnTo>
                    <a:lnTo>
                      <a:pt x="172571" y="228560"/>
                    </a:lnTo>
                    <a:lnTo>
                      <a:pt x="173955" y="234326"/>
                    </a:lnTo>
                    <a:cubicBezTo>
                      <a:pt x="174717" y="237469"/>
                      <a:pt x="172907" y="240803"/>
                      <a:pt x="169763" y="241660"/>
                    </a:cubicBezTo>
                    <a:cubicBezTo>
                      <a:pt x="168906" y="241946"/>
                      <a:pt x="168049" y="241946"/>
                      <a:pt x="167192" y="241755"/>
                    </a:cubicBezTo>
                    <a:cubicBezTo>
                      <a:pt x="165192" y="241279"/>
                      <a:pt x="163477" y="239755"/>
                      <a:pt x="162905" y="237469"/>
                    </a:cubicBezTo>
                    <a:lnTo>
                      <a:pt x="161758" y="232689"/>
                    </a:lnTo>
                    <a:lnTo>
                      <a:pt x="161381" y="232230"/>
                    </a:lnTo>
                    <a:lnTo>
                      <a:pt x="161300" y="230781"/>
                    </a:lnTo>
                    <a:lnTo>
                      <a:pt x="158296" y="218262"/>
                    </a:lnTo>
                    <a:lnTo>
                      <a:pt x="158310" y="218442"/>
                    </a:lnTo>
                    <a:cubicBezTo>
                      <a:pt x="157452" y="229372"/>
                      <a:pt x="154904" y="240183"/>
                      <a:pt x="150713" y="250327"/>
                    </a:cubicBezTo>
                    <a:cubicBezTo>
                      <a:pt x="149570" y="252994"/>
                      <a:pt x="146808" y="254423"/>
                      <a:pt x="144236" y="253851"/>
                    </a:cubicBezTo>
                    <a:cubicBezTo>
                      <a:pt x="143855" y="253756"/>
                      <a:pt x="143570" y="253661"/>
                      <a:pt x="143189" y="253566"/>
                    </a:cubicBezTo>
                    <a:cubicBezTo>
                      <a:pt x="140331" y="252328"/>
                      <a:pt x="138998" y="248803"/>
                      <a:pt x="140236" y="245755"/>
                    </a:cubicBezTo>
                    <a:cubicBezTo>
                      <a:pt x="143951" y="236802"/>
                      <a:pt x="146213" y="227277"/>
                      <a:pt x="146975" y="217656"/>
                    </a:cubicBezTo>
                    <a:lnTo>
                      <a:pt x="146417" y="210587"/>
                    </a:lnTo>
                    <a:lnTo>
                      <a:pt x="135544" y="210506"/>
                    </a:lnTo>
                    <a:lnTo>
                      <a:pt x="134141" y="257853"/>
                    </a:lnTo>
                    <a:cubicBezTo>
                      <a:pt x="134045" y="261187"/>
                      <a:pt x="131378" y="263758"/>
                      <a:pt x="128235" y="263758"/>
                    </a:cubicBezTo>
                    <a:cubicBezTo>
                      <a:pt x="127854" y="263854"/>
                      <a:pt x="127473" y="263758"/>
                      <a:pt x="127092" y="263663"/>
                    </a:cubicBezTo>
                    <a:cubicBezTo>
                      <a:pt x="124520" y="263091"/>
                      <a:pt x="122615" y="260615"/>
                      <a:pt x="122710" y="257757"/>
                    </a:cubicBezTo>
                    <a:lnTo>
                      <a:pt x="124113" y="210421"/>
                    </a:lnTo>
                    <a:lnTo>
                      <a:pt x="123663" y="210418"/>
                    </a:lnTo>
                    <a:lnTo>
                      <a:pt x="119911" y="208713"/>
                    </a:lnTo>
                    <a:lnTo>
                      <a:pt x="108708" y="257377"/>
                    </a:lnTo>
                    <a:cubicBezTo>
                      <a:pt x="107851" y="260615"/>
                      <a:pt x="104803" y="262711"/>
                      <a:pt x="101755" y="262044"/>
                    </a:cubicBezTo>
                    <a:cubicBezTo>
                      <a:pt x="98612" y="261282"/>
                      <a:pt x="96802" y="258138"/>
                      <a:pt x="97469" y="254900"/>
                    </a:cubicBezTo>
                    <a:lnTo>
                      <a:pt x="104616" y="223907"/>
                    </a:lnTo>
                    <a:lnTo>
                      <a:pt x="98231" y="237183"/>
                    </a:lnTo>
                    <a:cubicBezTo>
                      <a:pt x="97564" y="240326"/>
                      <a:pt x="94516" y="242231"/>
                      <a:pt x="91563" y="241659"/>
                    </a:cubicBezTo>
                    <a:cubicBezTo>
                      <a:pt x="91468" y="241659"/>
                      <a:pt x="91468" y="241659"/>
                      <a:pt x="91373" y="241659"/>
                    </a:cubicBezTo>
                    <a:cubicBezTo>
                      <a:pt x="88325" y="240898"/>
                      <a:pt x="86515" y="237659"/>
                      <a:pt x="87277" y="234421"/>
                    </a:cubicBezTo>
                    <a:lnTo>
                      <a:pt x="103272" y="201154"/>
                    </a:lnTo>
                    <a:lnTo>
                      <a:pt x="102009" y="200580"/>
                    </a:lnTo>
                    <a:lnTo>
                      <a:pt x="73180" y="253090"/>
                    </a:lnTo>
                    <a:cubicBezTo>
                      <a:pt x="71846" y="255471"/>
                      <a:pt x="69275" y="256614"/>
                      <a:pt x="66989" y="256043"/>
                    </a:cubicBezTo>
                    <a:cubicBezTo>
                      <a:pt x="66417" y="255947"/>
                      <a:pt x="65941" y="255757"/>
                      <a:pt x="65370" y="255376"/>
                    </a:cubicBezTo>
                    <a:cubicBezTo>
                      <a:pt x="62607" y="253757"/>
                      <a:pt x="61750" y="250137"/>
                      <a:pt x="63369" y="247280"/>
                    </a:cubicBezTo>
                    <a:lnTo>
                      <a:pt x="78485" y="219749"/>
                    </a:lnTo>
                    <a:lnTo>
                      <a:pt x="75752" y="220515"/>
                    </a:lnTo>
                    <a:cubicBezTo>
                      <a:pt x="73085" y="218895"/>
                      <a:pt x="72228" y="215181"/>
                      <a:pt x="73847" y="212323"/>
                    </a:cubicBezTo>
                    <a:lnTo>
                      <a:pt x="90304" y="190861"/>
                    </a:lnTo>
                    <a:lnTo>
                      <a:pt x="86321" y="186466"/>
                    </a:lnTo>
                    <a:lnTo>
                      <a:pt x="83563" y="190891"/>
                    </a:lnTo>
                    <a:cubicBezTo>
                      <a:pt x="78229" y="200226"/>
                      <a:pt x="72704" y="209941"/>
                      <a:pt x="65465" y="219943"/>
                    </a:cubicBezTo>
                    <a:cubicBezTo>
                      <a:pt x="64131" y="221848"/>
                      <a:pt x="61846" y="222610"/>
                      <a:pt x="59750" y="222133"/>
                    </a:cubicBezTo>
                    <a:cubicBezTo>
                      <a:pt x="58988" y="221943"/>
                      <a:pt x="58226" y="221657"/>
                      <a:pt x="57559" y="221085"/>
                    </a:cubicBezTo>
                    <a:cubicBezTo>
                      <a:pt x="55083" y="219085"/>
                      <a:pt x="54606" y="215370"/>
                      <a:pt x="56512" y="212703"/>
                    </a:cubicBezTo>
                    <a:cubicBezTo>
                      <a:pt x="63274" y="203369"/>
                      <a:pt x="68418" y="194320"/>
                      <a:pt x="73847" y="184890"/>
                    </a:cubicBezTo>
                    <a:lnTo>
                      <a:pt x="75962" y="181159"/>
                    </a:lnTo>
                    <a:lnTo>
                      <a:pt x="32699" y="221943"/>
                    </a:lnTo>
                    <a:cubicBezTo>
                      <a:pt x="31175" y="223276"/>
                      <a:pt x="29270" y="223753"/>
                      <a:pt x="27555" y="223372"/>
                    </a:cubicBezTo>
                    <a:cubicBezTo>
                      <a:pt x="26412" y="223086"/>
                      <a:pt x="25364" y="222514"/>
                      <a:pt x="24602" y="221562"/>
                    </a:cubicBezTo>
                    <a:cubicBezTo>
                      <a:pt x="22507" y="219085"/>
                      <a:pt x="22793" y="215371"/>
                      <a:pt x="25174" y="213085"/>
                    </a:cubicBezTo>
                    <a:lnTo>
                      <a:pt x="47639" y="191907"/>
                    </a:lnTo>
                    <a:lnTo>
                      <a:pt x="42605" y="190415"/>
                    </a:lnTo>
                    <a:cubicBezTo>
                      <a:pt x="41081" y="187557"/>
                      <a:pt x="42224" y="183938"/>
                      <a:pt x="44986" y="182319"/>
                    </a:cubicBezTo>
                    <a:lnTo>
                      <a:pt x="73668" y="165815"/>
                    </a:lnTo>
                    <a:lnTo>
                      <a:pt x="71887" y="160990"/>
                    </a:lnTo>
                    <a:lnTo>
                      <a:pt x="23935" y="174985"/>
                    </a:lnTo>
                    <a:cubicBezTo>
                      <a:pt x="22983" y="175271"/>
                      <a:pt x="22030" y="175271"/>
                      <a:pt x="21173" y="175080"/>
                    </a:cubicBezTo>
                    <a:cubicBezTo>
                      <a:pt x="19173" y="174604"/>
                      <a:pt x="17458" y="173080"/>
                      <a:pt x="16982" y="170889"/>
                    </a:cubicBezTo>
                    <a:cubicBezTo>
                      <a:pt x="16220" y="167746"/>
                      <a:pt x="18030" y="164412"/>
                      <a:pt x="21078" y="163555"/>
                    </a:cubicBezTo>
                    <a:lnTo>
                      <a:pt x="67541" y="149995"/>
                    </a:lnTo>
                    <a:lnTo>
                      <a:pt x="58630" y="149624"/>
                    </a:lnTo>
                    <a:cubicBezTo>
                      <a:pt x="48486" y="150529"/>
                      <a:pt x="38413" y="152744"/>
                      <a:pt x="28698" y="156221"/>
                    </a:cubicBezTo>
                    <a:cubicBezTo>
                      <a:pt x="27555" y="156601"/>
                      <a:pt x="26507" y="156697"/>
                      <a:pt x="25555" y="156411"/>
                    </a:cubicBezTo>
                    <a:cubicBezTo>
                      <a:pt x="23650" y="156030"/>
                      <a:pt x="22031" y="154601"/>
                      <a:pt x="21459" y="152506"/>
                    </a:cubicBezTo>
                    <a:cubicBezTo>
                      <a:pt x="20507" y="149363"/>
                      <a:pt x="22126" y="146029"/>
                      <a:pt x="25174" y="144886"/>
                    </a:cubicBezTo>
                    <a:cubicBezTo>
                      <a:pt x="35794" y="141076"/>
                      <a:pt x="46796" y="138671"/>
                      <a:pt x="57881" y="137695"/>
                    </a:cubicBezTo>
                    <a:lnTo>
                      <a:pt x="68016" y="138116"/>
                    </a:lnTo>
                    <a:lnTo>
                      <a:pt x="68165" y="132408"/>
                    </a:lnTo>
                    <a:lnTo>
                      <a:pt x="5172" y="127646"/>
                    </a:lnTo>
                    <a:cubicBezTo>
                      <a:pt x="4886" y="127646"/>
                      <a:pt x="4600" y="127551"/>
                      <a:pt x="4410" y="127551"/>
                    </a:cubicBezTo>
                    <a:cubicBezTo>
                      <a:pt x="1648" y="126979"/>
                      <a:pt x="-257" y="124312"/>
                      <a:pt x="28" y="121264"/>
                    </a:cubicBezTo>
                    <a:cubicBezTo>
                      <a:pt x="314" y="118026"/>
                      <a:pt x="3076" y="115454"/>
                      <a:pt x="6220" y="115740"/>
                    </a:cubicBezTo>
                    <a:lnTo>
                      <a:pt x="44911" y="118665"/>
                    </a:lnTo>
                    <a:lnTo>
                      <a:pt x="9934" y="106596"/>
                    </a:lnTo>
                    <a:cubicBezTo>
                      <a:pt x="6981" y="105548"/>
                      <a:pt x="5362" y="102214"/>
                      <a:pt x="6410" y="99071"/>
                    </a:cubicBezTo>
                    <a:cubicBezTo>
                      <a:pt x="7457" y="95928"/>
                      <a:pt x="10696" y="94213"/>
                      <a:pt x="13649" y="95261"/>
                    </a:cubicBezTo>
                    <a:lnTo>
                      <a:pt x="62527" y="112095"/>
                    </a:lnTo>
                    <a:lnTo>
                      <a:pt x="30127" y="79354"/>
                    </a:lnTo>
                    <a:cubicBezTo>
                      <a:pt x="27841" y="77068"/>
                      <a:pt x="27841" y="73353"/>
                      <a:pt x="30031" y="70876"/>
                    </a:cubicBezTo>
                    <a:cubicBezTo>
                      <a:pt x="32222" y="68495"/>
                      <a:pt x="35842" y="68400"/>
                      <a:pt x="38127" y="70591"/>
                    </a:cubicBezTo>
                    <a:lnTo>
                      <a:pt x="74763" y="107611"/>
                    </a:lnTo>
                    <a:lnTo>
                      <a:pt x="75220" y="106773"/>
                    </a:lnTo>
                    <a:lnTo>
                      <a:pt x="41176" y="67543"/>
                    </a:lnTo>
                    <a:cubicBezTo>
                      <a:pt x="38700" y="65542"/>
                      <a:pt x="38224" y="61828"/>
                      <a:pt x="40129" y="59161"/>
                    </a:cubicBezTo>
                    <a:cubicBezTo>
                      <a:pt x="42034" y="56494"/>
                      <a:pt x="45653" y="55922"/>
                      <a:pt x="48130" y="57922"/>
                    </a:cubicBezTo>
                    <a:lnTo>
                      <a:pt x="81133" y="95930"/>
                    </a:lnTo>
                    <a:lnTo>
                      <a:pt x="82178" y="94014"/>
                    </a:lnTo>
                    <a:lnTo>
                      <a:pt x="57654" y="44968"/>
                    </a:lnTo>
                    <a:cubicBezTo>
                      <a:pt x="56226" y="42111"/>
                      <a:pt x="57273" y="38491"/>
                      <a:pt x="60131" y="36872"/>
                    </a:cubicBezTo>
                    <a:cubicBezTo>
                      <a:pt x="62893" y="35348"/>
                      <a:pt x="66322" y="36300"/>
                      <a:pt x="67846" y="39253"/>
                    </a:cubicBezTo>
                    <a:lnTo>
                      <a:pt x="88985" y="81530"/>
                    </a:lnTo>
                    <a:lnTo>
                      <a:pt x="90077" y="79527"/>
                    </a:lnTo>
                    <a:lnTo>
                      <a:pt x="95718" y="76461"/>
                    </a:lnTo>
                    <a:lnTo>
                      <a:pt x="70799" y="30395"/>
                    </a:lnTo>
                    <a:cubicBezTo>
                      <a:pt x="69275" y="27538"/>
                      <a:pt x="70228" y="23918"/>
                      <a:pt x="72990" y="22204"/>
                    </a:cubicBezTo>
                    <a:cubicBezTo>
                      <a:pt x="75752" y="20584"/>
                      <a:pt x="79181" y="21442"/>
                      <a:pt x="80705" y="24299"/>
                    </a:cubicBezTo>
                    <a:lnTo>
                      <a:pt x="105922" y="70916"/>
                    </a:lnTo>
                    <a:lnTo>
                      <a:pt x="113681" y="66699"/>
                    </a:lnTo>
                    <a:lnTo>
                      <a:pt x="104612" y="34110"/>
                    </a:lnTo>
                    <a:cubicBezTo>
                      <a:pt x="103755" y="30967"/>
                      <a:pt x="105470" y="27633"/>
                      <a:pt x="108518" y="26586"/>
                    </a:cubicBezTo>
                    <a:cubicBezTo>
                      <a:pt x="111566" y="25633"/>
                      <a:pt x="114709" y="27348"/>
                      <a:pt x="115566" y="30491"/>
                    </a:cubicBezTo>
                    <a:lnTo>
                      <a:pt x="124071" y="61053"/>
                    </a:lnTo>
                    <a:lnTo>
                      <a:pt x="127704" y="59079"/>
                    </a:lnTo>
                    <a:lnTo>
                      <a:pt x="129178" y="59088"/>
                    </a:lnTo>
                    <a:lnTo>
                      <a:pt x="121663" y="23347"/>
                    </a:lnTo>
                    <a:cubicBezTo>
                      <a:pt x="120996" y="20109"/>
                      <a:pt x="122901" y="16965"/>
                      <a:pt x="126044" y="16108"/>
                    </a:cubicBezTo>
                    <a:cubicBezTo>
                      <a:pt x="129092" y="15346"/>
                      <a:pt x="132140" y="17346"/>
                      <a:pt x="132807" y="20490"/>
                    </a:cubicBezTo>
                    <a:lnTo>
                      <a:pt x="140938" y="59159"/>
                    </a:lnTo>
                    <a:lnTo>
                      <a:pt x="143692" y="59176"/>
                    </a:lnTo>
                    <a:lnTo>
                      <a:pt x="141856" y="6297"/>
                    </a:lnTo>
                    <a:cubicBezTo>
                      <a:pt x="141760" y="2963"/>
                      <a:pt x="144237" y="201"/>
                      <a:pt x="147380" y="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0" name="Google Shape;440;p4"/>
              <p:cNvSpPr/>
              <p:nvPr/>
            </p:nvSpPr>
            <p:spPr>
              <a:xfrm flipH="1">
                <a:off x="9822945" y="3870300"/>
                <a:ext cx="202604" cy="201543"/>
              </a:xfrm>
              <a:custGeom>
                <a:avLst/>
                <a:gdLst/>
                <a:ahLst/>
                <a:cxnLst/>
                <a:rect l="l" t="t" r="r" b="b"/>
                <a:pathLst>
                  <a:path w="230232" h="229026" extrusionOk="0">
                    <a:moveTo>
                      <a:pt x="137266" y="72"/>
                    </a:moveTo>
                    <a:cubicBezTo>
                      <a:pt x="140028" y="548"/>
                      <a:pt x="141933" y="3120"/>
                      <a:pt x="141457" y="5882"/>
                    </a:cubicBezTo>
                    <a:lnTo>
                      <a:pt x="134759" y="48992"/>
                    </a:lnTo>
                    <a:lnTo>
                      <a:pt x="142372" y="51329"/>
                    </a:lnTo>
                    <a:lnTo>
                      <a:pt x="152697" y="25599"/>
                    </a:lnTo>
                    <a:cubicBezTo>
                      <a:pt x="153745" y="23027"/>
                      <a:pt x="156697" y="21789"/>
                      <a:pt x="159269" y="22837"/>
                    </a:cubicBezTo>
                    <a:cubicBezTo>
                      <a:pt x="161841" y="23884"/>
                      <a:pt x="163079" y="26837"/>
                      <a:pt x="162031" y="29409"/>
                    </a:cubicBezTo>
                    <a:lnTo>
                      <a:pt x="152044" y="54299"/>
                    </a:lnTo>
                    <a:lnTo>
                      <a:pt x="155529" y="55369"/>
                    </a:lnTo>
                    <a:lnTo>
                      <a:pt x="156499" y="56173"/>
                    </a:lnTo>
                    <a:lnTo>
                      <a:pt x="170032" y="28075"/>
                    </a:lnTo>
                    <a:cubicBezTo>
                      <a:pt x="171270" y="25598"/>
                      <a:pt x="174223" y="24551"/>
                      <a:pt x="176794" y="25694"/>
                    </a:cubicBezTo>
                    <a:cubicBezTo>
                      <a:pt x="179271" y="26932"/>
                      <a:pt x="180319" y="29885"/>
                      <a:pt x="179176" y="32456"/>
                    </a:cubicBezTo>
                    <a:lnTo>
                      <a:pt x="164542" y="62839"/>
                    </a:lnTo>
                    <a:lnTo>
                      <a:pt x="166403" y="64382"/>
                    </a:lnTo>
                    <a:lnTo>
                      <a:pt x="192701" y="28171"/>
                    </a:lnTo>
                    <a:cubicBezTo>
                      <a:pt x="194320" y="25884"/>
                      <a:pt x="197464" y="25408"/>
                      <a:pt x="199750" y="27028"/>
                    </a:cubicBezTo>
                    <a:cubicBezTo>
                      <a:pt x="202036" y="28647"/>
                      <a:pt x="202512" y="31790"/>
                      <a:pt x="200893" y="34076"/>
                    </a:cubicBezTo>
                    <a:lnTo>
                      <a:pt x="174193" y="70839"/>
                    </a:lnTo>
                    <a:lnTo>
                      <a:pt x="175461" y="71890"/>
                    </a:lnTo>
                    <a:lnTo>
                      <a:pt x="176557" y="75625"/>
                    </a:lnTo>
                    <a:lnTo>
                      <a:pt x="209180" y="46649"/>
                    </a:lnTo>
                    <a:cubicBezTo>
                      <a:pt x="211275" y="44840"/>
                      <a:pt x="214419" y="45030"/>
                      <a:pt x="216324" y="47030"/>
                    </a:cubicBezTo>
                    <a:cubicBezTo>
                      <a:pt x="218133" y="49126"/>
                      <a:pt x="217943" y="52269"/>
                      <a:pt x="215943" y="54174"/>
                    </a:cubicBezTo>
                    <a:lnTo>
                      <a:pt x="186611" y="80226"/>
                    </a:lnTo>
                    <a:lnTo>
                      <a:pt x="219943" y="69413"/>
                    </a:lnTo>
                    <a:cubicBezTo>
                      <a:pt x="222610" y="68556"/>
                      <a:pt x="225372" y="69985"/>
                      <a:pt x="226325" y="72652"/>
                    </a:cubicBezTo>
                    <a:cubicBezTo>
                      <a:pt x="227182" y="75319"/>
                      <a:pt x="225753" y="78177"/>
                      <a:pt x="223086" y="79034"/>
                    </a:cubicBezTo>
                    <a:lnTo>
                      <a:pt x="184836" y="91442"/>
                    </a:lnTo>
                    <a:lnTo>
                      <a:pt x="224991" y="90083"/>
                    </a:lnTo>
                    <a:cubicBezTo>
                      <a:pt x="227754" y="89988"/>
                      <a:pt x="230135" y="92179"/>
                      <a:pt x="230230" y="94941"/>
                    </a:cubicBezTo>
                    <a:cubicBezTo>
                      <a:pt x="230325" y="97703"/>
                      <a:pt x="228134" y="100084"/>
                      <a:pt x="225372" y="100179"/>
                    </a:cubicBezTo>
                    <a:lnTo>
                      <a:pt x="184167" y="101574"/>
                    </a:lnTo>
                    <a:lnTo>
                      <a:pt x="185493" y="106096"/>
                    </a:lnTo>
                    <a:lnTo>
                      <a:pt x="214228" y="109514"/>
                    </a:lnTo>
                    <a:cubicBezTo>
                      <a:pt x="216990" y="109895"/>
                      <a:pt x="218990" y="112372"/>
                      <a:pt x="218609" y="115134"/>
                    </a:cubicBezTo>
                    <a:cubicBezTo>
                      <a:pt x="218324" y="117896"/>
                      <a:pt x="215752" y="119897"/>
                      <a:pt x="212990" y="119516"/>
                    </a:cubicBezTo>
                    <a:lnTo>
                      <a:pt x="188577" y="116612"/>
                    </a:lnTo>
                    <a:lnTo>
                      <a:pt x="189418" y="119483"/>
                    </a:lnTo>
                    <a:lnTo>
                      <a:pt x="221372" y="127516"/>
                    </a:lnTo>
                    <a:cubicBezTo>
                      <a:pt x="224039" y="128183"/>
                      <a:pt x="225754" y="130945"/>
                      <a:pt x="224992" y="133612"/>
                    </a:cubicBezTo>
                    <a:cubicBezTo>
                      <a:pt x="224325" y="136279"/>
                      <a:pt x="221563" y="137994"/>
                      <a:pt x="218896" y="137232"/>
                    </a:cubicBezTo>
                    <a:lnTo>
                      <a:pt x="185101" y="128736"/>
                    </a:lnTo>
                    <a:lnTo>
                      <a:pt x="223658" y="149709"/>
                    </a:lnTo>
                    <a:cubicBezTo>
                      <a:pt x="226134" y="151043"/>
                      <a:pt x="226992" y="154091"/>
                      <a:pt x="225658" y="156567"/>
                    </a:cubicBezTo>
                    <a:cubicBezTo>
                      <a:pt x="224325" y="159044"/>
                      <a:pt x="221277" y="159901"/>
                      <a:pt x="218800" y="158568"/>
                    </a:cubicBezTo>
                    <a:lnTo>
                      <a:pt x="204870" y="150990"/>
                    </a:lnTo>
                    <a:lnTo>
                      <a:pt x="205084" y="151425"/>
                    </a:lnTo>
                    <a:cubicBezTo>
                      <a:pt x="204132" y="154092"/>
                      <a:pt x="201274" y="155425"/>
                      <a:pt x="198702" y="154568"/>
                    </a:cubicBezTo>
                    <a:lnTo>
                      <a:pt x="187959" y="150852"/>
                    </a:lnTo>
                    <a:lnTo>
                      <a:pt x="212704" y="169045"/>
                    </a:lnTo>
                    <a:cubicBezTo>
                      <a:pt x="214990" y="170664"/>
                      <a:pt x="215466" y="173903"/>
                      <a:pt x="213752" y="176093"/>
                    </a:cubicBezTo>
                    <a:cubicBezTo>
                      <a:pt x="212133" y="178379"/>
                      <a:pt x="208894" y="178856"/>
                      <a:pt x="206703" y="177141"/>
                    </a:cubicBezTo>
                    <a:lnTo>
                      <a:pt x="172161" y="151746"/>
                    </a:lnTo>
                    <a:lnTo>
                      <a:pt x="170547" y="154711"/>
                    </a:lnTo>
                    <a:lnTo>
                      <a:pt x="177556" y="161425"/>
                    </a:lnTo>
                    <a:cubicBezTo>
                      <a:pt x="186605" y="169617"/>
                      <a:pt x="195940" y="177999"/>
                      <a:pt x="203179" y="186000"/>
                    </a:cubicBezTo>
                    <a:cubicBezTo>
                      <a:pt x="205179" y="188095"/>
                      <a:pt x="204893" y="191238"/>
                      <a:pt x="202798" y="193144"/>
                    </a:cubicBezTo>
                    <a:cubicBezTo>
                      <a:pt x="200702" y="195048"/>
                      <a:pt x="197559" y="194858"/>
                      <a:pt x="195654" y="192762"/>
                    </a:cubicBezTo>
                    <a:cubicBezTo>
                      <a:pt x="188796" y="185142"/>
                      <a:pt x="179652" y="176856"/>
                      <a:pt x="170794" y="168950"/>
                    </a:cubicBezTo>
                    <a:lnTo>
                      <a:pt x="168056" y="166454"/>
                    </a:lnTo>
                    <a:lnTo>
                      <a:pt x="185558" y="191239"/>
                    </a:lnTo>
                    <a:cubicBezTo>
                      <a:pt x="187177" y="193525"/>
                      <a:pt x="186606" y="196668"/>
                      <a:pt x="184320" y="198287"/>
                    </a:cubicBezTo>
                    <a:cubicBezTo>
                      <a:pt x="182034" y="199906"/>
                      <a:pt x="178986" y="199335"/>
                      <a:pt x="177271" y="197049"/>
                    </a:cubicBezTo>
                    <a:lnTo>
                      <a:pt x="167862" y="183753"/>
                    </a:lnTo>
                    <a:lnTo>
                      <a:pt x="177366" y="213622"/>
                    </a:lnTo>
                    <a:cubicBezTo>
                      <a:pt x="178223" y="216289"/>
                      <a:pt x="176699" y="219147"/>
                      <a:pt x="174032" y="220004"/>
                    </a:cubicBezTo>
                    <a:cubicBezTo>
                      <a:pt x="171937" y="220671"/>
                      <a:pt x="169746" y="220004"/>
                      <a:pt x="168508" y="218385"/>
                    </a:cubicBezTo>
                    <a:cubicBezTo>
                      <a:pt x="168127" y="217908"/>
                      <a:pt x="167841" y="217337"/>
                      <a:pt x="167650" y="216765"/>
                    </a:cubicBezTo>
                    <a:lnTo>
                      <a:pt x="152905" y="170329"/>
                    </a:lnTo>
                    <a:lnTo>
                      <a:pt x="151965" y="170817"/>
                    </a:lnTo>
                    <a:lnTo>
                      <a:pt x="148411" y="216765"/>
                    </a:lnTo>
                    <a:cubicBezTo>
                      <a:pt x="148220" y="219527"/>
                      <a:pt x="145744" y="221623"/>
                      <a:pt x="142981" y="221432"/>
                    </a:cubicBezTo>
                    <a:cubicBezTo>
                      <a:pt x="141553" y="221242"/>
                      <a:pt x="140314" y="220575"/>
                      <a:pt x="139457" y="219527"/>
                    </a:cubicBezTo>
                    <a:cubicBezTo>
                      <a:pt x="138695" y="218575"/>
                      <a:pt x="138219" y="217336"/>
                      <a:pt x="138314" y="216003"/>
                    </a:cubicBezTo>
                    <a:lnTo>
                      <a:pt x="140072" y="193279"/>
                    </a:lnTo>
                    <a:lnTo>
                      <a:pt x="136409" y="192286"/>
                    </a:lnTo>
                    <a:lnTo>
                      <a:pt x="135743" y="191120"/>
                    </a:lnTo>
                    <a:lnTo>
                      <a:pt x="128217" y="225624"/>
                    </a:lnTo>
                    <a:cubicBezTo>
                      <a:pt x="127265" y="228291"/>
                      <a:pt x="124407" y="229625"/>
                      <a:pt x="121836" y="228768"/>
                    </a:cubicBezTo>
                    <a:cubicBezTo>
                      <a:pt x="119169" y="227815"/>
                      <a:pt x="117835" y="224958"/>
                      <a:pt x="118692" y="222386"/>
                    </a:cubicBezTo>
                    <a:cubicBezTo>
                      <a:pt x="122598" y="211051"/>
                      <a:pt x="125575" y="197859"/>
                      <a:pt x="127718" y="184405"/>
                    </a:cubicBezTo>
                    <a:lnTo>
                      <a:pt x="128486" y="176854"/>
                    </a:lnTo>
                    <a:lnTo>
                      <a:pt x="119636" y="177611"/>
                    </a:lnTo>
                    <a:lnTo>
                      <a:pt x="112501" y="211622"/>
                    </a:lnTo>
                    <a:cubicBezTo>
                      <a:pt x="111929" y="214384"/>
                      <a:pt x="109262" y="216099"/>
                      <a:pt x="106500" y="215527"/>
                    </a:cubicBezTo>
                    <a:cubicBezTo>
                      <a:pt x="105357" y="215242"/>
                      <a:pt x="104404" y="214575"/>
                      <a:pt x="103643" y="213717"/>
                    </a:cubicBezTo>
                    <a:cubicBezTo>
                      <a:pt x="102690" y="212575"/>
                      <a:pt x="102309" y="211050"/>
                      <a:pt x="102595" y="209526"/>
                    </a:cubicBezTo>
                    <a:lnTo>
                      <a:pt x="109391" y="177130"/>
                    </a:lnTo>
                    <a:lnTo>
                      <a:pt x="108140" y="178937"/>
                    </a:lnTo>
                    <a:lnTo>
                      <a:pt x="103834" y="189619"/>
                    </a:lnTo>
                    <a:lnTo>
                      <a:pt x="99475" y="191451"/>
                    </a:lnTo>
                    <a:lnTo>
                      <a:pt x="97715" y="193992"/>
                    </a:lnTo>
                    <a:lnTo>
                      <a:pt x="95927" y="198001"/>
                    </a:lnTo>
                    <a:cubicBezTo>
                      <a:pt x="94784" y="200573"/>
                      <a:pt x="91832" y="201716"/>
                      <a:pt x="89260" y="200573"/>
                    </a:cubicBezTo>
                    <a:cubicBezTo>
                      <a:pt x="88498" y="200288"/>
                      <a:pt x="87831" y="199811"/>
                      <a:pt x="87355" y="199144"/>
                    </a:cubicBezTo>
                    <a:cubicBezTo>
                      <a:pt x="86212" y="197716"/>
                      <a:pt x="85831" y="195716"/>
                      <a:pt x="86688" y="193906"/>
                    </a:cubicBezTo>
                    <a:lnTo>
                      <a:pt x="88419" y="190025"/>
                    </a:lnTo>
                    <a:lnTo>
                      <a:pt x="88403" y="189525"/>
                    </a:lnTo>
                    <a:lnTo>
                      <a:pt x="89074" y="188556"/>
                    </a:lnTo>
                    <a:lnTo>
                      <a:pt x="93491" y="178654"/>
                    </a:lnTo>
                    <a:lnTo>
                      <a:pt x="71734" y="195525"/>
                    </a:lnTo>
                    <a:cubicBezTo>
                      <a:pt x="69448" y="196763"/>
                      <a:pt x="66781" y="196191"/>
                      <a:pt x="65352" y="194287"/>
                    </a:cubicBezTo>
                    <a:cubicBezTo>
                      <a:pt x="65162" y="194096"/>
                      <a:pt x="64971" y="193810"/>
                      <a:pt x="64876" y="193524"/>
                    </a:cubicBezTo>
                    <a:cubicBezTo>
                      <a:pt x="63542" y="191048"/>
                      <a:pt x="64495" y="188000"/>
                      <a:pt x="66971" y="186666"/>
                    </a:cubicBezTo>
                    <a:lnTo>
                      <a:pt x="87109" y="164885"/>
                    </a:lnTo>
                    <a:lnTo>
                      <a:pt x="81921" y="160593"/>
                    </a:lnTo>
                    <a:lnTo>
                      <a:pt x="56303" y="191334"/>
                    </a:lnTo>
                    <a:cubicBezTo>
                      <a:pt x="54493" y="193430"/>
                      <a:pt x="51350" y="193810"/>
                      <a:pt x="49159" y="192001"/>
                    </a:cubicBezTo>
                    <a:cubicBezTo>
                      <a:pt x="48874" y="191810"/>
                      <a:pt x="48683" y="191525"/>
                      <a:pt x="48397" y="191239"/>
                    </a:cubicBezTo>
                    <a:cubicBezTo>
                      <a:pt x="46873" y="189429"/>
                      <a:pt x="46873" y="186762"/>
                      <a:pt x="48493" y="184857"/>
                    </a:cubicBezTo>
                    <a:lnTo>
                      <a:pt x="74102" y="154126"/>
                    </a:lnTo>
                    <a:lnTo>
                      <a:pt x="73829" y="153900"/>
                    </a:lnTo>
                    <a:lnTo>
                      <a:pt x="72691" y="150020"/>
                    </a:lnTo>
                    <a:lnTo>
                      <a:pt x="38968" y="176665"/>
                    </a:lnTo>
                    <a:cubicBezTo>
                      <a:pt x="36778" y="178475"/>
                      <a:pt x="33634" y="178094"/>
                      <a:pt x="31920" y="175903"/>
                    </a:cubicBezTo>
                    <a:cubicBezTo>
                      <a:pt x="30205" y="173712"/>
                      <a:pt x="30491" y="170474"/>
                      <a:pt x="32682" y="168759"/>
                    </a:cubicBezTo>
                    <a:lnTo>
                      <a:pt x="53531" y="152282"/>
                    </a:lnTo>
                    <a:lnTo>
                      <a:pt x="42492" y="157425"/>
                    </a:lnTo>
                    <a:cubicBezTo>
                      <a:pt x="40302" y="159044"/>
                      <a:pt x="37254" y="158663"/>
                      <a:pt x="35539" y="156567"/>
                    </a:cubicBezTo>
                    <a:cubicBezTo>
                      <a:pt x="35539" y="156567"/>
                      <a:pt x="35444" y="156472"/>
                      <a:pt x="35444" y="156472"/>
                    </a:cubicBezTo>
                    <a:cubicBezTo>
                      <a:pt x="33729" y="154281"/>
                      <a:pt x="34206" y="151043"/>
                      <a:pt x="36396" y="149423"/>
                    </a:cubicBezTo>
                    <a:lnTo>
                      <a:pt x="68176" y="134624"/>
                    </a:lnTo>
                    <a:lnTo>
                      <a:pt x="67887" y="133637"/>
                    </a:lnTo>
                    <a:lnTo>
                      <a:pt x="16870" y="153900"/>
                    </a:lnTo>
                    <a:cubicBezTo>
                      <a:pt x="14775" y="154758"/>
                      <a:pt x="12489" y="154091"/>
                      <a:pt x="11060" y="152376"/>
                    </a:cubicBezTo>
                    <a:cubicBezTo>
                      <a:pt x="10775" y="151996"/>
                      <a:pt x="10489" y="151519"/>
                      <a:pt x="10298" y="151043"/>
                    </a:cubicBezTo>
                    <a:cubicBezTo>
                      <a:pt x="9250" y="148471"/>
                      <a:pt x="10489" y="145519"/>
                      <a:pt x="13156" y="144471"/>
                    </a:cubicBezTo>
                    <a:lnTo>
                      <a:pt x="37897" y="134644"/>
                    </a:lnTo>
                    <a:lnTo>
                      <a:pt x="35634" y="133612"/>
                    </a:lnTo>
                    <a:cubicBezTo>
                      <a:pt x="34682" y="131040"/>
                      <a:pt x="35920" y="128087"/>
                      <a:pt x="38587" y="127135"/>
                    </a:cubicBezTo>
                    <a:lnTo>
                      <a:pt x="64289" y="121371"/>
                    </a:lnTo>
                    <a:lnTo>
                      <a:pt x="62773" y="116201"/>
                    </a:lnTo>
                    <a:lnTo>
                      <a:pt x="56589" y="118277"/>
                    </a:lnTo>
                    <a:cubicBezTo>
                      <a:pt x="48017" y="121515"/>
                      <a:pt x="39159" y="124849"/>
                      <a:pt x="29062" y="127421"/>
                    </a:cubicBezTo>
                    <a:cubicBezTo>
                      <a:pt x="27062" y="127992"/>
                      <a:pt x="25062" y="127231"/>
                      <a:pt x="23823" y="125706"/>
                    </a:cubicBezTo>
                    <a:cubicBezTo>
                      <a:pt x="23347" y="125135"/>
                      <a:pt x="23061" y="124468"/>
                      <a:pt x="22871" y="123801"/>
                    </a:cubicBezTo>
                    <a:cubicBezTo>
                      <a:pt x="22204" y="121134"/>
                      <a:pt x="23823" y="118372"/>
                      <a:pt x="26490" y="117706"/>
                    </a:cubicBezTo>
                    <a:cubicBezTo>
                      <a:pt x="36015" y="115324"/>
                      <a:pt x="44207" y="112181"/>
                      <a:pt x="52875" y="108847"/>
                    </a:cubicBezTo>
                    <a:lnTo>
                      <a:pt x="56338" y="107538"/>
                    </a:lnTo>
                    <a:lnTo>
                      <a:pt x="5345" y="110371"/>
                    </a:lnTo>
                    <a:cubicBezTo>
                      <a:pt x="3630" y="110466"/>
                      <a:pt x="2106" y="109704"/>
                      <a:pt x="1154" y="108466"/>
                    </a:cubicBezTo>
                    <a:cubicBezTo>
                      <a:pt x="487" y="107704"/>
                      <a:pt x="106" y="106656"/>
                      <a:pt x="11" y="105609"/>
                    </a:cubicBezTo>
                    <a:cubicBezTo>
                      <a:pt x="-180" y="102846"/>
                      <a:pt x="2011" y="100465"/>
                      <a:pt x="4773" y="100275"/>
                    </a:cubicBezTo>
                    <a:lnTo>
                      <a:pt x="31265" y="98803"/>
                    </a:lnTo>
                    <a:lnTo>
                      <a:pt x="28586" y="94941"/>
                    </a:lnTo>
                    <a:cubicBezTo>
                      <a:pt x="29062" y="92179"/>
                      <a:pt x="31729" y="90369"/>
                      <a:pt x="34491" y="90845"/>
                    </a:cubicBezTo>
                    <a:lnTo>
                      <a:pt x="62833" y="95974"/>
                    </a:lnTo>
                    <a:lnTo>
                      <a:pt x="64106" y="91827"/>
                    </a:lnTo>
                    <a:lnTo>
                      <a:pt x="23823" y="74176"/>
                    </a:lnTo>
                    <a:cubicBezTo>
                      <a:pt x="23061" y="73795"/>
                      <a:pt x="22394" y="73319"/>
                      <a:pt x="21918" y="72748"/>
                    </a:cubicBezTo>
                    <a:cubicBezTo>
                      <a:pt x="20775" y="71319"/>
                      <a:pt x="20394" y="69319"/>
                      <a:pt x="21251" y="67509"/>
                    </a:cubicBezTo>
                    <a:cubicBezTo>
                      <a:pt x="22394" y="64937"/>
                      <a:pt x="25347" y="63794"/>
                      <a:pt x="27919" y="64937"/>
                    </a:cubicBezTo>
                    <a:lnTo>
                      <a:pt x="55016" y="76810"/>
                    </a:lnTo>
                    <a:lnTo>
                      <a:pt x="36777" y="64271"/>
                    </a:lnTo>
                    <a:cubicBezTo>
                      <a:pt x="35920" y="63985"/>
                      <a:pt x="35158" y="63413"/>
                      <a:pt x="34587" y="62747"/>
                    </a:cubicBezTo>
                    <a:cubicBezTo>
                      <a:pt x="33539" y="61413"/>
                      <a:pt x="33158" y="59508"/>
                      <a:pt x="33825" y="57794"/>
                    </a:cubicBezTo>
                    <a:cubicBezTo>
                      <a:pt x="34777" y="55222"/>
                      <a:pt x="37730" y="53888"/>
                      <a:pt x="40302" y="54841"/>
                    </a:cubicBezTo>
                    <a:lnTo>
                      <a:pt x="71749" y="76426"/>
                    </a:lnTo>
                    <a:lnTo>
                      <a:pt x="76497" y="70697"/>
                    </a:lnTo>
                    <a:lnTo>
                      <a:pt x="35634" y="32076"/>
                    </a:lnTo>
                    <a:cubicBezTo>
                      <a:pt x="35443" y="31885"/>
                      <a:pt x="35348" y="31790"/>
                      <a:pt x="35158" y="31599"/>
                    </a:cubicBezTo>
                    <a:cubicBezTo>
                      <a:pt x="33634" y="29694"/>
                      <a:pt x="33634" y="26837"/>
                      <a:pt x="35443" y="24932"/>
                    </a:cubicBezTo>
                    <a:cubicBezTo>
                      <a:pt x="37348" y="22931"/>
                      <a:pt x="40587" y="22836"/>
                      <a:pt x="42587" y="24741"/>
                    </a:cubicBezTo>
                    <a:lnTo>
                      <a:pt x="67546" y="48330"/>
                    </a:lnTo>
                    <a:lnTo>
                      <a:pt x="49921" y="20836"/>
                    </a:lnTo>
                    <a:cubicBezTo>
                      <a:pt x="48397" y="18455"/>
                      <a:pt x="49064" y="15407"/>
                      <a:pt x="51445" y="13883"/>
                    </a:cubicBezTo>
                    <a:cubicBezTo>
                      <a:pt x="53827" y="12359"/>
                      <a:pt x="56875" y="13026"/>
                      <a:pt x="58399" y="15407"/>
                    </a:cubicBezTo>
                    <a:lnTo>
                      <a:pt x="83204" y="54130"/>
                    </a:lnTo>
                    <a:lnTo>
                      <a:pt x="78021" y="13978"/>
                    </a:lnTo>
                    <a:cubicBezTo>
                      <a:pt x="77640" y="11216"/>
                      <a:pt x="79640" y="8644"/>
                      <a:pt x="82402" y="8359"/>
                    </a:cubicBezTo>
                    <a:cubicBezTo>
                      <a:pt x="85164" y="7978"/>
                      <a:pt x="87736" y="9978"/>
                      <a:pt x="88022" y="12740"/>
                    </a:cubicBezTo>
                    <a:lnTo>
                      <a:pt x="93716" y="56850"/>
                    </a:lnTo>
                    <a:lnTo>
                      <a:pt x="94580" y="56402"/>
                    </a:lnTo>
                    <a:lnTo>
                      <a:pt x="91737" y="12359"/>
                    </a:lnTo>
                    <a:cubicBezTo>
                      <a:pt x="91070" y="9692"/>
                      <a:pt x="92689" y="6930"/>
                      <a:pt x="95356" y="6263"/>
                    </a:cubicBezTo>
                    <a:cubicBezTo>
                      <a:pt x="98023" y="5596"/>
                      <a:pt x="100786" y="7215"/>
                      <a:pt x="101452" y="9882"/>
                    </a:cubicBezTo>
                    <a:lnTo>
                      <a:pt x="104160" y="51431"/>
                    </a:lnTo>
                    <a:lnTo>
                      <a:pt x="106619" y="50155"/>
                    </a:lnTo>
                    <a:lnTo>
                      <a:pt x="114787" y="6549"/>
                    </a:lnTo>
                    <a:cubicBezTo>
                      <a:pt x="115263" y="3787"/>
                      <a:pt x="117930" y="1977"/>
                      <a:pt x="120692" y="2548"/>
                    </a:cubicBezTo>
                    <a:cubicBezTo>
                      <a:pt x="123454" y="3025"/>
                      <a:pt x="125264" y="5692"/>
                      <a:pt x="124693" y="8454"/>
                    </a:cubicBezTo>
                    <a:lnTo>
                      <a:pt x="117049" y="49260"/>
                    </a:lnTo>
                    <a:lnTo>
                      <a:pt x="124564" y="48618"/>
                    </a:lnTo>
                    <a:lnTo>
                      <a:pt x="131456" y="4263"/>
                    </a:lnTo>
                    <a:cubicBezTo>
                      <a:pt x="131837" y="1501"/>
                      <a:pt x="134504" y="-404"/>
                      <a:pt x="137266" y="7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" name="Google Shape;441;p4"/>
              <p:cNvSpPr/>
              <p:nvPr/>
            </p:nvSpPr>
            <p:spPr>
              <a:xfrm flipH="1">
                <a:off x="9029806" y="3728256"/>
                <a:ext cx="216406" cy="210253"/>
              </a:xfrm>
              <a:custGeom>
                <a:avLst/>
                <a:gdLst/>
                <a:ahLst/>
                <a:cxnLst/>
                <a:rect l="l" t="t" r="r" b="b"/>
                <a:pathLst>
                  <a:path w="245916" h="238924" extrusionOk="0">
                    <a:moveTo>
                      <a:pt x="112202" y="26"/>
                    </a:moveTo>
                    <a:cubicBezTo>
                      <a:pt x="115155" y="-260"/>
                      <a:pt x="117822" y="1836"/>
                      <a:pt x="118107" y="4789"/>
                    </a:cubicBezTo>
                    <a:lnTo>
                      <a:pt x="123023" y="50805"/>
                    </a:lnTo>
                    <a:lnTo>
                      <a:pt x="131511" y="51134"/>
                    </a:lnTo>
                    <a:lnTo>
                      <a:pt x="135061" y="22124"/>
                    </a:lnTo>
                    <a:cubicBezTo>
                      <a:pt x="135442" y="19171"/>
                      <a:pt x="138109" y="17076"/>
                      <a:pt x="141062" y="17457"/>
                    </a:cubicBezTo>
                    <a:cubicBezTo>
                      <a:pt x="144015" y="17838"/>
                      <a:pt x="146110" y="20505"/>
                      <a:pt x="145729" y="23457"/>
                    </a:cubicBezTo>
                    <a:lnTo>
                      <a:pt x="142291" y="51552"/>
                    </a:lnTo>
                    <a:lnTo>
                      <a:pt x="146262" y="51705"/>
                    </a:lnTo>
                    <a:lnTo>
                      <a:pt x="147414" y="52239"/>
                    </a:lnTo>
                    <a:lnTo>
                      <a:pt x="153635" y="19744"/>
                    </a:lnTo>
                    <a:cubicBezTo>
                      <a:pt x="154207" y="16791"/>
                      <a:pt x="156969" y="14886"/>
                      <a:pt x="159922" y="15457"/>
                    </a:cubicBezTo>
                    <a:cubicBezTo>
                      <a:pt x="162780" y="16029"/>
                      <a:pt x="164780" y="18791"/>
                      <a:pt x="164208" y="21744"/>
                    </a:cubicBezTo>
                    <a:lnTo>
                      <a:pt x="157478" y="56896"/>
                    </a:lnTo>
                    <a:lnTo>
                      <a:pt x="159842" y="57990"/>
                    </a:lnTo>
                    <a:lnTo>
                      <a:pt x="176972" y="13648"/>
                    </a:lnTo>
                    <a:cubicBezTo>
                      <a:pt x="178019" y="10885"/>
                      <a:pt x="181163" y="9552"/>
                      <a:pt x="183925" y="10600"/>
                    </a:cubicBezTo>
                    <a:cubicBezTo>
                      <a:pt x="186687" y="11647"/>
                      <a:pt x="188116" y="14791"/>
                      <a:pt x="186973" y="17553"/>
                    </a:cubicBezTo>
                    <a:lnTo>
                      <a:pt x="169607" y="62508"/>
                    </a:lnTo>
                    <a:lnTo>
                      <a:pt x="171257" y="63272"/>
                    </a:lnTo>
                    <a:lnTo>
                      <a:pt x="173823" y="66085"/>
                    </a:lnTo>
                    <a:lnTo>
                      <a:pt x="198974" y="28126"/>
                    </a:lnTo>
                    <a:cubicBezTo>
                      <a:pt x="200594" y="25649"/>
                      <a:pt x="203927" y="24982"/>
                      <a:pt x="206404" y="26602"/>
                    </a:cubicBezTo>
                    <a:cubicBezTo>
                      <a:pt x="208881" y="28221"/>
                      <a:pt x="209547" y="31555"/>
                      <a:pt x="207928" y="34031"/>
                    </a:cubicBezTo>
                    <a:lnTo>
                      <a:pt x="184915" y="68764"/>
                    </a:lnTo>
                    <a:lnTo>
                      <a:pt x="216120" y="48604"/>
                    </a:lnTo>
                    <a:cubicBezTo>
                      <a:pt x="218596" y="46985"/>
                      <a:pt x="221930" y="47747"/>
                      <a:pt x="223549" y="50223"/>
                    </a:cubicBezTo>
                    <a:cubicBezTo>
                      <a:pt x="225169" y="52700"/>
                      <a:pt x="224406" y="56034"/>
                      <a:pt x="221930" y="57653"/>
                    </a:cubicBezTo>
                    <a:lnTo>
                      <a:pt x="186819" y="80336"/>
                    </a:lnTo>
                    <a:lnTo>
                      <a:pt x="186984" y="80517"/>
                    </a:lnTo>
                    <a:lnTo>
                      <a:pt x="226978" y="68416"/>
                    </a:lnTo>
                    <a:cubicBezTo>
                      <a:pt x="229836" y="67559"/>
                      <a:pt x="232788" y="69179"/>
                      <a:pt x="233646" y="72036"/>
                    </a:cubicBezTo>
                    <a:cubicBezTo>
                      <a:pt x="234503" y="74893"/>
                      <a:pt x="232884" y="77846"/>
                      <a:pt x="230026" y="78704"/>
                    </a:cubicBezTo>
                    <a:lnTo>
                      <a:pt x="191522" y="90354"/>
                    </a:lnTo>
                    <a:lnTo>
                      <a:pt x="192792" y="95335"/>
                    </a:lnTo>
                    <a:lnTo>
                      <a:pt x="221263" y="91275"/>
                    </a:lnTo>
                    <a:cubicBezTo>
                      <a:pt x="224216" y="90895"/>
                      <a:pt x="226883" y="92895"/>
                      <a:pt x="227359" y="95848"/>
                    </a:cubicBezTo>
                    <a:cubicBezTo>
                      <a:pt x="227740" y="98800"/>
                      <a:pt x="225740" y="101467"/>
                      <a:pt x="222787" y="101944"/>
                    </a:cubicBezTo>
                    <a:lnTo>
                      <a:pt x="195471" y="105838"/>
                    </a:lnTo>
                    <a:lnTo>
                      <a:pt x="196091" y="108267"/>
                    </a:lnTo>
                    <a:lnTo>
                      <a:pt x="233550" y="107754"/>
                    </a:lnTo>
                    <a:cubicBezTo>
                      <a:pt x="236503" y="107754"/>
                      <a:pt x="238979" y="110135"/>
                      <a:pt x="238979" y="113088"/>
                    </a:cubicBezTo>
                    <a:cubicBezTo>
                      <a:pt x="238979" y="116041"/>
                      <a:pt x="236693" y="118517"/>
                      <a:pt x="233645" y="118517"/>
                    </a:cubicBezTo>
                    <a:lnTo>
                      <a:pt x="198826" y="118994"/>
                    </a:lnTo>
                    <a:lnTo>
                      <a:pt x="199009" y="119710"/>
                    </a:lnTo>
                    <a:lnTo>
                      <a:pt x="241837" y="130138"/>
                    </a:lnTo>
                    <a:cubicBezTo>
                      <a:pt x="244694" y="130804"/>
                      <a:pt x="246504" y="133757"/>
                      <a:pt x="245742" y="136615"/>
                    </a:cubicBezTo>
                    <a:cubicBezTo>
                      <a:pt x="245075" y="139472"/>
                      <a:pt x="242123" y="141282"/>
                      <a:pt x="239265" y="140520"/>
                    </a:cubicBezTo>
                    <a:lnTo>
                      <a:pt x="222961" y="136550"/>
                    </a:lnTo>
                    <a:lnTo>
                      <a:pt x="223264" y="136900"/>
                    </a:lnTo>
                    <a:cubicBezTo>
                      <a:pt x="223073" y="139853"/>
                      <a:pt x="220502" y="142044"/>
                      <a:pt x="217549" y="141853"/>
                    </a:cubicBezTo>
                    <a:lnTo>
                      <a:pt x="205546" y="140985"/>
                    </a:lnTo>
                    <a:lnTo>
                      <a:pt x="235836" y="152903"/>
                    </a:lnTo>
                    <a:cubicBezTo>
                      <a:pt x="238599" y="153951"/>
                      <a:pt x="239932" y="157094"/>
                      <a:pt x="238884" y="159856"/>
                    </a:cubicBezTo>
                    <a:cubicBezTo>
                      <a:pt x="237837" y="162619"/>
                      <a:pt x="234693" y="163952"/>
                      <a:pt x="231931" y="162904"/>
                    </a:cubicBezTo>
                    <a:lnTo>
                      <a:pt x="190915" y="146766"/>
                    </a:lnTo>
                    <a:lnTo>
                      <a:pt x="189667" y="150340"/>
                    </a:lnTo>
                    <a:lnTo>
                      <a:pt x="197737" y="154807"/>
                    </a:lnTo>
                    <a:cubicBezTo>
                      <a:pt x="209262" y="160713"/>
                      <a:pt x="221168" y="166809"/>
                      <a:pt x="230693" y="173095"/>
                    </a:cubicBezTo>
                    <a:cubicBezTo>
                      <a:pt x="233360" y="174715"/>
                      <a:pt x="233836" y="178048"/>
                      <a:pt x="232217" y="180525"/>
                    </a:cubicBezTo>
                    <a:cubicBezTo>
                      <a:pt x="230598" y="183001"/>
                      <a:pt x="227264" y="183668"/>
                      <a:pt x="224788" y="182049"/>
                    </a:cubicBezTo>
                    <a:cubicBezTo>
                      <a:pt x="215644" y="176048"/>
                      <a:pt x="204023" y="170142"/>
                      <a:pt x="192784" y="164332"/>
                    </a:cubicBezTo>
                    <a:lnTo>
                      <a:pt x="190402" y="163091"/>
                    </a:lnTo>
                    <a:lnTo>
                      <a:pt x="214215" y="183002"/>
                    </a:lnTo>
                    <a:cubicBezTo>
                      <a:pt x="216501" y="184907"/>
                      <a:pt x="216786" y="188241"/>
                      <a:pt x="214881" y="190527"/>
                    </a:cubicBezTo>
                    <a:cubicBezTo>
                      <a:pt x="212976" y="192813"/>
                      <a:pt x="209643" y="193003"/>
                      <a:pt x="207357" y="191194"/>
                    </a:cubicBezTo>
                    <a:lnTo>
                      <a:pt x="193187" y="179358"/>
                    </a:lnTo>
                    <a:lnTo>
                      <a:pt x="211643" y="208338"/>
                    </a:lnTo>
                    <a:cubicBezTo>
                      <a:pt x="213262" y="210814"/>
                      <a:pt x="212500" y="214148"/>
                      <a:pt x="210024" y="215767"/>
                    </a:cubicBezTo>
                    <a:cubicBezTo>
                      <a:pt x="208119" y="217101"/>
                      <a:pt x="205738" y="216910"/>
                      <a:pt x="204023" y="215672"/>
                    </a:cubicBezTo>
                    <a:cubicBezTo>
                      <a:pt x="203452" y="215291"/>
                      <a:pt x="203071" y="214815"/>
                      <a:pt x="202690" y="214243"/>
                    </a:cubicBezTo>
                    <a:lnTo>
                      <a:pt x="174873" y="170570"/>
                    </a:lnTo>
                    <a:lnTo>
                      <a:pt x="174023" y="171344"/>
                    </a:lnTo>
                    <a:lnTo>
                      <a:pt x="182972" y="219387"/>
                    </a:lnTo>
                    <a:cubicBezTo>
                      <a:pt x="183544" y="222340"/>
                      <a:pt x="181543" y="225102"/>
                      <a:pt x="178686" y="225674"/>
                    </a:cubicBezTo>
                    <a:cubicBezTo>
                      <a:pt x="177162" y="225960"/>
                      <a:pt x="175638" y="225579"/>
                      <a:pt x="174495" y="224721"/>
                    </a:cubicBezTo>
                    <a:cubicBezTo>
                      <a:pt x="173447" y="223959"/>
                      <a:pt x="172685" y="222816"/>
                      <a:pt x="172399" y="221388"/>
                    </a:cubicBezTo>
                    <a:lnTo>
                      <a:pt x="167952" y="197514"/>
                    </a:lnTo>
                    <a:lnTo>
                      <a:pt x="163923" y="197575"/>
                    </a:lnTo>
                    <a:lnTo>
                      <a:pt x="162909" y="196476"/>
                    </a:lnTo>
                    <a:lnTo>
                      <a:pt x="164589" y="233960"/>
                    </a:lnTo>
                    <a:cubicBezTo>
                      <a:pt x="164399" y="236913"/>
                      <a:pt x="161827" y="239104"/>
                      <a:pt x="158874" y="238913"/>
                    </a:cubicBezTo>
                    <a:cubicBezTo>
                      <a:pt x="155922" y="238723"/>
                      <a:pt x="153731" y="236151"/>
                      <a:pt x="153921" y="233198"/>
                    </a:cubicBezTo>
                    <a:cubicBezTo>
                      <a:pt x="154874" y="220530"/>
                      <a:pt x="154350" y="206171"/>
                      <a:pt x="152874" y="191764"/>
                    </a:cubicBezTo>
                    <a:lnTo>
                      <a:pt x="151598" y="183891"/>
                    </a:lnTo>
                    <a:lnTo>
                      <a:pt x="142656" y="187100"/>
                    </a:lnTo>
                    <a:lnTo>
                      <a:pt x="144587" y="223959"/>
                    </a:lnTo>
                    <a:cubicBezTo>
                      <a:pt x="144778" y="226912"/>
                      <a:pt x="142492" y="229484"/>
                      <a:pt x="139539" y="229579"/>
                    </a:cubicBezTo>
                    <a:cubicBezTo>
                      <a:pt x="138301" y="229579"/>
                      <a:pt x="137158" y="229198"/>
                      <a:pt x="136110" y="228531"/>
                    </a:cubicBezTo>
                    <a:cubicBezTo>
                      <a:pt x="134872" y="227579"/>
                      <a:pt x="134014" y="226150"/>
                      <a:pt x="133919" y="224531"/>
                    </a:cubicBezTo>
                    <a:lnTo>
                      <a:pt x="132063" y="189102"/>
                    </a:lnTo>
                    <a:lnTo>
                      <a:pt x="131265" y="191321"/>
                    </a:lnTo>
                    <a:lnTo>
                      <a:pt x="129727" y="203766"/>
                    </a:lnTo>
                    <a:lnTo>
                      <a:pt x="125647" y="206940"/>
                    </a:lnTo>
                    <a:lnTo>
                      <a:pt x="124937" y="208913"/>
                    </a:lnTo>
                    <a:lnTo>
                      <a:pt x="124013" y="214625"/>
                    </a:lnTo>
                    <a:cubicBezTo>
                      <a:pt x="123536" y="217578"/>
                      <a:pt x="120774" y="219578"/>
                      <a:pt x="117822" y="219102"/>
                    </a:cubicBezTo>
                    <a:cubicBezTo>
                      <a:pt x="116869" y="218816"/>
                      <a:pt x="116107" y="218530"/>
                      <a:pt x="115440" y="218054"/>
                    </a:cubicBezTo>
                    <a:cubicBezTo>
                      <a:pt x="113821" y="216911"/>
                      <a:pt x="112964" y="214911"/>
                      <a:pt x="113345" y="212911"/>
                    </a:cubicBezTo>
                    <a:lnTo>
                      <a:pt x="114055" y="208525"/>
                    </a:lnTo>
                    <a:lnTo>
                      <a:pt x="113821" y="207766"/>
                    </a:lnTo>
                    <a:lnTo>
                      <a:pt x="114467" y="205973"/>
                    </a:lnTo>
                    <a:lnTo>
                      <a:pt x="116356" y="194297"/>
                    </a:lnTo>
                    <a:lnTo>
                      <a:pt x="116083" y="195110"/>
                    </a:lnTo>
                    <a:cubicBezTo>
                      <a:pt x="111488" y="203814"/>
                      <a:pt x="105487" y="211767"/>
                      <a:pt x="98295" y="218530"/>
                    </a:cubicBezTo>
                    <a:cubicBezTo>
                      <a:pt x="96390" y="220435"/>
                      <a:pt x="93533" y="220530"/>
                      <a:pt x="91533" y="219006"/>
                    </a:cubicBezTo>
                    <a:cubicBezTo>
                      <a:pt x="91247" y="218816"/>
                      <a:pt x="91056" y="218625"/>
                      <a:pt x="90770" y="218339"/>
                    </a:cubicBezTo>
                    <a:cubicBezTo>
                      <a:pt x="88770" y="216149"/>
                      <a:pt x="88866" y="212815"/>
                      <a:pt x="90961" y="210719"/>
                    </a:cubicBezTo>
                    <a:lnTo>
                      <a:pt x="105746" y="182799"/>
                    </a:lnTo>
                    <a:lnTo>
                      <a:pt x="99337" y="179844"/>
                    </a:lnTo>
                    <a:lnTo>
                      <a:pt x="81340" y="218530"/>
                    </a:lnTo>
                    <a:cubicBezTo>
                      <a:pt x="80102" y="221197"/>
                      <a:pt x="76864" y="222340"/>
                      <a:pt x="74197" y="221102"/>
                    </a:cubicBezTo>
                    <a:cubicBezTo>
                      <a:pt x="73911" y="220911"/>
                      <a:pt x="73625" y="220721"/>
                      <a:pt x="73339" y="220530"/>
                    </a:cubicBezTo>
                    <a:cubicBezTo>
                      <a:pt x="71339" y="219006"/>
                      <a:pt x="70577" y="216339"/>
                      <a:pt x="71625" y="213958"/>
                    </a:cubicBezTo>
                    <a:lnTo>
                      <a:pt x="89586" y="175347"/>
                    </a:lnTo>
                    <a:lnTo>
                      <a:pt x="89247" y="175191"/>
                    </a:lnTo>
                    <a:lnTo>
                      <a:pt x="86439" y="172111"/>
                    </a:lnTo>
                    <a:lnTo>
                      <a:pt x="59434" y="208148"/>
                    </a:lnTo>
                    <a:cubicBezTo>
                      <a:pt x="57910" y="210529"/>
                      <a:pt x="54576" y="211005"/>
                      <a:pt x="52195" y="209291"/>
                    </a:cubicBezTo>
                    <a:cubicBezTo>
                      <a:pt x="49813" y="207481"/>
                      <a:pt x="49337" y="204147"/>
                      <a:pt x="51052" y="201766"/>
                    </a:cubicBezTo>
                    <a:lnTo>
                      <a:pt x="68083" y="178985"/>
                    </a:lnTo>
                    <a:lnTo>
                      <a:pt x="58004" y="187384"/>
                    </a:lnTo>
                    <a:cubicBezTo>
                      <a:pt x="56195" y="189670"/>
                      <a:pt x="52956" y="190146"/>
                      <a:pt x="50575" y="188431"/>
                    </a:cubicBezTo>
                    <a:cubicBezTo>
                      <a:pt x="50575" y="188431"/>
                      <a:pt x="50480" y="188336"/>
                      <a:pt x="50480" y="188336"/>
                    </a:cubicBezTo>
                    <a:cubicBezTo>
                      <a:pt x="48098" y="186526"/>
                      <a:pt x="47717" y="183097"/>
                      <a:pt x="49527" y="180812"/>
                    </a:cubicBezTo>
                    <a:lnTo>
                      <a:pt x="75004" y="159573"/>
                    </a:lnTo>
                    <a:lnTo>
                      <a:pt x="74142" y="158628"/>
                    </a:lnTo>
                    <a:lnTo>
                      <a:pt x="30763" y="190812"/>
                    </a:lnTo>
                    <a:cubicBezTo>
                      <a:pt x="28858" y="192241"/>
                      <a:pt x="26191" y="192145"/>
                      <a:pt x="24381" y="190812"/>
                    </a:cubicBezTo>
                    <a:cubicBezTo>
                      <a:pt x="24000" y="190526"/>
                      <a:pt x="23619" y="190145"/>
                      <a:pt x="23238" y="189669"/>
                    </a:cubicBezTo>
                    <a:cubicBezTo>
                      <a:pt x="21429" y="187288"/>
                      <a:pt x="22000" y="183954"/>
                      <a:pt x="24381" y="182144"/>
                    </a:cubicBezTo>
                    <a:lnTo>
                      <a:pt x="47031" y="165340"/>
                    </a:lnTo>
                    <a:lnTo>
                      <a:pt x="44384" y="164904"/>
                    </a:lnTo>
                    <a:cubicBezTo>
                      <a:pt x="42670" y="162523"/>
                      <a:pt x="43241" y="159189"/>
                      <a:pt x="45622" y="157379"/>
                    </a:cubicBezTo>
                    <a:lnTo>
                      <a:pt x="67509" y="145977"/>
                    </a:lnTo>
                    <a:lnTo>
                      <a:pt x="65633" y="140761"/>
                    </a:lnTo>
                    <a:lnTo>
                      <a:pt x="61814" y="143282"/>
                    </a:lnTo>
                    <a:cubicBezTo>
                      <a:pt x="53908" y="148997"/>
                      <a:pt x="45717" y="154807"/>
                      <a:pt x="36097" y="160237"/>
                    </a:cubicBezTo>
                    <a:cubicBezTo>
                      <a:pt x="34097" y="161380"/>
                      <a:pt x="31811" y="161189"/>
                      <a:pt x="30191" y="159951"/>
                    </a:cubicBezTo>
                    <a:cubicBezTo>
                      <a:pt x="29620" y="159475"/>
                      <a:pt x="29048" y="158903"/>
                      <a:pt x="28667" y="158236"/>
                    </a:cubicBezTo>
                    <a:cubicBezTo>
                      <a:pt x="27239" y="155665"/>
                      <a:pt x="28191" y="152426"/>
                      <a:pt x="30763" y="150902"/>
                    </a:cubicBezTo>
                    <a:cubicBezTo>
                      <a:pt x="39907" y="145759"/>
                      <a:pt x="47432" y="140425"/>
                      <a:pt x="55432" y="134614"/>
                    </a:cubicBezTo>
                    <a:lnTo>
                      <a:pt x="58567" y="132387"/>
                    </a:lnTo>
                    <a:lnTo>
                      <a:pt x="7046" y="149188"/>
                    </a:lnTo>
                    <a:cubicBezTo>
                      <a:pt x="5332" y="149759"/>
                      <a:pt x="3522" y="149378"/>
                      <a:pt x="2188" y="148425"/>
                    </a:cubicBezTo>
                    <a:cubicBezTo>
                      <a:pt x="1331" y="147759"/>
                      <a:pt x="664" y="146901"/>
                      <a:pt x="283" y="145758"/>
                    </a:cubicBezTo>
                    <a:cubicBezTo>
                      <a:pt x="-669" y="142901"/>
                      <a:pt x="855" y="139948"/>
                      <a:pt x="3713" y="138996"/>
                    </a:cubicBezTo>
                    <a:lnTo>
                      <a:pt x="30569" y="130239"/>
                    </a:lnTo>
                    <a:lnTo>
                      <a:pt x="26762" y="126994"/>
                    </a:lnTo>
                    <a:cubicBezTo>
                      <a:pt x="26476" y="124042"/>
                      <a:pt x="28763" y="121470"/>
                      <a:pt x="31715" y="121184"/>
                    </a:cubicBezTo>
                    <a:lnTo>
                      <a:pt x="62126" y="118719"/>
                    </a:lnTo>
                    <a:lnTo>
                      <a:pt x="62305" y="114097"/>
                    </a:lnTo>
                    <a:lnTo>
                      <a:pt x="16190" y="106992"/>
                    </a:lnTo>
                    <a:cubicBezTo>
                      <a:pt x="15237" y="106897"/>
                      <a:pt x="14475" y="106516"/>
                      <a:pt x="13809" y="106039"/>
                    </a:cubicBezTo>
                    <a:cubicBezTo>
                      <a:pt x="12285" y="104896"/>
                      <a:pt x="11332" y="102896"/>
                      <a:pt x="11713" y="100896"/>
                    </a:cubicBezTo>
                    <a:cubicBezTo>
                      <a:pt x="12189" y="97943"/>
                      <a:pt x="14952" y="95943"/>
                      <a:pt x="17809" y="96419"/>
                    </a:cubicBezTo>
                    <a:lnTo>
                      <a:pt x="49051" y="101233"/>
                    </a:lnTo>
                    <a:lnTo>
                      <a:pt x="26763" y="93276"/>
                    </a:lnTo>
                    <a:cubicBezTo>
                      <a:pt x="25715" y="93276"/>
                      <a:pt x="24763" y="92895"/>
                      <a:pt x="24096" y="92324"/>
                    </a:cubicBezTo>
                    <a:cubicBezTo>
                      <a:pt x="22667" y="91276"/>
                      <a:pt x="21715" y="89466"/>
                      <a:pt x="21905" y="87466"/>
                    </a:cubicBezTo>
                    <a:cubicBezTo>
                      <a:pt x="22191" y="84513"/>
                      <a:pt x="24763" y="82322"/>
                      <a:pt x="27715" y="82608"/>
                    </a:cubicBezTo>
                    <a:lnTo>
                      <a:pt x="65962" y="96228"/>
                    </a:lnTo>
                    <a:lnTo>
                      <a:pt x="69262" y="89097"/>
                    </a:lnTo>
                    <a:lnTo>
                      <a:pt x="16761" y="60606"/>
                    </a:lnTo>
                    <a:cubicBezTo>
                      <a:pt x="16571" y="60511"/>
                      <a:pt x="16285" y="60320"/>
                      <a:pt x="16094" y="60225"/>
                    </a:cubicBezTo>
                    <a:cubicBezTo>
                      <a:pt x="13999" y="58701"/>
                      <a:pt x="13237" y="55748"/>
                      <a:pt x="14570" y="53367"/>
                    </a:cubicBezTo>
                    <a:cubicBezTo>
                      <a:pt x="15999" y="50795"/>
                      <a:pt x="19238" y="49843"/>
                      <a:pt x="21809" y="51176"/>
                    </a:cubicBezTo>
                    <a:lnTo>
                      <a:pt x="54308" y="68813"/>
                    </a:lnTo>
                    <a:lnTo>
                      <a:pt x="28382" y="45080"/>
                    </a:lnTo>
                    <a:cubicBezTo>
                      <a:pt x="26191" y="43079"/>
                      <a:pt x="26001" y="39650"/>
                      <a:pt x="28096" y="37460"/>
                    </a:cubicBezTo>
                    <a:cubicBezTo>
                      <a:pt x="30097" y="35269"/>
                      <a:pt x="33430" y="35174"/>
                      <a:pt x="35716" y="37174"/>
                    </a:cubicBezTo>
                    <a:lnTo>
                      <a:pt x="71369" y="69824"/>
                    </a:lnTo>
                    <a:lnTo>
                      <a:pt x="55243" y="30411"/>
                    </a:lnTo>
                    <a:cubicBezTo>
                      <a:pt x="54100" y="27649"/>
                      <a:pt x="55433" y="24505"/>
                      <a:pt x="58195" y="23458"/>
                    </a:cubicBezTo>
                    <a:cubicBezTo>
                      <a:pt x="60958" y="22315"/>
                      <a:pt x="64101" y="23648"/>
                      <a:pt x="65149" y="26410"/>
                    </a:cubicBezTo>
                    <a:lnTo>
                      <a:pt x="83073" y="70218"/>
                    </a:lnTo>
                    <a:lnTo>
                      <a:pt x="83931" y="69436"/>
                    </a:lnTo>
                    <a:lnTo>
                      <a:pt x="68958" y="24982"/>
                    </a:lnTo>
                    <a:cubicBezTo>
                      <a:pt x="67529" y="22411"/>
                      <a:pt x="68482" y="19077"/>
                      <a:pt x="71054" y="17648"/>
                    </a:cubicBezTo>
                    <a:cubicBezTo>
                      <a:pt x="73625" y="16219"/>
                      <a:pt x="76864" y="17172"/>
                      <a:pt x="78388" y="19744"/>
                    </a:cubicBezTo>
                    <a:lnTo>
                      <a:pt x="92489" y="61632"/>
                    </a:lnTo>
                    <a:lnTo>
                      <a:pt x="94499" y="59800"/>
                    </a:lnTo>
                    <a:lnTo>
                      <a:pt x="90962" y="12790"/>
                    </a:lnTo>
                    <a:cubicBezTo>
                      <a:pt x="90771" y="9837"/>
                      <a:pt x="92962" y="7265"/>
                      <a:pt x="95914" y="7075"/>
                    </a:cubicBezTo>
                    <a:cubicBezTo>
                      <a:pt x="98867" y="6884"/>
                      <a:pt x="101439" y="9075"/>
                      <a:pt x="101630" y="12028"/>
                    </a:cubicBezTo>
                    <a:lnTo>
                      <a:pt x="104936" y="55974"/>
                    </a:lnTo>
                    <a:lnTo>
                      <a:pt x="112494" y="53256"/>
                    </a:lnTo>
                    <a:lnTo>
                      <a:pt x="107439" y="5932"/>
                    </a:lnTo>
                    <a:cubicBezTo>
                      <a:pt x="107153" y="2979"/>
                      <a:pt x="109249" y="312"/>
                      <a:pt x="112202" y="2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42" name="Google Shape;442;p4"/>
            <p:cNvSpPr/>
            <p:nvPr/>
          </p:nvSpPr>
          <p:spPr>
            <a:xfrm flipH="1">
              <a:off x="11321560" y="4785477"/>
              <a:ext cx="120527" cy="218049"/>
            </a:xfrm>
            <a:custGeom>
              <a:avLst/>
              <a:gdLst/>
              <a:ahLst/>
              <a:cxnLst/>
              <a:rect l="l" t="t" r="r" b="b"/>
              <a:pathLst>
                <a:path w="120829" h="218595" extrusionOk="0">
                  <a:moveTo>
                    <a:pt x="11289" y="158324"/>
                  </a:moveTo>
                  <a:cubicBezTo>
                    <a:pt x="11670" y="158610"/>
                    <a:pt x="12051" y="158801"/>
                    <a:pt x="12432" y="158896"/>
                  </a:cubicBezTo>
                  <a:cubicBezTo>
                    <a:pt x="13766" y="159277"/>
                    <a:pt x="15385" y="158896"/>
                    <a:pt x="16242" y="157658"/>
                  </a:cubicBezTo>
                  <a:lnTo>
                    <a:pt x="40245" y="126511"/>
                  </a:lnTo>
                  <a:lnTo>
                    <a:pt x="13099" y="164706"/>
                  </a:lnTo>
                  <a:cubicBezTo>
                    <a:pt x="11956" y="166325"/>
                    <a:pt x="12337" y="168516"/>
                    <a:pt x="13956" y="169659"/>
                  </a:cubicBezTo>
                  <a:cubicBezTo>
                    <a:pt x="14242" y="169850"/>
                    <a:pt x="14623" y="170040"/>
                    <a:pt x="15004" y="170136"/>
                  </a:cubicBezTo>
                  <a:cubicBezTo>
                    <a:pt x="16433" y="170516"/>
                    <a:pt x="18052" y="170040"/>
                    <a:pt x="18909" y="168802"/>
                  </a:cubicBezTo>
                  <a:lnTo>
                    <a:pt x="43293" y="134512"/>
                  </a:lnTo>
                  <a:lnTo>
                    <a:pt x="526" y="206807"/>
                  </a:lnTo>
                  <a:cubicBezTo>
                    <a:pt x="-522" y="208521"/>
                    <a:pt x="50" y="210712"/>
                    <a:pt x="1764" y="211665"/>
                  </a:cubicBezTo>
                  <a:cubicBezTo>
                    <a:pt x="2050" y="211855"/>
                    <a:pt x="2336" y="211950"/>
                    <a:pt x="2526" y="212046"/>
                  </a:cubicBezTo>
                  <a:cubicBezTo>
                    <a:pt x="4050" y="212522"/>
                    <a:pt x="5765" y="211855"/>
                    <a:pt x="6622" y="210426"/>
                  </a:cubicBezTo>
                  <a:lnTo>
                    <a:pt x="45770" y="144228"/>
                  </a:lnTo>
                  <a:lnTo>
                    <a:pt x="17671" y="195948"/>
                  </a:lnTo>
                  <a:cubicBezTo>
                    <a:pt x="16718" y="197663"/>
                    <a:pt x="17385" y="199854"/>
                    <a:pt x="19100" y="200806"/>
                  </a:cubicBezTo>
                  <a:cubicBezTo>
                    <a:pt x="19290" y="200901"/>
                    <a:pt x="19576" y="200997"/>
                    <a:pt x="19766" y="201092"/>
                  </a:cubicBezTo>
                  <a:cubicBezTo>
                    <a:pt x="21386" y="201568"/>
                    <a:pt x="23100" y="200901"/>
                    <a:pt x="23957" y="199377"/>
                  </a:cubicBezTo>
                  <a:lnTo>
                    <a:pt x="43769" y="162897"/>
                  </a:lnTo>
                  <a:cubicBezTo>
                    <a:pt x="43674" y="163182"/>
                    <a:pt x="43484" y="163563"/>
                    <a:pt x="43388" y="163849"/>
                  </a:cubicBezTo>
                  <a:cubicBezTo>
                    <a:pt x="42531" y="165659"/>
                    <a:pt x="43388" y="167754"/>
                    <a:pt x="45198" y="168612"/>
                  </a:cubicBezTo>
                  <a:cubicBezTo>
                    <a:pt x="46913" y="169469"/>
                    <a:pt x="49103" y="168612"/>
                    <a:pt x="49961" y="166802"/>
                  </a:cubicBezTo>
                  <a:cubicBezTo>
                    <a:pt x="52056" y="162230"/>
                    <a:pt x="54247" y="156229"/>
                    <a:pt x="56533" y="149847"/>
                  </a:cubicBezTo>
                  <a:cubicBezTo>
                    <a:pt x="60057" y="140227"/>
                    <a:pt x="64248" y="128892"/>
                    <a:pt x="69296" y="119082"/>
                  </a:cubicBezTo>
                  <a:lnTo>
                    <a:pt x="47579" y="178041"/>
                  </a:lnTo>
                  <a:cubicBezTo>
                    <a:pt x="46913" y="179851"/>
                    <a:pt x="47865" y="181947"/>
                    <a:pt x="49675" y="182613"/>
                  </a:cubicBezTo>
                  <a:cubicBezTo>
                    <a:pt x="49770" y="182613"/>
                    <a:pt x="49865" y="182708"/>
                    <a:pt x="49865" y="182708"/>
                  </a:cubicBezTo>
                  <a:cubicBezTo>
                    <a:pt x="51675" y="183280"/>
                    <a:pt x="53580" y="182328"/>
                    <a:pt x="54247" y="180518"/>
                  </a:cubicBezTo>
                  <a:lnTo>
                    <a:pt x="65391" y="150228"/>
                  </a:lnTo>
                  <a:lnTo>
                    <a:pt x="50627" y="204711"/>
                  </a:lnTo>
                  <a:cubicBezTo>
                    <a:pt x="50151" y="206616"/>
                    <a:pt x="51199" y="208521"/>
                    <a:pt x="53104" y="209093"/>
                  </a:cubicBezTo>
                  <a:cubicBezTo>
                    <a:pt x="53104" y="209093"/>
                    <a:pt x="53199" y="209093"/>
                    <a:pt x="53199" y="209093"/>
                  </a:cubicBezTo>
                  <a:cubicBezTo>
                    <a:pt x="55104" y="209569"/>
                    <a:pt x="57104" y="208521"/>
                    <a:pt x="57581" y="206616"/>
                  </a:cubicBezTo>
                  <a:lnTo>
                    <a:pt x="79869" y="124035"/>
                  </a:lnTo>
                  <a:cubicBezTo>
                    <a:pt x="77393" y="135655"/>
                    <a:pt x="74345" y="147466"/>
                    <a:pt x="71297" y="158991"/>
                  </a:cubicBezTo>
                  <a:cubicBezTo>
                    <a:pt x="68725" y="168802"/>
                    <a:pt x="66153" y="178422"/>
                    <a:pt x="64058" y="187852"/>
                  </a:cubicBezTo>
                  <a:cubicBezTo>
                    <a:pt x="63677" y="189662"/>
                    <a:pt x="64724" y="191567"/>
                    <a:pt x="66534" y="192043"/>
                  </a:cubicBezTo>
                  <a:cubicBezTo>
                    <a:pt x="66629" y="192043"/>
                    <a:pt x="66725" y="192043"/>
                    <a:pt x="66725" y="192138"/>
                  </a:cubicBezTo>
                  <a:cubicBezTo>
                    <a:pt x="68630" y="192615"/>
                    <a:pt x="70535" y="191376"/>
                    <a:pt x="71011" y="189471"/>
                  </a:cubicBezTo>
                  <a:cubicBezTo>
                    <a:pt x="73106" y="180137"/>
                    <a:pt x="75678" y="170516"/>
                    <a:pt x="78250" y="160801"/>
                  </a:cubicBezTo>
                  <a:cubicBezTo>
                    <a:pt x="80441" y="152419"/>
                    <a:pt x="82631" y="144037"/>
                    <a:pt x="84632" y="135560"/>
                  </a:cubicBezTo>
                  <a:lnTo>
                    <a:pt x="67106" y="214236"/>
                  </a:lnTo>
                  <a:cubicBezTo>
                    <a:pt x="66725" y="216046"/>
                    <a:pt x="67772" y="217951"/>
                    <a:pt x="69582" y="218427"/>
                  </a:cubicBezTo>
                  <a:cubicBezTo>
                    <a:pt x="69677" y="218427"/>
                    <a:pt x="69773" y="218523"/>
                    <a:pt x="69868" y="218523"/>
                  </a:cubicBezTo>
                  <a:cubicBezTo>
                    <a:pt x="71773" y="218904"/>
                    <a:pt x="73678" y="217761"/>
                    <a:pt x="74154" y="215856"/>
                  </a:cubicBezTo>
                  <a:lnTo>
                    <a:pt x="85584" y="164516"/>
                  </a:lnTo>
                  <a:lnTo>
                    <a:pt x="82822" y="198806"/>
                  </a:lnTo>
                  <a:cubicBezTo>
                    <a:pt x="82727" y="200520"/>
                    <a:pt x="83774" y="202044"/>
                    <a:pt x="85394" y="202521"/>
                  </a:cubicBezTo>
                  <a:cubicBezTo>
                    <a:pt x="85584" y="202616"/>
                    <a:pt x="85870" y="202616"/>
                    <a:pt x="86156" y="202616"/>
                  </a:cubicBezTo>
                  <a:cubicBezTo>
                    <a:pt x="88156" y="202806"/>
                    <a:pt x="89870" y="201282"/>
                    <a:pt x="89966" y="199377"/>
                  </a:cubicBezTo>
                  <a:lnTo>
                    <a:pt x="94633" y="141465"/>
                  </a:lnTo>
                  <a:lnTo>
                    <a:pt x="96728" y="201187"/>
                  </a:lnTo>
                  <a:cubicBezTo>
                    <a:pt x="96824" y="202806"/>
                    <a:pt x="97871" y="204045"/>
                    <a:pt x="99300" y="204521"/>
                  </a:cubicBezTo>
                  <a:cubicBezTo>
                    <a:pt x="99681" y="204616"/>
                    <a:pt x="100062" y="204711"/>
                    <a:pt x="100443" y="204711"/>
                  </a:cubicBezTo>
                  <a:cubicBezTo>
                    <a:pt x="102443" y="204616"/>
                    <a:pt x="103967" y="202997"/>
                    <a:pt x="103872" y="200997"/>
                  </a:cubicBezTo>
                  <a:lnTo>
                    <a:pt x="101586" y="135274"/>
                  </a:lnTo>
                  <a:cubicBezTo>
                    <a:pt x="101967" y="136893"/>
                    <a:pt x="102253" y="138513"/>
                    <a:pt x="102634" y="140132"/>
                  </a:cubicBezTo>
                  <a:cubicBezTo>
                    <a:pt x="106444" y="157848"/>
                    <a:pt x="110254" y="176136"/>
                    <a:pt x="113016" y="194615"/>
                  </a:cubicBezTo>
                  <a:cubicBezTo>
                    <a:pt x="113302" y="196520"/>
                    <a:pt x="115112" y="197949"/>
                    <a:pt x="117112" y="197663"/>
                  </a:cubicBezTo>
                  <a:cubicBezTo>
                    <a:pt x="119017" y="197377"/>
                    <a:pt x="120446" y="195567"/>
                    <a:pt x="120160" y="193567"/>
                  </a:cubicBezTo>
                  <a:cubicBezTo>
                    <a:pt x="117398" y="174898"/>
                    <a:pt x="113492" y="156515"/>
                    <a:pt x="109682" y="138703"/>
                  </a:cubicBezTo>
                  <a:cubicBezTo>
                    <a:pt x="107111" y="126511"/>
                    <a:pt x="104539" y="113938"/>
                    <a:pt x="102253" y="101365"/>
                  </a:cubicBezTo>
                  <a:cubicBezTo>
                    <a:pt x="110254" y="97555"/>
                    <a:pt x="116731" y="90602"/>
                    <a:pt x="119493" y="81458"/>
                  </a:cubicBezTo>
                  <a:cubicBezTo>
                    <a:pt x="124065" y="66027"/>
                    <a:pt x="116540" y="50025"/>
                    <a:pt x="102539" y="43263"/>
                  </a:cubicBezTo>
                  <a:lnTo>
                    <a:pt x="113111" y="4496"/>
                  </a:lnTo>
                  <a:cubicBezTo>
                    <a:pt x="113588" y="2591"/>
                    <a:pt x="112540" y="686"/>
                    <a:pt x="110635" y="114"/>
                  </a:cubicBezTo>
                  <a:cubicBezTo>
                    <a:pt x="108730" y="-362"/>
                    <a:pt x="106730" y="686"/>
                    <a:pt x="106253" y="2591"/>
                  </a:cubicBezTo>
                  <a:lnTo>
                    <a:pt x="95776" y="40881"/>
                  </a:lnTo>
                  <a:cubicBezTo>
                    <a:pt x="79298" y="37071"/>
                    <a:pt x="62534" y="46596"/>
                    <a:pt x="57676" y="62979"/>
                  </a:cubicBezTo>
                  <a:cubicBezTo>
                    <a:pt x="55009" y="71838"/>
                    <a:pt x="56438" y="80982"/>
                    <a:pt x="60819" y="88411"/>
                  </a:cubicBezTo>
                  <a:lnTo>
                    <a:pt x="10813" y="153467"/>
                  </a:lnTo>
                  <a:cubicBezTo>
                    <a:pt x="9479" y="154800"/>
                    <a:pt x="9765" y="157086"/>
                    <a:pt x="11289" y="158324"/>
                  </a:cubicBezTo>
                  <a:close/>
                  <a:moveTo>
                    <a:pt x="90156" y="108414"/>
                  </a:moveTo>
                  <a:lnTo>
                    <a:pt x="89775" y="112795"/>
                  </a:lnTo>
                  <a:lnTo>
                    <a:pt x="87394" y="123463"/>
                  </a:lnTo>
                  <a:cubicBezTo>
                    <a:pt x="88442" y="118415"/>
                    <a:pt x="89394" y="113462"/>
                    <a:pt x="90156" y="1084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3" name="Google Shape;443;p4"/>
          <p:cNvSpPr/>
          <p:nvPr/>
        </p:nvSpPr>
        <p:spPr>
          <a:xfrm>
            <a:off x="-3" y="22"/>
            <a:ext cx="12192000" cy="6858000"/>
          </a:xfrm>
          <a:prstGeom prst="frame">
            <a:avLst>
              <a:gd name="adj1" fmla="val 4208"/>
            </a:avLst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4" name="Google Shape;444;p4"/>
          <p:cNvSpPr/>
          <p:nvPr/>
        </p:nvSpPr>
        <p:spPr>
          <a:xfrm flipH="1">
            <a:off x="8364085" y="-7848"/>
            <a:ext cx="3827913" cy="1279401"/>
          </a:xfrm>
          <a:custGeom>
            <a:avLst/>
            <a:gdLst/>
            <a:ahLst/>
            <a:cxnLst/>
            <a:rect l="l" t="t" r="r" b="b"/>
            <a:pathLst>
              <a:path w="187850" h="62785" extrusionOk="0">
                <a:moveTo>
                  <a:pt x="0" y="49082"/>
                </a:moveTo>
                <a:cubicBezTo>
                  <a:pt x="5342" y="50773"/>
                  <a:pt x="16837" y="57129"/>
                  <a:pt x="32052" y="59225"/>
                </a:cubicBezTo>
                <a:cubicBezTo>
                  <a:pt x="47267" y="61321"/>
                  <a:pt x="72354" y="64498"/>
                  <a:pt x="91288" y="61660"/>
                </a:cubicBezTo>
                <a:cubicBezTo>
                  <a:pt x="110222" y="58822"/>
                  <a:pt x="129561" y="52473"/>
                  <a:pt x="145655" y="42196"/>
                </a:cubicBezTo>
                <a:cubicBezTo>
                  <a:pt x="161749" y="31919"/>
                  <a:pt x="180818" y="7033"/>
                  <a:pt x="187850" y="0"/>
                </a:cubicBezTo>
              </a:path>
            </a:pathLst>
          </a:custGeom>
          <a:noFill/>
          <a:ln w="38100" cap="flat" cmpd="sng">
            <a:solidFill>
              <a:srgbClr val="9D998E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5" name="Google Shape;445;p4"/>
          <p:cNvSpPr/>
          <p:nvPr/>
        </p:nvSpPr>
        <p:spPr>
          <a:xfrm flipH="1">
            <a:off x="11587312" y="869030"/>
            <a:ext cx="557635" cy="526561"/>
          </a:xfrm>
          <a:custGeom>
            <a:avLst/>
            <a:gdLst/>
            <a:ahLst/>
            <a:cxnLst/>
            <a:rect l="l" t="t" r="r" b="b"/>
            <a:pathLst>
              <a:path w="684215" h="646087" extrusionOk="0">
                <a:moveTo>
                  <a:pt x="374494" y="13"/>
                </a:moveTo>
                <a:cubicBezTo>
                  <a:pt x="382532" y="-331"/>
                  <a:pt x="389193" y="5755"/>
                  <a:pt x="389652" y="13793"/>
                </a:cubicBezTo>
                <a:lnTo>
                  <a:pt x="394884" y="124983"/>
                </a:lnTo>
                <a:lnTo>
                  <a:pt x="430306" y="32282"/>
                </a:lnTo>
                <a:cubicBezTo>
                  <a:pt x="433176" y="24817"/>
                  <a:pt x="441445" y="21257"/>
                  <a:pt x="449024" y="23898"/>
                </a:cubicBezTo>
                <a:cubicBezTo>
                  <a:pt x="456489" y="26769"/>
                  <a:pt x="460163" y="35153"/>
                  <a:pt x="457408" y="42617"/>
                </a:cubicBezTo>
                <a:lnTo>
                  <a:pt x="417225" y="147777"/>
                </a:lnTo>
                <a:lnTo>
                  <a:pt x="417726" y="147878"/>
                </a:lnTo>
                <a:lnTo>
                  <a:pt x="485540" y="57776"/>
                </a:lnTo>
                <a:cubicBezTo>
                  <a:pt x="490363" y="51459"/>
                  <a:pt x="499436" y="50082"/>
                  <a:pt x="505751" y="54905"/>
                </a:cubicBezTo>
                <a:cubicBezTo>
                  <a:pt x="512183" y="59728"/>
                  <a:pt x="513446" y="68800"/>
                  <a:pt x="508622" y="75115"/>
                </a:cubicBezTo>
                <a:lnTo>
                  <a:pt x="444833" y="159871"/>
                </a:lnTo>
                <a:lnTo>
                  <a:pt x="457570" y="167608"/>
                </a:lnTo>
                <a:lnTo>
                  <a:pt x="509428" y="117033"/>
                </a:lnTo>
                <a:cubicBezTo>
                  <a:pt x="515171" y="111520"/>
                  <a:pt x="524242" y="111635"/>
                  <a:pt x="529870" y="117262"/>
                </a:cubicBezTo>
                <a:cubicBezTo>
                  <a:pt x="535497" y="122889"/>
                  <a:pt x="535382" y="132076"/>
                  <a:pt x="529640" y="137703"/>
                </a:cubicBezTo>
                <a:lnTo>
                  <a:pt x="481378" y="184771"/>
                </a:lnTo>
                <a:lnTo>
                  <a:pt x="486704" y="190225"/>
                </a:lnTo>
                <a:lnTo>
                  <a:pt x="562368" y="133224"/>
                </a:lnTo>
                <a:cubicBezTo>
                  <a:pt x="568798" y="128401"/>
                  <a:pt x="577871" y="129663"/>
                  <a:pt x="582579" y="136095"/>
                </a:cubicBezTo>
                <a:cubicBezTo>
                  <a:pt x="587403" y="142525"/>
                  <a:pt x="586139" y="151482"/>
                  <a:pt x="579708" y="156305"/>
                </a:cubicBezTo>
                <a:lnTo>
                  <a:pt x="505811" y="211977"/>
                </a:lnTo>
                <a:lnTo>
                  <a:pt x="506662" y="213522"/>
                </a:lnTo>
                <a:lnTo>
                  <a:pt x="615881" y="168134"/>
                </a:lnTo>
                <a:cubicBezTo>
                  <a:pt x="623230" y="165033"/>
                  <a:pt x="631729" y="168593"/>
                  <a:pt x="634715" y="175942"/>
                </a:cubicBezTo>
                <a:cubicBezTo>
                  <a:pt x="637815" y="183292"/>
                  <a:pt x="634255" y="191790"/>
                  <a:pt x="626906" y="194776"/>
                </a:cubicBezTo>
                <a:lnTo>
                  <a:pt x="585543" y="211965"/>
                </a:lnTo>
                <a:lnTo>
                  <a:pt x="586714" y="212807"/>
                </a:lnTo>
                <a:cubicBezTo>
                  <a:pt x="590962" y="219582"/>
                  <a:pt x="588895" y="228540"/>
                  <a:pt x="582120" y="232674"/>
                </a:cubicBezTo>
                <a:lnTo>
                  <a:pt x="554963" y="249603"/>
                </a:lnTo>
                <a:lnTo>
                  <a:pt x="639424" y="227390"/>
                </a:lnTo>
                <a:cubicBezTo>
                  <a:pt x="647117" y="225323"/>
                  <a:pt x="655042" y="229916"/>
                  <a:pt x="657108" y="237725"/>
                </a:cubicBezTo>
                <a:cubicBezTo>
                  <a:pt x="659176" y="245419"/>
                  <a:pt x="654582" y="253344"/>
                  <a:pt x="646774" y="255410"/>
                </a:cubicBezTo>
                <a:lnTo>
                  <a:pt x="536504" y="284411"/>
                </a:lnTo>
                <a:lnTo>
                  <a:pt x="538367" y="295330"/>
                </a:lnTo>
                <a:lnTo>
                  <a:pt x="559382" y="292158"/>
                </a:lnTo>
                <a:cubicBezTo>
                  <a:pt x="593719" y="286645"/>
                  <a:pt x="629318" y="281018"/>
                  <a:pt x="660095" y="279411"/>
                </a:cubicBezTo>
                <a:cubicBezTo>
                  <a:pt x="668363" y="278721"/>
                  <a:pt x="674909" y="285153"/>
                  <a:pt x="675253" y="293076"/>
                </a:cubicBezTo>
                <a:cubicBezTo>
                  <a:pt x="675713" y="301000"/>
                  <a:pt x="669511" y="307890"/>
                  <a:pt x="661587" y="308235"/>
                </a:cubicBezTo>
                <a:cubicBezTo>
                  <a:pt x="632304" y="309728"/>
                  <a:pt x="597508" y="315354"/>
                  <a:pt x="563861" y="320637"/>
                </a:cubicBezTo>
                <a:lnTo>
                  <a:pt x="554564" y="322065"/>
                </a:lnTo>
                <a:lnTo>
                  <a:pt x="640113" y="327529"/>
                </a:lnTo>
                <a:cubicBezTo>
                  <a:pt x="648037" y="327989"/>
                  <a:pt x="654122" y="334879"/>
                  <a:pt x="653663" y="342918"/>
                </a:cubicBezTo>
                <a:cubicBezTo>
                  <a:pt x="653088" y="350841"/>
                  <a:pt x="646313" y="356698"/>
                  <a:pt x="638276" y="356468"/>
                </a:cubicBezTo>
                <a:lnTo>
                  <a:pt x="590628" y="353419"/>
                </a:lnTo>
                <a:lnTo>
                  <a:pt x="675024" y="386323"/>
                </a:lnTo>
                <a:cubicBezTo>
                  <a:pt x="682488" y="389195"/>
                  <a:pt x="686162" y="397578"/>
                  <a:pt x="683177" y="405043"/>
                </a:cubicBezTo>
                <a:cubicBezTo>
                  <a:pt x="680994" y="410784"/>
                  <a:pt x="675598" y="414344"/>
                  <a:pt x="669856" y="414344"/>
                </a:cubicBezTo>
                <a:cubicBezTo>
                  <a:pt x="668134" y="414344"/>
                  <a:pt x="666295" y="413999"/>
                  <a:pt x="664573" y="413310"/>
                </a:cubicBezTo>
                <a:lnTo>
                  <a:pt x="537882" y="363949"/>
                </a:lnTo>
                <a:lnTo>
                  <a:pt x="536598" y="368073"/>
                </a:lnTo>
                <a:lnTo>
                  <a:pt x="630121" y="456031"/>
                </a:lnTo>
                <a:cubicBezTo>
                  <a:pt x="635977" y="461543"/>
                  <a:pt x="636207" y="470616"/>
                  <a:pt x="630696" y="476472"/>
                </a:cubicBezTo>
                <a:cubicBezTo>
                  <a:pt x="627825" y="479343"/>
                  <a:pt x="623920" y="480950"/>
                  <a:pt x="620131" y="480950"/>
                </a:cubicBezTo>
                <a:cubicBezTo>
                  <a:pt x="616570" y="480950"/>
                  <a:pt x="613011" y="479687"/>
                  <a:pt x="610255" y="477046"/>
                </a:cubicBezTo>
                <a:lnTo>
                  <a:pt x="562921" y="432529"/>
                </a:lnTo>
                <a:lnTo>
                  <a:pt x="553985" y="438807"/>
                </a:lnTo>
                <a:lnTo>
                  <a:pt x="553746" y="438771"/>
                </a:lnTo>
                <a:lnTo>
                  <a:pt x="570222" y="457286"/>
                </a:lnTo>
                <a:cubicBezTo>
                  <a:pt x="586088" y="476803"/>
                  <a:pt x="600751" y="496828"/>
                  <a:pt x="613239" y="516781"/>
                </a:cubicBezTo>
                <a:cubicBezTo>
                  <a:pt x="617489" y="523556"/>
                  <a:pt x="615422" y="532513"/>
                  <a:pt x="608646" y="536648"/>
                </a:cubicBezTo>
                <a:cubicBezTo>
                  <a:pt x="601871" y="540897"/>
                  <a:pt x="592914" y="538830"/>
                  <a:pt x="588779" y="532055"/>
                </a:cubicBezTo>
                <a:cubicBezTo>
                  <a:pt x="570635" y="503000"/>
                  <a:pt x="546663" y="472683"/>
                  <a:pt x="520566" y="443773"/>
                </a:cubicBezTo>
                <a:lnTo>
                  <a:pt x="505377" y="428794"/>
                </a:lnTo>
                <a:lnTo>
                  <a:pt x="491257" y="449719"/>
                </a:lnTo>
                <a:lnTo>
                  <a:pt x="554100" y="526657"/>
                </a:lnTo>
                <a:cubicBezTo>
                  <a:pt x="559153" y="532858"/>
                  <a:pt x="558233" y="541929"/>
                  <a:pt x="552032" y="546982"/>
                </a:cubicBezTo>
                <a:cubicBezTo>
                  <a:pt x="549391" y="549050"/>
                  <a:pt x="546061" y="550198"/>
                  <a:pt x="542960" y="550198"/>
                </a:cubicBezTo>
                <a:cubicBezTo>
                  <a:pt x="538826" y="550198"/>
                  <a:pt x="534577" y="548361"/>
                  <a:pt x="531706" y="544915"/>
                </a:cubicBezTo>
                <a:lnTo>
                  <a:pt x="470958" y="470543"/>
                </a:lnTo>
                <a:lnTo>
                  <a:pt x="472490" y="475755"/>
                </a:lnTo>
                <a:lnTo>
                  <a:pt x="489676" y="506560"/>
                </a:lnTo>
                <a:cubicBezTo>
                  <a:pt x="491629" y="510062"/>
                  <a:pt x="491973" y="513995"/>
                  <a:pt x="490954" y="517541"/>
                </a:cubicBezTo>
                <a:lnTo>
                  <a:pt x="486442" y="523198"/>
                </a:lnTo>
                <a:lnTo>
                  <a:pt x="487138" y="525563"/>
                </a:lnTo>
                <a:lnTo>
                  <a:pt x="494155" y="539288"/>
                </a:lnTo>
                <a:cubicBezTo>
                  <a:pt x="497829" y="546408"/>
                  <a:pt x="494958" y="555136"/>
                  <a:pt x="487838" y="558696"/>
                </a:cubicBezTo>
                <a:cubicBezTo>
                  <a:pt x="485771" y="559845"/>
                  <a:pt x="483475" y="560304"/>
                  <a:pt x="481293" y="560304"/>
                </a:cubicBezTo>
                <a:cubicBezTo>
                  <a:pt x="476010" y="560304"/>
                  <a:pt x="470957" y="557433"/>
                  <a:pt x="468431" y="552380"/>
                </a:cubicBezTo>
                <a:lnTo>
                  <a:pt x="463091" y="541936"/>
                </a:lnTo>
                <a:lnTo>
                  <a:pt x="461540" y="540782"/>
                </a:lnTo>
                <a:lnTo>
                  <a:pt x="460237" y="536352"/>
                </a:lnTo>
                <a:lnTo>
                  <a:pt x="446266" y="509023"/>
                </a:lnTo>
                <a:lnTo>
                  <a:pt x="446483" y="509704"/>
                </a:lnTo>
                <a:cubicBezTo>
                  <a:pt x="450316" y="535901"/>
                  <a:pt x="449885" y="562716"/>
                  <a:pt x="445005" y="588899"/>
                </a:cubicBezTo>
                <a:cubicBezTo>
                  <a:pt x="443741" y="595904"/>
                  <a:pt x="437655" y="600727"/>
                  <a:pt x="430879" y="600727"/>
                </a:cubicBezTo>
                <a:cubicBezTo>
                  <a:pt x="429961" y="600727"/>
                  <a:pt x="429156" y="600612"/>
                  <a:pt x="428237" y="600497"/>
                </a:cubicBezTo>
                <a:cubicBezTo>
                  <a:pt x="420429" y="599005"/>
                  <a:pt x="415261" y="591426"/>
                  <a:pt x="416639" y="583616"/>
                </a:cubicBezTo>
                <a:cubicBezTo>
                  <a:pt x="420946" y="560592"/>
                  <a:pt x="421348" y="536964"/>
                  <a:pt x="417989" y="513881"/>
                </a:cubicBezTo>
                <a:lnTo>
                  <a:pt x="412796" y="497613"/>
                </a:lnTo>
                <a:lnTo>
                  <a:pt x="385551" y="503129"/>
                </a:lnTo>
                <a:lnTo>
                  <a:pt x="408027" y="615656"/>
                </a:lnTo>
                <a:cubicBezTo>
                  <a:pt x="409635" y="623464"/>
                  <a:pt x="404467" y="631043"/>
                  <a:pt x="396658" y="632652"/>
                </a:cubicBezTo>
                <a:cubicBezTo>
                  <a:pt x="395740" y="632766"/>
                  <a:pt x="394706" y="632881"/>
                  <a:pt x="393788" y="632881"/>
                </a:cubicBezTo>
                <a:cubicBezTo>
                  <a:pt x="387011" y="632881"/>
                  <a:pt x="381040" y="628173"/>
                  <a:pt x="379662" y="621282"/>
                </a:cubicBezTo>
                <a:lnTo>
                  <a:pt x="357208" y="508867"/>
                </a:lnTo>
                <a:lnTo>
                  <a:pt x="356120" y="509087"/>
                </a:lnTo>
                <a:lnTo>
                  <a:pt x="345665" y="506971"/>
                </a:lnTo>
                <a:lnTo>
                  <a:pt x="344406" y="627714"/>
                </a:lnTo>
                <a:cubicBezTo>
                  <a:pt x="344291" y="635638"/>
                  <a:pt x="337860" y="642068"/>
                  <a:pt x="329936" y="642068"/>
                </a:cubicBezTo>
                <a:cubicBezTo>
                  <a:pt x="329936" y="642068"/>
                  <a:pt x="329821" y="642068"/>
                  <a:pt x="329821" y="642068"/>
                </a:cubicBezTo>
                <a:cubicBezTo>
                  <a:pt x="321897" y="641953"/>
                  <a:pt x="315467" y="635408"/>
                  <a:pt x="315582" y="627484"/>
                </a:cubicBezTo>
                <a:lnTo>
                  <a:pt x="316682" y="520755"/>
                </a:lnTo>
                <a:lnTo>
                  <a:pt x="307773" y="585339"/>
                </a:lnTo>
                <a:cubicBezTo>
                  <a:pt x="307428" y="593033"/>
                  <a:pt x="300998" y="599235"/>
                  <a:pt x="293303" y="599235"/>
                </a:cubicBezTo>
                <a:cubicBezTo>
                  <a:pt x="293189" y="599235"/>
                  <a:pt x="292959" y="599235"/>
                  <a:pt x="292844" y="599235"/>
                </a:cubicBezTo>
                <a:cubicBezTo>
                  <a:pt x="284921" y="599006"/>
                  <a:pt x="278604" y="592344"/>
                  <a:pt x="278834" y="584421"/>
                </a:cubicBezTo>
                <a:lnTo>
                  <a:pt x="286034" y="532222"/>
                </a:lnTo>
                <a:lnTo>
                  <a:pt x="253914" y="635868"/>
                </a:lnTo>
                <a:cubicBezTo>
                  <a:pt x="251962" y="642068"/>
                  <a:pt x="246335" y="646087"/>
                  <a:pt x="240133" y="646087"/>
                </a:cubicBezTo>
                <a:cubicBezTo>
                  <a:pt x="238755" y="646087"/>
                  <a:pt x="237263" y="645859"/>
                  <a:pt x="235884" y="645399"/>
                </a:cubicBezTo>
                <a:cubicBezTo>
                  <a:pt x="228305" y="642987"/>
                  <a:pt x="224056" y="634948"/>
                  <a:pt x="226353" y="627369"/>
                </a:cubicBezTo>
                <a:lnTo>
                  <a:pt x="248055" y="557339"/>
                </a:lnTo>
                <a:lnTo>
                  <a:pt x="242660" y="557778"/>
                </a:lnTo>
                <a:cubicBezTo>
                  <a:pt x="235080" y="555367"/>
                  <a:pt x="230946" y="547098"/>
                  <a:pt x="233358" y="539519"/>
                </a:cubicBezTo>
                <a:lnTo>
                  <a:pt x="258573" y="477579"/>
                </a:lnTo>
                <a:lnTo>
                  <a:pt x="250375" y="472046"/>
                </a:lnTo>
                <a:lnTo>
                  <a:pt x="245990" y="483821"/>
                </a:lnTo>
                <a:cubicBezTo>
                  <a:pt x="237838" y="508741"/>
                  <a:pt x="229454" y="534464"/>
                  <a:pt x="216937" y="561566"/>
                </a:cubicBezTo>
                <a:cubicBezTo>
                  <a:pt x="214410" y="566734"/>
                  <a:pt x="209243" y="569949"/>
                  <a:pt x="203730" y="569949"/>
                </a:cubicBezTo>
                <a:cubicBezTo>
                  <a:pt x="201663" y="569949"/>
                  <a:pt x="199711" y="569490"/>
                  <a:pt x="197759" y="568571"/>
                </a:cubicBezTo>
                <a:cubicBezTo>
                  <a:pt x="190525" y="565241"/>
                  <a:pt x="187309" y="556628"/>
                  <a:pt x="190640" y="549393"/>
                </a:cubicBezTo>
                <a:cubicBezTo>
                  <a:pt x="202467" y="523785"/>
                  <a:pt x="210162" y="499898"/>
                  <a:pt x="218429" y="474750"/>
                </a:cubicBezTo>
                <a:lnTo>
                  <a:pt x="221996" y="463941"/>
                </a:lnTo>
                <a:lnTo>
                  <a:pt x="136207" y="583386"/>
                </a:lnTo>
                <a:cubicBezTo>
                  <a:pt x="133336" y="587290"/>
                  <a:pt x="128972" y="589357"/>
                  <a:pt x="124379" y="589357"/>
                </a:cubicBezTo>
                <a:cubicBezTo>
                  <a:pt x="121508" y="589357"/>
                  <a:pt x="118521" y="588439"/>
                  <a:pt x="115995" y="586601"/>
                </a:cubicBezTo>
                <a:cubicBezTo>
                  <a:pt x="109565" y="581893"/>
                  <a:pt x="108072" y="572936"/>
                  <a:pt x="112666" y="566389"/>
                </a:cubicBezTo>
                <a:lnTo>
                  <a:pt x="154041" y="508816"/>
                </a:lnTo>
                <a:lnTo>
                  <a:pt x="153834" y="508884"/>
                </a:lnTo>
                <a:cubicBezTo>
                  <a:pt x="150160" y="508626"/>
                  <a:pt x="146600" y="506961"/>
                  <a:pt x="144016" y="503918"/>
                </a:cubicBezTo>
                <a:cubicBezTo>
                  <a:pt x="138848" y="497831"/>
                  <a:pt x="139423" y="488759"/>
                  <a:pt x="145508" y="483592"/>
                </a:cubicBezTo>
                <a:lnTo>
                  <a:pt x="207605" y="429896"/>
                </a:lnTo>
                <a:lnTo>
                  <a:pt x="200482" y="419340"/>
                </a:lnTo>
                <a:lnTo>
                  <a:pt x="88893" y="477277"/>
                </a:lnTo>
                <a:cubicBezTo>
                  <a:pt x="86711" y="478311"/>
                  <a:pt x="84529" y="478884"/>
                  <a:pt x="82233" y="478884"/>
                </a:cubicBezTo>
                <a:cubicBezTo>
                  <a:pt x="77065" y="478884"/>
                  <a:pt x="72012" y="476014"/>
                  <a:pt x="69371" y="471076"/>
                </a:cubicBezTo>
                <a:cubicBezTo>
                  <a:pt x="65697" y="463955"/>
                  <a:pt x="68452" y="455228"/>
                  <a:pt x="75573" y="451553"/>
                </a:cubicBezTo>
                <a:lnTo>
                  <a:pt x="182700" y="395932"/>
                </a:lnTo>
                <a:lnTo>
                  <a:pt x="160939" y="399588"/>
                </a:lnTo>
                <a:cubicBezTo>
                  <a:pt x="136205" y="406967"/>
                  <a:pt x="112376" y="417388"/>
                  <a:pt x="90155" y="430652"/>
                </a:cubicBezTo>
                <a:cubicBezTo>
                  <a:pt x="87859" y="432030"/>
                  <a:pt x="85217" y="432719"/>
                  <a:pt x="82691" y="432719"/>
                </a:cubicBezTo>
                <a:cubicBezTo>
                  <a:pt x="77753" y="432719"/>
                  <a:pt x="72930" y="430193"/>
                  <a:pt x="70289" y="425714"/>
                </a:cubicBezTo>
                <a:cubicBezTo>
                  <a:pt x="66155" y="418823"/>
                  <a:pt x="68451" y="409981"/>
                  <a:pt x="75341" y="405962"/>
                </a:cubicBezTo>
                <a:cubicBezTo>
                  <a:pt x="99630" y="391492"/>
                  <a:pt x="125641" y="380094"/>
                  <a:pt x="152642" y="372013"/>
                </a:cubicBezTo>
                <a:lnTo>
                  <a:pt x="178471" y="367652"/>
                </a:lnTo>
                <a:lnTo>
                  <a:pt x="175686" y="353896"/>
                </a:lnTo>
                <a:lnTo>
                  <a:pt x="16430" y="375415"/>
                </a:lnTo>
                <a:cubicBezTo>
                  <a:pt x="15742" y="375415"/>
                  <a:pt x="15053" y="375530"/>
                  <a:pt x="14478" y="375530"/>
                </a:cubicBezTo>
                <a:cubicBezTo>
                  <a:pt x="7358" y="375530"/>
                  <a:pt x="1158" y="370247"/>
                  <a:pt x="124" y="363013"/>
                </a:cubicBezTo>
                <a:cubicBezTo>
                  <a:pt x="-910" y="355089"/>
                  <a:pt x="4602" y="347854"/>
                  <a:pt x="12526" y="346706"/>
                </a:cubicBezTo>
                <a:lnTo>
                  <a:pt x="111089" y="333388"/>
                </a:lnTo>
                <a:lnTo>
                  <a:pt x="17006" y="323049"/>
                </a:lnTo>
                <a:cubicBezTo>
                  <a:pt x="9082" y="322131"/>
                  <a:pt x="3340" y="315011"/>
                  <a:pt x="4259" y="307087"/>
                </a:cubicBezTo>
                <a:cubicBezTo>
                  <a:pt x="5177" y="299163"/>
                  <a:pt x="12183" y="293537"/>
                  <a:pt x="20221" y="294340"/>
                </a:cubicBezTo>
                <a:lnTo>
                  <a:pt x="150224" y="308626"/>
                </a:lnTo>
                <a:lnTo>
                  <a:pt x="52145" y="248291"/>
                </a:lnTo>
                <a:cubicBezTo>
                  <a:pt x="45370" y="244157"/>
                  <a:pt x="43188" y="235199"/>
                  <a:pt x="47437" y="228424"/>
                </a:cubicBezTo>
                <a:cubicBezTo>
                  <a:pt x="51571" y="221649"/>
                  <a:pt x="60529" y="219467"/>
                  <a:pt x="67304" y="223716"/>
                </a:cubicBezTo>
                <a:lnTo>
                  <a:pt x="174808" y="289849"/>
                </a:lnTo>
                <a:lnTo>
                  <a:pt x="176748" y="278475"/>
                </a:lnTo>
                <a:lnTo>
                  <a:pt x="163351" y="267038"/>
                </a:lnTo>
                <a:cubicBezTo>
                  <a:pt x="135029" y="247056"/>
                  <a:pt x="104856" y="229686"/>
                  <a:pt x="73046" y="215102"/>
                </a:cubicBezTo>
                <a:cubicBezTo>
                  <a:pt x="65811" y="211773"/>
                  <a:pt x="62595" y="203159"/>
                  <a:pt x="65926" y="195925"/>
                </a:cubicBezTo>
                <a:cubicBezTo>
                  <a:pt x="69257" y="188690"/>
                  <a:pt x="77869" y="185474"/>
                  <a:pt x="85104" y="188805"/>
                </a:cubicBezTo>
                <a:lnTo>
                  <a:pt x="177292" y="241811"/>
                </a:lnTo>
                <a:lnTo>
                  <a:pt x="101640" y="153206"/>
                </a:lnTo>
                <a:cubicBezTo>
                  <a:pt x="96472" y="147119"/>
                  <a:pt x="97162" y="138047"/>
                  <a:pt x="103247" y="132879"/>
                </a:cubicBezTo>
                <a:cubicBezTo>
                  <a:pt x="109334" y="127711"/>
                  <a:pt x="118406" y="128401"/>
                  <a:pt x="123574" y="134486"/>
                </a:cubicBezTo>
                <a:lnTo>
                  <a:pt x="199885" y="223862"/>
                </a:lnTo>
                <a:lnTo>
                  <a:pt x="209185" y="206970"/>
                </a:lnTo>
                <a:lnTo>
                  <a:pt x="210992" y="205120"/>
                </a:lnTo>
                <a:lnTo>
                  <a:pt x="126560" y="112209"/>
                </a:lnTo>
                <a:cubicBezTo>
                  <a:pt x="121163" y="106352"/>
                  <a:pt x="121622" y="97166"/>
                  <a:pt x="127478" y="91768"/>
                </a:cubicBezTo>
                <a:cubicBezTo>
                  <a:pt x="133335" y="86485"/>
                  <a:pt x="142522" y="86830"/>
                  <a:pt x="147919" y="92687"/>
                </a:cubicBezTo>
                <a:lnTo>
                  <a:pt x="231244" y="184379"/>
                </a:lnTo>
                <a:lnTo>
                  <a:pt x="237346" y="178129"/>
                </a:lnTo>
                <a:lnTo>
                  <a:pt x="249848" y="170536"/>
                </a:lnTo>
                <a:lnTo>
                  <a:pt x="212229" y="103251"/>
                </a:lnTo>
                <a:cubicBezTo>
                  <a:pt x="208324" y="96246"/>
                  <a:pt x="210850" y="87518"/>
                  <a:pt x="217741" y="83614"/>
                </a:cubicBezTo>
                <a:cubicBezTo>
                  <a:pt x="224746" y="79708"/>
                  <a:pt x="233473" y="82235"/>
                  <a:pt x="237378" y="89126"/>
                </a:cubicBezTo>
                <a:lnTo>
                  <a:pt x="274517" y="155552"/>
                </a:lnTo>
                <a:lnTo>
                  <a:pt x="283469" y="150114"/>
                </a:lnTo>
                <a:lnTo>
                  <a:pt x="286918" y="149416"/>
                </a:lnTo>
                <a:lnTo>
                  <a:pt x="248747" y="69029"/>
                </a:lnTo>
                <a:cubicBezTo>
                  <a:pt x="245301" y="61795"/>
                  <a:pt x="248402" y="53181"/>
                  <a:pt x="255637" y="49737"/>
                </a:cubicBezTo>
                <a:cubicBezTo>
                  <a:pt x="262871" y="46291"/>
                  <a:pt x="271484" y="49392"/>
                  <a:pt x="274929" y="56627"/>
                </a:cubicBezTo>
                <a:lnTo>
                  <a:pt x="316178" y="143492"/>
                </a:lnTo>
                <a:lnTo>
                  <a:pt x="323176" y="142075"/>
                </a:lnTo>
                <a:lnTo>
                  <a:pt x="289744" y="18501"/>
                </a:lnTo>
                <a:cubicBezTo>
                  <a:pt x="287677" y="10807"/>
                  <a:pt x="292156" y="2883"/>
                  <a:pt x="299965" y="816"/>
                </a:cubicBezTo>
                <a:cubicBezTo>
                  <a:pt x="307659" y="-1251"/>
                  <a:pt x="315582" y="3228"/>
                  <a:pt x="317650" y="11037"/>
                </a:cubicBezTo>
                <a:lnTo>
                  <a:pt x="351548" y="136332"/>
                </a:lnTo>
                <a:lnTo>
                  <a:pt x="356120" y="135406"/>
                </a:lnTo>
                <a:lnTo>
                  <a:pt x="366470" y="137501"/>
                </a:lnTo>
                <a:lnTo>
                  <a:pt x="360714" y="15171"/>
                </a:lnTo>
                <a:cubicBezTo>
                  <a:pt x="360369" y="7247"/>
                  <a:pt x="366455" y="472"/>
                  <a:pt x="374494" y="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4"/>
          <p:cNvSpPr/>
          <p:nvPr/>
        </p:nvSpPr>
        <p:spPr>
          <a:xfrm flipH="1">
            <a:off x="10798620" y="1003229"/>
            <a:ext cx="534366" cy="534718"/>
          </a:xfrm>
          <a:custGeom>
            <a:avLst/>
            <a:gdLst/>
            <a:ahLst/>
            <a:cxnLst/>
            <a:rect l="l" t="t" r="r" b="b"/>
            <a:pathLst>
              <a:path w="655664" h="656096" extrusionOk="0">
                <a:moveTo>
                  <a:pt x="373434" y="55"/>
                </a:moveTo>
                <a:cubicBezTo>
                  <a:pt x="381358" y="858"/>
                  <a:pt x="387215" y="7863"/>
                  <a:pt x="386526" y="15787"/>
                </a:cubicBezTo>
                <a:lnTo>
                  <a:pt x="374924" y="139959"/>
                </a:lnTo>
                <a:lnTo>
                  <a:pt x="397122" y="145332"/>
                </a:lnTo>
                <a:lnTo>
                  <a:pt x="422012" y="70564"/>
                </a:lnTo>
                <a:cubicBezTo>
                  <a:pt x="424538" y="62985"/>
                  <a:pt x="432691" y="58851"/>
                  <a:pt x="440270" y="61378"/>
                </a:cubicBezTo>
                <a:cubicBezTo>
                  <a:pt x="447850" y="63904"/>
                  <a:pt x="451870" y="72057"/>
                  <a:pt x="449457" y="79636"/>
                </a:cubicBezTo>
                <a:lnTo>
                  <a:pt x="425315" y="152156"/>
                </a:lnTo>
                <a:lnTo>
                  <a:pt x="435422" y="154602"/>
                </a:lnTo>
                <a:lnTo>
                  <a:pt x="438274" y="156688"/>
                </a:lnTo>
                <a:lnTo>
                  <a:pt x="471850" y="74468"/>
                </a:lnTo>
                <a:cubicBezTo>
                  <a:pt x="474836" y="67118"/>
                  <a:pt x="483334" y="63559"/>
                  <a:pt x="490683" y="66545"/>
                </a:cubicBezTo>
                <a:cubicBezTo>
                  <a:pt x="498033" y="69531"/>
                  <a:pt x="501593" y="78028"/>
                  <a:pt x="498607" y="85378"/>
                </a:cubicBezTo>
                <a:lnTo>
                  <a:pt x="462308" y="174265"/>
                </a:lnTo>
                <a:lnTo>
                  <a:pt x="468127" y="178521"/>
                </a:lnTo>
                <a:lnTo>
                  <a:pt x="536849" y="70679"/>
                </a:lnTo>
                <a:cubicBezTo>
                  <a:pt x="538973" y="67292"/>
                  <a:pt x="542274" y="65110"/>
                  <a:pt x="545892" y="64321"/>
                </a:cubicBezTo>
                <a:cubicBezTo>
                  <a:pt x="549509" y="63531"/>
                  <a:pt x="553442" y="64134"/>
                  <a:pt x="556829" y="66316"/>
                </a:cubicBezTo>
                <a:cubicBezTo>
                  <a:pt x="563491" y="70564"/>
                  <a:pt x="565558" y="79523"/>
                  <a:pt x="561194" y="86298"/>
                </a:cubicBezTo>
                <a:lnTo>
                  <a:pt x="491523" y="195631"/>
                </a:lnTo>
                <a:lnTo>
                  <a:pt x="495277" y="198377"/>
                </a:lnTo>
                <a:lnTo>
                  <a:pt x="500718" y="207452"/>
                </a:lnTo>
                <a:lnTo>
                  <a:pt x="587146" y="120864"/>
                </a:lnTo>
                <a:cubicBezTo>
                  <a:pt x="592773" y="115236"/>
                  <a:pt x="601960" y="115236"/>
                  <a:pt x="607587" y="120864"/>
                </a:cubicBezTo>
                <a:cubicBezTo>
                  <a:pt x="613215" y="126605"/>
                  <a:pt x="613215" y="135677"/>
                  <a:pt x="607587" y="141304"/>
                </a:cubicBezTo>
                <a:lnTo>
                  <a:pt x="528801" y="220237"/>
                </a:lnTo>
                <a:lnTo>
                  <a:pt x="621484" y="183794"/>
                </a:lnTo>
                <a:cubicBezTo>
                  <a:pt x="628947" y="180923"/>
                  <a:pt x="637216" y="184598"/>
                  <a:pt x="640202" y="191948"/>
                </a:cubicBezTo>
                <a:cubicBezTo>
                  <a:pt x="643073" y="199413"/>
                  <a:pt x="639512" y="207795"/>
                  <a:pt x="632048" y="210666"/>
                </a:cubicBezTo>
                <a:lnTo>
                  <a:pt x="527332" y="251840"/>
                </a:lnTo>
                <a:lnTo>
                  <a:pt x="527696" y="252448"/>
                </a:lnTo>
                <a:lnTo>
                  <a:pt x="639857" y="241787"/>
                </a:lnTo>
                <a:cubicBezTo>
                  <a:pt x="647781" y="240982"/>
                  <a:pt x="654901" y="246840"/>
                  <a:pt x="655591" y="254764"/>
                </a:cubicBezTo>
                <a:cubicBezTo>
                  <a:pt x="656394" y="262688"/>
                  <a:pt x="650538" y="269693"/>
                  <a:pt x="642614" y="270496"/>
                </a:cubicBezTo>
                <a:lnTo>
                  <a:pt x="537056" y="280530"/>
                </a:lnTo>
                <a:lnTo>
                  <a:pt x="539944" y="295225"/>
                </a:lnTo>
                <a:lnTo>
                  <a:pt x="612183" y="299435"/>
                </a:lnTo>
                <a:cubicBezTo>
                  <a:pt x="620105" y="299895"/>
                  <a:pt x="626192" y="306785"/>
                  <a:pt x="625733" y="314709"/>
                </a:cubicBezTo>
                <a:cubicBezTo>
                  <a:pt x="625273" y="322631"/>
                  <a:pt x="618383" y="328718"/>
                  <a:pt x="610459" y="328259"/>
                </a:cubicBezTo>
                <a:lnTo>
                  <a:pt x="542257" y="324284"/>
                </a:lnTo>
                <a:lnTo>
                  <a:pt x="541040" y="331567"/>
                </a:lnTo>
                <a:lnTo>
                  <a:pt x="635838" y="349388"/>
                </a:lnTo>
                <a:cubicBezTo>
                  <a:pt x="643647" y="350882"/>
                  <a:pt x="648815" y="358460"/>
                  <a:pt x="647322" y="366269"/>
                </a:cubicBezTo>
                <a:cubicBezTo>
                  <a:pt x="645829" y="374078"/>
                  <a:pt x="638250" y="379246"/>
                  <a:pt x="630441" y="377754"/>
                </a:cubicBezTo>
                <a:lnTo>
                  <a:pt x="536282" y="360053"/>
                </a:lnTo>
                <a:lnTo>
                  <a:pt x="536124" y="361003"/>
                </a:lnTo>
                <a:lnTo>
                  <a:pt x="646060" y="412435"/>
                </a:lnTo>
                <a:cubicBezTo>
                  <a:pt x="653294" y="415765"/>
                  <a:pt x="656395" y="424378"/>
                  <a:pt x="653065" y="431613"/>
                </a:cubicBezTo>
                <a:cubicBezTo>
                  <a:pt x="649734" y="438847"/>
                  <a:pt x="641122" y="441948"/>
                  <a:pt x="633887" y="438618"/>
                </a:cubicBezTo>
                <a:lnTo>
                  <a:pt x="593554" y="419748"/>
                </a:lnTo>
                <a:lnTo>
                  <a:pt x="593694" y="420933"/>
                </a:lnTo>
                <a:cubicBezTo>
                  <a:pt x="591512" y="428627"/>
                  <a:pt x="583588" y="433105"/>
                  <a:pt x="575893" y="430924"/>
                </a:cubicBezTo>
                <a:lnTo>
                  <a:pt x="544506" y="422128"/>
                </a:lnTo>
                <a:lnTo>
                  <a:pt x="618154" y="469740"/>
                </a:lnTo>
                <a:cubicBezTo>
                  <a:pt x="624929" y="474103"/>
                  <a:pt x="626766" y="483060"/>
                  <a:pt x="622402" y="489721"/>
                </a:cubicBezTo>
                <a:cubicBezTo>
                  <a:pt x="618039" y="496382"/>
                  <a:pt x="609081" y="498334"/>
                  <a:pt x="602420" y="493970"/>
                </a:cubicBezTo>
                <a:lnTo>
                  <a:pt x="505016" y="431001"/>
                </a:lnTo>
                <a:lnTo>
                  <a:pt x="498807" y="439942"/>
                </a:lnTo>
                <a:lnTo>
                  <a:pt x="516522" y="454236"/>
                </a:lnTo>
                <a:cubicBezTo>
                  <a:pt x="543738" y="475940"/>
                  <a:pt x="571874" y="498334"/>
                  <a:pt x="593923" y="520038"/>
                </a:cubicBezTo>
                <a:cubicBezTo>
                  <a:pt x="600008" y="525665"/>
                  <a:pt x="599664" y="534737"/>
                  <a:pt x="594038" y="540479"/>
                </a:cubicBezTo>
                <a:cubicBezTo>
                  <a:pt x="588410" y="546105"/>
                  <a:pt x="579224" y="546220"/>
                  <a:pt x="573596" y="540594"/>
                </a:cubicBezTo>
                <a:cubicBezTo>
                  <a:pt x="552695" y="519923"/>
                  <a:pt x="525135" y="497989"/>
                  <a:pt x="498492" y="476745"/>
                </a:cubicBezTo>
                <a:lnTo>
                  <a:pt x="491040" y="470746"/>
                </a:lnTo>
                <a:lnTo>
                  <a:pt x="544657" y="537608"/>
                </a:lnTo>
                <a:cubicBezTo>
                  <a:pt x="549710" y="543808"/>
                  <a:pt x="548676" y="552880"/>
                  <a:pt x="542476" y="557933"/>
                </a:cubicBezTo>
                <a:cubicBezTo>
                  <a:pt x="536274" y="562871"/>
                  <a:pt x="527317" y="561838"/>
                  <a:pt x="522149" y="555751"/>
                </a:cubicBezTo>
                <a:lnTo>
                  <a:pt x="492259" y="518504"/>
                </a:lnTo>
                <a:lnTo>
                  <a:pt x="524905" y="603180"/>
                </a:lnTo>
                <a:cubicBezTo>
                  <a:pt x="527775" y="610644"/>
                  <a:pt x="524101" y="619028"/>
                  <a:pt x="516637" y="621899"/>
                </a:cubicBezTo>
                <a:cubicBezTo>
                  <a:pt x="510894" y="624081"/>
                  <a:pt x="504579" y="622472"/>
                  <a:pt x="500675" y="618224"/>
                </a:cubicBezTo>
                <a:cubicBezTo>
                  <a:pt x="499526" y="616961"/>
                  <a:pt x="498492" y="615353"/>
                  <a:pt x="497919" y="613630"/>
                </a:cubicBezTo>
                <a:lnTo>
                  <a:pt x="447777" y="483638"/>
                </a:lnTo>
                <a:lnTo>
                  <a:pt x="445179" y="485196"/>
                </a:lnTo>
                <a:lnTo>
                  <a:pt x="443141" y="616845"/>
                </a:lnTo>
                <a:cubicBezTo>
                  <a:pt x="443026" y="624884"/>
                  <a:pt x="436481" y="631200"/>
                  <a:pt x="428442" y="631085"/>
                </a:cubicBezTo>
                <a:cubicBezTo>
                  <a:pt x="424308" y="630970"/>
                  <a:pt x="420518" y="629248"/>
                  <a:pt x="417991" y="626377"/>
                </a:cubicBezTo>
                <a:cubicBezTo>
                  <a:pt x="415580" y="623735"/>
                  <a:pt x="414202" y="620291"/>
                  <a:pt x="414202" y="616386"/>
                </a:cubicBezTo>
                <a:lnTo>
                  <a:pt x="415207" y="551449"/>
                </a:lnTo>
                <a:lnTo>
                  <a:pt x="404441" y="549206"/>
                </a:lnTo>
                <a:lnTo>
                  <a:pt x="404330" y="549039"/>
                </a:lnTo>
                <a:lnTo>
                  <a:pt x="401756" y="573668"/>
                </a:lnTo>
                <a:cubicBezTo>
                  <a:pt x="398024" y="598543"/>
                  <a:pt x="393100" y="622874"/>
                  <a:pt x="386756" y="645555"/>
                </a:cubicBezTo>
                <a:cubicBezTo>
                  <a:pt x="384574" y="653248"/>
                  <a:pt x="376650" y="657727"/>
                  <a:pt x="368956" y="655544"/>
                </a:cubicBezTo>
                <a:cubicBezTo>
                  <a:pt x="361261" y="653363"/>
                  <a:pt x="356783" y="645440"/>
                  <a:pt x="358965" y="637746"/>
                </a:cubicBezTo>
                <a:cubicBezTo>
                  <a:pt x="368209" y="604730"/>
                  <a:pt x="374439" y="566575"/>
                  <a:pt x="378200" y="527817"/>
                </a:cubicBezTo>
                <a:lnTo>
                  <a:pt x="379030" y="506500"/>
                </a:lnTo>
                <a:lnTo>
                  <a:pt x="354159" y="510163"/>
                </a:lnTo>
                <a:lnTo>
                  <a:pt x="339672" y="608461"/>
                </a:lnTo>
                <a:cubicBezTo>
                  <a:pt x="338525" y="616385"/>
                  <a:pt x="331175" y="621782"/>
                  <a:pt x="323251" y="620635"/>
                </a:cubicBezTo>
                <a:cubicBezTo>
                  <a:pt x="319920" y="620060"/>
                  <a:pt x="316935" y="618452"/>
                  <a:pt x="314752" y="616040"/>
                </a:cubicBezTo>
                <a:cubicBezTo>
                  <a:pt x="311883" y="612940"/>
                  <a:pt x="310504" y="608691"/>
                  <a:pt x="311078" y="604212"/>
                </a:cubicBezTo>
                <a:lnTo>
                  <a:pt x="325092" y="509116"/>
                </a:lnTo>
                <a:lnTo>
                  <a:pt x="322466" y="513445"/>
                </a:lnTo>
                <a:lnTo>
                  <a:pt x="311193" y="547139"/>
                </a:lnTo>
                <a:cubicBezTo>
                  <a:pt x="309930" y="550928"/>
                  <a:pt x="307260" y="553856"/>
                  <a:pt x="303958" y="555522"/>
                </a:cubicBezTo>
                <a:lnTo>
                  <a:pt x="296619" y="556057"/>
                </a:lnTo>
                <a:lnTo>
                  <a:pt x="295416" y="558039"/>
                </a:lnTo>
                <a:lnTo>
                  <a:pt x="289948" y="572632"/>
                </a:lnTo>
                <a:cubicBezTo>
                  <a:pt x="287192" y="580096"/>
                  <a:pt x="278809" y="583886"/>
                  <a:pt x="271344" y="581131"/>
                </a:cubicBezTo>
                <a:cubicBezTo>
                  <a:pt x="269162" y="580326"/>
                  <a:pt x="267210" y="578948"/>
                  <a:pt x="265718" y="577340"/>
                </a:cubicBezTo>
                <a:cubicBezTo>
                  <a:pt x="262157" y="573436"/>
                  <a:pt x="260895" y="567809"/>
                  <a:pt x="262847" y="562526"/>
                </a:cubicBezTo>
                <a:lnTo>
                  <a:pt x="267034" y="551351"/>
                </a:lnTo>
                <a:lnTo>
                  <a:pt x="266866" y="549665"/>
                </a:lnTo>
                <a:lnTo>
                  <a:pt x="268962" y="546207"/>
                </a:lnTo>
                <a:lnTo>
                  <a:pt x="279691" y="517572"/>
                </a:lnTo>
                <a:lnTo>
                  <a:pt x="220242" y="569877"/>
                </a:lnTo>
                <a:cubicBezTo>
                  <a:pt x="214155" y="573551"/>
                  <a:pt x="206462" y="572289"/>
                  <a:pt x="201867" y="567351"/>
                </a:cubicBezTo>
                <a:cubicBezTo>
                  <a:pt x="201294" y="566661"/>
                  <a:pt x="200720" y="565972"/>
                  <a:pt x="200260" y="565169"/>
                </a:cubicBezTo>
                <a:cubicBezTo>
                  <a:pt x="196011" y="558392"/>
                  <a:pt x="198193" y="549436"/>
                  <a:pt x="204968" y="545302"/>
                </a:cubicBezTo>
                <a:cubicBezTo>
                  <a:pt x="224893" y="532957"/>
                  <a:pt x="242606" y="517339"/>
                  <a:pt x="257377" y="499295"/>
                </a:cubicBezTo>
                <a:lnTo>
                  <a:pt x="265886" y="484468"/>
                </a:lnTo>
                <a:lnTo>
                  <a:pt x="243487" y="468087"/>
                </a:lnTo>
                <a:lnTo>
                  <a:pt x="175570" y="560459"/>
                </a:lnTo>
                <a:cubicBezTo>
                  <a:pt x="170862" y="566890"/>
                  <a:pt x="161789" y="568269"/>
                  <a:pt x="155359" y="563560"/>
                </a:cubicBezTo>
                <a:cubicBezTo>
                  <a:pt x="154554" y="562986"/>
                  <a:pt x="153866" y="562297"/>
                  <a:pt x="153177" y="561608"/>
                </a:cubicBezTo>
                <a:cubicBezTo>
                  <a:pt x="148584" y="556669"/>
                  <a:pt x="148124" y="548976"/>
                  <a:pt x="152258" y="543349"/>
                </a:cubicBezTo>
                <a:lnTo>
                  <a:pt x="220145" y="451016"/>
                </a:lnTo>
                <a:lnTo>
                  <a:pt x="219208" y="450330"/>
                </a:lnTo>
                <a:lnTo>
                  <a:pt x="213710" y="441160"/>
                </a:lnTo>
                <a:lnTo>
                  <a:pt x="123893" y="521416"/>
                </a:lnTo>
                <a:cubicBezTo>
                  <a:pt x="117806" y="526928"/>
                  <a:pt x="108735" y="526468"/>
                  <a:pt x="103452" y="520612"/>
                </a:cubicBezTo>
                <a:cubicBezTo>
                  <a:pt x="98054" y="514525"/>
                  <a:pt x="98514" y="505453"/>
                  <a:pt x="104486" y="500056"/>
                </a:cubicBezTo>
                <a:lnTo>
                  <a:pt x="184006" y="428965"/>
                </a:lnTo>
                <a:lnTo>
                  <a:pt x="130210" y="465950"/>
                </a:lnTo>
                <a:cubicBezTo>
                  <a:pt x="124352" y="471002"/>
                  <a:pt x="115509" y="470428"/>
                  <a:pt x="110228" y="464686"/>
                </a:cubicBezTo>
                <a:cubicBezTo>
                  <a:pt x="110113" y="464571"/>
                  <a:pt x="109998" y="464457"/>
                  <a:pt x="109883" y="464342"/>
                </a:cubicBezTo>
                <a:cubicBezTo>
                  <a:pt x="104715" y="458255"/>
                  <a:pt x="105405" y="449183"/>
                  <a:pt x="111375" y="444016"/>
                </a:cubicBezTo>
                <a:lnTo>
                  <a:pt x="154694" y="414217"/>
                </a:lnTo>
                <a:lnTo>
                  <a:pt x="56598" y="460322"/>
                </a:lnTo>
                <a:cubicBezTo>
                  <a:pt x="50742" y="463078"/>
                  <a:pt x="43966" y="461584"/>
                  <a:pt x="39832" y="456991"/>
                </a:cubicBezTo>
                <a:cubicBezTo>
                  <a:pt x="38913" y="455957"/>
                  <a:pt x="38110" y="454694"/>
                  <a:pt x="37420" y="453431"/>
                </a:cubicBezTo>
                <a:cubicBezTo>
                  <a:pt x="33975" y="446197"/>
                  <a:pt x="37191" y="437584"/>
                  <a:pt x="44310" y="434253"/>
                </a:cubicBezTo>
                <a:lnTo>
                  <a:pt x="110886" y="402963"/>
                </a:lnTo>
                <a:lnTo>
                  <a:pt x="106783" y="399114"/>
                </a:lnTo>
                <a:cubicBezTo>
                  <a:pt x="103452" y="391879"/>
                  <a:pt x="106668" y="383267"/>
                  <a:pt x="114017" y="379936"/>
                </a:cubicBezTo>
                <a:lnTo>
                  <a:pt x="176675" y="356853"/>
                </a:lnTo>
                <a:lnTo>
                  <a:pt x="175241" y="347122"/>
                </a:lnTo>
                <a:lnTo>
                  <a:pt x="163627" y="351800"/>
                </a:lnTo>
                <a:cubicBezTo>
                  <a:pt x="139740" y="362595"/>
                  <a:pt x="115051" y="373734"/>
                  <a:pt x="86685" y="382806"/>
                </a:cubicBezTo>
                <a:cubicBezTo>
                  <a:pt x="81058" y="384644"/>
                  <a:pt x="75317" y="382806"/>
                  <a:pt x="71527" y="378787"/>
                </a:cubicBezTo>
                <a:cubicBezTo>
                  <a:pt x="70149" y="377294"/>
                  <a:pt x="69115" y="375456"/>
                  <a:pt x="68427" y="373389"/>
                </a:cubicBezTo>
                <a:cubicBezTo>
                  <a:pt x="66014" y="365810"/>
                  <a:pt x="70149" y="357657"/>
                  <a:pt x="77843" y="355246"/>
                </a:cubicBezTo>
                <a:cubicBezTo>
                  <a:pt x="104715" y="346632"/>
                  <a:pt x="127567" y="336411"/>
                  <a:pt x="151684" y="325502"/>
                </a:cubicBezTo>
                <a:lnTo>
                  <a:pt x="161878" y="320942"/>
                </a:lnTo>
                <a:lnTo>
                  <a:pt x="16176" y="338020"/>
                </a:lnTo>
                <a:cubicBezTo>
                  <a:pt x="11238" y="338594"/>
                  <a:pt x="6759" y="336642"/>
                  <a:pt x="3773" y="333426"/>
                </a:cubicBezTo>
                <a:cubicBezTo>
                  <a:pt x="1821" y="331245"/>
                  <a:pt x="443" y="328488"/>
                  <a:pt x="98" y="325388"/>
                </a:cubicBezTo>
                <a:cubicBezTo>
                  <a:pt x="-820" y="317465"/>
                  <a:pt x="4806" y="310230"/>
                  <a:pt x="12730" y="309311"/>
                </a:cubicBezTo>
                <a:lnTo>
                  <a:pt x="83428" y="301024"/>
                </a:lnTo>
                <a:lnTo>
                  <a:pt x="83025" y="300798"/>
                </a:lnTo>
                <a:cubicBezTo>
                  <a:pt x="80743" y="297884"/>
                  <a:pt x="79566" y="294094"/>
                  <a:pt x="80025" y="290132"/>
                </a:cubicBezTo>
                <a:cubicBezTo>
                  <a:pt x="80943" y="282208"/>
                  <a:pt x="88178" y="276582"/>
                  <a:pt x="96102" y="277500"/>
                </a:cubicBezTo>
                <a:lnTo>
                  <a:pt x="177567" y="287175"/>
                </a:lnTo>
                <a:lnTo>
                  <a:pt x="180570" y="274770"/>
                </a:lnTo>
                <a:lnTo>
                  <a:pt x="62685" y="231452"/>
                </a:lnTo>
                <a:cubicBezTo>
                  <a:pt x="60388" y="230648"/>
                  <a:pt x="58436" y="229385"/>
                  <a:pt x="56944" y="227662"/>
                </a:cubicBezTo>
                <a:cubicBezTo>
                  <a:pt x="53383" y="223758"/>
                  <a:pt x="52121" y="218130"/>
                  <a:pt x="54073" y="212962"/>
                </a:cubicBezTo>
                <a:cubicBezTo>
                  <a:pt x="56829" y="205498"/>
                  <a:pt x="65097" y="201594"/>
                  <a:pt x="72561" y="204350"/>
                </a:cubicBezTo>
                <a:lnTo>
                  <a:pt x="186047" y="246052"/>
                </a:lnTo>
                <a:lnTo>
                  <a:pt x="168594" y="232383"/>
                </a:lnTo>
                <a:cubicBezTo>
                  <a:pt x="146488" y="219105"/>
                  <a:pt x="122745" y="208541"/>
                  <a:pt x="97940" y="201019"/>
                </a:cubicBezTo>
                <a:cubicBezTo>
                  <a:pt x="95299" y="200215"/>
                  <a:pt x="93117" y="198836"/>
                  <a:pt x="91394" y="196884"/>
                </a:cubicBezTo>
                <a:cubicBezTo>
                  <a:pt x="88064" y="193210"/>
                  <a:pt x="86685" y="188042"/>
                  <a:pt x="88179" y="182989"/>
                </a:cubicBezTo>
                <a:cubicBezTo>
                  <a:pt x="90476" y="175410"/>
                  <a:pt x="98513" y="171046"/>
                  <a:pt x="106208" y="173343"/>
                </a:cubicBezTo>
                <a:cubicBezTo>
                  <a:pt x="133252" y="181496"/>
                  <a:pt x="159205" y="193037"/>
                  <a:pt x="183378" y="207550"/>
                </a:cubicBezTo>
                <a:lnTo>
                  <a:pt x="203959" y="223657"/>
                </a:lnTo>
                <a:lnTo>
                  <a:pt x="212254" y="212315"/>
                </a:lnTo>
                <a:lnTo>
                  <a:pt x="89097" y="109264"/>
                </a:lnTo>
                <a:cubicBezTo>
                  <a:pt x="88522" y="108804"/>
                  <a:pt x="87948" y="108345"/>
                  <a:pt x="87604" y="107885"/>
                </a:cubicBezTo>
                <a:cubicBezTo>
                  <a:pt x="82781" y="102603"/>
                  <a:pt x="82552" y="94450"/>
                  <a:pt x="87260" y="88937"/>
                </a:cubicBezTo>
                <a:cubicBezTo>
                  <a:pt x="92428" y="82852"/>
                  <a:pt x="101499" y="82047"/>
                  <a:pt x="107585" y="87100"/>
                </a:cubicBezTo>
                <a:lnTo>
                  <a:pt x="183566" y="150677"/>
                </a:lnTo>
                <a:lnTo>
                  <a:pt x="127913" y="74468"/>
                </a:lnTo>
                <a:cubicBezTo>
                  <a:pt x="123205" y="68038"/>
                  <a:pt x="124582" y="58966"/>
                  <a:pt x="131127" y="54258"/>
                </a:cubicBezTo>
                <a:cubicBezTo>
                  <a:pt x="137559" y="49549"/>
                  <a:pt x="146516" y="50927"/>
                  <a:pt x="151339" y="57472"/>
                </a:cubicBezTo>
                <a:lnTo>
                  <a:pt x="228311" y="162886"/>
                </a:lnTo>
                <a:lnTo>
                  <a:pt x="206805" y="50123"/>
                </a:lnTo>
                <a:cubicBezTo>
                  <a:pt x="205313" y="42314"/>
                  <a:pt x="210481" y="34735"/>
                  <a:pt x="218290" y="33242"/>
                </a:cubicBezTo>
                <a:cubicBezTo>
                  <a:pt x="226099" y="31750"/>
                  <a:pt x="233677" y="36801"/>
                  <a:pt x="235171" y="44725"/>
                </a:cubicBezTo>
                <a:lnTo>
                  <a:pt x="259002" y="169689"/>
                </a:lnTo>
                <a:lnTo>
                  <a:pt x="268667" y="163895"/>
                </a:lnTo>
                <a:lnTo>
                  <a:pt x="268042" y="144863"/>
                </a:lnTo>
                <a:cubicBezTo>
                  <a:pt x="263707" y="110498"/>
                  <a:pt x="256185" y="76535"/>
                  <a:pt x="245505" y="43233"/>
                </a:cubicBezTo>
                <a:cubicBezTo>
                  <a:pt x="243093" y="35653"/>
                  <a:pt x="247227" y="27499"/>
                  <a:pt x="254807" y="25088"/>
                </a:cubicBezTo>
                <a:cubicBezTo>
                  <a:pt x="262386" y="22676"/>
                  <a:pt x="270540" y="26810"/>
                  <a:pt x="272951" y="34389"/>
                </a:cubicBezTo>
                <a:lnTo>
                  <a:pt x="296003" y="138527"/>
                </a:lnTo>
                <a:lnTo>
                  <a:pt x="310504" y="22446"/>
                </a:lnTo>
                <a:cubicBezTo>
                  <a:pt x="311538" y="14522"/>
                  <a:pt x="318772" y="8896"/>
                  <a:pt x="326582" y="9929"/>
                </a:cubicBezTo>
                <a:cubicBezTo>
                  <a:pt x="334505" y="10963"/>
                  <a:pt x="340132" y="18083"/>
                  <a:pt x="339099" y="26007"/>
                </a:cubicBezTo>
                <a:lnTo>
                  <a:pt x="324379" y="143839"/>
                </a:lnTo>
                <a:lnTo>
                  <a:pt x="345786" y="140686"/>
                </a:lnTo>
                <a:lnTo>
                  <a:pt x="357702" y="13145"/>
                </a:lnTo>
                <a:cubicBezTo>
                  <a:pt x="358391" y="5221"/>
                  <a:pt x="365511" y="-635"/>
                  <a:pt x="373434" y="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4"/>
          <p:cNvSpPr/>
          <p:nvPr/>
        </p:nvSpPr>
        <p:spPr>
          <a:xfrm flipH="1">
            <a:off x="9857789" y="941520"/>
            <a:ext cx="534269" cy="558926"/>
          </a:xfrm>
          <a:custGeom>
            <a:avLst/>
            <a:gdLst/>
            <a:ahLst/>
            <a:cxnLst/>
            <a:rect l="l" t="t" r="r" b="b"/>
            <a:pathLst>
              <a:path w="655545" h="685799" extrusionOk="0">
                <a:moveTo>
                  <a:pt x="316306" y="5"/>
                </a:moveTo>
                <a:cubicBezTo>
                  <a:pt x="324230" y="120"/>
                  <a:pt x="330546" y="6665"/>
                  <a:pt x="330431" y="14704"/>
                </a:cubicBezTo>
                <a:lnTo>
                  <a:pt x="327822" y="146079"/>
                </a:lnTo>
                <a:lnTo>
                  <a:pt x="379351" y="42609"/>
                </a:lnTo>
                <a:cubicBezTo>
                  <a:pt x="382911" y="35489"/>
                  <a:pt x="391525" y="32504"/>
                  <a:pt x="398760" y="36063"/>
                </a:cubicBezTo>
                <a:cubicBezTo>
                  <a:pt x="405879" y="39624"/>
                  <a:pt x="408864" y="48236"/>
                  <a:pt x="405305" y="55471"/>
                </a:cubicBezTo>
                <a:lnTo>
                  <a:pt x="349043" y="168444"/>
                </a:lnTo>
                <a:lnTo>
                  <a:pt x="360517" y="169360"/>
                </a:lnTo>
                <a:lnTo>
                  <a:pt x="370725" y="154977"/>
                </a:lnTo>
                <a:cubicBezTo>
                  <a:pt x="388080" y="125005"/>
                  <a:pt x="402664" y="93424"/>
                  <a:pt x="414378" y="60409"/>
                </a:cubicBezTo>
                <a:cubicBezTo>
                  <a:pt x="417019" y="52944"/>
                  <a:pt x="425287" y="48925"/>
                  <a:pt x="432866" y="51567"/>
                </a:cubicBezTo>
                <a:cubicBezTo>
                  <a:pt x="440446" y="54208"/>
                  <a:pt x="444350" y="62477"/>
                  <a:pt x="441710" y="70055"/>
                </a:cubicBezTo>
                <a:lnTo>
                  <a:pt x="397228" y="166423"/>
                </a:lnTo>
                <a:lnTo>
                  <a:pt x="478572" y="83377"/>
                </a:lnTo>
                <a:cubicBezTo>
                  <a:pt x="484198" y="77634"/>
                  <a:pt x="493271" y="77634"/>
                  <a:pt x="499012" y="83147"/>
                </a:cubicBezTo>
                <a:cubicBezTo>
                  <a:pt x="504640" y="88774"/>
                  <a:pt x="504869" y="97846"/>
                  <a:pt x="499242" y="103588"/>
                </a:cubicBezTo>
                <a:lnTo>
                  <a:pt x="417027" y="187525"/>
                </a:lnTo>
                <a:lnTo>
                  <a:pt x="434727" y="195301"/>
                </a:lnTo>
                <a:lnTo>
                  <a:pt x="436700" y="196911"/>
                </a:lnTo>
                <a:lnTo>
                  <a:pt x="521750" y="104506"/>
                </a:lnTo>
                <a:cubicBezTo>
                  <a:pt x="524448" y="101578"/>
                  <a:pt x="528094" y="100027"/>
                  <a:pt x="531798" y="99884"/>
                </a:cubicBezTo>
                <a:cubicBezTo>
                  <a:pt x="535501" y="99740"/>
                  <a:pt x="539262" y="101003"/>
                  <a:pt x="542191" y="103702"/>
                </a:cubicBezTo>
                <a:cubicBezTo>
                  <a:pt x="548048" y="109100"/>
                  <a:pt x="548393" y="118171"/>
                  <a:pt x="542995" y="124143"/>
                </a:cubicBezTo>
                <a:lnTo>
                  <a:pt x="459158" y="215231"/>
                </a:lnTo>
                <a:lnTo>
                  <a:pt x="465966" y="220785"/>
                </a:lnTo>
                <a:lnTo>
                  <a:pt x="474695" y="232633"/>
                </a:lnTo>
                <a:lnTo>
                  <a:pt x="538288" y="189256"/>
                </a:lnTo>
                <a:cubicBezTo>
                  <a:pt x="544833" y="184778"/>
                  <a:pt x="553905" y="186500"/>
                  <a:pt x="558384" y="193046"/>
                </a:cubicBezTo>
                <a:cubicBezTo>
                  <a:pt x="562863" y="199706"/>
                  <a:pt x="561139" y="208663"/>
                  <a:pt x="554594" y="213142"/>
                </a:cubicBezTo>
                <a:lnTo>
                  <a:pt x="491862" y="255934"/>
                </a:lnTo>
                <a:lnTo>
                  <a:pt x="497982" y="264241"/>
                </a:lnTo>
                <a:lnTo>
                  <a:pt x="498964" y="267544"/>
                </a:lnTo>
                <a:lnTo>
                  <a:pt x="575494" y="222444"/>
                </a:lnTo>
                <a:cubicBezTo>
                  <a:pt x="582384" y="218425"/>
                  <a:pt x="591226" y="220722"/>
                  <a:pt x="595246" y="227612"/>
                </a:cubicBezTo>
                <a:cubicBezTo>
                  <a:pt x="599265" y="234502"/>
                  <a:pt x="596968" y="243345"/>
                  <a:pt x="590078" y="247364"/>
                </a:cubicBezTo>
                <a:lnTo>
                  <a:pt x="507440" y="296064"/>
                </a:lnTo>
                <a:lnTo>
                  <a:pt x="509500" y="302997"/>
                </a:lnTo>
                <a:lnTo>
                  <a:pt x="629582" y="258734"/>
                </a:lnTo>
                <a:cubicBezTo>
                  <a:pt x="637048" y="255978"/>
                  <a:pt x="645315" y="259767"/>
                  <a:pt x="648072" y="267231"/>
                </a:cubicBezTo>
                <a:cubicBezTo>
                  <a:pt x="650828" y="274696"/>
                  <a:pt x="647037" y="282964"/>
                  <a:pt x="639573" y="285721"/>
                </a:cubicBezTo>
                <a:lnTo>
                  <a:pt x="517715" y="330638"/>
                </a:lnTo>
                <a:lnTo>
                  <a:pt x="519109" y="335329"/>
                </a:lnTo>
                <a:lnTo>
                  <a:pt x="517956" y="345730"/>
                </a:lnTo>
                <a:lnTo>
                  <a:pt x="639114" y="329129"/>
                </a:lnTo>
                <a:cubicBezTo>
                  <a:pt x="647038" y="328095"/>
                  <a:pt x="654273" y="333607"/>
                  <a:pt x="655421" y="341531"/>
                </a:cubicBezTo>
                <a:cubicBezTo>
                  <a:pt x="656455" y="349455"/>
                  <a:pt x="650942" y="356690"/>
                  <a:pt x="643018" y="357838"/>
                </a:cubicBezTo>
                <a:lnTo>
                  <a:pt x="533021" y="372909"/>
                </a:lnTo>
                <a:lnTo>
                  <a:pt x="628319" y="399867"/>
                </a:lnTo>
                <a:cubicBezTo>
                  <a:pt x="636013" y="402048"/>
                  <a:pt x="640376" y="409972"/>
                  <a:pt x="638310" y="417667"/>
                </a:cubicBezTo>
                <a:cubicBezTo>
                  <a:pt x="636128" y="425361"/>
                  <a:pt x="628204" y="429839"/>
                  <a:pt x="620511" y="427658"/>
                </a:cubicBezTo>
                <a:lnTo>
                  <a:pt x="512268" y="397038"/>
                </a:lnTo>
                <a:lnTo>
                  <a:pt x="512168" y="397932"/>
                </a:lnTo>
                <a:lnTo>
                  <a:pt x="607764" y="457287"/>
                </a:lnTo>
                <a:cubicBezTo>
                  <a:pt x="614540" y="461536"/>
                  <a:pt x="616606" y="470378"/>
                  <a:pt x="612358" y="477154"/>
                </a:cubicBezTo>
                <a:cubicBezTo>
                  <a:pt x="608109" y="483929"/>
                  <a:pt x="599266" y="485996"/>
                  <a:pt x="592491" y="481748"/>
                </a:cubicBezTo>
                <a:lnTo>
                  <a:pt x="502629" y="425953"/>
                </a:lnTo>
                <a:lnTo>
                  <a:pt x="496091" y="439264"/>
                </a:lnTo>
                <a:lnTo>
                  <a:pt x="551033" y="486340"/>
                </a:lnTo>
                <a:cubicBezTo>
                  <a:pt x="557120" y="491508"/>
                  <a:pt x="557809" y="500695"/>
                  <a:pt x="552641" y="506667"/>
                </a:cubicBezTo>
                <a:cubicBezTo>
                  <a:pt x="547473" y="512752"/>
                  <a:pt x="538287" y="513442"/>
                  <a:pt x="532315" y="508274"/>
                </a:cubicBezTo>
                <a:lnTo>
                  <a:pt x="480418" y="463808"/>
                </a:lnTo>
                <a:lnTo>
                  <a:pt x="475006" y="468898"/>
                </a:lnTo>
                <a:lnTo>
                  <a:pt x="539665" y="540429"/>
                </a:lnTo>
                <a:cubicBezTo>
                  <a:pt x="544948" y="546401"/>
                  <a:pt x="544488" y="555473"/>
                  <a:pt x="538631" y="560870"/>
                </a:cubicBezTo>
                <a:cubicBezTo>
                  <a:pt x="532660" y="566268"/>
                  <a:pt x="523587" y="565808"/>
                  <a:pt x="518191" y="559837"/>
                </a:cubicBezTo>
                <a:lnTo>
                  <a:pt x="453917" y="488732"/>
                </a:lnTo>
                <a:lnTo>
                  <a:pt x="453207" y="489399"/>
                </a:lnTo>
                <a:lnTo>
                  <a:pt x="509577" y="596815"/>
                </a:lnTo>
                <a:cubicBezTo>
                  <a:pt x="513251" y="603820"/>
                  <a:pt x="510496" y="612662"/>
                  <a:pt x="503491" y="616337"/>
                </a:cubicBezTo>
                <a:cubicBezTo>
                  <a:pt x="496485" y="620011"/>
                  <a:pt x="487643" y="617255"/>
                  <a:pt x="483969" y="610250"/>
                </a:cubicBezTo>
                <a:lnTo>
                  <a:pt x="463178" y="570632"/>
                </a:lnTo>
                <a:lnTo>
                  <a:pt x="462494" y="571780"/>
                </a:lnTo>
                <a:cubicBezTo>
                  <a:pt x="456179" y="576603"/>
                  <a:pt x="447106" y="575340"/>
                  <a:pt x="442283" y="568908"/>
                </a:cubicBezTo>
                <a:lnTo>
                  <a:pt x="422871" y="543237"/>
                </a:lnTo>
                <a:lnTo>
                  <a:pt x="452618" y="625638"/>
                </a:lnTo>
                <a:cubicBezTo>
                  <a:pt x="455375" y="633102"/>
                  <a:pt x="451471" y="641370"/>
                  <a:pt x="443891" y="644126"/>
                </a:cubicBezTo>
                <a:cubicBezTo>
                  <a:pt x="436427" y="646882"/>
                  <a:pt x="428158" y="642978"/>
                  <a:pt x="425402" y="635399"/>
                </a:cubicBezTo>
                <a:lnTo>
                  <a:pt x="387482" y="530359"/>
                </a:lnTo>
                <a:lnTo>
                  <a:pt x="376381" y="532637"/>
                </a:lnTo>
                <a:lnTo>
                  <a:pt x="381076" y="551798"/>
                </a:lnTo>
                <a:cubicBezTo>
                  <a:pt x="389573" y="585560"/>
                  <a:pt x="398416" y="620471"/>
                  <a:pt x="402780" y="651017"/>
                </a:cubicBezTo>
                <a:cubicBezTo>
                  <a:pt x="404157" y="659170"/>
                  <a:pt x="398416" y="666290"/>
                  <a:pt x="390492" y="667324"/>
                </a:cubicBezTo>
                <a:cubicBezTo>
                  <a:pt x="382568" y="668472"/>
                  <a:pt x="375218" y="662959"/>
                  <a:pt x="374186" y="655037"/>
                </a:cubicBezTo>
                <a:cubicBezTo>
                  <a:pt x="370051" y="625982"/>
                  <a:pt x="361438" y="591875"/>
                  <a:pt x="353055" y="558803"/>
                </a:cubicBezTo>
                <a:lnTo>
                  <a:pt x="350901" y="550088"/>
                </a:lnTo>
                <a:lnTo>
                  <a:pt x="353054" y="635284"/>
                </a:lnTo>
                <a:cubicBezTo>
                  <a:pt x="353284" y="643322"/>
                  <a:pt x="346968" y="649869"/>
                  <a:pt x="338929" y="650098"/>
                </a:cubicBezTo>
                <a:cubicBezTo>
                  <a:pt x="331005" y="650328"/>
                  <a:pt x="324460" y="644011"/>
                  <a:pt x="324115" y="635972"/>
                </a:cubicBezTo>
                <a:lnTo>
                  <a:pt x="322890" y="588021"/>
                </a:lnTo>
                <a:lnTo>
                  <a:pt x="297589" y="675362"/>
                </a:lnTo>
                <a:cubicBezTo>
                  <a:pt x="295407" y="683056"/>
                  <a:pt x="287368" y="687421"/>
                  <a:pt x="279674" y="685238"/>
                </a:cubicBezTo>
                <a:cubicBezTo>
                  <a:pt x="273702" y="683401"/>
                  <a:pt x="269683" y="678348"/>
                  <a:pt x="269223" y="672606"/>
                </a:cubicBezTo>
                <a:cubicBezTo>
                  <a:pt x="269108" y="670884"/>
                  <a:pt x="269223" y="669046"/>
                  <a:pt x="269683" y="667324"/>
                </a:cubicBezTo>
                <a:lnTo>
                  <a:pt x="307559" y="536778"/>
                </a:lnTo>
                <a:lnTo>
                  <a:pt x="303271" y="535853"/>
                </a:lnTo>
                <a:lnTo>
                  <a:pt x="224092" y="636662"/>
                </a:lnTo>
                <a:cubicBezTo>
                  <a:pt x="219154" y="642978"/>
                  <a:pt x="210083" y="644011"/>
                  <a:pt x="203766" y="639073"/>
                </a:cubicBezTo>
                <a:cubicBezTo>
                  <a:pt x="200551" y="636547"/>
                  <a:pt x="198713" y="632872"/>
                  <a:pt x="198369" y="628967"/>
                </a:cubicBezTo>
                <a:cubicBezTo>
                  <a:pt x="198025" y="625408"/>
                  <a:pt x="199058" y="621733"/>
                  <a:pt x="201354" y="618748"/>
                </a:cubicBezTo>
                <a:lnTo>
                  <a:pt x="241508" y="567624"/>
                </a:lnTo>
                <a:lnTo>
                  <a:pt x="234428" y="559376"/>
                </a:lnTo>
                <a:lnTo>
                  <a:pt x="234434" y="559289"/>
                </a:lnTo>
                <a:lnTo>
                  <a:pt x="217533" y="577272"/>
                </a:lnTo>
                <a:cubicBezTo>
                  <a:pt x="199504" y="594811"/>
                  <a:pt x="180857" y="611197"/>
                  <a:pt x="162081" y="625408"/>
                </a:cubicBezTo>
                <a:cubicBezTo>
                  <a:pt x="155765" y="630231"/>
                  <a:pt x="146692" y="628969"/>
                  <a:pt x="141869" y="622652"/>
                </a:cubicBezTo>
                <a:cubicBezTo>
                  <a:pt x="137046" y="616336"/>
                  <a:pt x="138310" y="607265"/>
                  <a:pt x="144625" y="602441"/>
                </a:cubicBezTo>
                <a:cubicBezTo>
                  <a:pt x="171957" y="581770"/>
                  <a:pt x="200006" y="555185"/>
                  <a:pt x="226475" y="526619"/>
                </a:cubicBezTo>
                <a:lnTo>
                  <a:pt x="240066" y="510150"/>
                </a:lnTo>
                <a:lnTo>
                  <a:pt x="217994" y="497957"/>
                </a:lnTo>
                <a:lnTo>
                  <a:pt x="147036" y="567300"/>
                </a:lnTo>
                <a:cubicBezTo>
                  <a:pt x="141294" y="572927"/>
                  <a:pt x="132222" y="572812"/>
                  <a:pt x="126595" y="567071"/>
                </a:cubicBezTo>
                <a:cubicBezTo>
                  <a:pt x="124183" y="564545"/>
                  <a:pt x="122806" y="561444"/>
                  <a:pt x="122576" y="558228"/>
                </a:cubicBezTo>
                <a:cubicBezTo>
                  <a:pt x="122231" y="554094"/>
                  <a:pt x="123609" y="549729"/>
                  <a:pt x="126825" y="546630"/>
                </a:cubicBezTo>
                <a:lnTo>
                  <a:pt x="195308" y="479705"/>
                </a:lnTo>
                <a:lnTo>
                  <a:pt x="190052" y="481775"/>
                </a:lnTo>
                <a:lnTo>
                  <a:pt x="161277" y="501384"/>
                </a:lnTo>
                <a:cubicBezTo>
                  <a:pt x="158004" y="503623"/>
                  <a:pt x="154099" y="504312"/>
                  <a:pt x="150453" y="503623"/>
                </a:cubicBezTo>
                <a:lnTo>
                  <a:pt x="144469" y="499733"/>
                </a:lnTo>
                <a:lnTo>
                  <a:pt x="140894" y="501142"/>
                </a:lnTo>
                <a:lnTo>
                  <a:pt x="129007" y="508620"/>
                </a:lnTo>
                <a:cubicBezTo>
                  <a:pt x="122232" y="512869"/>
                  <a:pt x="113274" y="510802"/>
                  <a:pt x="109141" y="504140"/>
                </a:cubicBezTo>
                <a:cubicBezTo>
                  <a:pt x="107763" y="502188"/>
                  <a:pt x="107074" y="500006"/>
                  <a:pt x="106959" y="497825"/>
                </a:cubicBezTo>
                <a:cubicBezTo>
                  <a:pt x="106499" y="492542"/>
                  <a:pt x="108911" y="487259"/>
                  <a:pt x="113619" y="484274"/>
                </a:cubicBezTo>
                <a:lnTo>
                  <a:pt x="123761" y="477894"/>
                </a:lnTo>
                <a:lnTo>
                  <a:pt x="124643" y="476465"/>
                </a:lnTo>
                <a:lnTo>
                  <a:pt x="128368" y="474996"/>
                </a:lnTo>
                <a:lnTo>
                  <a:pt x="153952" y="458901"/>
                </a:lnTo>
                <a:lnTo>
                  <a:pt x="75263" y="464406"/>
                </a:lnTo>
                <a:cubicBezTo>
                  <a:pt x="68143" y="463488"/>
                  <a:pt x="62860" y="457975"/>
                  <a:pt x="62171" y="451200"/>
                </a:cubicBezTo>
                <a:cubicBezTo>
                  <a:pt x="62056" y="450281"/>
                  <a:pt x="62056" y="449477"/>
                  <a:pt x="62171" y="448559"/>
                </a:cubicBezTo>
                <a:cubicBezTo>
                  <a:pt x="62975" y="440635"/>
                  <a:pt x="69980" y="434778"/>
                  <a:pt x="77904" y="435582"/>
                </a:cubicBezTo>
                <a:cubicBezTo>
                  <a:pt x="101216" y="437821"/>
                  <a:pt x="124786" y="436099"/>
                  <a:pt x="147481" y="430687"/>
                </a:cubicBezTo>
                <a:lnTo>
                  <a:pt x="163286" y="424046"/>
                </a:lnTo>
                <a:lnTo>
                  <a:pt x="155315" y="397241"/>
                </a:lnTo>
                <a:lnTo>
                  <a:pt x="45405" y="429611"/>
                </a:lnTo>
                <a:cubicBezTo>
                  <a:pt x="37710" y="431908"/>
                  <a:pt x="29787" y="427543"/>
                  <a:pt x="27491" y="419849"/>
                </a:cubicBezTo>
                <a:cubicBezTo>
                  <a:pt x="27146" y="419046"/>
                  <a:pt x="26916" y="418012"/>
                  <a:pt x="26916" y="417094"/>
                </a:cubicBezTo>
                <a:cubicBezTo>
                  <a:pt x="26342" y="410432"/>
                  <a:pt x="30476" y="403887"/>
                  <a:pt x="37252" y="401935"/>
                </a:cubicBezTo>
                <a:lnTo>
                  <a:pt x="147090" y="369586"/>
                </a:lnTo>
                <a:lnTo>
                  <a:pt x="146806" y="368631"/>
                </a:lnTo>
                <a:lnTo>
                  <a:pt x="147990" y="357953"/>
                </a:lnTo>
                <a:lnTo>
                  <a:pt x="27606" y="367483"/>
                </a:lnTo>
                <a:cubicBezTo>
                  <a:pt x="19682" y="368058"/>
                  <a:pt x="12792" y="362316"/>
                  <a:pt x="12103" y="354392"/>
                </a:cubicBezTo>
                <a:cubicBezTo>
                  <a:pt x="12103" y="354392"/>
                  <a:pt x="12103" y="354277"/>
                  <a:pt x="12103" y="354277"/>
                </a:cubicBezTo>
                <a:cubicBezTo>
                  <a:pt x="11528" y="346354"/>
                  <a:pt x="17386" y="339348"/>
                  <a:pt x="25424" y="338775"/>
                </a:cubicBezTo>
                <a:lnTo>
                  <a:pt x="132315" y="330302"/>
                </a:lnTo>
                <a:lnTo>
                  <a:pt x="66651" y="327175"/>
                </a:lnTo>
                <a:cubicBezTo>
                  <a:pt x="58842" y="327635"/>
                  <a:pt x="52067" y="321778"/>
                  <a:pt x="51377" y="313970"/>
                </a:cubicBezTo>
                <a:cubicBezTo>
                  <a:pt x="51377" y="313855"/>
                  <a:pt x="51377" y="313625"/>
                  <a:pt x="51377" y="313510"/>
                </a:cubicBezTo>
                <a:cubicBezTo>
                  <a:pt x="50918" y="305586"/>
                  <a:pt x="57005" y="298696"/>
                  <a:pt x="64929" y="298237"/>
                </a:cubicBezTo>
                <a:lnTo>
                  <a:pt x="117642" y="300769"/>
                </a:lnTo>
                <a:lnTo>
                  <a:pt x="11415" y="278025"/>
                </a:lnTo>
                <a:cubicBezTo>
                  <a:pt x="4983" y="276762"/>
                  <a:pt x="504" y="271365"/>
                  <a:pt x="45" y="265278"/>
                </a:cubicBezTo>
                <a:cubicBezTo>
                  <a:pt x="-70" y="263900"/>
                  <a:pt x="45" y="262408"/>
                  <a:pt x="275" y="260914"/>
                </a:cubicBezTo>
                <a:cubicBezTo>
                  <a:pt x="1997" y="253105"/>
                  <a:pt x="9576" y="248167"/>
                  <a:pt x="17385" y="249776"/>
                </a:cubicBezTo>
                <a:lnTo>
                  <a:pt x="89266" y="265166"/>
                </a:lnTo>
                <a:lnTo>
                  <a:pt x="88355" y="259881"/>
                </a:lnTo>
                <a:cubicBezTo>
                  <a:pt x="90192" y="252072"/>
                  <a:pt x="97886" y="247249"/>
                  <a:pt x="105695" y="248971"/>
                </a:cubicBezTo>
                <a:lnTo>
                  <a:pt x="169545" y="268533"/>
                </a:lnTo>
                <a:lnTo>
                  <a:pt x="174397" y="259742"/>
                </a:lnTo>
                <a:lnTo>
                  <a:pt x="162310" y="256436"/>
                </a:lnTo>
                <a:cubicBezTo>
                  <a:pt x="136815" y="250579"/>
                  <a:pt x="110403" y="244493"/>
                  <a:pt x="82269" y="234502"/>
                </a:cubicBezTo>
                <a:cubicBezTo>
                  <a:pt x="76756" y="232550"/>
                  <a:pt x="73081" y="227612"/>
                  <a:pt x="72622" y="222215"/>
                </a:cubicBezTo>
                <a:cubicBezTo>
                  <a:pt x="72393" y="220263"/>
                  <a:pt x="72737" y="218080"/>
                  <a:pt x="73426" y="216128"/>
                </a:cubicBezTo>
                <a:cubicBezTo>
                  <a:pt x="76067" y="208663"/>
                  <a:pt x="84336" y="204644"/>
                  <a:pt x="91915" y="207401"/>
                </a:cubicBezTo>
                <a:cubicBezTo>
                  <a:pt x="118442" y="216817"/>
                  <a:pt x="142902" y="222444"/>
                  <a:pt x="168740" y="228415"/>
                </a:cubicBezTo>
                <a:lnTo>
                  <a:pt x="179970" y="231028"/>
                </a:lnTo>
                <a:lnTo>
                  <a:pt x="53099" y="156068"/>
                </a:lnTo>
                <a:cubicBezTo>
                  <a:pt x="48966" y="153657"/>
                  <a:pt x="46554" y="149408"/>
                  <a:pt x="46095" y="144930"/>
                </a:cubicBezTo>
                <a:cubicBezTo>
                  <a:pt x="45865" y="142059"/>
                  <a:pt x="46439" y="138958"/>
                  <a:pt x="48046" y="136316"/>
                </a:cubicBezTo>
                <a:cubicBezTo>
                  <a:pt x="52067" y="129426"/>
                  <a:pt x="61023" y="127130"/>
                  <a:pt x="67799" y="131263"/>
                </a:cubicBezTo>
                <a:lnTo>
                  <a:pt x="129180" y="167530"/>
                </a:lnTo>
                <a:lnTo>
                  <a:pt x="128978" y="167064"/>
                </a:lnTo>
                <a:cubicBezTo>
                  <a:pt x="128921" y="163360"/>
                  <a:pt x="130270" y="159628"/>
                  <a:pt x="133026" y="156757"/>
                </a:cubicBezTo>
                <a:cubicBezTo>
                  <a:pt x="138539" y="151016"/>
                  <a:pt x="147725" y="150901"/>
                  <a:pt x="153468" y="156413"/>
                </a:cubicBezTo>
                <a:lnTo>
                  <a:pt x="212571" y="213505"/>
                </a:lnTo>
                <a:lnTo>
                  <a:pt x="222365" y="205541"/>
                </a:lnTo>
                <a:lnTo>
                  <a:pt x="154845" y="99683"/>
                </a:lnTo>
                <a:cubicBezTo>
                  <a:pt x="153467" y="97501"/>
                  <a:pt x="152664" y="95319"/>
                  <a:pt x="152549" y="93138"/>
                </a:cubicBezTo>
                <a:cubicBezTo>
                  <a:pt x="152089" y="87970"/>
                  <a:pt x="154501" y="82687"/>
                  <a:pt x="159209" y="79701"/>
                </a:cubicBezTo>
                <a:cubicBezTo>
                  <a:pt x="165984" y="75452"/>
                  <a:pt x="174827" y="77404"/>
                  <a:pt x="179191" y="84066"/>
                </a:cubicBezTo>
                <a:lnTo>
                  <a:pt x="244393" y="186290"/>
                </a:lnTo>
                <a:lnTo>
                  <a:pt x="238647" y="164308"/>
                </a:lnTo>
                <a:cubicBezTo>
                  <a:pt x="229087" y="140336"/>
                  <a:pt x="216570" y="117540"/>
                  <a:pt x="201354" y="96583"/>
                </a:cubicBezTo>
                <a:cubicBezTo>
                  <a:pt x="199631" y="94401"/>
                  <a:pt x="198713" y="91989"/>
                  <a:pt x="198483" y="89463"/>
                </a:cubicBezTo>
                <a:cubicBezTo>
                  <a:pt x="198023" y="84525"/>
                  <a:pt x="200090" y="79587"/>
                  <a:pt x="204454" y="76487"/>
                </a:cubicBezTo>
                <a:cubicBezTo>
                  <a:pt x="210885" y="71779"/>
                  <a:pt x="219957" y="73271"/>
                  <a:pt x="224665" y="79702"/>
                </a:cubicBezTo>
                <a:cubicBezTo>
                  <a:pt x="241260" y="102612"/>
                  <a:pt x="254925" y="127503"/>
                  <a:pt x="265375" y="153672"/>
                </a:cubicBezTo>
                <a:lnTo>
                  <a:pt x="272018" y="178991"/>
                </a:lnTo>
                <a:lnTo>
                  <a:pt x="285234" y="175063"/>
                </a:lnTo>
                <a:lnTo>
                  <a:pt x="249585" y="18264"/>
                </a:lnTo>
                <a:cubicBezTo>
                  <a:pt x="249585" y="17574"/>
                  <a:pt x="249471" y="17001"/>
                  <a:pt x="249356" y="16312"/>
                </a:cubicBezTo>
                <a:cubicBezTo>
                  <a:pt x="248667" y="9192"/>
                  <a:pt x="253376" y="2532"/>
                  <a:pt x="260496" y="923"/>
                </a:cubicBezTo>
                <a:cubicBezTo>
                  <a:pt x="268303" y="-799"/>
                  <a:pt x="275998" y="4024"/>
                  <a:pt x="277835" y="11833"/>
                </a:cubicBezTo>
                <a:lnTo>
                  <a:pt x="299725" y="108115"/>
                </a:lnTo>
                <a:lnTo>
                  <a:pt x="301607" y="14130"/>
                </a:lnTo>
                <a:cubicBezTo>
                  <a:pt x="301722" y="6206"/>
                  <a:pt x="308382" y="-225"/>
                  <a:pt x="316306" y="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4"/>
          <p:cNvSpPr/>
          <p:nvPr/>
        </p:nvSpPr>
        <p:spPr>
          <a:xfrm flipH="1">
            <a:off x="8918010" y="563594"/>
            <a:ext cx="533222" cy="537890"/>
          </a:xfrm>
          <a:custGeom>
            <a:avLst/>
            <a:gdLst/>
            <a:ahLst/>
            <a:cxnLst/>
            <a:rect l="l" t="t" r="r" b="b"/>
            <a:pathLst>
              <a:path w="654260" h="659988" extrusionOk="0">
                <a:moveTo>
                  <a:pt x="213146" y="697"/>
                </a:moveTo>
                <a:cubicBezTo>
                  <a:pt x="220725" y="-1715"/>
                  <a:pt x="228764" y="2304"/>
                  <a:pt x="231405" y="9998"/>
                </a:cubicBezTo>
                <a:lnTo>
                  <a:pt x="271840" y="134088"/>
                </a:lnTo>
                <a:lnTo>
                  <a:pt x="286411" y="20104"/>
                </a:lnTo>
                <a:cubicBezTo>
                  <a:pt x="287445" y="12180"/>
                  <a:pt x="294680" y="6554"/>
                  <a:pt x="302604" y="7587"/>
                </a:cubicBezTo>
                <a:cubicBezTo>
                  <a:pt x="310528" y="8621"/>
                  <a:pt x="316154" y="15856"/>
                  <a:pt x="315121" y="23780"/>
                </a:cubicBezTo>
                <a:lnTo>
                  <a:pt x="299441" y="146437"/>
                </a:lnTo>
                <a:lnTo>
                  <a:pt x="303086" y="145217"/>
                </a:lnTo>
                <a:lnTo>
                  <a:pt x="310835" y="144264"/>
                </a:lnTo>
                <a:lnTo>
                  <a:pt x="315237" y="129114"/>
                </a:lnTo>
                <a:cubicBezTo>
                  <a:pt x="321782" y="95093"/>
                  <a:pt x="325170" y="60470"/>
                  <a:pt x="325341" y="25502"/>
                </a:cubicBezTo>
                <a:cubicBezTo>
                  <a:pt x="325341" y="17579"/>
                  <a:pt x="331888" y="11032"/>
                  <a:pt x="339926" y="11147"/>
                </a:cubicBezTo>
                <a:cubicBezTo>
                  <a:pt x="347965" y="11147"/>
                  <a:pt x="354281" y="17694"/>
                  <a:pt x="354281" y="25731"/>
                </a:cubicBezTo>
                <a:lnTo>
                  <a:pt x="343834" y="131932"/>
                </a:lnTo>
                <a:lnTo>
                  <a:pt x="393670" y="26191"/>
                </a:lnTo>
                <a:cubicBezTo>
                  <a:pt x="397116" y="18956"/>
                  <a:pt x="405728" y="15855"/>
                  <a:pt x="412848" y="19301"/>
                </a:cubicBezTo>
                <a:cubicBezTo>
                  <a:pt x="419968" y="22745"/>
                  <a:pt x="423183" y="31358"/>
                  <a:pt x="419738" y="38478"/>
                </a:cubicBezTo>
                <a:lnTo>
                  <a:pt x="370296" y="143384"/>
                </a:lnTo>
                <a:lnTo>
                  <a:pt x="379966" y="144216"/>
                </a:lnTo>
                <a:lnTo>
                  <a:pt x="391033" y="147660"/>
                </a:lnTo>
                <a:lnTo>
                  <a:pt x="441213" y="31818"/>
                </a:lnTo>
                <a:cubicBezTo>
                  <a:pt x="442821" y="28143"/>
                  <a:pt x="445749" y="25473"/>
                  <a:pt x="449180" y="24123"/>
                </a:cubicBezTo>
                <a:cubicBezTo>
                  <a:pt x="452611" y="22774"/>
                  <a:pt x="456544" y="22745"/>
                  <a:pt x="460161" y="24353"/>
                </a:cubicBezTo>
                <a:cubicBezTo>
                  <a:pt x="467510" y="27569"/>
                  <a:pt x="470841" y="35951"/>
                  <a:pt x="467625" y="43301"/>
                </a:cubicBezTo>
                <a:lnTo>
                  <a:pt x="418670" y="156313"/>
                </a:lnTo>
                <a:lnTo>
                  <a:pt x="439067" y="167891"/>
                </a:lnTo>
                <a:lnTo>
                  <a:pt x="484622" y="106347"/>
                </a:lnTo>
                <a:cubicBezTo>
                  <a:pt x="486976" y="103132"/>
                  <a:pt x="490421" y="101180"/>
                  <a:pt x="494081" y="100634"/>
                </a:cubicBezTo>
                <a:cubicBezTo>
                  <a:pt x="497742" y="100089"/>
                  <a:pt x="501617" y="100950"/>
                  <a:pt x="504833" y="103361"/>
                </a:cubicBezTo>
                <a:cubicBezTo>
                  <a:pt x="511264" y="108185"/>
                  <a:pt x="512528" y="117143"/>
                  <a:pt x="507818" y="123573"/>
                </a:cubicBezTo>
                <a:lnTo>
                  <a:pt x="462780" y="184419"/>
                </a:lnTo>
                <a:lnTo>
                  <a:pt x="473036" y="193668"/>
                </a:lnTo>
                <a:lnTo>
                  <a:pt x="530786" y="125526"/>
                </a:lnTo>
                <a:cubicBezTo>
                  <a:pt x="535954" y="119439"/>
                  <a:pt x="545025" y="118750"/>
                  <a:pt x="551112" y="123803"/>
                </a:cubicBezTo>
                <a:cubicBezTo>
                  <a:pt x="557198" y="128970"/>
                  <a:pt x="557887" y="138042"/>
                  <a:pt x="552835" y="144129"/>
                </a:cubicBezTo>
                <a:lnTo>
                  <a:pt x="491993" y="215919"/>
                </a:lnTo>
                <a:lnTo>
                  <a:pt x="496120" y="222280"/>
                </a:lnTo>
                <a:lnTo>
                  <a:pt x="593717" y="142062"/>
                </a:lnTo>
                <a:cubicBezTo>
                  <a:pt x="596818" y="139536"/>
                  <a:pt x="600636" y="138502"/>
                  <a:pt x="604310" y="138861"/>
                </a:cubicBezTo>
                <a:cubicBezTo>
                  <a:pt x="607985" y="139220"/>
                  <a:pt x="611516" y="140971"/>
                  <a:pt x="614043" y="144014"/>
                </a:cubicBezTo>
                <a:cubicBezTo>
                  <a:pt x="619096" y="150101"/>
                  <a:pt x="618291" y="159288"/>
                  <a:pt x="612091" y="164341"/>
                </a:cubicBezTo>
                <a:lnTo>
                  <a:pt x="511936" y="246661"/>
                </a:lnTo>
                <a:lnTo>
                  <a:pt x="514480" y="250582"/>
                </a:lnTo>
                <a:lnTo>
                  <a:pt x="516859" y="261016"/>
                </a:lnTo>
                <a:lnTo>
                  <a:pt x="625987" y="205453"/>
                </a:lnTo>
                <a:cubicBezTo>
                  <a:pt x="633107" y="201892"/>
                  <a:pt x="641834" y="204648"/>
                  <a:pt x="645395" y="211768"/>
                </a:cubicBezTo>
                <a:cubicBezTo>
                  <a:pt x="648954" y="218889"/>
                  <a:pt x="646198" y="227616"/>
                  <a:pt x="639078" y="231177"/>
                </a:cubicBezTo>
                <a:lnTo>
                  <a:pt x="539557" y="281848"/>
                </a:lnTo>
                <a:lnTo>
                  <a:pt x="638962" y="275962"/>
                </a:lnTo>
                <a:cubicBezTo>
                  <a:pt x="646886" y="275503"/>
                  <a:pt x="653661" y="281589"/>
                  <a:pt x="654236" y="289513"/>
                </a:cubicBezTo>
                <a:cubicBezTo>
                  <a:pt x="654696" y="297437"/>
                  <a:pt x="648610" y="304327"/>
                  <a:pt x="640686" y="304787"/>
                </a:cubicBezTo>
                <a:lnTo>
                  <a:pt x="528355" y="311438"/>
                </a:lnTo>
                <a:lnTo>
                  <a:pt x="528515" y="312140"/>
                </a:lnTo>
                <a:lnTo>
                  <a:pt x="638504" y="336825"/>
                </a:lnTo>
                <a:cubicBezTo>
                  <a:pt x="646313" y="338549"/>
                  <a:pt x="651136" y="346243"/>
                  <a:pt x="649414" y="354051"/>
                </a:cubicBezTo>
                <a:cubicBezTo>
                  <a:pt x="647691" y="361860"/>
                  <a:pt x="639881" y="366683"/>
                  <a:pt x="632188" y="364961"/>
                </a:cubicBezTo>
                <a:lnTo>
                  <a:pt x="528654" y="341724"/>
                </a:lnTo>
                <a:lnTo>
                  <a:pt x="526860" y="356383"/>
                </a:lnTo>
                <a:lnTo>
                  <a:pt x="594406" y="382876"/>
                </a:lnTo>
                <a:cubicBezTo>
                  <a:pt x="601756" y="385746"/>
                  <a:pt x="605430" y="394129"/>
                  <a:pt x="602560" y="401594"/>
                </a:cubicBezTo>
                <a:cubicBezTo>
                  <a:pt x="599689" y="409058"/>
                  <a:pt x="591305" y="412732"/>
                  <a:pt x="583841" y="409747"/>
                </a:cubicBezTo>
                <a:lnTo>
                  <a:pt x="520074" y="384737"/>
                </a:lnTo>
                <a:lnTo>
                  <a:pt x="516598" y="391398"/>
                </a:lnTo>
                <a:lnTo>
                  <a:pt x="601412" y="437883"/>
                </a:lnTo>
                <a:cubicBezTo>
                  <a:pt x="608416" y="441672"/>
                  <a:pt x="610943" y="450516"/>
                  <a:pt x="607154" y="457520"/>
                </a:cubicBezTo>
                <a:cubicBezTo>
                  <a:pt x="603364" y="464525"/>
                  <a:pt x="594522" y="467052"/>
                  <a:pt x="587517" y="463262"/>
                </a:cubicBezTo>
                <a:lnTo>
                  <a:pt x="503210" y="417055"/>
                </a:lnTo>
                <a:lnTo>
                  <a:pt x="502851" y="417742"/>
                </a:lnTo>
                <a:lnTo>
                  <a:pt x="591650" y="500927"/>
                </a:lnTo>
                <a:cubicBezTo>
                  <a:pt x="597392" y="506325"/>
                  <a:pt x="597737" y="515511"/>
                  <a:pt x="592339" y="521369"/>
                </a:cubicBezTo>
                <a:cubicBezTo>
                  <a:pt x="586941" y="527226"/>
                  <a:pt x="577755" y="527454"/>
                  <a:pt x="571898" y="522058"/>
                </a:cubicBezTo>
                <a:lnTo>
                  <a:pt x="539086" y="491320"/>
                </a:lnTo>
                <a:lnTo>
                  <a:pt x="538824" y="492659"/>
                </a:lnTo>
                <a:cubicBezTo>
                  <a:pt x="534346" y="499321"/>
                  <a:pt x="525389" y="501043"/>
                  <a:pt x="518729" y="496679"/>
                </a:cubicBezTo>
                <a:lnTo>
                  <a:pt x="492056" y="478830"/>
                </a:lnTo>
                <a:lnTo>
                  <a:pt x="547094" y="546748"/>
                </a:lnTo>
                <a:cubicBezTo>
                  <a:pt x="552146" y="552950"/>
                  <a:pt x="551114" y="562022"/>
                  <a:pt x="544912" y="567074"/>
                </a:cubicBezTo>
                <a:cubicBezTo>
                  <a:pt x="538711" y="572127"/>
                  <a:pt x="529638" y="571093"/>
                  <a:pt x="524585" y="564893"/>
                </a:cubicBezTo>
                <a:lnTo>
                  <a:pt x="454220" y="478061"/>
                </a:lnTo>
                <a:lnTo>
                  <a:pt x="444833" y="483666"/>
                </a:lnTo>
                <a:lnTo>
                  <a:pt x="455224" y="500583"/>
                </a:lnTo>
                <a:cubicBezTo>
                  <a:pt x="474402" y="529638"/>
                  <a:pt x="494154" y="559724"/>
                  <a:pt x="508278" y="587171"/>
                </a:cubicBezTo>
                <a:cubicBezTo>
                  <a:pt x="512297" y="594405"/>
                  <a:pt x="509196" y="603019"/>
                  <a:pt x="502076" y="606693"/>
                </a:cubicBezTo>
                <a:cubicBezTo>
                  <a:pt x="494957" y="610368"/>
                  <a:pt x="486230" y="607612"/>
                  <a:pt x="482555" y="600492"/>
                </a:cubicBezTo>
                <a:cubicBezTo>
                  <a:pt x="469119" y="574424"/>
                  <a:pt x="449712" y="545025"/>
                  <a:pt x="430992" y="516546"/>
                </a:cubicBezTo>
                <a:lnTo>
                  <a:pt x="426859" y="510199"/>
                </a:lnTo>
                <a:lnTo>
                  <a:pt x="456372" y="588549"/>
                </a:lnTo>
                <a:cubicBezTo>
                  <a:pt x="459243" y="596014"/>
                  <a:pt x="455454" y="604396"/>
                  <a:pt x="447989" y="607152"/>
                </a:cubicBezTo>
                <a:cubicBezTo>
                  <a:pt x="440525" y="609909"/>
                  <a:pt x="432371" y="606119"/>
                  <a:pt x="429385" y="598770"/>
                </a:cubicBezTo>
                <a:lnTo>
                  <a:pt x="412005" y="552684"/>
                </a:lnTo>
                <a:lnTo>
                  <a:pt x="416868" y="644820"/>
                </a:lnTo>
                <a:cubicBezTo>
                  <a:pt x="417327" y="652744"/>
                  <a:pt x="411127" y="659634"/>
                  <a:pt x="403203" y="659978"/>
                </a:cubicBezTo>
                <a:cubicBezTo>
                  <a:pt x="397230" y="660208"/>
                  <a:pt x="391718" y="656648"/>
                  <a:pt x="389421" y="651365"/>
                </a:cubicBezTo>
                <a:cubicBezTo>
                  <a:pt x="388733" y="649758"/>
                  <a:pt x="388274" y="648035"/>
                  <a:pt x="388159" y="646197"/>
                </a:cubicBezTo>
                <a:lnTo>
                  <a:pt x="380988" y="510397"/>
                </a:lnTo>
                <a:lnTo>
                  <a:pt x="376784" y="510917"/>
                </a:lnTo>
                <a:lnTo>
                  <a:pt x="335103" y="632188"/>
                </a:lnTo>
                <a:cubicBezTo>
                  <a:pt x="332462" y="639767"/>
                  <a:pt x="324308" y="643787"/>
                  <a:pt x="316729" y="641146"/>
                </a:cubicBezTo>
                <a:cubicBezTo>
                  <a:pt x="312710" y="639882"/>
                  <a:pt x="309839" y="637012"/>
                  <a:pt x="308232" y="633451"/>
                </a:cubicBezTo>
                <a:cubicBezTo>
                  <a:pt x="306739" y="630236"/>
                  <a:pt x="306508" y="626447"/>
                  <a:pt x="307772" y="622771"/>
                </a:cubicBezTo>
                <a:lnTo>
                  <a:pt x="328883" y="561349"/>
                </a:lnTo>
                <a:lnTo>
                  <a:pt x="319371" y="555935"/>
                </a:lnTo>
                <a:lnTo>
                  <a:pt x="319338" y="555808"/>
                </a:lnTo>
                <a:lnTo>
                  <a:pt x="309243" y="578416"/>
                </a:lnTo>
                <a:cubicBezTo>
                  <a:pt x="297968" y="600894"/>
                  <a:pt x="285723" y="622483"/>
                  <a:pt x="272632" y="642063"/>
                </a:cubicBezTo>
                <a:cubicBezTo>
                  <a:pt x="268152" y="648724"/>
                  <a:pt x="259195" y="650446"/>
                  <a:pt x="252650" y="646082"/>
                </a:cubicBezTo>
                <a:cubicBezTo>
                  <a:pt x="245990" y="641604"/>
                  <a:pt x="244152" y="632646"/>
                  <a:pt x="248631" y="626100"/>
                </a:cubicBezTo>
                <a:cubicBezTo>
                  <a:pt x="267637" y="597621"/>
                  <a:pt x="285407" y="563284"/>
                  <a:pt x="301025" y="527599"/>
                </a:cubicBezTo>
                <a:lnTo>
                  <a:pt x="308476" y="507479"/>
                </a:lnTo>
                <a:lnTo>
                  <a:pt x="283789" y="503261"/>
                </a:lnTo>
                <a:lnTo>
                  <a:pt x="239559" y="592108"/>
                </a:lnTo>
                <a:cubicBezTo>
                  <a:pt x="235999" y="599228"/>
                  <a:pt x="227386" y="602214"/>
                  <a:pt x="220152" y="598654"/>
                </a:cubicBezTo>
                <a:cubicBezTo>
                  <a:pt x="216936" y="597046"/>
                  <a:pt x="214639" y="594520"/>
                  <a:pt x="213375" y="591649"/>
                </a:cubicBezTo>
                <a:cubicBezTo>
                  <a:pt x="211653" y="587860"/>
                  <a:pt x="211538" y="583266"/>
                  <a:pt x="213605" y="579246"/>
                </a:cubicBezTo>
                <a:lnTo>
                  <a:pt x="256390" y="493303"/>
                </a:lnTo>
                <a:lnTo>
                  <a:pt x="252108" y="496984"/>
                </a:lnTo>
                <a:lnTo>
                  <a:pt x="231291" y="525045"/>
                </a:lnTo>
                <a:cubicBezTo>
                  <a:pt x="228937" y="528260"/>
                  <a:pt x="225491" y="530212"/>
                  <a:pt x="221831" y="530758"/>
                </a:cubicBezTo>
                <a:lnTo>
                  <a:pt x="214871" y="528992"/>
                </a:lnTo>
                <a:lnTo>
                  <a:pt x="212513" y="531020"/>
                </a:lnTo>
                <a:lnTo>
                  <a:pt x="203155" y="542729"/>
                </a:lnTo>
                <a:cubicBezTo>
                  <a:pt x="198216" y="548930"/>
                  <a:pt x="189030" y="549964"/>
                  <a:pt x="182829" y="545026"/>
                </a:cubicBezTo>
                <a:cubicBezTo>
                  <a:pt x="180991" y="543532"/>
                  <a:pt x="179613" y="541695"/>
                  <a:pt x="178694" y="539628"/>
                </a:cubicBezTo>
                <a:cubicBezTo>
                  <a:pt x="176512" y="534805"/>
                  <a:pt x="177087" y="529063"/>
                  <a:pt x="180532" y="524699"/>
                </a:cubicBezTo>
                <a:lnTo>
                  <a:pt x="188110" y="515218"/>
                </a:lnTo>
                <a:lnTo>
                  <a:pt x="188456" y="513675"/>
                </a:lnTo>
                <a:lnTo>
                  <a:pt x="191294" y="511234"/>
                </a:lnTo>
                <a:lnTo>
                  <a:pt x="210611" y="487064"/>
                </a:lnTo>
                <a:lnTo>
                  <a:pt x="210533" y="487134"/>
                </a:lnTo>
                <a:cubicBezTo>
                  <a:pt x="188226" y="501417"/>
                  <a:pt x="163594" y="512068"/>
                  <a:pt x="137698" y="518384"/>
                </a:cubicBezTo>
                <a:cubicBezTo>
                  <a:pt x="130922" y="519992"/>
                  <a:pt x="123917" y="516431"/>
                  <a:pt x="121161" y="510231"/>
                </a:cubicBezTo>
                <a:cubicBezTo>
                  <a:pt x="120816" y="509426"/>
                  <a:pt x="120473" y="508623"/>
                  <a:pt x="120242" y="507704"/>
                </a:cubicBezTo>
                <a:cubicBezTo>
                  <a:pt x="118405" y="499895"/>
                  <a:pt x="123113" y="492086"/>
                  <a:pt x="130807" y="490249"/>
                </a:cubicBezTo>
                <a:cubicBezTo>
                  <a:pt x="153603" y="484679"/>
                  <a:pt x="175278" y="475320"/>
                  <a:pt x="194916" y="462759"/>
                </a:cubicBezTo>
                <a:lnTo>
                  <a:pt x="207618" y="451325"/>
                </a:lnTo>
                <a:lnTo>
                  <a:pt x="191412" y="428821"/>
                </a:lnTo>
                <a:lnTo>
                  <a:pt x="98194" y="495532"/>
                </a:lnTo>
                <a:cubicBezTo>
                  <a:pt x="91763" y="500125"/>
                  <a:pt x="82691" y="498633"/>
                  <a:pt x="78098" y="492201"/>
                </a:cubicBezTo>
                <a:cubicBezTo>
                  <a:pt x="77523" y="491398"/>
                  <a:pt x="76949" y="490594"/>
                  <a:pt x="76604" y="489789"/>
                </a:cubicBezTo>
                <a:cubicBezTo>
                  <a:pt x="73849" y="483589"/>
                  <a:pt x="75686" y="476239"/>
                  <a:pt x="81427" y="472104"/>
                </a:cubicBezTo>
                <a:lnTo>
                  <a:pt x="174576" y="405444"/>
                </a:lnTo>
                <a:lnTo>
                  <a:pt x="173872" y="404465"/>
                </a:lnTo>
                <a:lnTo>
                  <a:pt x="171496" y="394046"/>
                </a:lnTo>
                <a:lnTo>
                  <a:pt x="60872" y="442590"/>
                </a:lnTo>
                <a:cubicBezTo>
                  <a:pt x="53752" y="445806"/>
                  <a:pt x="45254" y="442590"/>
                  <a:pt x="42039" y="435356"/>
                </a:cubicBezTo>
                <a:cubicBezTo>
                  <a:pt x="42039" y="435356"/>
                  <a:pt x="42039" y="435241"/>
                  <a:pt x="41924" y="435241"/>
                </a:cubicBezTo>
                <a:cubicBezTo>
                  <a:pt x="38708" y="427891"/>
                  <a:pt x="42039" y="419394"/>
                  <a:pt x="49389" y="416178"/>
                </a:cubicBezTo>
                <a:lnTo>
                  <a:pt x="146952" y="373346"/>
                </a:lnTo>
                <a:lnTo>
                  <a:pt x="84643" y="391719"/>
                </a:lnTo>
                <a:cubicBezTo>
                  <a:pt x="77294" y="394704"/>
                  <a:pt x="69025" y="391374"/>
                  <a:pt x="65809" y="384254"/>
                </a:cubicBezTo>
                <a:cubicBezTo>
                  <a:pt x="65694" y="384139"/>
                  <a:pt x="65694" y="384024"/>
                  <a:pt x="65580" y="383910"/>
                </a:cubicBezTo>
                <a:cubicBezTo>
                  <a:pt x="62480" y="376560"/>
                  <a:pt x="66039" y="368061"/>
                  <a:pt x="73388" y="364962"/>
                </a:cubicBezTo>
                <a:lnTo>
                  <a:pt x="124079" y="350000"/>
                </a:lnTo>
                <a:lnTo>
                  <a:pt x="16200" y="363468"/>
                </a:lnTo>
                <a:cubicBezTo>
                  <a:pt x="9883" y="364272"/>
                  <a:pt x="3913" y="360713"/>
                  <a:pt x="1271" y="355085"/>
                </a:cubicBezTo>
                <a:cubicBezTo>
                  <a:pt x="697" y="353821"/>
                  <a:pt x="237" y="352444"/>
                  <a:pt x="122" y="350950"/>
                </a:cubicBezTo>
                <a:cubicBezTo>
                  <a:pt x="-911" y="343027"/>
                  <a:pt x="4716" y="335793"/>
                  <a:pt x="12640" y="334873"/>
                </a:cubicBezTo>
                <a:lnTo>
                  <a:pt x="85509" y="325776"/>
                </a:lnTo>
                <a:lnTo>
                  <a:pt x="82921" y="321094"/>
                </a:lnTo>
                <a:cubicBezTo>
                  <a:pt x="82003" y="313170"/>
                  <a:pt x="87744" y="306050"/>
                  <a:pt x="95668" y="305131"/>
                </a:cubicBezTo>
                <a:lnTo>
                  <a:pt x="162450" y="302611"/>
                </a:lnTo>
                <a:lnTo>
                  <a:pt x="164167" y="292579"/>
                </a:lnTo>
                <a:lnTo>
                  <a:pt x="151822" y="293417"/>
                </a:lnTo>
                <a:cubicBezTo>
                  <a:pt x="125754" y="296288"/>
                  <a:pt x="98882" y="299158"/>
                  <a:pt x="69024" y="298929"/>
                </a:cubicBezTo>
                <a:cubicBezTo>
                  <a:pt x="63054" y="299045"/>
                  <a:pt x="58001" y="295599"/>
                  <a:pt x="55819" y="290546"/>
                </a:cubicBezTo>
                <a:cubicBezTo>
                  <a:pt x="55015" y="288709"/>
                  <a:pt x="54555" y="286642"/>
                  <a:pt x="54555" y="284459"/>
                </a:cubicBezTo>
                <a:cubicBezTo>
                  <a:pt x="54555" y="276536"/>
                  <a:pt x="61100" y="270105"/>
                  <a:pt x="69139" y="270105"/>
                </a:cubicBezTo>
                <a:cubicBezTo>
                  <a:pt x="97390" y="270335"/>
                  <a:pt x="122310" y="267578"/>
                  <a:pt x="148607" y="264707"/>
                </a:cubicBezTo>
                <a:lnTo>
                  <a:pt x="159239" y="263577"/>
                </a:lnTo>
                <a:lnTo>
                  <a:pt x="15741" y="234621"/>
                </a:lnTo>
                <a:cubicBezTo>
                  <a:pt x="10917" y="233587"/>
                  <a:pt x="7242" y="230487"/>
                  <a:pt x="5405" y="226352"/>
                </a:cubicBezTo>
                <a:cubicBezTo>
                  <a:pt x="4257" y="223711"/>
                  <a:pt x="3798" y="220611"/>
                  <a:pt x="4371" y="217510"/>
                </a:cubicBezTo>
                <a:cubicBezTo>
                  <a:pt x="5979" y="209701"/>
                  <a:pt x="13559" y="204648"/>
                  <a:pt x="21367" y="206257"/>
                </a:cubicBezTo>
                <a:lnTo>
                  <a:pt x="91574" y="220424"/>
                </a:lnTo>
                <a:lnTo>
                  <a:pt x="91030" y="219835"/>
                </a:lnTo>
                <a:cubicBezTo>
                  <a:pt x="89753" y="216361"/>
                  <a:pt x="89810" y="212399"/>
                  <a:pt x="91533" y="208782"/>
                </a:cubicBezTo>
                <a:cubicBezTo>
                  <a:pt x="94978" y="201547"/>
                  <a:pt x="103476" y="198331"/>
                  <a:pt x="110710" y="201777"/>
                </a:cubicBezTo>
                <a:lnTo>
                  <a:pt x="185110" y="236217"/>
                </a:lnTo>
                <a:lnTo>
                  <a:pt x="191648" y="225621"/>
                </a:lnTo>
                <a:lnTo>
                  <a:pt x="93027" y="147803"/>
                </a:lnTo>
                <a:cubicBezTo>
                  <a:pt x="91075" y="146310"/>
                  <a:pt x="89696" y="144473"/>
                  <a:pt x="88777" y="142406"/>
                </a:cubicBezTo>
                <a:cubicBezTo>
                  <a:pt x="86595" y="137698"/>
                  <a:pt x="87170" y="131841"/>
                  <a:pt x="90615" y="127477"/>
                </a:cubicBezTo>
                <a:cubicBezTo>
                  <a:pt x="95553" y="121276"/>
                  <a:pt x="104625" y="120128"/>
                  <a:pt x="110941" y="125066"/>
                </a:cubicBezTo>
                <a:lnTo>
                  <a:pt x="205475" y="199658"/>
                </a:lnTo>
                <a:lnTo>
                  <a:pt x="193293" y="181509"/>
                </a:lnTo>
                <a:cubicBezTo>
                  <a:pt x="176398" y="162015"/>
                  <a:pt x="157105" y="144589"/>
                  <a:pt x="135860" y="129775"/>
                </a:cubicBezTo>
                <a:cubicBezTo>
                  <a:pt x="133678" y="128281"/>
                  <a:pt x="132071" y="126214"/>
                  <a:pt x="131037" y="123918"/>
                </a:cubicBezTo>
                <a:cubicBezTo>
                  <a:pt x="128970" y="119439"/>
                  <a:pt x="129315" y="114042"/>
                  <a:pt x="132301" y="109678"/>
                </a:cubicBezTo>
                <a:cubicBezTo>
                  <a:pt x="136894" y="103133"/>
                  <a:pt x="145851" y="101524"/>
                  <a:pt x="152398" y="106118"/>
                </a:cubicBezTo>
                <a:cubicBezTo>
                  <a:pt x="175595" y="122310"/>
                  <a:pt x="196667" y="141344"/>
                  <a:pt x="215127" y="162632"/>
                </a:cubicBezTo>
                <a:lnTo>
                  <a:pt x="229680" y="184293"/>
                </a:lnTo>
                <a:lnTo>
                  <a:pt x="241132" y="176038"/>
                </a:lnTo>
                <a:lnTo>
                  <a:pt x="155958" y="39742"/>
                </a:lnTo>
                <a:cubicBezTo>
                  <a:pt x="155613" y="39282"/>
                  <a:pt x="155384" y="38593"/>
                  <a:pt x="155039" y="38018"/>
                </a:cubicBezTo>
                <a:cubicBezTo>
                  <a:pt x="152053" y="31473"/>
                  <a:pt x="154350" y="23664"/>
                  <a:pt x="160552" y="19875"/>
                </a:cubicBezTo>
                <a:cubicBezTo>
                  <a:pt x="167327" y="15625"/>
                  <a:pt x="176169" y="17693"/>
                  <a:pt x="180418" y="24468"/>
                </a:cubicBezTo>
                <a:lnTo>
                  <a:pt x="233049" y="108688"/>
                </a:lnTo>
                <a:lnTo>
                  <a:pt x="203844" y="18955"/>
                </a:lnTo>
                <a:cubicBezTo>
                  <a:pt x="201433" y="11377"/>
                  <a:pt x="205567" y="3223"/>
                  <a:pt x="213146" y="6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4"/>
          <p:cNvSpPr/>
          <p:nvPr/>
        </p:nvSpPr>
        <p:spPr>
          <a:xfrm flipH="1">
            <a:off x="8269353" y="-131851"/>
            <a:ext cx="533222" cy="537890"/>
          </a:xfrm>
          <a:custGeom>
            <a:avLst/>
            <a:gdLst/>
            <a:ahLst/>
            <a:cxnLst/>
            <a:rect l="l" t="t" r="r" b="b"/>
            <a:pathLst>
              <a:path w="654260" h="659988" extrusionOk="0">
                <a:moveTo>
                  <a:pt x="213146" y="697"/>
                </a:moveTo>
                <a:cubicBezTo>
                  <a:pt x="220725" y="-1715"/>
                  <a:pt x="228764" y="2304"/>
                  <a:pt x="231406" y="9998"/>
                </a:cubicBezTo>
                <a:lnTo>
                  <a:pt x="271841" y="134089"/>
                </a:lnTo>
                <a:lnTo>
                  <a:pt x="286412" y="20105"/>
                </a:lnTo>
                <a:cubicBezTo>
                  <a:pt x="287445" y="12181"/>
                  <a:pt x="294680" y="6554"/>
                  <a:pt x="302604" y="7587"/>
                </a:cubicBezTo>
                <a:cubicBezTo>
                  <a:pt x="310528" y="8621"/>
                  <a:pt x="316155" y="15856"/>
                  <a:pt x="315121" y="23780"/>
                </a:cubicBezTo>
                <a:lnTo>
                  <a:pt x="299431" y="146515"/>
                </a:lnTo>
                <a:lnTo>
                  <a:pt x="303052" y="145298"/>
                </a:lnTo>
                <a:lnTo>
                  <a:pt x="310846" y="144336"/>
                </a:lnTo>
                <a:lnTo>
                  <a:pt x="315236" y="129228"/>
                </a:lnTo>
                <a:cubicBezTo>
                  <a:pt x="321781" y="95208"/>
                  <a:pt x="325169" y="60584"/>
                  <a:pt x="325341" y="25616"/>
                </a:cubicBezTo>
                <a:cubicBezTo>
                  <a:pt x="325341" y="17693"/>
                  <a:pt x="331887" y="11146"/>
                  <a:pt x="339926" y="11261"/>
                </a:cubicBezTo>
                <a:cubicBezTo>
                  <a:pt x="347964" y="11261"/>
                  <a:pt x="354280" y="17808"/>
                  <a:pt x="354280" y="25846"/>
                </a:cubicBezTo>
                <a:lnTo>
                  <a:pt x="343848" y="131902"/>
                </a:lnTo>
                <a:lnTo>
                  <a:pt x="393670" y="26190"/>
                </a:lnTo>
                <a:cubicBezTo>
                  <a:pt x="397116" y="18955"/>
                  <a:pt x="405728" y="15854"/>
                  <a:pt x="412848" y="19300"/>
                </a:cubicBezTo>
                <a:cubicBezTo>
                  <a:pt x="419969" y="22744"/>
                  <a:pt x="423183" y="31358"/>
                  <a:pt x="419738" y="38477"/>
                </a:cubicBezTo>
                <a:lnTo>
                  <a:pt x="370264" y="143451"/>
                </a:lnTo>
                <a:lnTo>
                  <a:pt x="379915" y="144281"/>
                </a:lnTo>
                <a:lnTo>
                  <a:pt x="390900" y="147701"/>
                </a:lnTo>
                <a:lnTo>
                  <a:pt x="441098" y="31818"/>
                </a:lnTo>
                <a:cubicBezTo>
                  <a:pt x="442706" y="28143"/>
                  <a:pt x="445634" y="25473"/>
                  <a:pt x="449065" y="24123"/>
                </a:cubicBezTo>
                <a:cubicBezTo>
                  <a:pt x="452495" y="22774"/>
                  <a:pt x="456428" y="22745"/>
                  <a:pt x="460046" y="24353"/>
                </a:cubicBezTo>
                <a:cubicBezTo>
                  <a:pt x="467395" y="27569"/>
                  <a:pt x="470726" y="35952"/>
                  <a:pt x="467510" y="43301"/>
                </a:cubicBezTo>
                <a:lnTo>
                  <a:pt x="418545" y="156339"/>
                </a:lnTo>
                <a:lnTo>
                  <a:pt x="439073" y="167995"/>
                </a:lnTo>
                <a:lnTo>
                  <a:pt x="484622" y="106461"/>
                </a:lnTo>
                <a:cubicBezTo>
                  <a:pt x="486976" y="103245"/>
                  <a:pt x="490421" y="101293"/>
                  <a:pt x="494081" y="100748"/>
                </a:cubicBezTo>
                <a:cubicBezTo>
                  <a:pt x="497742" y="100202"/>
                  <a:pt x="501618" y="101063"/>
                  <a:pt x="504833" y="103475"/>
                </a:cubicBezTo>
                <a:cubicBezTo>
                  <a:pt x="511264" y="108298"/>
                  <a:pt x="512528" y="117256"/>
                  <a:pt x="507819" y="123686"/>
                </a:cubicBezTo>
                <a:lnTo>
                  <a:pt x="462781" y="184533"/>
                </a:lnTo>
                <a:lnTo>
                  <a:pt x="473036" y="193781"/>
                </a:lnTo>
                <a:lnTo>
                  <a:pt x="530786" y="125639"/>
                </a:lnTo>
                <a:cubicBezTo>
                  <a:pt x="535954" y="119553"/>
                  <a:pt x="545026" y="118864"/>
                  <a:pt x="551112" y="123917"/>
                </a:cubicBezTo>
                <a:cubicBezTo>
                  <a:pt x="557199" y="129085"/>
                  <a:pt x="557888" y="138156"/>
                  <a:pt x="552835" y="144243"/>
                </a:cubicBezTo>
                <a:lnTo>
                  <a:pt x="491991" y="216035"/>
                </a:lnTo>
                <a:lnTo>
                  <a:pt x="496118" y="222396"/>
                </a:lnTo>
                <a:lnTo>
                  <a:pt x="593717" y="142176"/>
                </a:lnTo>
                <a:cubicBezTo>
                  <a:pt x="596818" y="139650"/>
                  <a:pt x="600636" y="138617"/>
                  <a:pt x="604311" y="138975"/>
                </a:cubicBezTo>
                <a:cubicBezTo>
                  <a:pt x="607985" y="139334"/>
                  <a:pt x="611516" y="141085"/>
                  <a:pt x="614043" y="144128"/>
                </a:cubicBezTo>
                <a:cubicBezTo>
                  <a:pt x="619096" y="150215"/>
                  <a:pt x="618291" y="159402"/>
                  <a:pt x="612091" y="164455"/>
                </a:cubicBezTo>
                <a:lnTo>
                  <a:pt x="511935" y="246775"/>
                </a:lnTo>
                <a:lnTo>
                  <a:pt x="514479" y="250697"/>
                </a:lnTo>
                <a:lnTo>
                  <a:pt x="516866" y="261126"/>
                </a:lnTo>
                <a:lnTo>
                  <a:pt x="625987" y="205566"/>
                </a:lnTo>
                <a:cubicBezTo>
                  <a:pt x="633107" y="202005"/>
                  <a:pt x="641834" y="204761"/>
                  <a:pt x="645395" y="211881"/>
                </a:cubicBezTo>
                <a:cubicBezTo>
                  <a:pt x="648954" y="219002"/>
                  <a:pt x="646199" y="227729"/>
                  <a:pt x="639078" y="231290"/>
                </a:cubicBezTo>
                <a:lnTo>
                  <a:pt x="539557" y="281961"/>
                </a:lnTo>
                <a:lnTo>
                  <a:pt x="638964" y="276075"/>
                </a:lnTo>
                <a:cubicBezTo>
                  <a:pt x="646888" y="275616"/>
                  <a:pt x="653662" y="281702"/>
                  <a:pt x="654236" y="289626"/>
                </a:cubicBezTo>
                <a:cubicBezTo>
                  <a:pt x="654696" y="297549"/>
                  <a:pt x="648610" y="304440"/>
                  <a:pt x="640686" y="304899"/>
                </a:cubicBezTo>
                <a:lnTo>
                  <a:pt x="528404" y="311547"/>
                </a:lnTo>
                <a:lnTo>
                  <a:pt x="528541" y="312145"/>
                </a:lnTo>
                <a:lnTo>
                  <a:pt x="638503" y="336824"/>
                </a:lnTo>
                <a:cubicBezTo>
                  <a:pt x="646312" y="338547"/>
                  <a:pt x="651135" y="346242"/>
                  <a:pt x="649413" y="354050"/>
                </a:cubicBezTo>
                <a:cubicBezTo>
                  <a:pt x="647690" y="361859"/>
                  <a:pt x="639881" y="366682"/>
                  <a:pt x="632187" y="364960"/>
                </a:cubicBezTo>
                <a:lnTo>
                  <a:pt x="528709" y="341736"/>
                </a:lnTo>
                <a:lnTo>
                  <a:pt x="526901" y="356513"/>
                </a:lnTo>
                <a:lnTo>
                  <a:pt x="594405" y="382990"/>
                </a:lnTo>
                <a:cubicBezTo>
                  <a:pt x="601755" y="385861"/>
                  <a:pt x="605429" y="394243"/>
                  <a:pt x="602559" y="401708"/>
                </a:cubicBezTo>
                <a:cubicBezTo>
                  <a:pt x="599688" y="409172"/>
                  <a:pt x="591304" y="412847"/>
                  <a:pt x="583840" y="409861"/>
                </a:cubicBezTo>
                <a:lnTo>
                  <a:pt x="520091" y="384858"/>
                </a:lnTo>
                <a:lnTo>
                  <a:pt x="516634" y="391481"/>
                </a:lnTo>
                <a:lnTo>
                  <a:pt x="601296" y="437883"/>
                </a:lnTo>
                <a:cubicBezTo>
                  <a:pt x="608301" y="441672"/>
                  <a:pt x="610827" y="450516"/>
                  <a:pt x="607038" y="457520"/>
                </a:cubicBezTo>
                <a:cubicBezTo>
                  <a:pt x="603248" y="464525"/>
                  <a:pt x="594406" y="467052"/>
                  <a:pt x="587401" y="463262"/>
                </a:cubicBezTo>
                <a:lnTo>
                  <a:pt x="503242" y="417137"/>
                </a:lnTo>
                <a:lnTo>
                  <a:pt x="502861" y="417867"/>
                </a:lnTo>
                <a:lnTo>
                  <a:pt x="591649" y="501042"/>
                </a:lnTo>
                <a:cubicBezTo>
                  <a:pt x="597391" y="506440"/>
                  <a:pt x="597736" y="515626"/>
                  <a:pt x="592338" y="521483"/>
                </a:cubicBezTo>
                <a:cubicBezTo>
                  <a:pt x="586941" y="527339"/>
                  <a:pt x="577754" y="527569"/>
                  <a:pt x="571897" y="522173"/>
                </a:cubicBezTo>
                <a:lnTo>
                  <a:pt x="539086" y="491436"/>
                </a:lnTo>
                <a:lnTo>
                  <a:pt x="538824" y="492774"/>
                </a:lnTo>
                <a:cubicBezTo>
                  <a:pt x="534346" y="499435"/>
                  <a:pt x="525389" y="501158"/>
                  <a:pt x="518729" y="496794"/>
                </a:cubicBezTo>
                <a:lnTo>
                  <a:pt x="492054" y="478944"/>
                </a:lnTo>
                <a:lnTo>
                  <a:pt x="547093" y="546862"/>
                </a:lnTo>
                <a:cubicBezTo>
                  <a:pt x="552146" y="553064"/>
                  <a:pt x="551113" y="562136"/>
                  <a:pt x="544911" y="567188"/>
                </a:cubicBezTo>
                <a:cubicBezTo>
                  <a:pt x="538710" y="572241"/>
                  <a:pt x="529637" y="571207"/>
                  <a:pt x="524584" y="565007"/>
                </a:cubicBezTo>
                <a:lnTo>
                  <a:pt x="454218" y="478174"/>
                </a:lnTo>
                <a:lnTo>
                  <a:pt x="444882" y="483749"/>
                </a:lnTo>
                <a:lnTo>
                  <a:pt x="455223" y="500584"/>
                </a:lnTo>
                <a:cubicBezTo>
                  <a:pt x="474402" y="529638"/>
                  <a:pt x="494154" y="559724"/>
                  <a:pt x="508278" y="587171"/>
                </a:cubicBezTo>
                <a:cubicBezTo>
                  <a:pt x="512297" y="594405"/>
                  <a:pt x="509196" y="603019"/>
                  <a:pt x="502077" y="606693"/>
                </a:cubicBezTo>
                <a:cubicBezTo>
                  <a:pt x="494957" y="610368"/>
                  <a:pt x="486230" y="607612"/>
                  <a:pt x="482554" y="600492"/>
                </a:cubicBezTo>
                <a:cubicBezTo>
                  <a:pt x="469119" y="574424"/>
                  <a:pt x="449712" y="545025"/>
                  <a:pt x="430992" y="516546"/>
                </a:cubicBezTo>
                <a:lnTo>
                  <a:pt x="426856" y="510196"/>
                </a:lnTo>
                <a:lnTo>
                  <a:pt x="456371" y="588549"/>
                </a:lnTo>
                <a:cubicBezTo>
                  <a:pt x="459242" y="596014"/>
                  <a:pt x="455453" y="604396"/>
                  <a:pt x="447989" y="607152"/>
                </a:cubicBezTo>
                <a:cubicBezTo>
                  <a:pt x="440524" y="609908"/>
                  <a:pt x="432370" y="606119"/>
                  <a:pt x="429384" y="598770"/>
                </a:cubicBezTo>
                <a:lnTo>
                  <a:pt x="412005" y="552685"/>
                </a:lnTo>
                <a:lnTo>
                  <a:pt x="416868" y="644820"/>
                </a:lnTo>
                <a:cubicBezTo>
                  <a:pt x="417327" y="652744"/>
                  <a:pt x="411126" y="659634"/>
                  <a:pt x="403203" y="659978"/>
                </a:cubicBezTo>
                <a:cubicBezTo>
                  <a:pt x="397116" y="660208"/>
                  <a:pt x="391718" y="656763"/>
                  <a:pt x="389307" y="651480"/>
                </a:cubicBezTo>
                <a:cubicBezTo>
                  <a:pt x="388618" y="649873"/>
                  <a:pt x="388159" y="648149"/>
                  <a:pt x="388044" y="646312"/>
                </a:cubicBezTo>
                <a:lnTo>
                  <a:pt x="380929" y="510483"/>
                </a:lnTo>
                <a:lnTo>
                  <a:pt x="376797" y="510992"/>
                </a:lnTo>
                <a:lnTo>
                  <a:pt x="335104" y="632302"/>
                </a:lnTo>
                <a:cubicBezTo>
                  <a:pt x="332462" y="639881"/>
                  <a:pt x="324308" y="643901"/>
                  <a:pt x="316729" y="641260"/>
                </a:cubicBezTo>
                <a:cubicBezTo>
                  <a:pt x="312710" y="639881"/>
                  <a:pt x="309724" y="637011"/>
                  <a:pt x="308232" y="633565"/>
                </a:cubicBezTo>
                <a:cubicBezTo>
                  <a:pt x="306738" y="630350"/>
                  <a:pt x="306510" y="626561"/>
                  <a:pt x="307772" y="622885"/>
                </a:cubicBezTo>
                <a:lnTo>
                  <a:pt x="328915" y="561368"/>
                </a:lnTo>
                <a:lnTo>
                  <a:pt x="319371" y="555935"/>
                </a:lnTo>
                <a:lnTo>
                  <a:pt x="319337" y="555808"/>
                </a:lnTo>
                <a:lnTo>
                  <a:pt x="309243" y="578415"/>
                </a:lnTo>
                <a:cubicBezTo>
                  <a:pt x="297968" y="600893"/>
                  <a:pt x="285724" y="622482"/>
                  <a:pt x="272632" y="642062"/>
                </a:cubicBezTo>
                <a:cubicBezTo>
                  <a:pt x="268154" y="648724"/>
                  <a:pt x="259196" y="650446"/>
                  <a:pt x="252650" y="646082"/>
                </a:cubicBezTo>
                <a:cubicBezTo>
                  <a:pt x="245989" y="641604"/>
                  <a:pt x="244152" y="632646"/>
                  <a:pt x="248630" y="626100"/>
                </a:cubicBezTo>
                <a:cubicBezTo>
                  <a:pt x="267636" y="597621"/>
                  <a:pt x="285407" y="563284"/>
                  <a:pt x="301025" y="527599"/>
                </a:cubicBezTo>
                <a:lnTo>
                  <a:pt x="308450" y="507549"/>
                </a:lnTo>
                <a:lnTo>
                  <a:pt x="283648" y="503314"/>
                </a:lnTo>
                <a:lnTo>
                  <a:pt x="239444" y="592108"/>
                </a:lnTo>
                <a:cubicBezTo>
                  <a:pt x="235884" y="599228"/>
                  <a:pt x="227270" y="602214"/>
                  <a:pt x="220037" y="598654"/>
                </a:cubicBezTo>
                <a:cubicBezTo>
                  <a:pt x="216936" y="597161"/>
                  <a:pt x="214639" y="594635"/>
                  <a:pt x="213260" y="591649"/>
                </a:cubicBezTo>
                <a:cubicBezTo>
                  <a:pt x="211538" y="587860"/>
                  <a:pt x="211423" y="583265"/>
                  <a:pt x="213490" y="579246"/>
                </a:cubicBezTo>
                <a:lnTo>
                  <a:pt x="256188" y="493476"/>
                </a:lnTo>
                <a:lnTo>
                  <a:pt x="252022" y="497057"/>
                </a:lnTo>
                <a:lnTo>
                  <a:pt x="231175" y="525159"/>
                </a:lnTo>
                <a:cubicBezTo>
                  <a:pt x="228821" y="528374"/>
                  <a:pt x="225376" y="530327"/>
                  <a:pt x="221715" y="530872"/>
                </a:cubicBezTo>
                <a:lnTo>
                  <a:pt x="214742" y="529103"/>
                </a:lnTo>
                <a:lnTo>
                  <a:pt x="212808" y="530766"/>
                </a:lnTo>
                <a:lnTo>
                  <a:pt x="203156" y="542843"/>
                </a:lnTo>
                <a:cubicBezTo>
                  <a:pt x="198217" y="549044"/>
                  <a:pt x="189030" y="550078"/>
                  <a:pt x="182829" y="545140"/>
                </a:cubicBezTo>
                <a:cubicBezTo>
                  <a:pt x="180991" y="543531"/>
                  <a:pt x="179613" y="541694"/>
                  <a:pt x="178694" y="539742"/>
                </a:cubicBezTo>
                <a:cubicBezTo>
                  <a:pt x="176512" y="534919"/>
                  <a:pt x="177087" y="529177"/>
                  <a:pt x="180533" y="524813"/>
                </a:cubicBezTo>
                <a:lnTo>
                  <a:pt x="188074" y="515377"/>
                </a:lnTo>
                <a:lnTo>
                  <a:pt x="188456" y="513675"/>
                </a:lnTo>
                <a:lnTo>
                  <a:pt x="191586" y="510983"/>
                </a:lnTo>
                <a:lnTo>
                  <a:pt x="210612" y="487177"/>
                </a:lnTo>
                <a:lnTo>
                  <a:pt x="210533" y="487248"/>
                </a:lnTo>
                <a:cubicBezTo>
                  <a:pt x="188226" y="501531"/>
                  <a:pt x="163593" y="512182"/>
                  <a:pt x="137697" y="518498"/>
                </a:cubicBezTo>
                <a:cubicBezTo>
                  <a:pt x="130807" y="520106"/>
                  <a:pt x="123917" y="516546"/>
                  <a:pt x="121161" y="510345"/>
                </a:cubicBezTo>
                <a:cubicBezTo>
                  <a:pt x="120816" y="509540"/>
                  <a:pt x="120472" y="508737"/>
                  <a:pt x="120242" y="507818"/>
                </a:cubicBezTo>
                <a:cubicBezTo>
                  <a:pt x="118405" y="500009"/>
                  <a:pt x="123113" y="492200"/>
                  <a:pt x="130807" y="490363"/>
                </a:cubicBezTo>
                <a:cubicBezTo>
                  <a:pt x="153602" y="484793"/>
                  <a:pt x="175278" y="475434"/>
                  <a:pt x="194915" y="462873"/>
                </a:cubicBezTo>
                <a:lnTo>
                  <a:pt x="207601" y="451455"/>
                </a:lnTo>
                <a:lnTo>
                  <a:pt x="191346" y="428866"/>
                </a:lnTo>
                <a:lnTo>
                  <a:pt x="98195" y="495530"/>
                </a:lnTo>
                <a:cubicBezTo>
                  <a:pt x="91763" y="500123"/>
                  <a:pt x="82691" y="498631"/>
                  <a:pt x="78098" y="492199"/>
                </a:cubicBezTo>
                <a:cubicBezTo>
                  <a:pt x="77408" y="491511"/>
                  <a:pt x="76949" y="490707"/>
                  <a:pt x="76604" y="489787"/>
                </a:cubicBezTo>
                <a:cubicBezTo>
                  <a:pt x="73849" y="483587"/>
                  <a:pt x="75686" y="476237"/>
                  <a:pt x="81429" y="472102"/>
                </a:cubicBezTo>
                <a:lnTo>
                  <a:pt x="174521" y="405482"/>
                </a:lnTo>
                <a:lnTo>
                  <a:pt x="173871" y="404579"/>
                </a:lnTo>
                <a:lnTo>
                  <a:pt x="171485" y="394115"/>
                </a:lnTo>
                <a:lnTo>
                  <a:pt x="60756" y="442706"/>
                </a:lnTo>
                <a:cubicBezTo>
                  <a:pt x="53636" y="445922"/>
                  <a:pt x="45254" y="442591"/>
                  <a:pt x="41923" y="435472"/>
                </a:cubicBezTo>
                <a:cubicBezTo>
                  <a:pt x="41923" y="435472"/>
                  <a:pt x="41923" y="435357"/>
                  <a:pt x="41808" y="435357"/>
                </a:cubicBezTo>
                <a:cubicBezTo>
                  <a:pt x="38593" y="428007"/>
                  <a:pt x="41923" y="419510"/>
                  <a:pt x="49273" y="416294"/>
                </a:cubicBezTo>
                <a:lnTo>
                  <a:pt x="146605" y="373562"/>
                </a:lnTo>
                <a:lnTo>
                  <a:pt x="84643" y="391833"/>
                </a:lnTo>
                <a:cubicBezTo>
                  <a:pt x="77294" y="394704"/>
                  <a:pt x="69025" y="391488"/>
                  <a:pt x="65809" y="384369"/>
                </a:cubicBezTo>
                <a:cubicBezTo>
                  <a:pt x="65695" y="384254"/>
                  <a:pt x="65695" y="384139"/>
                  <a:pt x="65579" y="384024"/>
                </a:cubicBezTo>
                <a:cubicBezTo>
                  <a:pt x="62480" y="376674"/>
                  <a:pt x="66039" y="368176"/>
                  <a:pt x="73389" y="365076"/>
                </a:cubicBezTo>
                <a:lnTo>
                  <a:pt x="124078" y="350115"/>
                </a:lnTo>
                <a:lnTo>
                  <a:pt x="16200" y="363583"/>
                </a:lnTo>
                <a:cubicBezTo>
                  <a:pt x="9770" y="364387"/>
                  <a:pt x="3798" y="360827"/>
                  <a:pt x="1271" y="355200"/>
                </a:cubicBezTo>
                <a:cubicBezTo>
                  <a:pt x="697" y="353936"/>
                  <a:pt x="237" y="352559"/>
                  <a:pt x="122" y="351066"/>
                </a:cubicBezTo>
                <a:cubicBezTo>
                  <a:pt x="-911" y="343142"/>
                  <a:pt x="4717" y="335908"/>
                  <a:pt x="12640" y="334988"/>
                </a:cubicBezTo>
                <a:lnTo>
                  <a:pt x="85400" y="325905"/>
                </a:lnTo>
                <a:lnTo>
                  <a:pt x="82805" y="321209"/>
                </a:lnTo>
                <a:cubicBezTo>
                  <a:pt x="81887" y="313285"/>
                  <a:pt x="87628" y="306165"/>
                  <a:pt x="95552" y="305246"/>
                </a:cubicBezTo>
                <a:lnTo>
                  <a:pt x="162450" y="302722"/>
                </a:lnTo>
                <a:lnTo>
                  <a:pt x="164168" y="292686"/>
                </a:lnTo>
                <a:lnTo>
                  <a:pt x="151707" y="293532"/>
                </a:lnTo>
                <a:cubicBezTo>
                  <a:pt x="125639" y="296404"/>
                  <a:pt x="98767" y="299273"/>
                  <a:pt x="68910" y="299045"/>
                </a:cubicBezTo>
                <a:cubicBezTo>
                  <a:pt x="62938" y="299160"/>
                  <a:pt x="58001" y="295714"/>
                  <a:pt x="55704" y="290661"/>
                </a:cubicBezTo>
                <a:cubicBezTo>
                  <a:pt x="54900" y="288824"/>
                  <a:pt x="54440" y="286757"/>
                  <a:pt x="54440" y="284574"/>
                </a:cubicBezTo>
                <a:cubicBezTo>
                  <a:pt x="54440" y="276651"/>
                  <a:pt x="60986" y="270220"/>
                  <a:pt x="69024" y="270220"/>
                </a:cubicBezTo>
                <a:cubicBezTo>
                  <a:pt x="97275" y="270450"/>
                  <a:pt x="122194" y="267693"/>
                  <a:pt x="148492" y="264822"/>
                </a:cubicBezTo>
                <a:lnTo>
                  <a:pt x="159131" y="263692"/>
                </a:lnTo>
                <a:lnTo>
                  <a:pt x="15626" y="234734"/>
                </a:lnTo>
                <a:cubicBezTo>
                  <a:pt x="10917" y="233701"/>
                  <a:pt x="7242" y="230485"/>
                  <a:pt x="5290" y="226465"/>
                </a:cubicBezTo>
                <a:cubicBezTo>
                  <a:pt x="4141" y="223825"/>
                  <a:pt x="3683" y="220724"/>
                  <a:pt x="4256" y="217623"/>
                </a:cubicBezTo>
                <a:cubicBezTo>
                  <a:pt x="5864" y="209814"/>
                  <a:pt x="13444" y="204761"/>
                  <a:pt x="21253" y="206370"/>
                </a:cubicBezTo>
                <a:lnTo>
                  <a:pt x="91457" y="220536"/>
                </a:lnTo>
                <a:lnTo>
                  <a:pt x="90915" y="219950"/>
                </a:lnTo>
                <a:cubicBezTo>
                  <a:pt x="89638" y="216476"/>
                  <a:pt x="89695" y="212514"/>
                  <a:pt x="91418" y="208897"/>
                </a:cubicBezTo>
                <a:cubicBezTo>
                  <a:pt x="94749" y="201662"/>
                  <a:pt x="103361" y="198446"/>
                  <a:pt x="110595" y="201892"/>
                </a:cubicBezTo>
                <a:lnTo>
                  <a:pt x="185084" y="236373"/>
                </a:lnTo>
                <a:lnTo>
                  <a:pt x="191648" y="225735"/>
                </a:lnTo>
                <a:lnTo>
                  <a:pt x="93027" y="147917"/>
                </a:lnTo>
                <a:cubicBezTo>
                  <a:pt x="91075" y="146424"/>
                  <a:pt x="89696" y="144472"/>
                  <a:pt x="88777" y="142520"/>
                </a:cubicBezTo>
                <a:cubicBezTo>
                  <a:pt x="86595" y="137812"/>
                  <a:pt x="87170" y="131955"/>
                  <a:pt x="90616" y="127592"/>
                </a:cubicBezTo>
                <a:cubicBezTo>
                  <a:pt x="95554" y="121390"/>
                  <a:pt x="104625" y="120242"/>
                  <a:pt x="110942" y="125180"/>
                </a:cubicBezTo>
                <a:lnTo>
                  <a:pt x="205639" y="199901"/>
                </a:lnTo>
                <a:lnTo>
                  <a:pt x="193293" y="181508"/>
                </a:lnTo>
                <a:cubicBezTo>
                  <a:pt x="176398" y="162014"/>
                  <a:pt x="157105" y="144588"/>
                  <a:pt x="135860" y="129774"/>
                </a:cubicBezTo>
                <a:cubicBezTo>
                  <a:pt x="133679" y="128280"/>
                  <a:pt x="132071" y="126214"/>
                  <a:pt x="131037" y="123917"/>
                </a:cubicBezTo>
                <a:cubicBezTo>
                  <a:pt x="128970" y="119438"/>
                  <a:pt x="129315" y="114041"/>
                  <a:pt x="132301" y="109677"/>
                </a:cubicBezTo>
                <a:cubicBezTo>
                  <a:pt x="136894" y="103132"/>
                  <a:pt x="145851" y="101523"/>
                  <a:pt x="152398" y="106117"/>
                </a:cubicBezTo>
                <a:cubicBezTo>
                  <a:pt x="175595" y="122309"/>
                  <a:pt x="196667" y="141343"/>
                  <a:pt x="215127" y="162631"/>
                </a:cubicBezTo>
                <a:lnTo>
                  <a:pt x="229732" y="184370"/>
                </a:lnTo>
                <a:lnTo>
                  <a:pt x="241131" y="176153"/>
                </a:lnTo>
                <a:lnTo>
                  <a:pt x="155956" y="39857"/>
                </a:lnTo>
                <a:cubicBezTo>
                  <a:pt x="155611" y="39282"/>
                  <a:pt x="155268" y="38708"/>
                  <a:pt x="155038" y="38133"/>
                </a:cubicBezTo>
                <a:cubicBezTo>
                  <a:pt x="152052" y="31588"/>
                  <a:pt x="154349" y="23779"/>
                  <a:pt x="160549" y="19990"/>
                </a:cubicBezTo>
                <a:cubicBezTo>
                  <a:pt x="167326" y="15740"/>
                  <a:pt x="176168" y="17808"/>
                  <a:pt x="180416" y="24583"/>
                </a:cubicBezTo>
                <a:lnTo>
                  <a:pt x="233129" y="108934"/>
                </a:lnTo>
                <a:lnTo>
                  <a:pt x="203844" y="18955"/>
                </a:lnTo>
                <a:cubicBezTo>
                  <a:pt x="201433" y="11376"/>
                  <a:pt x="205566" y="3223"/>
                  <a:pt x="213146" y="6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D966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4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7C7A74"/>
                </a:solidFill>
                <a:effectLst/>
                <a:uLnTx/>
                <a:uFillTx/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7C7A74"/>
              </a:solidFill>
              <a:effectLst/>
              <a:uLnTx/>
              <a:uFillTx/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4388601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002 Intro"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6"/>
          <p:cNvSpPr txBox="1">
            <a:spLocks noGrp="1"/>
          </p:cNvSpPr>
          <p:nvPr>
            <p:ph type="body" idx="1"/>
          </p:nvPr>
        </p:nvSpPr>
        <p:spPr>
          <a:xfrm>
            <a:off x="2296037" y="4114700"/>
            <a:ext cx="7599900" cy="2235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grpSp>
        <p:nvGrpSpPr>
          <p:cNvPr id="643" name="Google Shape;643;p6"/>
          <p:cNvGrpSpPr/>
          <p:nvPr/>
        </p:nvGrpSpPr>
        <p:grpSpPr>
          <a:xfrm>
            <a:off x="237585" y="4211504"/>
            <a:ext cx="796225" cy="1175088"/>
            <a:chOff x="358856" y="4362463"/>
            <a:chExt cx="1689781" cy="2493821"/>
          </a:xfrm>
        </p:grpSpPr>
        <p:sp>
          <p:nvSpPr>
            <p:cNvPr id="644" name="Google Shape;644;p6"/>
            <p:cNvSpPr/>
            <p:nvPr/>
          </p:nvSpPr>
          <p:spPr>
            <a:xfrm>
              <a:off x="358856" y="4443545"/>
              <a:ext cx="1689781" cy="2412739"/>
            </a:xfrm>
            <a:custGeom>
              <a:avLst/>
              <a:gdLst/>
              <a:ahLst/>
              <a:cxnLst/>
              <a:rect l="l" t="t" r="r" b="b"/>
              <a:pathLst>
                <a:path w="1689781" h="2412739" extrusionOk="0">
                  <a:moveTo>
                    <a:pt x="1481196" y="1658645"/>
                  </a:moveTo>
                  <a:cubicBezTo>
                    <a:pt x="1451097" y="1748466"/>
                    <a:pt x="1418522" y="1845812"/>
                    <a:pt x="1386041" y="1940966"/>
                  </a:cubicBezTo>
                  <a:cubicBezTo>
                    <a:pt x="1367658" y="1994592"/>
                    <a:pt x="1349370" y="2047647"/>
                    <a:pt x="1331558" y="2098129"/>
                  </a:cubicBezTo>
                  <a:cubicBezTo>
                    <a:pt x="1319081" y="2133276"/>
                    <a:pt x="1306793" y="2167185"/>
                    <a:pt x="1294887" y="2199380"/>
                  </a:cubicBezTo>
                  <a:cubicBezTo>
                    <a:pt x="1271932" y="2261673"/>
                    <a:pt x="1250310" y="2317585"/>
                    <a:pt x="1230784" y="2363019"/>
                  </a:cubicBezTo>
                  <a:cubicBezTo>
                    <a:pt x="1222878" y="2381403"/>
                    <a:pt x="1215449" y="2397976"/>
                    <a:pt x="1208400" y="2412740"/>
                  </a:cubicBezTo>
                  <a:cubicBezTo>
                    <a:pt x="1044665" y="2401786"/>
                    <a:pt x="930080" y="2406358"/>
                    <a:pt x="777203" y="2409978"/>
                  </a:cubicBezTo>
                  <a:lnTo>
                    <a:pt x="776822" y="2409978"/>
                  </a:lnTo>
                  <a:cubicBezTo>
                    <a:pt x="772536" y="2410168"/>
                    <a:pt x="768155" y="2410168"/>
                    <a:pt x="763678" y="2410359"/>
                  </a:cubicBezTo>
                  <a:cubicBezTo>
                    <a:pt x="705194" y="2411787"/>
                    <a:pt x="641091" y="2412740"/>
                    <a:pt x="566510" y="2412740"/>
                  </a:cubicBezTo>
                  <a:cubicBezTo>
                    <a:pt x="417920" y="2277866"/>
                    <a:pt x="127313" y="1830667"/>
                    <a:pt x="37111" y="1412424"/>
                  </a:cubicBezTo>
                  <a:cubicBezTo>
                    <a:pt x="-32898" y="1088384"/>
                    <a:pt x="-30231" y="548031"/>
                    <a:pt x="282380" y="235515"/>
                  </a:cubicBezTo>
                  <a:cubicBezTo>
                    <a:pt x="282380" y="235325"/>
                    <a:pt x="282570" y="235325"/>
                    <a:pt x="282570" y="235134"/>
                  </a:cubicBezTo>
                  <a:cubicBezTo>
                    <a:pt x="311812" y="205702"/>
                    <a:pt x="343721" y="178651"/>
                    <a:pt x="378773" y="153791"/>
                  </a:cubicBezTo>
                  <a:cubicBezTo>
                    <a:pt x="378773" y="153600"/>
                    <a:pt x="378773" y="153600"/>
                    <a:pt x="378963" y="153600"/>
                  </a:cubicBezTo>
                  <a:cubicBezTo>
                    <a:pt x="378963" y="153600"/>
                    <a:pt x="378963" y="153600"/>
                    <a:pt x="378963" y="153410"/>
                  </a:cubicBezTo>
                  <a:cubicBezTo>
                    <a:pt x="387821" y="147218"/>
                    <a:pt x="396870" y="141123"/>
                    <a:pt x="406014" y="135027"/>
                  </a:cubicBezTo>
                  <a:cubicBezTo>
                    <a:pt x="424397" y="123120"/>
                    <a:pt x="496978" y="77210"/>
                    <a:pt x="604610" y="42253"/>
                  </a:cubicBezTo>
                  <a:cubicBezTo>
                    <a:pt x="618326" y="37967"/>
                    <a:pt x="632614" y="33585"/>
                    <a:pt x="647378" y="29585"/>
                  </a:cubicBezTo>
                  <a:cubicBezTo>
                    <a:pt x="685478" y="19202"/>
                    <a:pt x="727197" y="10725"/>
                    <a:pt x="771774" y="5486"/>
                  </a:cubicBezTo>
                  <a:cubicBezTo>
                    <a:pt x="783490" y="4058"/>
                    <a:pt x="795587" y="2915"/>
                    <a:pt x="807874" y="2057"/>
                  </a:cubicBezTo>
                  <a:cubicBezTo>
                    <a:pt x="867786" y="-2229"/>
                    <a:pt x="932270" y="-229"/>
                    <a:pt x="999803" y="11963"/>
                  </a:cubicBezTo>
                  <a:cubicBezTo>
                    <a:pt x="1054857" y="21869"/>
                    <a:pt x="1105911" y="37205"/>
                    <a:pt x="1153060" y="56826"/>
                  </a:cubicBezTo>
                  <a:cubicBezTo>
                    <a:pt x="1166395" y="62351"/>
                    <a:pt x="1179254" y="68066"/>
                    <a:pt x="1191827" y="74162"/>
                  </a:cubicBezTo>
                  <a:cubicBezTo>
                    <a:pt x="1503580" y="224085"/>
                    <a:pt x="1635311" y="549745"/>
                    <a:pt x="1641692" y="566033"/>
                  </a:cubicBezTo>
                  <a:cubicBezTo>
                    <a:pt x="1751992" y="852164"/>
                    <a:pt x="1661695" y="1121055"/>
                    <a:pt x="1481196" y="1658645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45" name="Google Shape;645;p6"/>
            <p:cNvGrpSpPr/>
            <p:nvPr/>
          </p:nvGrpSpPr>
          <p:grpSpPr>
            <a:xfrm>
              <a:off x="477406" y="4448079"/>
              <a:ext cx="1402369" cy="2408015"/>
              <a:chOff x="477406" y="4448079"/>
              <a:chExt cx="1402369" cy="2408015"/>
            </a:xfrm>
          </p:grpSpPr>
          <p:sp>
            <p:nvSpPr>
              <p:cNvPr id="646" name="Google Shape;646;p6"/>
              <p:cNvSpPr/>
              <p:nvPr/>
            </p:nvSpPr>
            <p:spPr>
              <a:xfrm>
                <a:off x="477406" y="4572606"/>
                <a:ext cx="569763" cy="2229386"/>
              </a:xfrm>
              <a:custGeom>
                <a:avLst/>
                <a:gdLst/>
                <a:ahLst/>
                <a:cxnLst/>
                <a:rect l="l" t="t" r="r" b="b"/>
                <a:pathLst>
                  <a:path w="569763" h="2229386" extrusionOk="0">
                    <a:moveTo>
                      <a:pt x="305086" y="3013"/>
                    </a:moveTo>
                    <a:cubicBezTo>
                      <a:pt x="297275" y="-2321"/>
                      <a:pt x="286417" y="-416"/>
                      <a:pt x="280988" y="7490"/>
                    </a:cubicBezTo>
                    <a:cubicBezTo>
                      <a:pt x="258318" y="40351"/>
                      <a:pt x="236982" y="74355"/>
                      <a:pt x="217265" y="108455"/>
                    </a:cubicBezTo>
                    <a:cubicBezTo>
                      <a:pt x="217265" y="108645"/>
                      <a:pt x="217075" y="108645"/>
                      <a:pt x="217075" y="108836"/>
                    </a:cubicBezTo>
                    <a:cubicBezTo>
                      <a:pt x="213074" y="115217"/>
                      <a:pt x="209455" y="121599"/>
                      <a:pt x="205835" y="128076"/>
                    </a:cubicBezTo>
                    <a:cubicBezTo>
                      <a:pt x="201168" y="136363"/>
                      <a:pt x="203930" y="146936"/>
                      <a:pt x="212408" y="151603"/>
                    </a:cubicBezTo>
                    <a:cubicBezTo>
                      <a:pt x="214979" y="153127"/>
                      <a:pt x="217932" y="153889"/>
                      <a:pt x="220885" y="153889"/>
                    </a:cubicBezTo>
                    <a:cubicBezTo>
                      <a:pt x="226981" y="153889"/>
                      <a:pt x="232696" y="150746"/>
                      <a:pt x="235934" y="145221"/>
                    </a:cubicBezTo>
                    <a:cubicBezTo>
                      <a:pt x="258413" y="105216"/>
                      <a:pt x="283178" y="65592"/>
                      <a:pt x="309467" y="27111"/>
                    </a:cubicBezTo>
                    <a:cubicBezTo>
                      <a:pt x="309467" y="26921"/>
                      <a:pt x="309467" y="26921"/>
                      <a:pt x="309658" y="26921"/>
                    </a:cubicBezTo>
                    <a:cubicBezTo>
                      <a:pt x="309658" y="26921"/>
                      <a:pt x="309658" y="26921"/>
                      <a:pt x="309658" y="26730"/>
                    </a:cubicBezTo>
                    <a:cubicBezTo>
                      <a:pt x="314992" y="18729"/>
                      <a:pt x="312896" y="8347"/>
                      <a:pt x="305086" y="3013"/>
                    </a:cubicBezTo>
                    <a:close/>
                    <a:moveTo>
                      <a:pt x="164211" y="246091"/>
                    </a:moveTo>
                    <a:cubicBezTo>
                      <a:pt x="155543" y="242090"/>
                      <a:pt x="145352" y="245900"/>
                      <a:pt x="141351" y="254568"/>
                    </a:cubicBezTo>
                    <a:cubicBezTo>
                      <a:pt x="121634" y="297812"/>
                      <a:pt x="103823" y="342198"/>
                      <a:pt x="88392" y="386489"/>
                    </a:cubicBezTo>
                    <a:cubicBezTo>
                      <a:pt x="85058" y="395538"/>
                      <a:pt x="89916" y="405349"/>
                      <a:pt x="98965" y="408683"/>
                    </a:cubicBezTo>
                    <a:cubicBezTo>
                      <a:pt x="100870" y="409159"/>
                      <a:pt x="102775" y="409540"/>
                      <a:pt x="104680" y="409540"/>
                    </a:cubicBezTo>
                    <a:cubicBezTo>
                      <a:pt x="111824" y="409540"/>
                      <a:pt x="118491" y="405063"/>
                      <a:pt x="120968" y="397919"/>
                    </a:cubicBezTo>
                    <a:cubicBezTo>
                      <a:pt x="136208" y="354676"/>
                      <a:pt x="153734" y="311147"/>
                      <a:pt x="172879" y="268951"/>
                    </a:cubicBezTo>
                    <a:cubicBezTo>
                      <a:pt x="176784" y="260283"/>
                      <a:pt x="172974" y="249996"/>
                      <a:pt x="164211" y="246091"/>
                    </a:cubicBezTo>
                    <a:close/>
                    <a:moveTo>
                      <a:pt x="68389" y="510029"/>
                    </a:moveTo>
                    <a:cubicBezTo>
                      <a:pt x="59055" y="507647"/>
                      <a:pt x="49721" y="513362"/>
                      <a:pt x="47435" y="522697"/>
                    </a:cubicBezTo>
                    <a:cubicBezTo>
                      <a:pt x="35814" y="568226"/>
                      <a:pt x="26289" y="615185"/>
                      <a:pt x="19050" y="661857"/>
                    </a:cubicBezTo>
                    <a:cubicBezTo>
                      <a:pt x="17621" y="671382"/>
                      <a:pt x="24098" y="680240"/>
                      <a:pt x="33433" y="681574"/>
                    </a:cubicBezTo>
                    <a:cubicBezTo>
                      <a:pt x="34481" y="681764"/>
                      <a:pt x="35338" y="681955"/>
                      <a:pt x="36195" y="681955"/>
                    </a:cubicBezTo>
                    <a:cubicBezTo>
                      <a:pt x="44672" y="681955"/>
                      <a:pt x="51911" y="675764"/>
                      <a:pt x="53340" y="667286"/>
                    </a:cubicBezTo>
                    <a:cubicBezTo>
                      <a:pt x="60484" y="621566"/>
                      <a:pt x="69818" y="575751"/>
                      <a:pt x="81058" y="531079"/>
                    </a:cubicBezTo>
                    <a:cubicBezTo>
                      <a:pt x="83344" y="521840"/>
                      <a:pt x="77819" y="512315"/>
                      <a:pt x="68389" y="510029"/>
                    </a:cubicBezTo>
                    <a:close/>
                    <a:moveTo>
                      <a:pt x="38005" y="805399"/>
                    </a:moveTo>
                    <a:cubicBezTo>
                      <a:pt x="38672" y="795874"/>
                      <a:pt x="31433" y="787778"/>
                      <a:pt x="21908" y="787016"/>
                    </a:cubicBezTo>
                    <a:cubicBezTo>
                      <a:pt x="12383" y="786635"/>
                      <a:pt x="4096" y="793588"/>
                      <a:pt x="3429" y="803113"/>
                    </a:cubicBezTo>
                    <a:cubicBezTo>
                      <a:pt x="1143" y="839117"/>
                      <a:pt x="0" y="875693"/>
                      <a:pt x="0" y="911984"/>
                    </a:cubicBezTo>
                    <a:cubicBezTo>
                      <a:pt x="0" y="923033"/>
                      <a:pt x="0" y="933986"/>
                      <a:pt x="381" y="945035"/>
                    </a:cubicBezTo>
                    <a:cubicBezTo>
                      <a:pt x="572" y="954560"/>
                      <a:pt x="8192" y="961990"/>
                      <a:pt x="17526" y="961990"/>
                    </a:cubicBezTo>
                    <a:lnTo>
                      <a:pt x="18002" y="961990"/>
                    </a:lnTo>
                    <a:cubicBezTo>
                      <a:pt x="27527" y="961799"/>
                      <a:pt x="35147" y="953989"/>
                      <a:pt x="34957" y="944369"/>
                    </a:cubicBezTo>
                    <a:cubicBezTo>
                      <a:pt x="34576" y="933605"/>
                      <a:pt x="34576" y="922747"/>
                      <a:pt x="34576" y="911984"/>
                    </a:cubicBezTo>
                    <a:cubicBezTo>
                      <a:pt x="34481" y="876551"/>
                      <a:pt x="35528" y="840737"/>
                      <a:pt x="38005" y="805399"/>
                    </a:cubicBezTo>
                    <a:close/>
                    <a:moveTo>
                      <a:pt x="43339" y="1083243"/>
                    </a:moveTo>
                    <a:cubicBezTo>
                      <a:pt x="42482" y="1073718"/>
                      <a:pt x="34004" y="1066955"/>
                      <a:pt x="24479" y="1067813"/>
                    </a:cubicBezTo>
                    <a:cubicBezTo>
                      <a:pt x="14954" y="1068860"/>
                      <a:pt x="8001" y="1077338"/>
                      <a:pt x="8858" y="1086863"/>
                    </a:cubicBezTo>
                    <a:cubicBezTo>
                      <a:pt x="13716" y="1133440"/>
                      <a:pt x="20669" y="1180684"/>
                      <a:pt x="29242" y="1227261"/>
                    </a:cubicBezTo>
                    <a:cubicBezTo>
                      <a:pt x="30766" y="1235548"/>
                      <a:pt x="38100" y="1241453"/>
                      <a:pt x="46196" y="1241453"/>
                    </a:cubicBezTo>
                    <a:cubicBezTo>
                      <a:pt x="47435" y="1241453"/>
                      <a:pt x="48482" y="1241263"/>
                      <a:pt x="49530" y="1241072"/>
                    </a:cubicBezTo>
                    <a:cubicBezTo>
                      <a:pt x="58864" y="1239358"/>
                      <a:pt x="65151" y="1230309"/>
                      <a:pt x="63341" y="1220784"/>
                    </a:cubicBezTo>
                    <a:cubicBezTo>
                      <a:pt x="54959" y="1175350"/>
                      <a:pt x="48197" y="1128963"/>
                      <a:pt x="43339" y="1083243"/>
                    </a:cubicBezTo>
                    <a:close/>
                    <a:moveTo>
                      <a:pt x="135446" y="1489770"/>
                    </a:moveTo>
                    <a:cubicBezTo>
                      <a:pt x="120015" y="1445765"/>
                      <a:pt x="106204" y="1401092"/>
                      <a:pt x="94202" y="1356611"/>
                    </a:cubicBezTo>
                    <a:cubicBezTo>
                      <a:pt x="91821" y="1347467"/>
                      <a:pt x="82296" y="1341942"/>
                      <a:pt x="73057" y="1344514"/>
                    </a:cubicBezTo>
                    <a:cubicBezTo>
                      <a:pt x="63722" y="1346895"/>
                      <a:pt x="58388" y="1356420"/>
                      <a:pt x="60770" y="1365659"/>
                    </a:cubicBezTo>
                    <a:cubicBezTo>
                      <a:pt x="72866" y="1410808"/>
                      <a:pt x="86868" y="1456337"/>
                      <a:pt x="102680" y="1501200"/>
                    </a:cubicBezTo>
                    <a:cubicBezTo>
                      <a:pt x="105061" y="1508344"/>
                      <a:pt x="111824" y="1512821"/>
                      <a:pt x="118967" y="1512821"/>
                    </a:cubicBezTo>
                    <a:cubicBezTo>
                      <a:pt x="120872" y="1512821"/>
                      <a:pt x="122777" y="1512440"/>
                      <a:pt x="124682" y="1511773"/>
                    </a:cubicBezTo>
                    <a:cubicBezTo>
                      <a:pt x="133731" y="1508630"/>
                      <a:pt x="138589" y="1498724"/>
                      <a:pt x="135446" y="1489770"/>
                    </a:cubicBezTo>
                    <a:close/>
                    <a:moveTo>
                      <a:pt x="246031" y="1745135"/>
                    </a:moveTo>
                    <a:cubicBezTo>
                      <a:pt x="224599" y="1703892"/>
                      <a:pt x="204502" y="1661696"/>
                      <a:pt x="186119" y="1619310"/>
                    </a:cubicBezTo>
                    <a:cubicBezTo>
                      <a:pt x="182309" y="1610642"/>
                      <a:pt x="172117" y="1606547"/>
                      <a:pt x="163259" y="1610452"/>
                    </a:cubicBezTo>
                    <a:cubicBezTo>
                      <a:pt x="154591" y="1614071"/>
                      <a:pt x="150590" y="1624263"/>
                      <a:pt x="154210" y="1633121"/>
                    </a:cubicBezTo>
                    <a:cubicBezTo>
                      <a:pt x="172879" y="1676079"/>
                      <a:pt x="193548" y="1719132"/>
                      <a:pt x="215170" y="1761042"/>
                    </a:cubicBezTo>
                    <a:cubicBezTo>
                      <a:pt x="218313" y="1766948"/>
                      <a:pt x="224314" y="1770377"/>
                      <a:pt x="230600" y="1770377"/>
                    </a:cubicBezTo>
                    <a:cubicBezTo>
                      <a:pt x="233363" y="1770377"/>
                      <a:pt x="236125" y="1769710"/>
                      <a:pt x="238601" y="1768472"/>
                    </a:cubicBezTo>
                    <a:cubicBezTo>
                      <a:pt x="247079" y="1763995"/>
                      <a:pt x="250412" y="1753613"/>
                      <a:pt x="246031" y="1745135"/>
                    </a:cubicBezTo>
                    <a:close/>
                    <a:moveTo>
                      <a:pt x="390811" y="1982975"/>
                    </a:moveTo>
                    <a:cubicBezTo>
                      <a:pt x="364141" y="1945065"/>
                      <a:pt x="338519" y="1905727"/>
                      <a:pt x="314420" y="1866484"/>
                    </a:cubicBezTo>
                    <a:cubicBezTo>
                      <a:pt x="309372" y="1858388"/>
                      <a:pt x="298799" y="1855721"/>
                      <a:pt x="290703" y="1860578"/>
                    </a:cubicBezTo>
                    <a:cubicBezTo>
                      <a:pt x="282416" y="1865627"/>
                      <a:pt x="279749" y="1876295"/>
                      <a:pt x="284798" y="1884486"/>
                    </a:cubicBezTo>
                    <a:cubicBezTo>
                      <a:pt x="309182" y="1924491"/>
                      <a:pt x="335375" y="1964306"/>
                      <a:pt x="362331" y="2002882"/>
                    </a:cubicBezTo>
                    <a:cubicBezTo>
                      <a:pt x="365760" y="2007740"/>
                      <a:pt x="371189" y="2010311"/>
                      <a:pt x="376523" y="2010311"/>
                    </a:cubicBezTo>
                    <a:cubicBezTo>
                      <a:pt x="379952" y="2010311"/>
                      <a:pt x="383477" y="2009264"/>
                      <a:pt x="386525" y="2007168"/>
                    </a:cubicBezTo>
                    <a:cubicBezTo>
                      <a:pt x="394430" y="2001644"/>
                      <a:pt x="396335" y="1990785"/>
                      <a:pt x="390811" y="1982975"/>
                    </a:cubicBezTo>
                    <a:close/>
                    <a:moveTo>
                      <a:pt x="565118" y="2200430"/>
                    </a:moveTo>
                    <a:cubicBezTo>
                      <a:pt x="533972" y="2165950"/>
                      <a:pt x="503491" y="2130517"/>
                      <a:pt x="474536" y="2094512"/>
                    </a:cubicBezTo>
                    <a:cubicBezTo>
                      <a:pt x="468440" y="2087083"/>
                      <a:pt x="457581" y="2085845"/>
                      <a:pt x="450152" y="2091750"/>
                    </a:cubicBezTo>
                    <a:cubicBezTo>
                      <a:pt x="442722" y="2097846"/>
                      <a:pt x="441484" y="2108705"/>
                      <a:pt x="447580" y="2116134"/>
                    </a:cubicBezTo>
                    <a:cubicBezTo>
                      <a:pt x="476822" y="2152710"/>
                      <a:pt x="507873" y="2188810"/>
                      <a:pt x="539496" y="2223671"/>
                    </a:cubicBezTo>
                    <a:cubicBezTo>
                      <a:pt x="542925" y="2227481"/>
                      <a:pt x="547592" y="2229386"/>
                      <a:pt x="552355" y="2229386"/>
                    </a:cubicBezTo>
                    <a:cubicBezTo>
                      <a:pt x="556546" y="2229386"/>
                      <a:pt x="560832" y="2227862"/>
                      <a:pt x="564166" y="2224910"/>
                    </a:cubicBezTo>
                    <a:cubicBezTo>
                      <a:pt x="571214" y="2218433"/>
                      <a:pt x="571691" y="2207384"/>
                      <a:pt x="565118" y="2200430"/>
                    </a:cubicBezTo>
                    <a:close/>
                  </a:path>
                </a:pathLst>
              </a:custGeom>
              <a:solidFill>
                <a:srgbClr val="9DBD4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7" name="Google Shape;647;p6"/>
              <p:cNvSpPr/>
              <p:nvPr/>
            </p:nvSpPr>
            <p:spPr>
              <a:xfrm>
                <a:off x="1161872" y="4448079"/>
                <a:ext cx="76589" cy="2340483"/>
              </a:xfrm>
              <a:custGeom>
                <a:avLst/>
                <a:gdLst/>
                <a:ahLst/>
                <a:cxnLst/>
                <a:rect l="l" t="t" r="r" b="b"/>
                <a:pathLst>
                  <a:path w="76589" h="2340483" extrusionOk="0">
                    <a:moveTo>
                      <a:pt x="2000" y="3429"/>
                    </a:moveTo>
                    <a:cubicBezTo>
                      <a:pt x="1619" y="29718"/>
                      <a:pt x="1524" y="56102"/>
                      <a:pt x="1333" y="82582"/>
                    </a:cubicBezTo>
                    <a:cubicBezTo>
                      <a:pt x="1143" y="92107"/>
                      <a:pt x="8954" y="99917"/>
                      <a:pt x="18479" y="100108"/>
                    </a:cubicBezTo>
                    <a:lnTo>
                      <a:pt x="18669" y="100108"/>
                    </a:lnTo>
                    <a:cubicBezTo>
                      <a:pt x="28194" y="100108"/>
                      <a:pt x="35814" y="92297"/>
                      <a:pt x="36004" y="82772"/>
                    </a:cubicBezTo>
                    <a:cubicBezTo>
                      <a:pt x="36195" y="55245"/>
                      <a:pt x="36385" y="27527"/>
                      <a:pt x="36671" y="0"/>
                    </a:cubicBezTo>
                    <a:cubicBezTo>
                      <a:pt x="24860" y="762"/>
                      <a:pt x="13240" y="2000"/>
                      <a:pt x="2000" y="3429"/>
                    </a:cubicBezTo>
                    <a:close/>
                    <a:moveTo>
                      <a:pt x="17812" y="205454"/>
                    </a:moveTo>
                    <a:cubicBezTo>
                      <a:pt x="8287" y="205454"/>
                      <a:pt x="476" y="213074"/>
                      <a:pt x="476" y="222599"/>
                    </a:cubicBezTo>
                    <a:cubicBezTo>
                      <a:pt x="286" y="269177"/>
                      <a:pt x="95" y="315944"/>
                      <a:pt x="0" y="362617"/>
                    </a:cubicBezTo>
                    <a:cubicBezTo>
                      <a:pt x="0" y="372332"/>
                      <a:pt x="7810" y="379952"/>
                      <a:pt x="17335" y="380143"/>
                    </a:cubicBezTo>
                    <a:cubicBezTo>
                      <a:pt x="27051" y="380143"/>
                      <a:pt x="34671" y="372332"/>
                      <a:pt x="34671" y="362807"/>
                    </a:cubicBezTo>
                    <a:cubicBezTo>
                      <a:pt x="34862" y="315849"/>
                      <a:pt x="35052" y="269367"/>
                      <a:pt x="35147" y="222790"/>
                    </a:cubicBezTo>
                    <a:cubicBezTo>
                      <a:pt x="35052" y="213170"/>
                      <a:pt x="27242" y="205454"/>
                      <a:pt x="17812" y="205454"/>
                    </a:cubicBezTo>
                    <a:close/>
                    <a:moveTo>
                      <a:pt x="34766" y="502634"/>
                    </a:moveTo>
                    <a:cubicBezTo>
                      <a:pt x="34766" y="493109"/>
                      <a:pt x="26956" y="485489"/>
                      <a:pt x="17431" y="485489"/>
                    </a:cubicBezTo>
                    <a:cubicBezTo>
                      <a:pt x="7715" y="485489"/>
                      <a:pt x="95" y="493300"/>
                      <a:pt x="95" y="502825"/>
                    </a:cubicBezTo>
                    <a:cubicBezTo>
                      <a:pt x="95" y="549402"/>
                      <a:pt x="286" y="595979"/>
                      <a:pt x="572" y="642842"/>
                    </a:cubicBezTo>
                    <a:cubicBezTo>
                      <a:pt x="572" y="652367"/>
                      <a:pt x="8382" y="660178"/>
                      <a:pt x="17907" y="660178"/>
                    </a:cubicBezTo>
                    <a:cubicBezTo>
                      <a:pt x="27432" y="659987"/>
                      <a:pt x="35243" y="652177"/>
                      <a:pt x="35243" y="642652"/>
                    </a:cubicBezTo>
                    <a:cubicBezTo>
                      <a:pt x="34862" y="595979"/>
                      <a:pt x="34766" y="549212"/>
                      <a:pt x="34766" y="502634"/>
                    </a:cubicBezTo>
                    <a:close/>
                    <a:moveTo>
                      <a:pt x="36100" y="782765"/>
                    </a:moveTo>
                    <a:cubicBezTo>
                      <a:pt x="36100" y="773240"/>
                      <a:pt x="28289" y="765429"/>
                      <a:pt x="18764" y="765429"/>
                    </a:cubicBezTo>
                    <a:cubicBezTo>
                      <a:pt x="18764" y="765429"/>
                      <a:pt x="18764" y="765429"/>
                      <a:pt x="18574" y="765429"/>
                    </a:cubicBezTo>
                    <a:cubicBezTo>
                      <a:pt x="9049" y="765620"/>
                      <a:pt x="1429" y="773430"/>
                      <a:pt x="1429" y="782955"/>
                    </a:cubicBezTo>
                    <a:cubicBezTo>
                      <a:pt x="1810" y="829532"/>
                      <a:pt x="2286" y="876300"/>
                      <a:pt x="2858" y="923163"/>
                    </a:cubicBezTo>
                    <a:cubicBezTo>
                      <a:pt x="3048" y="932498"/>
                      <a:pt x="10858" y="940118"/>
                      <a:pt x="20193" y="940118"/>
                    </a:cubicBezTo>
                    <a:cubicBezTo>
                      <a:pt x="20383" y="940118"/>
                      <a:pt x="20383" y="940118"/>
                      <a:pt x="20383" y="940118"/>
                    </a:cubicBezTo>
                    <a:cubicBezTo>
                      <a:pt x="30099" y="940118"/>
                      <a:pt x="37719" y="932117"/>
                      <a:pt x="37529" y="922592"/>
                    </a:cubicBezTo>
                    <a:cubicBezTo>
                      <a:pt x="36957" y="875919"/>
                      <a:pt x="36481" y="829151"/>
                      <a:pt x="36100" y="782765"/>
                    </a:cubicBezTo>
                    <a:close/>
                    <a:moveTo>
                      <a:pt x="40100" y="1102709"/>
                    </a:moveTo>
                    <a:lnTo>
                      <a:pt x="39433" y="1062704"/>
                    </a:lnTo>
                    <a:cubicBezTo>
                      <a:pt x="39243" y="1053179"/>
                      <a:pt x="31623" y="1045559"/>
                      <a:pt x="22098" y="1045559"/>
                    </a:cubicBezTo>
                    <a:cubicBezTo>
                      <a:pt x="21908" y="1045559"/>
                      <a:pt x="21908" y="1045559"/>
                      <a:pt x="21717" y="1045559"/>
                    </a:cubicBezTo>
                    <a:cubicBezTo>
                      <a:pt x="12192" y="1045750"/>
                      <a:pt x="4572" y="1053656"/>
                      <a:pt x="4763" y="1063181"/>
                    </a:cubicBezTo>
                    <a:lnTo>
                      <a:pt x="5429" y="1103186"/>
                    </a:lnTo>
                    <a:cubicBezTo>
                      <a:pt x="5906" y="1136618"/>
                      <a:pt x="6477" y="1170051"/>
                      <a:pt x="6953" y="1203293"/>
                    </a:cubicBezTo>
                    <a:cubicBezTo>
                      <a:pt x="7144" y="1212818"/>
                      <a:pt x="14954" y="1220248"/>
                      <a:pt x="24289" y="1220248"/>
                    </a:cubicBezTo>
                    <a:cubicBezTo>
                      <a:pt x="24479" y="1220248"/>
                      <a:pt x="24479" y="1220248"/>
                      <a:pt x="24670" y="1220248"/>
                    </a:cubicBezTo>
                    <a:cubicBezTo>
                      <a:pt x="34195" y="1220057"/>
                      <a:pt x="41815" y="1212247"/>
                      <a:pt x="41624" y="1202722"/>
                    </a:cubicBezTo>
                    <a:cubicBezTo>
                      <a:pt x="41148" y="1169384"/>
                      <a:pt x="40577" y="1136142"/>
                      <a:pt x="40100" y="1102709"/>
                    </a:cubicBezTo>
                    <a:close/>
                    <a:moveTo>
                      <a:pt x="44387" y="1342644"/>
                    </a:moveTo>
                    <a:cubicBezTo>
                      <a:pt x="44196" y="1333119"/>
                      <a:pt x="36385" y="1325499"/>
                      <a:pt x="26765" y="1325690"/>
                    </a:cubicBezTo>
                    <a:cubicBezTo>
                      <a:pt x="17240" y="1326071"/>
                      <a:pt x="9620" y="1333786"/>
                      <a:pt x="9811" y="1343501"/>
                    </a:cubicBezTo>
                    <a:cubicBezTo>
                      <a:pt x="10858" y="1390269"/>
                      <a:pt x="11906" y="1436942"/>
                      <a:pt x="13145" y="1483519"/>
                    </a:cubicBezTo>
                    <a:cubicBezTo>
                      <a:pt x="13335" y="1492853"/>
                      <a:pt x="21146" y="1500283"/>
                      <a:pt x="30480" y="1500283"/>
                    </a:cubicBezTo>
                    <a:cubicBezTo>
                      <a:pt x="30671" y="1500283"/>
                      <a:pt x="30671" y="1500283"/>
                      <a:pt x="30861" y="1500283"/>
                    </a:cubicBezTo>
                    <a:cubicBezTo>
                      <a:pt x="40386" y="1500092"/>
                      <a:pt x="48006" y="1492187"/>
                      <a:pt x="47816" y="1482662"/>
                    </a:cubicBezTo>
                    <a:cubicBezTo>
                      <a:pt x="46482" y="1436180"/>
                      <a:pt x="45434" y="1389602"/>
                      <a:pt x="44387" y="1342644"/>
                    </a:cubicBezTo>
                    <a:close/>
                    <a:moveTo>
                      <a:pt x="51340" y="1622774"/>
                    </a:moveTo>
                    <a:cubicBezTo>
                      <a:pt x="50959" y="1613059"/>
                      <a:pt x="43053" y="1606201"/>
                      <a:pt x="33528" y="1605820"/>
                    </a:cubicBezTo>
                    <a:cubicBezTo>
                      <a:pt x="24003" y="1606201"/>
                      <a:pt x="16574" y="1614107"/>
                      <a:pt x="16764" y="1623632"/>
                    </a:cubicBezTo>
                    <a:cubicBezTo>
                      <a:pt x="18193" y="1670590"/>
                      <a:pt x="19526" y="1717072"/>
                      <a:pt x="20955" y="1763649"/>
                    </a:cubicBezTo>
                    <a:cubicBezTo>
                      <a:pt x="21336" y="1772984"/>
                      <a:pt x="28956" y="1780413"/>
                      <a:pt x="38291" y="1780413"/>
                    </a:cubicBezTo>
                    <a:lnTo>
                      <a:pt x="38767" y="1780413"/>
                    </a:lnTo>
                    <a:cubicBezTo>
                      <a:pt x="48292" y="1780032"/>
                      <a:pt x="55912" y="1772126"/>
                      <a:pt x="55531" y="1762601"/>
                    </a:cubicBezTo>
                    <a:cubicBezTo>
                      <a:pt x="53912" y="1716119"/>
                      <a:pt x="52769" y="1669542"/>
                      <a:pt x="51340" y="1622774"/>
                    </a:cubicBezTo>
                    <a:close/>
                    <a:moveTo>
                      <a:pt x="60008" y="1902524"/>
                    </a:moveTo>
                    <a:cubicBezTo>
                      <a:pt x="59627" y="1892999"/>
                      <a:pt x="51911" y="1884998"/>
                      <a:pt x="42196" y="1885950"/>
                    </a:cubicBezTo>
                    <a:cubicBezTo>
                      <a:pt x="32671" y="1886331"/>
                      <a:pt x="25051" y="1894237"/>
                      <a:pt x="25432" y="1903762"/>
                    </a:cubicBezTo>
                    <a:cubicBezTo>
                      <a:pt x="27146" y="1950720"/>
                      <a:pt x="28766" y="1997202"/>
                      <a:pt x="30480" y="2043779"/>
                    </a:cubicBezTo>
                    <a:cubicBezTo>
                      <a:pt x="30861" y="2053114"/>
                      <a:pt x="38576" y="2060353"/>
                      <a:pt x="47816" y="2060353"/>
                    </a:cubicBezTo>
                    <a:lnTo>
                      <a:pt x="48482" y="2060353"/>
                    </a:lnTo>
                    <a:cubicBezTo>
                      <a:pt x="58007" y="2059972"/>
                      <a:pt x="65437" y="2052066"/>
                      <a:pt x="65056" y="2042541"/>
                    </a:cubicBezTo>
                    <a:cubicBezTo>
                      <a:pt x="63341" y="1996059"/>
                      <a:pt x="61531" y="1949482"/>
                      <a:pt x="60008" y="1902524"/>
                    </a:cubicBezTo>
                    <a:close/>
                    <a:moveTo>
                      <a:pt x="70580" y="2182463"/>
                    </a:moveTo>
                    <a:cubicBezTo>
                      <a:pt x="70199" y="2172938"/>
                      <a:pt x="62294" y="2164937"/>
                      <a:pt x="52578" y="2165890"/>
                    </a:cubicBezTo>
                    <a:cubicBezTo>
                      <a:pt x="43053" y="2166271"/>
                      <a:pt x="35624" y="2174367"/>
                      <a:pt x="36004" y="2183892"/>
                    </a:cubicBezTo>
                    <a:cubicBezTo>
                      <a:pt x="37910" y="2230850"/>
                      <a:pt x="39815" y="2277332"/>
                      <a:pt x="41910" y="2323910"/>
                    </a:cubicBezTo>
                    <a:cubicBezTo>
                      <a:pt x="42386" y="2333244"/>
                      <a:pt x="50006" y="2340483"/>
                      <a:pt x="59246" y="2340483"/>
                    </a:cubicBezTo>
                    <a:cubicBezTo>
                      <a:pt x="59627" y="2340483"/>
                      <a:pt x="59722" y="2340483"/>
                      <a:pt x="60103" y="2340293"/>
                    </a:cubicBezTo>
                    <a:cubicBezTo>
                      <a:pt x="69628" y="2339912"/>
                      <a:pt x="76867" y="2331815"/>
                      <a:pt x="76581" y="2322290"/>
                    </a:cubicBezTo>
                    <a:cubicBezTo>
                      <a:pt x="74390" y="2275999"/>
                      <a:pt x="72485" y="2229231"/>
                      <a:pt x="70580" y="2182463"/>
                    </a:cubicBezTo>
                    <a:close/>
                  </a:path>
                </a:pathLst>
              </a:custGeom>
              <a:solidFill>
                <a:srgbClr val="9DBD4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8" name="Google Shape;648;p6"/>
              <p:cNvSpPr/>
              <p:nvPr/>
            </p:nvSpPr>
            <p:spPr>
              <a:xfrm>
                <a:off x="1277670" y="4513010"/>
                <a:ext cx="264630" cy="2294220"/>
              </a:xfrm>
              <a:custGeom>
                <a:avLst/>
                <a:gdLst/>
                <a:ahLst/>
                <a:cxnLst/>
                <a:rect l="l" t="t" r="r" b="b"/>
                <a:pathLst>
                  <a:path w="264630" h="2294220" extrusionOk="0">
                    <a:moveTo>
                      <a:pt x="77560" y="139761"/>
                    </a:moveTo>
                    <a:cubicBezTo>
                      <a:pt x="63748" y="96994"/>
                      <a:pt x="48985" y="53846"/>
                      <a:pt x="33745" y="11459"/>
                    </a:cubicBezTo>
                    <a:cubicBezTo>
                      <a:pt x="30411" y="2411"/>
                      <a:pt x="20600" y="-2257"/>
                      <a:pt x="11551" y="1077"/>
                    </a:cubicBezTo>
                    <a:cubicBezTo>
                      <a:pt x="2503" y="4411"/>
                      <a:pt x="-2165" y="14222"/>
                      <a:pt x="979" y="23270"/>
                    </a:cubicBezTo>
                    <a:cubicBezTo>
                      <a:pt x="16219" y="65180"/>
                      <a:pt x="30792" y="107948"/>
                      <a:pt x="44413" y="150524"/>
                    </a:cubicBezTo>
                    <a:cubicBezTo>
                      <a:pt x="46794" y="157763"/>
                      <a:pt x="53557" y="162431"/>
                      <a:pt x="60891" y="162431"/>
                    </a:cubicBezTo>
                    <a:cubicBezTo>
                      <a:pt x="62796" y="162431"/>
                      <a:pt x="64510" y="162050"/>
                      <a:pt x="66225" y="161573"/>
                    </a:cubicBezTo>
                    <a:cubicBezTo>
                      <a:pt x="75464" y="158621"/>
                      <a:pt x="80417" y="149000"/>
                      <a:pt x="77560" y="139761"/>
                    </a:cubicBezTo>
                    <a:close/>
                    <a:moveTo>
                      <a:pt x="151569" y="400556"/>
                    </a:moveTo>
                    <a:cubicBezTo>
                      <a:pt x="140615" y="356931"/>
                      <a:pt x="129090" y="312926"/>
                      <a:pt x="116803" y="269682"/>
                    </a:cubicBezTo>
                    <a:cubicBezTo>
                      <a:pt x="114231" y="260538"/>
                      <a:pt x="104515" y="255014"/>
                      <a:pt x="95371" y="257776"/>
                    </a:cubicBezTo>
                    <a:cubicBezTo>
                      <a:pt x="86227" y="260348"/>
                      <a:pt x="80798" y="269873"/>
                      <a:pt x="83465" y="279112"/>
                    </a:cubicBezTo>
                    <a:cubicBezTo>
                      <a:pt x="95752" y="322070"/>
                      <a:pt x="107373" y="365885"/>
                      <a:pt x="117946" y="408938"/>
                    </a:cubicBezTo>
                    <a:cubicBezTo>
                      <a:pt x="120041" y="416939"/>
                      <a:pt x="126994" y="422082"/>
                      <a:pt x="134710" y="422082"/>
                    </a:cubicBezTo>
                    <a:cubicBezTo>
                      <a:pt x="136138" y="422082"/>
                      <a:pt x="137472" y="421892"/>
                      <a:pt x="138901" y="421606"/>
                    </a:cubicBezTo>
                    <a:cubicBezTo>
                      <a:pt x="148140" y="419225"/>
                      <a:pt x="153855" y="409890"/>
                      <a:pt x="151569" y="400556"/>
                    </a:cubicBezTo>
                    <a:close/>
                    <a:moveTo>
                      <a:pt x="190907" y="578006"/>
                    </a:moveTo>
                    <a:cubicBezTo>
                      <a:pt x="187954" y="562957"/>
                      <a:pt x="184811" y="547717"/>
                      <a:pt x="181763" y="532667"/>
                    </a:cubicBezTo>
                    <a:cubicBezTo>
                      <a:pt x="179858" y="523333"/>
                      <a:pt x="170714" y="517427"/>
                      <a:pt x="161189" y="519332"/>
                    </a:cubicBezTo>
                    <a:cubicBezTo>
                      <a:pt x="151855" y="521237"/>
                      <a:pt x="145949" y="530381"/>
                      <a:pt x="147854" y="539906"/>
                    </a:cubicBezTo>
                    <a:cubicBezTo>
                      <a:pt x="150997" y="554765"/>
                      <a:pt x="154045" y="569720"/>
                      <a:pt x="156998" y="584769"/>
                    </a:cubicBezTo>
                    <a:cubicBezTo>
                      <a:pt x="162713" y="614011"/>
                      <a:pt x="168047" y="642967"/>
                      <a:pt x="173095" y="671828"/>
                    </a:cubicBezTo>
                    <a:cubicBezTo>
                      <a:pt x="174619" y="680305"/>
                      <a:pt x="181954" y="686210"/>
                      <a:pt x="190240" y="686210"/>
                    </a:cubicBezTo>
                    <a:cubicBezTo>
                      <a:pt x="191288" y="686210"/>
                      <a:pt x="192145" y="686020"/>
                      <a:pt x="193193" y="685829"/>
                    </a:cubicBezTo>
                    <a:cubicBezTo>
                      <a:pt x="202718" y="684305"/>
                      <a:pt x="208909" y="675257"/>
                      <a:pt x="207195" y="665922"/>
                    </a:cubicBezTo>
                    <a:cubicBezTo>
                      <a:pt x="202147" y="636680"/>
                      <a:pt x="196813" y="607439"/>
                      <a:pt x="190907" y="578006"/>
                    </a:cubicBezTo>
                    <a:close/>
                    <a:moveTo>
                      <a:pt x="228150" y="799939"/>
                    </a:moveTo>
                    <a:cubicBezTo>
                      <a:pt x="226721" y="790414"/>
                      <a:pt x="218149" y="783651"/>
                      <a:pt x="208624" y="785080"/>
                    </a:cubicBezTo>
                    <a:cubicBezTo>
                      <a:pt x="199099" y="786509"/>
                      <a:pt x="192526" y="795081"/>
                      <a:pt x="193955" y="804606"/>
                    </a:cubicBezTo>
                    <a:cubicBezTo>
                      <a:pt x="200051" y="848707"/>
                      <a:pt x="205385" y="893570"/>
                      <a:pt x="209862" y="938051"/>
                    </a:cubicBezTo>
                    <a:cubicBezTo>
                      <a:pt x="210719" y="946910"/>
                      <a:pt x="218339" y="953672"/>
                      <a:pt x="227197" y="953672"/>
                    </a:cubicBezTo>
                    <a:cubicBezTo>
                      <a:pt x="227674" y="953672"/>
                      <a:pt x="228245" y="953482"/>
                      <a:pt x="228912" y="953482"/>
                    </a:cubicBezTo>
                    <a:cubicBezTo>
                      <a:pt x="238437" y="952434"/>
                      <a:pt x="245390" y="943957"/>
                      <a:pt x="244342" y="934432"/>
                    </a:cubicBezTo>
                    <a:cubicBezTo>
                      <a:pt x="239770" y="889760"/>
                      <a:pt x="234151" y="844421"/>
                      <a:pt x="228150" y="799939"/>
                    </a:cubicBezTo>
                    <a:close/>
                    <a:moveTo>
                      <a:pt x="255677" y="1069592"/>
                    </a:moveTo>
                    <a:cubicBezTo>
                      <a:pt x="255201" y="1060067"/>
                      <a:pt x="247009" y="1053113"/>
                      <a:pt x="237294" y="1053494"/>
                    </a:cubicBezTo>
                    <a:cubicBezTo>
                      <a:pt x="227769" y="1053971"/>
                      <a:pt x="220530" y="1062353"/>
                      <a:pt x="221197" y="1071878"/>
                    </a:cubicBezTo>
                    <a:cubicBezTo>
                      <a:pt x="224149" y="1116359"/>
                      <a:pt x="226435" y="1161508"/>
                      <a:pt x="227959" y="1206085"/>
                    </a:cubicBezTo>
                    <a:cubicBezTo>
                      <a:pt x="228150" y="1215419"/>
                      <a:pt x="235960" y="1222849"/>
                      <a:pt x="245104" y="1222849"/>
                    </a:cubicBezTo>
                    <a:lnTo>
                      <a:pt x="245771" y="1222849"/>
                    </a:lnTo>
                    <a:cubicBezTo>
                      <a:pt x="255296" y="1222468"/>
                      <a:pt x="262726" y="1214562"/>
                      <a:pt x="262345" y="1205037"/>
                    </a:cubicBezTo>
                    <a:cubicBezTo>
                      <a:pt x="261011" y="1159984"/>
                      <a:pt x="258820" y="1114454"/>
                      <a:pt x="255677" y="1069592"/>
                    </a:cubicBezTo>
                    <a:close/>
                    <a:moveTo>
                      <a:pt x="247390" y="1323242"/>
                    </a:moveTo>
                    <a:cubicBezTo>
                      <a:pt x="237675" y="1323242"/>
                      <a:pt x="230055" y="1330862"/>
                      <a:pt x="230055" y="1340387"/>
                    </a:cubicBezTo>
                    <a:cubicBezTo>
                      <a:pt x="229864" y="1385060"/>
                      <a:pt x="229007" y="1430208"/>
                      <a:pt x="227483" y="1474880"/>
                    </a:cubicBezTo>
                    <a:cubicBezTo>
                      <a:pt x="227102" y="1484405"/>
                      <a:pt x="234627" y="1492406"/>
                      <a:pt x="244247" y="1492692"/>
                    </a:cubicBezTo>
                    <a:lnTo>
                      <a:pt x="244723" y="1492692"/>
                    </a:lnTo>
                    <a:cubicBezTo>
                      <a:pt x="254058" y="1492692"/>
                      <a:pt x="261678" y="1485453"/>
                      <a:pt x="262059" y="1476119"/>
                    </a:cubicBezTo>
                    <a:cubicBezTo>
                      <a:pt x="263583" y="1431065"/>
                      <a:pt x="264440" y="1385536"/>
                      <a:pt x="264631" y="1340578"/>
                    </a:cubicBezTo>
                    <a:cubicBezTo>
                      <a:pt x="264631" y="1331053"/>
                      <a:pt x="256915" y="1323242"/>
                      <a:pt x="247390" y="1323242"/>
                    </a:cubicBezTo>
                    <a:close/>
                    <a:moveTo>
                      <a:pt x="238818" y="1592990"/>
                    </a:moveTo>
                    <a:cubicBezTo>
                      <a:pt x="229102" y="1592609"/>
                      <a:pt x="221197" y="1599563"/>
                      <a:pt x="220435" y="1609088"/>
                    </a:cubicBezTo>
                    <a:cubicBezTo>
                      <a:pt x="217291" y="1653379"/>
                      <a:pt x="213481" y="1698432"/>
                      <a:pt x="209005" y="1742914"/>
                    </a:cubicBezTo>
                    <a:cubicBezTo>
                      <a:pt x="207957" y="1752439"/>
                      <a:pt x="214910" y="1760916"/>
                      <a:pt x="224435" y="1761964"/>
                    </a:cubicBezTo>
                    <a:cubicBezTo>
                      <a:pt x="224911" y="1761964"/>
                      <a:pt x="225673" y="1762154"/>
                      <a:pt x="226150" y="1762154"/>
                    </a:cubicBezTo>
                    <a:cubicBezTo>
                      <a:pt x="235008" y="1762154"/>
                      <a:pt x="242437" y="1755392"/>
                      <a:pt x="243485" y="1746533"/>
                    </a:cubicBezTo>
                    <a:cubicBezTo>
                      <a:pt x="247962" y="1701671"/>
                      <a:pt x="251772" y="1656141"/>
                      <a:pt x="254915" y="1611469"/>
                    </a:cubicBezTo>
                    <a:cubicBezTo>
                      <a:pt x="255677" y="1601849"/>
                      <a:pt x="248533" y="1593657"/>
                      <a:pt x="238818" y="1592990"/>
                    </a:cubicBezTo>
                    <a:close/>
                    <a:moveTo>
                      <a:pt x="212719" y="1861691"/>
                    </a:moveTo>
                    <a:cubicBezTo>
                      <a:pt x="203194" y="1860262"/>
                      <a:pt x="194336" y="1867025"/>
                      <a:pt x="193193" y="1876359"/>
                    </a:cubicBezTo>
                    <a:cubicBezTo>
                      <a:pt x="187288" y="1920365"/>
                      <a:pt x="180525" y="1965037"/>
                      <a:pt x="173095" y="2009328"/>
                    </a:cubicBezTo>
                    <a:cubicBezTo>
                      <a:pt x="171571" y="2018663"/>
                      <a:pt x="177763" y="2027711"/>
                      <a:pt x="187288" y="2029235"/>
                    </a:cubicBezTo>
                    <a:cubicBezTo>
                      <a:pt x="188145" y="2029426"/>
                      <a:pt x="189193" y="2029616"/>
                      <a:pt x="190050" y="2029616"/>
                    </a:cubicBezTo>
                    <a:cubicBezTo>
                      <a:pt x="198337" y="2029616"/>
                      <a:pt x="205766" y="2023520"/>
                      <a:pt x="207195" y="2015043"/>
                    </a:cubicBezTo>
                    <a:cubicBezTo>
                      <a:pt x="214624" y="1970371"/>
                      <a:pt x="221578" y="1925413"/>
                      <a:pt x="227483" y="1881026"/>
                    </a:cubicBezTo>
                    <a:cubicBezTo>
                      <a:pt x="228817" y="1871501"/>
                      <a:pt x="222054" y="1862834"/>
                      <a:pt x="212719" y="1861691"/>
                    </a:cubicBezTo>
                    <a:close/>
                    <a:moveTo>
                      <a:pt x="169095" y="2127915"/>
                    </a:moveTo>
                    <a:cubicBezTo>
                      <a:pt x="159570" y="2126009"/>
                      <a:pt x="150616" y="2132201"/>
                      <a:pt x="148711" y="2141630"/>
                    </a:cubicBezTo>
                    <a:cubicBezTo>
                      <a:pt x="140044" y="2185255"/>
                      <a:pt x="130328" y="2229451"/>
                      <a:pt x="120136" y="2273075"/>
                    </a:cubicBezTo>
                    <a:cubicBezTo>
                      <a:pt x="118041" y="2282219"/>
                      <a:pt x="123756" y="2291554"/>
                      <a:pt x="133090" y="2293840"/>
                    </a:cubicBezTo>
                    <a:cubicBezTo>
                      <a:pt x="134519" y="2294221"/>
                      <a:pt x="135662" y="2294221"/>
                      <a:pt x="137091" y="2294221"/>
                    </a:cubicBezTo>
                    <a:cubicBezTo>
                      <a:pt x="144901" y="2294221"/>
                      <a:pt x="151950" y="2288887"/>
                      <a:pt x="153855" y="2280886"/>
                    </a:cubicBezTo>
                    <a:cubicBezTo>
                      <a:pt x="164047" y="2236880"/>
                      <a:pt x="173762" y="2192399"/>
                      <a:pt x="182620" y="2148488"/>
                    </a:cubicBezTo>
                    <a:cubicBezTo>
                      <a:pt x="184525" y="2138963"/>
                      <a:pt x="178429" y="2129819"/>
                      <a:pt x="169095" y="2127915"/>
                    </a:cubicBezTo>
                    <a:close/>
                  </a:path>
                </a:pathLst>
              </a:custGeom>
              <a:solidFill>
                <a:srgbClr val="9DBD4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9" name="Google Shape;649;p6"/>
              <p:cNvSpPr/>
              <p:nvPr/>
            </p:nvSpPr>
            <p:spPr>
              <a:xfrm>
                <a:off x="1507025" y="4515031"/>
                <a:ext cx="372750" cy="2294867"/>
              </a:xfrm>
              <a:custGeom>
                <a:avLst/>
                <a:gdLst/>
                <a:ahLst/>
                <a:cxnLst/>
                <a:rect l="l" t="t" r="r" b="b"/>
                <a:pathLst>
                  <a:path w="372750" h="2294867" extrusionOk="0">
                    <a:moveTo>
                      <a:pt x="112333" y="123072"/>
                    </a:moveTo>
                    <a:cubicBezTo>
                      <a:pt x="90330" y="88973"/>
                      <a:pt x="66994" y="55064"/>
                      <a:pt x="42420" y="22298"/>
                    </a:cubicBezTo>
                    <a:cubicBezTo>
                      <a:pt x="38800" y="17059"/>
                      <a:pt x="34800" y="11915"/>
                      <a:pt x="30990" y="6867"/>
                    </a:cubicBezTo>
                    <a:cubicBezTo>
                      <a:pt x="25275" y="-753"/>
                      <a:pt x="14416" y="-2277"/>
                      <a:pt x="6796" y="3533"/>
                    </a:cubicBezTo>
                    <a:cubicBezTo>
                      <a:pt x="6320" y="3914"/>
                      <a:pt x="5748" y="4391"/>
                      <a:pt x="5272" y="4962"/>
                    </a:cubicBezTo>
                    <a:cubicBezTo>
                      <a:pt x="-919" y="10868"/>
                      <a:pt x="-1872" y="20678"/>
                      <a:pt x="3558" y="27822"/>
                    </a:cubicBezTo>
                    <a:cubicBezTo>
                      <a:pt x="31561" y="64684"/>
                      <a:pt x="58422" y="102974"/>
                      <a:pt x="83187" y="141741"/>
                    </a:cubicBezTo>
                    <a:cubicBezTo>
                      <a:pt x="86520" y="146789"/>
                      <a:pt x="92235" y="149742"/>
                      <a:pt x="97855" y="149742"/>
                    </a:cubicBezTo>
                    <a:cubicBezTo>
                      <a:pt x="100998" y="149742"/>
                      <a:pt x="104237" y="148885"/>
                      <a:pt x="107190" y="146980"/>
                    </a:cubicBezTo>
                    <a:cubicBezTo>
                      <a:pt x="115095" y="141741"/>
                      <a:pt x="117572" y="130978"/>
                      <a:pt x="112333" y="123072"/>
                    </a:cubicBezTo>
                    <a:close/>
                    <a:moveTo>
                      <a:pt x="245112" y="373389"/>
                    </a:moveTo>
                    <a:cubicBezTo>
                      <a:pt x="226633" y="330146"/>
                      <a:pt x="205964" y="287188"/>
                      <a:pt x="183866" y="245468"/>
                    </a:cubicBezTo>
                    <a:cubicBezTo>
                      <a:pt x="179389" y="236991"/>
                      <a:pt x="169007" y="233657"/>
                      <a:pt x="160530" y="238229"/>
                    </a:cubicBezTo>
                    <a:cubicBezTo>
                      <a:pt x="152052" y="242706"/>
                      <a:pt x="148909" y="253279"/>
                      <a:pt x="153386" y="261566"/>
                    </a:cubicBezTo>
                    <a:cubicBezTo>
                      <a:pt x="175008" y="302618"/>
                      <a:pt x="195105" y="344624"/>
                      <a:pt x="213298" y="386915"/>
                    </a:cubicBezTo>
                    <a:cubicBezTo>
                      <a:pt x="216060" y="393487"/>
                      <a:pt x="222442" y="397487"/>
                      <a:pt x="229205" y="397487"/>
                    </a:cubicBezTo>
                    <a:cubicBezTo>
                      <a:pt x="231491" y="397487"/>
                      <a:pt x="233682" y="397106"/>
                      <a:pt x="235968" y="396059"/>
                    </a:cubicBezTo>
                    <a:cubicBezTo>
                      <a:pt x="244826" y="392249"/>
                      <a:pt x="248731" y="382247"/>
                      <a:pt x="245112" y="373389"/>
                    </a:cubicBezTo>
                    <a:close/>
                    <a:moveTo>
                      <a:pt x="333218" y="642756"/>
                    </a:moveTo>
                    <a:cubicBezTo>
                      <a:pt x="323312" y="599989"/>
                      <a:pt x="311406" y="556841"/>
                      <a:pt x="297690" y="514264"/>
                    </a:cubicBezTo>
                    <a:lnTo>
                      <a:pt x="294927" y="506168"/>
                    </a:lnTo>
                    <a:cubicBezTo>
                      <a:pt x="291975" y="497024"/>
                      <a:pt x="282259" y="491975"/>
                      <a:pt x="273115" y="495119"/>
                    </a:cubicBezTo>
                    <a:cubicBezTo>
                      <a:pt x="264066" y="498071"/>
                      <a:pt x="259113" y="507787"/>
                      <a:pt x="262066" y="516931"/>
                    </a:cubicBezTo>
                    <a:lnTo>
                      <a:pt x="264638" y="525027"/>
                    </a:lnTo>
                    <a:cubicBezTo>
                      <a:pt x="278163" y="566556"/>
                      <a:pt x="289784" y="608847"/>
                      <a:pt x="299404" y="650567"/>
                    </a:cubicBezTo>
                    <a:cubicBezTo>
                      <a:pt x="301119" y="658568"/>
                      <a:pt x="308453" y="664092"/>
                      <a:pt x="316168" y="664092"/>
                    </a:cubicBezTo>
                    <a:cubicBezTo>
                      <a:pt x="317597" y="664092"/>
                      <a:pt x="318740" y="663902"/>
                      <a:pt x="320169" y="663616"/>
                    </a:cubicBezTo>
                    <a:cubicBezTo>
                      <a:pt x="329598" y="661425"/>
                      <a:pt x="335313" y="652091"/>
                      <a:pt x="333218" y="642756"/>
                    </a:cubicBezTo>
                    <a:close/>
                    <a:moveTo>
                      <a:pt x="358840" y="782488"/>
                    </a:moveTo>
                    <a:cubicBezTo>
                      <a:pt x="357411" y="772963"/>
                      <a:pt x="348839" y="766391"/>
                      <a:pt x="339314" y="767629"/>
                    </a:cubicBezTo>
                    <a:cubicBezTo>
                      <a:pt x="329789" y="769058"/>
                      <a:pt x="323217" y="777630"/>
                      <a:pt x="324645" y="787155"/>
                    </a:cubicBezTo>
                    <a:cubicBezTo>
                      <a:pt x="330741" y="832304"/>
                      <a:pt x="335028" y="878690"/>
                      <a:pt x="337314" y="925268"/>
                    </a:cubicBezTo>
                    <a:cubicBezTo>
                      <a:pt x="337695" y="934602"/>
                      <a:pt x="345315" y="941841"/>
                      <a:pt x="354459" y="941841"/>
                    </a:cubicBezTo>
                    <a:lnTo>
                      <a:pt x="355316" y="941841"/>
                    </a:lnTo>
                    <a:cubicBezTo>
                      <a:pt x="364841" y="941365"/>
                      <a:pt x="372270" y="933173"/>
                      <a:pt x="371794" y="923648"/>
                    </a:cubicBezTo>
                    <a:cubicBezTo>
                      <a:pt x="369413" y="876119"/>
                      <a:pt x="365127" y="828494"/>
                      <a:pt x="358840" y="782488"/>
                    </a:cubicBezTo>
                    <a:close/>
                    <a:moveTo>
                      <a:pt x="355887" y="1047664"/>
                    </a:moveTo>
                    <a:cubicBezTo>
                      <a:pt x="346362" y="1046997"/>
                      <a:pt x="338361" y="1054808"/>
                      <a:pt x="338076" y="1064237"/>
                    </a:cubicBezTo>
                    <a:cubicBezTo>
                      <a:pt x="336552" y="1108719"/>
                      <a:pt x="333408" y="1155487"/>
                      <a:pt x="328551" y="1203112"/>
                    </a:cubicBezTo>
                    <a:cubicBezTo>
                      <a:pt x="327693" y="1212637"/>
                      <a:pt x="334647" y="1221114"/>
                      <a:pt x="344172" y="1222162"/>
                    </a:cubicBezTo>
                    <a:lnTo>
                      <a:pt x="345886" y="1222162"/>
                    </a:lnTo>
                    <a:cubicBezTo>
                      <a:pt x="354554" y="1222162"/>
                      <a:pt x="362174" y="1215590"/>
                      <a:pt x="363031" y="1206541"/>
                    </a:cubicBezTo>
                    <a:cubicBezTo>
                      <a:pt x="367889" y="1158249"/>
                      <a:pt x="371127" y="1110624"/>
                      <a:pt x="372747" y="1065476"/>
                    </a:cubicBezTo>
                    <a:cubicBezTo>
                      <a:pt x="372937" y="1055855"/>
                      <a:pt x="365412" y="1047854"/>
                      <a:pt x="355887" y="1047664"/>
                    </a:cubicBezTo>
                    <a:close/>
                    <a:moveTo>
                      <a:pt x="330456" y="1327127"/>
                    </a:moveTo>
                    <a:cubicBezTo>
                      <a:pt x="320931" y="1325699"/>
                      <a:pt x="312072" y="1331985"/>
                      <a:pt x="310739" y="1341510"/>
                    </a:cubicBezTo>
                    <a:cubicBezTo>
                      <a:pt x="303976" y="1384944"/>
                      <a:pt x="296070" y="1429997"/>
                      <a:pt x="286545" y="1479146"/>
                    </a:cubicBezTo>
                    <a:cubicBezTo>
                      <a:pt x="284831" y="1488481"/>
                      <a:pt x="290832" y="1497625"/>
                      <a:pt x="300261" y="1499435"/>
                    </a:cubicBezTo>
                    <a:cubicBezTo>
                      <a:pt x="301500" y="1499625"/>
                      <a:pt x="302547" y="1499816"/>
                      <a:pt x="303595" y="1499816"/>
                    </a:cubicBezTo>
                    <a:cubicBezTo>
                      <a:pt x="311691" y="1499816"/>
                      <a:pt x="319026" y="1494101"/>
                      <a:pt x="320740" y="1485814"/>
                    </a:cubicBezTo>
                    <a:cubicBezTo>
                      <a:pt x="330265" y="1436093"/>
                      <a:pt x="338266" y="1390754"/>
                      <a:pt x="345124" y="1346939"/>
                    </a:cubicBezTo>
                    <a:cubicBezTo>
                      <a:pt x="346362" y="1337319"/>
                      <a:pt x="339981" y="1328461"/>
                      <a:pt x="330456" y="1327127"/>
                    </a:cubicBezTo>
                    <a:close/>
                    <a:moveTo>
                      <a:pt x="278735" y="1602876"/>
                    </a:moveTo>
                    <a:cubicBezTo>
                      <a:pt x="269400" y="1600781"/>
                      <a:pt x="260256" y="1606686"/>
                      <a:pt x="258161" y="1616021"/>
                    </a:cubicBezTo>
                    <a:cubicBezTo>
                      <a:pt x="248255" y="1661169"/>
                      <a:pt x="237873" y="1706889"/>
                      <a:pt x="227490" y="1752800"/>
                    </a:cubicBezTo>
                    <a:cubicBezTo>
                      <a:pt x="225204" y="1762134"/>
                      <a:pt x="231110" y="1771469"/>
                      <a:pt x="240444" y="1773564"/>
                    </a:cubicBezTo>
                    <a:cubicBezTo>
                      <a:pt x="241683" y="1773945"/>
                      <a:pt x="243016" y="1774040"/>
                      <a:pt x="244254" y="1774040"/>
                    </a:cubicBezTo>
                    <a:cubicBezTo>
                      <a:pt x="252255" y="1774040"/>
                      <a:pt x="259304" y="1768516"/>
                      <a:pt x="261209" y="1760515"/>
                    </a:cubicBezTo>
                    <a:cubicBezTo>
                      <a:pt x="271782" y="1714319"/>
                      <a:pt x="281973" y="1668789"/>
                      <a:pt x="291879" y="1623355"/>
                    </a:cubicBezTo>
                    <a:cubicBezTo>
                      <a:pt x="293975" y="1614116"/>
                      <a:pt x="288069" y="1604972"/>
                      <a:pt x="278735" y="1602876"/>
                    </a:cubicBezTo>
                    <a:close/>
                    <a:moveTo>
                      <a:pt x="71185" y="2294868"/>
                    </a:moveTo>
                    <a:cubicBezTo>
                      <a:pt x="71376" y="2293343"/>
                      <a:pt x="71661" y="2291534"/>
                      <a:pt x="72233" y="2290010"/>
                    </a:cubicBezTo>
                    <a:cubicBezTo>
                      <a:pt x="87949" y="2246195"/>
                      <a:pt x="103189" y="2201713"/>
                      <a:pt x="117381" y="2157707"/>
                    </a:cubicBezTo>
                    <a:cubicBezTo>
                      <a:pt x="119286" y="2151992"/>
                      <a:pt x="123763" y="2147992"/>
                      <a:pt x="129002" y="2146468"/>
                    </a:cubicBezTo>
                    <a:lnTo>
                      <a:pt x="71185" y="2294868"/>
                    </a:lnTo>
                    <a:close/>
                    <a:moveTo>
                      <a:pt x="166149" y="2043693"/>
                    </a:moveTo>
                    <a:cubicBezTo>
                      <a:pt x="159577" y="2039693"/>
                      <a:pt x="156148" y="2031787"/>
                      <a:pt x="158339" y="2024167"/>
                    </a:cubicBezTo>
                    <a:cubicBezTo>
                      <a:pt x="171293" y="1979495"/>
                      <a:pt x="183580" y="1934156"/>
                      <a:pt x="195010" y="1889102"/>
                    </a:cubicBezTo>
                    <a:cubicBezTo>
                      <a:pt x="197296" y="1879958"/>
                      <a:pt x="206631" y="1874434"/>
                      <a:pt x="215965" y="1876625"/>
                    </a:cubicBezTo>
                    <a:cubicBezTo>
                      <a:pt x="218537" y="1877291"/>
                      <a:pt x="220823" y="1878530"/>
                      <a:pt x="222728" y="1880244"/>
                    </a:cubicBezTo>
                    <a:lnTo>
                      <a:pt x="166149" y="2043693"/>
                    </a:lnTo>
                    <a:close/>
                  </a:path>
                </a:pathLst>
              </a:custGeom>
              <a:solidFill>
                <a:srgbClr val="9DBD4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50" name="Google Shape;650;p6"/>
              <p:cNvGrpSpPr/>
              <p:nvPr/>
            </p:nvGrpSpPr>
            <p:grpSpPr>
              <a:xfrm>
                <a:off x="835736" y="4475511"/>
                <a:ext cx="332993" cy="2380583"/>
                <a:chOff x="835736" y="4475511"/>
                <a:chExt cx="332993" cy="2380583"/>
              </a:xfrm>
            </p:grpSpPr>
            <p:sp>
              <p:nvSpPr>
                <p:cNvPr id="651" name="Google Shape;651;p6"/>
                <p:cNvSpPr/>
                <p:nvPr/>
              </p:nvSpPr>
              <p:spPr>
                <a:xfrm>
                  <a:off x="995895" y="4475511"/>
                  <a:ext cx="48724" cy="55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724" h="55245" extrusionOk="0">
                      <a:moveTo>
                        <a:pt x="48725" y="0"/>
                      </a:moveTo>
                      <a:cubicBezTo>
                        <a:pt x="43676" y="14383"/>
                        <a:pt x="38723" y="28766"/>
                        <a:pt x="33675" y="43434"/>
                      </a:cubicBezTo>
                      <a:cubicBezTo>
                        <a:pt x="31294" y="50578"/>
                        <a:pt x="24531" y="55245"/>
                        <a:pt x="17387" y="55245"/>
                      </a:cubicBezTo>
                      <a:cubicBezTo>
                        <a:pt x="15482" y="55245"/>
                        <a:pt x="13577" y="54864"/>
                        <a:pt x="11863" y="54197"/>
                      </a:cubicBezTo>
                      <a:cubicBezTo>
                        <a:pt x="2719" y="51245"/>
                        <a:pt x="-2139" y="41434"/>
                        <a:pt x="909" y="32385"/>
                      </a:cubicBezTo>
                      <a:lnTo>
                        <a:pt x="7672" y="12668"/>
                      </a:lnTo>
                      <a:cubicBezTo>
                        <a:pt x="20816" y="8287"/>
                        <a:pt x="34532" y="4001"/>
                        <a:pt x="48725" y="0"/>
                      </a:cubicBezTo>
                      <a:close/>
                    </a:path>
                  </a:pathLst>
                </a:custGeom>
                <a:solidFill>
                  <a:srgbClr val="91B79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2" name="Google Shape;652;p6"/>
                <p:cNvSpPr/>
                <p:nvPr/>
              </p:nvSpPr>
              <p:spPr>
                <a:xfrm>
                  <a:off x="835736" y="4631932"/>
                  <a:ext cx="332993" cy="2224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993" h="2224162" extrusionOk="0">
                      <a:moveTo>
                        <a:pt x="139827" y="646"/>
                      </a:moveTo>
                      <a:cubicBezTo>
                        <a:pt x="130493" y="-1925"/>
                        <a:pt x="120968" y="3409"/>
                        <a:pt x="118396" y="12553"/>
                      </a:cubicBezTo>
                      <a:cubicBezTo>
                        <a:pt x="105251" y="58273"/>
                        <a:pt x="92964" y="105040"/>
                        <a:pt x="82010" y="151046"/>
                      </a:cubicBezTo>
                      <a:cubicBezTo>
                        <a:pt x="79724" y="160190"/>
                        <a:pt x="85439" y="169525"/>
                        <a:pt x="94774" y="171811"/>
                      </a:cubicBezTo>
                      <a:cubicBezTo>
                        <a:pt x="96202" y="172192"/>
                        <a:pt x="97346" y="172287"/>
                        <a:pt x="98774" y="172287"/>
                      </a:cubicBezTo>
                      <a:cubicBezTo>
                        <a:pt x="106585" y="172287"/>
                        <a:pt x="113633" y="166953"/>
                        <a:pt x="115538" y="158952"/>
                      </a:cubicBezTo>
                      <a:cubicBezTo>
                        <a:pt x="126492" y="113422"/>
                        <a:pt x="138589" y="67417"/>
                        <a:pt x="151543" y="21982"/>
                      </a:cubicBezTo>
                      <a:cubicBezTo>
                        <a:pt x="154115" y="12934"/>
                        <a:pt x="148971" y="3409"/>
                        <a:pt x="139827" y="646"/>
                      </a:cubicBezTo>
                      <a:close/>
                      <a:moveTo>
                        <a:pt x="72295" y="277252"/>
                      </a:moveTo>
                      <a:cubicBezTo>
                        <a:pt x="62960" y="275538"/>
                        <a:pt x="53912" y="281539"/>
                        <a:pt x="52006" y="291064"/>
                      </a:cubicBezTo>
                      <a:cubicBezTo>
                        <a:pt x="43529" y="336593"/>
                        <a:pt x="35909" y="383170"/>
                        <a:pt x="29337" y="429176"/>
                      </a:cubicBezTo>
                      <a:lnTo>
                        <a:pt x="28956" y="432319"/>
                      </a:lnTo>
                      <a:cubicBezTo>
                        <a:pt x="27527" y="441844"/>
                        <a:pt x="34195" y="450512"/>
                        <a:pt x="43625" y="451846"/>
                      </a:cubicBezTo>
                      <a:cubicBezTo>
                        <a:pt x="44482" y="452036"/>
                        <a:pt x="45149" y="452036"/>
                        <a:pt x="46006" y="452036"/>
                      </a:cubicBezTo>
                      <a:cubicBezTo>
                        <a:pt x="54483" y="452036"/>
                        <a:pt x="61913" y="445845"/>
                        <a:pt x="63151" y="437177"/>
                      </a:cubicBezTo>
                      <a:lnTo>
                        <a:pt x="63532" y="434034"/>
                      </a:lnTo>
                      <a:cubicBezTo>
                        <a:pt x="69914" y="388504"/>
                        <a:pt x="77533" y="342499"/>
                        <a:pt x="86011" y="297445"/>
                      </a:cubicBezTo>
                      <a:cubicBezTo>
                        <a:pt x="87821" y="288016"/>
                        <a:pt x="81629" y="278967"/>
                        <a:pt x="72295" y="277252"/>
                      </a:cubicBezTo>
                      <a:close/>
                      <a:moveTo>
                        <a:pt x="31432" y="558907"/>
                      </a:moveTo>
                      <a:cubicBezTo>
                        <a:pt x="21907" y="558049"/>
                        <a:pt x="13430" y="565098"/>
                        <a:pt x="12573" y="574623"/>
                      </a:cubicBezTo>
                      <a:cubicBezTo>
                        <a:pt x="8287" y="621867"/>
                        <a:pt x="4953" y="669873"/>
                        <a:pt x="2857" y="717403"/>
                      </a:cubicBezTo>
                      <a:cubicBezTo>
                        <a:pt x="2477" y="726928"/>
                        <a:pt x="10001" y="735024"/>
                        <a:pt x="19431" y="735405"/>
                      </a:cubicBezTo>
                      <a:cubicBezTo>
                        <a:pt x="19622" y="735595"/>
                        <a:pt x="19907" y="735595"/>
                        <a:pt x="20098" y="735595"/>
                      </a:cubicBezTo>
                      <a:cubicBezTo>
                        <a:pt x="29432" y="735595"/>
                        <a:pt x="37052" y="728356"/>
                        <a:pt x="37433" y="719022"/>
                      </a:cubicBezTo>
                      <a:cubicBezTo>
                        <a:pt x="39529" y="671968"/>
                        <a:pt x="42767" y="624534"/>
                        <a:pt x="46958" y="577766"/>
                      </a:cubicBezTo>
                      <a:cubicBezTo>
                        <a:pt x="47911" y="568241"/>
                        <a:pt x="40957" y="559764"/>
                        <a:pt x="31432" y="558907"/>
                      </a:cubicBezTo>
                      <a:close/>
                      <a:moveTo>
                        <a:pt x="34671" y="860659"/>
                      </a:moveTo>
                      <a:cubicBezTo>
                        <a:pt x="34671" y="850943"/>
                        <a:pt x="26860" y="843323"/>
                        <a:pt x="17335" y="843323"/>
                      </a:cubicBezTo>
                      <a:cubicBezTo>
                        <a:pt x="17335" y="843323"/>
                        <a:pt x="17335" y="843323"/>
                        <a:pt x="17145" y="843323"/>
                      </a:cubicBezTo>
                      <a:cubicBezTo>
                        <a:pt x="7620" y="843323"/>
                        <a:pt x="0" y="851134"/>
                        <a:pt x="0" y="860659"/>
                      </a:cubicBezTo>
                      <a:cubicBezTo>
                        <a:pt x="191" y="908284"/>
                        <a:pt x="1429" y="956385"/>
                        <a:pt x="3810" y="1003819"/>
                      </a:cubicBezTo>
                      <a:cubicBezTo>
                        <a:pt x="4286" y="1012963"/>
                        <a:pt x="11906" y="1020298"/>
                        <a:pt x="21146" y="1020298"/>
                      </a:cubicBezTo>
                      <a:lnTo>
                        <a:pt x="22003" y="1020298"/>
                      </a:lnTo>
                      <a:cubicBezTo>
                        <a:pt x="31528" y="1019821"/>
                        <a:pt x="38767" y="1011630"/>
                        <a:pt x="38481" y="1002105"/>
                      </a:cubicBezTo>
                      <a:cubicBezTo>
                        <a:pt x="36100" y="955242"/>
                        <a:pt x="34862" y="907617"/>
                        <a:pt x="34671" y="860659"/>
                      </a:cubicBezTo>
                      <a:close/>
                      <a:moveTo>
                        <a:pt x="48768" y="1143361"/>
                      </a:moveTo>
                      <a:cubicBezTo>
                        <a:pt x="47911" y="1133836"/>
                        <a:pt x="39433" y="1126406"/>
                        <a:pt x="29908" y="1127740"/>
                      </a:cubicBezTo>
                      <a:cubicBezTo>
                        <a:pt x="20383" y="1128597"/>
                        <a:pt x="13430" y="1137074"/>
                        <a:pt x="14288" y="1146599"/>
                      </a:cubicBezTo>
                      <a:cubicBezTo>
                        <a:pt x="18764" y="1193653"/>
                        <a:pt x="24479" y="1241468"/>
                        <a:pt x="31052" y="1288712"/>
                      </a:cubicBezTo>
                      <a:cubicBezTo>
                        <a:pt x="32290" y="1297380"/>
                        <a:pt x="39719" y="1303571"/>
                        <a:pt x="48197" y="1303571"/>
                      </a:cubicBezTo>
                      <a:cubicBezTo>
                        <a:pt x="49054" y="1303571"/>
                        <a:pt x="49721" y="1303571"/>
                        <a:pt x="50578" y="1303381"/>
                      </a:cubicBezTo>
                      <a:cubicBezTo>
                        <a:pt x="60103" y="1301952"/>
                        <a:pt x="66675" y="1293379"/>
                        <a:pt x="65246" y="1283854"/>
                      </a:cubicBezTo>
                      <a:cubicBezTo>
                        <a:pt x="58769" y="1237182"/>
                        <a:pt x="53245" y="1189938"/>
                        <a:pt x="48768" y="1143361"/>
                      </a:cubicBezTo>
                      <a:close/>
                      <a:moveTo>
                        <a:pt x="116967" y="1562556"/>
                      </a:moveTo>
                      <a:cubicBezTo>
                        <a:pt x="106394" y="1516550"/>
                        <a:pt x="96679" y="1469782"/>
                        <a:pt x="88202" y="1423681"/>
                      </a:cubicBezTo>
                      <a:cubicBezTo>
                        <a:pt x="86487" y="1414347"/>
                        <a:pt x="77438" y="1408060"/>
                        <a:pt x="67913" y="1409870"/>
                      </a:cubicBezTo>
                      <a:cubicBezTo>
                        <a:pt x="58579" y="1411585"/>
                        <a:pt x="52292" y="1420824"/>
                        <a:pt x="54102" y="1430158"/>
                      </a:cubicBezTo>
                      <a:cubicBezTo>
                        <a:pt x="62770" y="1476736"/>
                        <a:pt x="72580" y="1523789"/>
                        <a:pt x="83344" y="1570366"/>
                      </a:cubicBezTo>
                      <a:cubicBezTo>
                        <a:pt x="85058" y="1578367"/>
                        <a:pt x="92202" y="1583701"/>
                        <a:pt x="100108" y="1583701"/>
                      </a:cubicBezTo>
                      <a:cubicBezTo>
                        <a:pt x="101346" y="1583701"/>
                        <a:pt x="102679" y="1583511"/>
                        <a:pt x="103918" y="1583320"/>
                      </a:cubicBezTo>
                      <a:cubicBezTo>
                        <a:pt x="113348" y="1581034"/>
                        <a:pt x="119158" y="1571890"/>
                        <a:pt x="116967" y="1562556"/>
                      </a:cubicBezTo>
                      <a:close/>
                      <a:moveTo>
                        <a:pt x="191738" y="1835733"/>
                      </a:moveTo>
                      <a:cubicBezTo>
                        <a:pt x="177356" y="1790870"/>
                        <a:pt x="163830" y="1745150"/>
                        <a:pt x="151543" y="1699811"/>
                      </a:cubicBezTo>
                      <a:cubicBezTo>
                        <a:pt x="149162" y="1690667"/>
                        <a:pt x="139446" y="1685238"/>
                        <a:pt x="130207" y="1687714"/>
                      </a:cubicBezTo>
                      <a:cubicBezTo>
                        <a:pt x="121063" y="1690286"/>
                        <a:pt x="115633" y="1699811"/>
                        <a:pt x="118110" y="1709050"/>
                      </a:cubicBezTo>
                      <a:cubicBezTo>
                        <a:pt x="130588" y="1754770"/>
                        <a:pt x="144209" y="1800776"/>
                        <a:pt x="158591" y="1846306"/>
                      </a:cubicBezTo>
                      <a:cubicBezTo>
                        <a:pt x="160877" y="1853545"/>
                        <a:pt x="167735" y="1858402"/>
                        <a:pt x="175069" y="1858402"/>
                      </a:cubicBezTo>
                      <a:cubicBezTo>
                        <a:pt x="176784" y="1858402"/>
                        <a:pt x="178498" y="1858021"/>
                        <a:pt x="180308" y="1857545"/>
                      </a:cubicBezTo>
                      <a:cubicBezTo>
                        <a:pt x="189452" y="1854592"/>
                        <a:pt x="194500" y="1844877"/>
                        <a:pt x="191738" y="1835733"/>
                      </a:cubicBezTo>
                      <a:close/>
                      <a:moveTo>
                        <a:pt x="287465" y="2102528"/>
                      </a:moveTo>
                      <a:cubicBezTo>
                        <a:pt x="269939" y="2058713"/>
                        <a:pt x="252794" y="2014231"/>
                        <a:pt x="237077" y="1970131"/>
                      </a:cubicBezTo>
                      <a:cubicBezTo>
                        <a:pt x="233744" y="1961082"/>
                        <a:pt x="223933" y="1956415"/>
                        <a:pt x="214884" y="1959748"/>
                      </a:cubicBezTo>
                      <a:cubicBezTo>
                        <a:pt x="205835" y="1963082"/>
                        <a:pt x="201168" y="1972893"/>
                        <a:pt x="204502" y="1981942"/>
                      </a:cubicBezTo>
                      <a:cubicBezTo>
                        <a:pt x="220409" y="2026423"/>
                        <a:pt x="237554" y="2071477"/>
                        <a:pt x="255365" y="2115577"/>
                      </a:cubicBezTo>
                      <a:cubicBezTo>
                        <a:pt x="258127" y="2122340"/>
                        <a:pt x="264509" y="2126531"/>
                        <a:pt x="271463" y="2126531"/>
                      </a:cubicBezTo>
                      <a:cubicBezTo>
                        <a:pt x="273558" y="2126531"/>
                        <a:pt x="275749" y="2126055"/>
                        <a:pt x="277844" y="2125293"/>
                      </a:cubicBezTo>
                      <a:cubicBezTo>
                        <a:pt x="286798" y="2121578"/>
                        <a:pt x="291084" y="2111482"/>
                        <a:pt x="287465" y="2102528"/>
                      </a:cubicBezTo>
                      <a:close/>
                      <a:moveTo>
                        <a:pt x="320326" y="2224162"/>
                      </a:moveTo>
                      <a:cubicBezTo>
                        <a:pt x="324612" y="2223972"/>
                        <a:pt x="328803" y="2223972"/>
                        <a:pt x="332994" y="2223782"/>
                      </a:cubicBezTo>
                      <a:cubicBezTo>
                        <a:pt x="328994" y="2222448"/>
                        <a:pt x="324517" y="2222448"/>
                        <a:pt x="320326" y="2224162"/>
                      </a:cubicBezTo>
                      <a:close/>
                    </a:path>
                  </a:pathLst>
                </a:custGeom>
                <a:solidFill>
                  <a:srgbClr val="9DBD4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653" name="Google Shape;653;p6"/>
            <p:cNvSpPr/>
            <p:nvPr/>
          </p:nvSpPr>
          <p:spPr>
            <a:xfrm>
              <a:off x="368998" y="4362463"/>
              <a:ext cx="624049" cy="711208"/>
            </a:xfrm>
            <a:custGeom>
              <a:avLst/>
              <a:gdLst/>
              <a:ahLst/>
              <a:cxnLst/>
              <a:rect l="l" t="t" r="r" b="b"/>
              <a:pathLst>
                <a:path w="624049" h="711208" extrusionOk="0">
                  <a:moveTo>
                    <a:pt x="379775" y="32943"/>
                  </a:moveTo>
                  <a:cubicBezTo>
                    <a:pt x="437973" y="90093"/>
                    <a:pt x="399968" y="263638"/>
                    <a:pt x="399968" y="263638"/>
                  </a:cubicBezTo>
                  <a:cubicBezTo>
                    <a:pt x="399968" y="263638"/>
                    <a:pt x="510458" y="184009"/>
                    <a:pt x="565989" y="216299"/>
                  </a:cubicBezTo>
                  <a:cubicBezTo>
                    <a:pt x="621519" y="248589"/>
                    <a:pt x="641427" y="329646"/>
                    <a:pt x="607137" y="384034"/>
                  </a:cubicBezTo>
                  <a:cubicBezTo>
                    <a:pt x="572847" y="438327"/>
                    <a:pt x="438068" y="418991"/>
                    <a:pt x="438068" y="418991"/>
                  </a:cubicBezTo>
                  <a:cubicBezTo>
                    <a:pt x="438068" y="418991"/>
                    <a:pt x="536842" y="477189"/>
                    <a:pt x="568370" y="523766"/>
                  </a:cubicBezTo>
                  <a:cubicBezTo>
                    <a:pt x="599898" y="570343"/>
                    <a:pt x="606660" y="638828"/>
                    <a:pt x="568275" y="679976"/>
                  </a:cubicBezTo>
                  <a:cubicBezTo>
                    <a:pt x="530079" y="721029"/>
                    <a:pt x="460833" y="719124"/>
                    <a:pt x="413684" y="688739"/>
                  </a:cubicBezTo>
                  <a:cubicBezTo>
                    <a:pt x="366630" y="658354"/>
                    <a:pt x="311957" y="504906"/>
                    <a:pt x="311957" y="504906"/>
                  </a:cubicBezTo>
                  <a:cubicBezTo>
                    <a:pt x="311957" y="504906"/>
                    <a:pt x="233090" y="689310"/>
                    <a:pt x="158033" y="686453"/>
                  </a:cubicBezTo>
                  <a:cubicBezTo>
                    <a:pt x="82976" y="683595"/>
                    <a:pt x="15539" y="614730"/>
                    <a:pt x="17634" y="539673"/>
                  </a:cubicBezTo>
                  <a:cubicBezTo>
                    <a:pt x="19635" y="464616"/>
                    <a:pt x="168510" y="408799"/>
                    <a:pt x="168510" y="408799"/>
                  </a:cubicBezTo>
                  <a:cubicBezTo>
                    <a:pt x="168510" y="408799"/>
                    <a:pt x="42114" y="417753"/>
                    <a:pt x="12967" y="365365"/>
                  </a:cubicBezTo>
                  <a:cubicBezTo>
                    <a:pt x="-12369" y="319645"/>
                    <a:pt x="680" y="255161"/>
                    <a:pt x="41161" y="222204"/>
                  </a:cubicBezTo>
                  <a:cubicBezTo>
                    <a:pt x="88405" y="183723"/>
                    <a:pt x="226327" y="254399"/>
                    <a:pt x="226327" y="254399"/>
                  </a:cubicBezTo>
                  <a:cubicBezTo>
                    <a:pt x="226327" y="254399"/>
                    <a:pt x="158223" y="53231"/>
                    <a:pt x="234995" y="13797"/>
                  </a:cubicBezTo>
                  <a:cubicBezTo>
                    <a:pt x="280429" y="-9539"/>
                    <a:pt x="342818" y="-3348"/>
                    <a:pt x="379775" y="3294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4" name="Google Shape;654;p6"/>
          <p:cNvGrpSpPr/>
          <p:nvPr/>
        </p:nvGrpSpPr>
        <p:grpSpPr>
          <a:xfrm>
            <a:off x="789285" y="3062804"/>
            <a:ext cx="839381" cy="2323792"/>
            <a:chOff x="2092779" y="2646725"/>
            <a:chExt cx="1565718" cy="4334625"/>
          </a:xfrm>
        </p:grpSpPr>
        <p:sp>
          <p:nvSpPr>
            <p:cNvPr id="655" name="Google Shape;655;p6"/>
            <p:cNvSpPr/>
            <p:nvPr/>
          </p:nvSpPr>
          <p:spPr>
            <a:xfrm>
              <a:off x="2719638" y="2820674"/>
              <a:ext cx="445815" cy="4160676"/>
            </a:xfrm>
            <a:custGeom>
              <a:avLst/>
              <a:gdLst/>
              <a:ahLst/>
              <a:cxnLst/>
              <a:rect l="l" t="t" r="r" b="b"/>
              <a:pathLst>
                <a:path w="445815" h="4160676" extrusionOk="0">
                  <a:moveTo>
                    <a:pt x="435368" y="3901894"/>
                  </a:moveTo>
                  <a:cubicBezTo>
                    <a:pt x="432797" y="3968283"/>
                    <a:pt x="426605" y="4041245"/>
                    <a:pt x="389077" y="4093441"/>
                  </a:cubicBezTo>
                  <a:cubicBezTo>
                    <a:pt x="386505" y="4097061"/>
                    <a:pt x="383838" y="4100490"/>
                    <a:pt x="380981" y="4103824"/>
                  </a:cubicBezTo>
                  <a:cubicBezTo>
                    <a:pt x="375932" y="4109824"/>
                    <a:pt x="370313" y="4115444"/>
                    <a:pt x="364217" y="4120683"/>
                  </a:cubicBezTo>
                  <a:cubicBezTo>
                    <a:pt x="349453" y="4133447"/>
                    <a:pt x="330403" y="4143257"/>
                    <a:pt x="309162" y="4150020"/>
                  </a:cubicBezTo>
                  <a:cubicBezTo>
                    <a:pt x="306114" y="4150972"/>
                    <a:pt x="303066" y="4151830"/>
                    <a:pt x="299923" y="4152687"/>
                  </a:cubicBezTo>
                  <a:cubicBezTo>
                    <a:pt x="289922" y="4155354"/>
                    <a:pt x="279539" y="4157354"/>
                    <a:pt x="268871" y="4158688"/>
                  </a:cubicBezTo>
                  <a:cubicBezTo>
                    <a:pt x="265823" y="4159164"/>
                    <a:pt x="262680" y="4159450"/>
                    <a:pt x="259442" y="4159736"/>
                  </a:cubicBezTo>
                  <a:cubicBezTo>
                    <a:pt x="200291" y="4164879"/>
                    <a:pt x="136855" y="4149067"/>
                    <a:pt x="102660" y="4109253"/>
                  </a:cubicBezTo>
                  <a:cubicBezTo>
                    <a:pt x="54749" y="4053437"/>
                    <a:pt x="71990" y="3941232"/>
                    <a:pt x="68180" y="3873414"/>
                  </a:cubicBezTo>
                  <a:cubicBezTo>
                    <a:pt x="51701" y="3586140"/>
                    <a:pt x="35509" y="3298866"/>
                    <a:pt x="24650" y="3011211"/>
                  </a:cubicBezTo>
                  <a:cubicBezTo>
                    <a:pt x="14840" y="2752703"/>
                    <a:pt x="7982" y="2494004"/>
                    <a:pt x="3981" y="2235305"/>
                  </a:cubicBezTo>
                  <a:cubicBezTo>
                    <a:pt x="2838" y="2156533"/>
                    <a:pt x="1886" y="2077761"/>
                    <a:pt x="1219" y="1998989"/>
                  </a:cubicBezTo>
                  <a:lnTo>
                    <a:pt x="1219" y="1998894"/>
                  </a:lnTo>
                  <a:cubicBezTo>
                    <a:pt x="1124" y="1994798"/>
                    <a:pt x="1124" y="1990702"/>
                    <a:pt x="1124" y="1986607"/>
                  </a:cubicBezTo>
                  <a:cubicBezTo>
                    <a:pt x="933" y="1965556"/>
                    <a:pt x="743" y="1944601"/>
                    <a:pt x="647" y="1923551"/>
                  </a:cubicBezTo>
                  <a:cubicBezTo>
                    <a:pt x="647" y="1919646"/>
                    <a:pt x="552" y="1915836"/>
                    <a:pt x="552" y="1911931"/>
                  </a:cubicBezTo>
                  <a:cubicBezTo>
                    <a:pt x="457" y="1898215"/>
                    <a:pt x="457" y="1884404"/>
                    <a:pt x="362" y="1870687"/>
                  </a:cubicBezTo>
                  <a:cubicBezTo>
                    <a:pt x="-496" y="1682473"/>
                    <a:pt x="171" y="1494259"/>
                    <a:pt x="2362" y="1306046"/>
                  </a:cubicBezTo>
                  <a:cubicBezTo>
                    <a:pt x="6077" y="983243"/>
                    <a:pt x="14459" y="660441"/>
                    <a:pt x="27317" y="337924"/>
                  </a:cubicBezTo>
                  <a:cubicBezTo>
                    <a:pt x="30175" y="264106"/>
                    <a:pt x="33890" y="188191"/>
                    <a:pt x="64941" y="121231"/>
                  </a:cubicBezTo>
                  <a:cubicBezTo>
                    <a:pt x="95993" y="54175"/>
                    <a:pt x="161429" y="-2309"/>
                    <a:pt x="235248" y="73"/>
                  </a:cubicBezTo>
                  <a:cubicBezTo>
                    <a:pt x="254774" y="739"/>
                    <a:pt x="273348" y="5407"/>
                    <a:pt x="290779" y="13312"/>
                  </a:cubicBezTo>
                  <a:cubicBezTo>
                    <a:pt x="293922" y="14741"/>
                    <a:pt x="297065" y="16265"/>
                    <a:pt x="300113" y="17884"/>
                  </a:cubicBezTo>
                  <a:cubicBezTo>
                    <a:pt x="343166" y="40554"/>
                    <a:pt x="377552" y="82464"/>
                    <a:pt x="396316" y="128279"/>
                  </a:cubicBezTo>
                  <a:cubicBezTo>
                    <a:pt x="423938" y="195335"/>
                    <a:pt x="424891" y="270011"/>
                    <a:pt x="425367" y="342592"/>
                  </a:cubicBezTo>
                  <a:cubicBezTo>
                    <a:pt x="431177" y="1124785"/>
                    <a:pt x="436797" y="1906883"/>
                    <a:pt x="442512" y="2689171"/>
                  </a:cubicBezTo>
                  <a:cubicBezTo>
                    <a:pt x="442893" y="2745464"/>
                    <a:pt x="443369" y="2801852"/>
                    <a:pt x="443750" y="2858144"/>
                  </a:cubicBezTo>
                  <a:cubicBezTo>
                    <a:pt x="443750" y="2863478"/>
                    <a:pt x="443846" y="2868907"/>
                    <a:pt x="443846" y="2874241"/>
                  </a:cubicBezTo>
                  <a:cubicBezTo>
                    <a:pt x="443941" y="2877480"/>
                    <a:pt x="443941" y="2880814"/>
                    <a:pt x="443941" y="2884052"/>
                  </a:cubicBezTo>
                  <a:cubicBezTo>
                    <a:pt x="444227" y="2923105"/>
                    <a:pt x="444512" y="2962062"/>
                    <a:pt x="444798" y="3001114"/>
                  </a:cubicBezTo>
                  <a:cubicBezTo>
                    <a:pt x="446703" y="3301438"/>
                    <a:pt x="447084" y="3601761"/>
                    <a:pt x="435368" y="3901894"/>
                  </a:cubicBezTo>
                  <a:close/>
                </a:path>
              </a:pathLst>
            </a:custGeom>
            <a:solidFill>
              <a:srgbClr val="9EBE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6" name="Google Shape;656;p6"/>
            <p:cNvSpPr/>
            <p:nvPr/>
          </p:nvSpPr>
          <p:spPr>
            <a:xfrm>
              <a:off x="3035057" y="4150751"/>
              <a:ext cx="623254" cy="1672582"/>
            </a:xfrm>
            <a:custGeom>
              <a:avLst/>
              <a:gdLst/>
              <a:ahLst/>
              <a:cxnLst/>
              <a:rect l="l" t="t" r="r" b="b"/>
              <a:pathLst>
                <a:path w="623254" h="1672582" extrusionOk="0">
                  <a:moveTo>
                    <a:pt x="245394" y="1244984"/>
                  </a:moveTo>
                  <a:cubicBezTo>
                    <a:pt x="281113" y="1167927"/>
                    <a:pt x="287114" y="1080869"/>
                    <a:pt x="292543" y="996096"/>
                  </a:cubicBezTo>
                  <a:cubicBezTo>
                    <a:pt x="308259" y="751875"/>
                    <a:pt x="323880" y="507559"/>
                    <a:pt x="339596" y="263338"/>
                  </a:cubicBezTo>
                  <a:cubicBezTo>
                    <a:pt x="343883" y="196663"/>
                    <a:pt x="349217" y="126749"/>
                    <a:pt x="385412" y="70647"/>
                  </a:cubicBezTo>
                  <a:cubicBezTo>
                    <a:pt x="421607" y="14545"/>
                    <a:pt x="499807" y="-20507"/>
                    <a:pt x="557433" y="13211"/>
                  </a:cubicBezTo>
                  <a:cubicBezTo>
                    <a:pt x="616012" y="47501"/>
                    <a:pt x="623251" y="127797"/>
                    <a:pt x="623251" y="195615"/>
                  </a:cubicBezTo>
                  <a:cubicBezTo>
                    <a:pt x="623441" y="482127"/>
                    <a:pt x="616298" y="768639"/>
                    <a:pt x="601629" y="1054770"/>
                  </a:cubicBezTo>
                  <a:cubicBezTo>
                    <a:pt x="593914" y="1206598"/>
                    <a:pt x="581246" y="1366904"/>
                    <a:pt x="494568" y="1491872"/>
                  </a:cubicBezTo>
                  <a:cubicBezTo>
                    <a:pt x="424274" y="1593123"/>
                    <a:pt x="307592" y="1660751"/>
                    <a:pt x="184815" y="1671323"/>
                  </a:cubicBezTo>
                  <a:cubicBezTo>
                    <a:pt x="150239" y="1674276"/>
                    <a:pt x="114330" y="1672752"/>
                    <a:pt x="82517" y="1658941"/>
                  </a:cubicBezTo>
                  <a:cubicBezTo>
                    <a:pt x="-9876" y="1618650"/>
                    <a:pt x="-26354" y="1492158"/>
                    <a:pt x="41559" y="1421292"/>
                  </a:cubicBezTo>
                  <a:cubicBezTo>
                    <a:pt x="109377" y="1350521"/>
                    <a:pt x="198436" y="1346330"/>
                    <a:pt x="245394" y="1244984"/>
                  </a:cubicBezTo>
                  <a:close/>
                </a:path>
              </a:pathLst>
            </a:custGeom>
            <a:solidFill>
              <a:srgbClr val="9EBE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657;p6"/>
            <p:cNvSpPr/>
            <p:nvPr/>
          </p:nvSpPr>
          <p:spPr>
            <a:xfrm>
              <a:off x="2155748" y="3505969"/>
              <a:ext cx="638038" cy="1553022"/>
            </a:xfrm>
            <a:custGeom>
              <a:avLst/>
              <a:gdLst/>
              <a:ahLst/>
              <a:cxnLst/>
              <a:rect l="l" t="t" r="r" b="b"/>
              <a:pathLst>
                <a:path w="638038" h="1553022" extrusionOk="0">
                  <a:moveTo>
                    <a:pt x="362036" y="1469618"/>
                  </a:moveTo>
                  <a:cubicBezTo>
                    <a:pt x="300505" y="1412277"/>
                    <a:pt x="261071" y="1335601"/>
                    <a:pt x="226686" y="1258925"/>
                  </a:cubicBezTo>
                  <a:cubicBezTo>
                    <a:pt x="74857" y="921168"/>
                    <a:pt x="-2962" y="550360"/>
                    <a:pt x="86" y="180028"/>
                  </a:cubicBezTo>
                  <a:cubicBezTo>
                    <a:pt x="658" y="115449"/>
                    <a:pt x="11040" y="38582"/>
                    <a:pt x="68761" y="9626"/>
                  </a:cubicBezTo>
                  <a:cubicBezTo>
                    <a:pt x="115529" y="-13806"/>
                    <a:pt x="175060" y="8102"/>
                    <a:pt x="209255" y="47726"/>
                  </a:cubicBezTo>
                  <a:cubicBezTo>
                    <a:pt x="243355" y="87255"/>
                    <a:pt x="257166" y="140214"/>
                    <a:pt x="266119" y="191744"/>
                  </a:cubicBezTo>
                  <a:cubicBezTo>
                    <a:pt x="293361" y="348430"/>
                    <a:pt x="272025" y="511022"/>
                    <a:pt x="301457" y="667327"/>
                  </a:cubicBezTo>
                  <a:cubicBezTo>
                    <a:pt x="336795" y="855065"/>
                    <a:pt x="362512" y="989177"/>
                    <a:pt x="475003" y="1101667"/>
                  </a:cubicBezTo>
                  <a:cubicBezTo>
                    <a:pt x="513865" y="1140529"/>
                    <a:pt x="560251" y="1172724"/>
                    <a:pt x="590636" y="1218444"/>
                  </a:cubicBezTo>
                  <a:cubicBezTo>
                    <a:pt x="634356" y="1284166"/>
                    <a:pt x="664169" y="1461903"/>
                    <a:pt x="604733" y="1528006"/>
                  </a:cubicBezTo>
                  <a:cubicBezTo>
                    <a:pt x="545678" y="1593729"/>
                    <a:pt x="409852" y="1514195"/>
                    <a:pt x="362036" y="1469618"/>
                  </a:cubicBezTo>
                  <a:close/>
                </a:path>
              </a:pathLst>
            </a:custGeom>
            <a:solidFill>
              <a:srgbClr val="9EBE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658;p6"/>
            <p:cNvSpPr/>
            <p:nvPr/>
          </p:nvSpPr>
          <p:spPr>
            <a:xfrm>
              <a:off x="3160055" y="4171867"/>
              <a:ext cx="301466" cy="1533334"/>
            </a:xfrm>
            <a:custGeom>
              <a:avLst/>
              <a:gdLst/>
              <a:ahLst/>
              <a:cxnLst/>
              <a:rect l="l" t="t" r="r" b="b"/>
              <a:pathLst>
                <a:path w="301466" h="1533334" extrusionOk="0">
                  <a:moveTo>
                    <a:pt x="3619" y="1533335"/>
                  </a:moveTo>
                  <a:lnTo>
                    <a:pt x="0" y="1524476"/>
                  </a:lnTo>
                  <a:cubicBezTo>
                    <a:pt x="78772" y="1492187"/>
                    <a:pt x="144399" y="1416653"/>
                    <a:pt x="180022" y="1317212"/>
                  </a:cubicBezTo>
                  <a:cubicBezTo>
                    <a:pt x="212312" y="1227201"/>
                    <a:pt x="218599" y="1130141"/>
                    <a:pt x="224695" y="1036320"/>
                  </a:cubicBezTo>
                  <a:lnTo>
                    <a:pt x="291941" y="0"/>
                  </a:lnTo>
                  <a:lnTo>
                    <a:pt x="301466" y="571"/>
                  </a:lnTo>
                  <a:lnTo>
                    <a:pt x="234220" y="1036892"/>
                  </a:lnTo>
                  <a:cubicBezTo>
                    <a:pt x="228124" y="1131380"/>
                    <a:pt x="221742" y="1229106"/>
                    <a:pt x="189071" y="1320451"/>
                  </a:cubicBezTo>
                  <a:cubicBezTo>
                    <a:pt x="152495" y="1422368"/>
                    <a:pt x="84963" y="1499997"/>
                    <a:pt x="3619" y="1533335"/>
                  </a:cubicBez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659;p6"/>
            <p:cNvSpPr/>
            <p:nvPr/>
          </p:nvSpPr>
          <p:spPr>
            <a:xfrm>
              <a:off x="3315312" y="4150912"/>
              <a:ext cx="213264" cy="1630679"/>
            </a:xfrm>
            <a:custGeom>
              <a:avLst/>
              <a:gdLst/>
              <a:ahLst/>
              <a:cxnLst/>
              <a:rect l="l" t="t" r="r" b="b"/>
              <a:pathLst>
                <a:path w="213264" h="1630679" extrusionOk="0">
                  <a:moveTo>
                    <a:pt x="6763" y="1630680"/>
                  </a:moveTo>
                  <a:lnTo>
                    <a:pt x="0" y="1623917"/>
                  </a:lnTo>
                  <a:cubicBezTo>
                    <a:pt x="57721" y="1566482"/>
                    <a:pt x="98869" y="1487329"/>
                    <a:pt x="122206" y="1388459"/>
                  </a:cubicBezTo>
                  <a:cubicBezTo>
                    <a:pt x="142970" y="1300639"/>
                    <a:pt x="147256" y="1208818"/>
                    <a:pt x="151447" y="1119950"/>
                  </a:cubicBezTo>
                  <a:lnTo>
                    <a:pt x="203740" y="0"/>
                  </a:lnTo>
                  <a:lnTo>
                    <a:pt x="213265" y="476"/>
                  </a:lnTo>
                  <a:lnTo>
                    <a:pt x="160972" y="1120426"/>
                  </a:lnTo>
                  <a:cubicBezTo>
                    <a:pt x="156781" y="1209675"/>
                    <a:pt x="152495" y="1301972"/>
                    <a:pt x="131540" y="1390650"/>
                  </a:cubicBezTo>
                  <a:cubicBezTo>
                    <a:pt x="107728" y="1491234"/>
                    <a:pt x="65722" y="1571911"/>
                    <a:pt x="6763" y="1630680"/>
                  </a:cubicBez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" name="Google Shape;660;p6"/>
            <p:cNvSpPr/>
            <p:nvPr/>
          </p:nvSpPr>
          <p:spPr>
            <a:xfrm>
              <a:off x="2199094" y="3517976"/>
              <a:ext cx="509571" cy="1426654"/>
            </a:xfrm>
            <a:custGeom>
              <a:avLst/>
              <a:gdLst/>
              <a:ahLst/>
              <a:cxnLst/>
              <a:rect l="l" t="t" r="r" b="b"/>
              <a:pathLst>
                <a:path w="509571" h="1426654" extrusionOk="0">
                  <a:moveTo>
                    <a:pt x="504999" y="1426655"/>
                  </a:moveTo>
                  <a:cubicBezTo>
                    <a:pt x="504904" y="1426655"/>
                    <a:pt x="503952" y="1426178"/>
                    <a:pt x="502237" y="1425226"/>
                  </a:cubicBezTo>
                  <a:lnTo>
                    <a:pt x="502047" y="1425416"/>
                  </a:lnTo>
                  <a:lnTo>
                    <a:pt x="502237" y="1425226"/>
                  </a:lnTo>
                  <a:cubicBezTo>
                    <a:pt x="473281" y="1408652"/>
                    <a:pt x="224774" y="1249489"/>
                    <a:pt x="136477" y="935831"/>
                  </a:cubicBezTo>
                  <a:cubicBezTo>
                    <a:pt x="78184" y="728663"/>
                    <a:pt x="35417" y="513112"/>
                    <a:pt x="9223" y="295084"/>
                  </a:cubicBezTo>
                  <a:cubicBezTo>
                    <a:pt x="-3826" y="186404"/>
                    <a:pt x="-10970" y="82010"/>
                    <a:pt x="44275" y="0"/>
                  </a:cubicBezTo>
                  <a:lnTo>
                    <a:pt x="52181" y="5334"/>
                  </a:lnTo>
                  <a:cubicBezTo>
                    <a:pt x="-1255" y="84677"/>
                    <a:pt x="5794" y="187166"/>
                    <a:pt x="18653" y="293942"/>
                  </a:cubicBezTo>
                  <a:cubicBezTo>
                    <a:pt x="44751" y="511492"/>
                    <a:pt x="87519" y="726567"/>
                    <a:pt x="145621" y="933259"/>
                  </a:cubicBezTo>
                  <a:cubicBezTo>
                    <a:pt x="236013" y="1254633"/>
                    <a:pt x="504237" y="1416272"/>
                    <a:pt x="506809" y="1417510"/>
                  </a:cubicBezTo>
                  <a:lnTo>
                    <a:pt x="504904" y="1421797"/>
                  </a:lnTo>
                  <a:lnTo>
                    <a:pt x="504904" y="1421797"/>
                  </a:lnTo>
                  <a:lnTo>
                    <a:pt x="507857" y="1417987"/>
                  </a:lnTo>
                  <a:lnTo>
                    <a:pt x="509571" y="1423606"/>
                  </a:lnTo>
                  <a:lnTo>
                    <a:pt x="504999" y="1426655"/>
                  </a:ln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" name="Google Shape;661;p6"/>
            <p:cNvSpPr/>
            <p:nvPr/>
          </p:nvSpPr>
          <p:spPr>
            <a:xfrm>
              <a:off x="2304614" y="3523787"/>
              <a:ext cx="429672" cy="1226343"/>
            </a:xfrm>
            <a:custGeom>
              <a:avLst/>
              <a:gdLst/>
              <a:ahLst/>
              <a:cxnLst/>
              <a:rect l="l" t="t" r="r" b="b"/>
              <a:pathLst>
                <a:path w="429672" h="1226343" extrusionOk="0">
                  <a:moveTo>
                    <a:pt x="424244" y="1226344"/>
                  </a:moveTo>
                  <a:cubicBezTo>
                    <a:pt x="217170" y="1089755"/>
                    <a:pt x="126683" y="845344"/>
                    <a:pt x="87344" y="664274"/>
                  </a:cubicBezTo>
                  <a:cubicBezTo>
                    <a:pt x="60674" y="541687"/>
                    <a:pt x="48006" y="414909"/>
                    <a:pt x="35814" y="292227"/>
                  </a:cubicBezTo>
                  <a:cubicBezTo>
                    <a:pt x="26289" y="196596"/>
                    <a:pt x="16383" y="97726"/>
                    <a:pt x="0" y="1619"/>
                  </a:cubicBezTo>
                  <a:lnTo>
                    <a:pt x="9430" y="0"/>
                  </a:lnTo>
                  <a:cubicBezTo>
                    <a:pt x="25908" y="96488"/>
                    <a:pt x="35814" y="195453"/>
                    <a:pt x="45339" y="291275"/>
                  </a:cubicBezTo>
                  <a:cubicBezTo>
                    <a:pt x="57531" y="413671"/>
                    <a:pt x="70199" y="540258"/>
                    <a:pt x="96774" y="662273"/>
                  </a:cubicBezTo>
                  <a:cubicBezTo>
                    <a:pt x="135827" y="841534"/>
                    <a:pt x="225266" y="1083564"/>
                    <a:pt x="429673" y="1218438"/>
                  </a:cubicBezTo>
                  <a:lnTo>
                    <a:pt x="424244" y="1226344"/>
                  </a:ln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" name="Google Shape;662;p6"/>
            <p:cNvSpPr/>
            <p:nvPr/>
          </p:nvSpPr>
          <p:spPr>
            <a:xfrm>
              <a:off x="2848237" y="2828176"/>
              <a:ext cx="140272" cy="4152233"/>
            </a:xfrm>
            <a:custGeom>
              <a:avLst/>
              <a:gdLst/>
              <a:ahLst/>
              <a:cxnLst/>
              <a:rect l="l" t="t" r="r" b="b"/>
              <a:pathLst>
                <a:path w="140272" h="4152233" extrusionOk="0">
                  <a:moveTo>
                    <a:pt x="140272" y="4151186"/>
                  </a:moveTo>
                  <a:cubicBezTo>
                    <a:pt x="137224" y="4151662"/>
                    <a:pt x="134081" y="4151948"/>
                    <a:pt x="130842" y="4152233"/>
                  </a:cubicBezTo>
                  <a:cubicBezTo>
                    <a:pt x="97219" y="3765900"/>
                    <a:pt x="62834" y="3368993"/>
                    <a:pt x="38450" y="2974086"/>
                  </a:cubicBezTo>
                  <a:cubicBezTo>
                    <a:pt x="34068" y="2903220"/>
                    <a:pt x="30068" y="2832450"/>
                    <a:pt x="26448" y="2761774"/>
                  </a:cubicBezTo>
                  <a:cubicBezTo>
                    <a:pt x="25782" y="2750344"/>
                    <a:pt x="25210" y="2739009"/>
                    <a:pt x="24639" y="2727675"/>
                  </a:cubicBezTo>
                  <a:cubicBezTo>
                    <a:pt x="-126" y="2232755"/>
                    <a:pt x="-6222" y="1730597"/>
                    <a:pt x="6351" y="1235202"/>
                  </a:cubicBezTo>
                  <a:cubicBezTo>
                    <a:pt x="16447" y="840867"/>
                    <a:pt x="38069" y="418243"/>
                    <a:pt x="127223" y="0"/>
                  </a:cubicBezTo>
                  <a:lnTo>
                    <a:pt x="136557" y="2000"/>
                  </a:lnTo>
                  <a:cubicBezTo>
                    <a:pt x="47594" y="419481"/>
                    <a:pt x="25972" y="841534"/>
                    <a:pt x="15876" y="1235393"/>
                  </a:cubicBezTo>
                  <a:cubicBezTo>
                    <a:pt x="3303" y="1730597"/>
                    <a:pt x="9399" y="2232565"/>
                    <a:pt x="34164" y="2727198"/>
                  </a:cubicBezTo>
                  <a:cubicBezTo>
                    <a:pt x="38259" y="2809685"/>
                    <a:pt x="42927" y="2892266"/>
                    <a:pt x="48070" y="2975039"/>
                  </a:cubicBezTo>
                  <a:cubicBezTo>
                    <a:pt x="52928" y="3053525"/>
                    <a:pt x="58167" y="3132106"/>
                    <a:pt x="63691" y="3210687"/>
                  </a:cubicBezTo>
                  <a:cubicBezTo>
                    <a:pt x="86075" y="3526631"/>
                    <a:pt x="113412" y="3842290"/>
                    <a:pt x="140272" y="4151186"/>
                  </a:cubicBez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" name="Google Shape;663;p6"/>
            <p:cNvSpPr/>
            <p:nvPr/>
          </p:nvSpPr>
          <p:spPr>
            <a:xfrm>
              <a:off x="2959178" y="2833986"/>
              <a:ext cx="149537" cy="4090511"/>
            </a:xfrm>
            <a:custGeom>
              <a:avLst/>
              <a:gdLst/>
              <a:ahLst/>
              <a:cxnLst/>
              <a:rect l="l" t="t" r="r" b="b"/>
              <a:pathLst>
                <a:path w="149537" h="4090511" extrusionOk="0">
                  <a:moveTo>
                    <a:pt x="149537" y="4080129"/>
                  </a:moveTo>
                  <a:cubicBezTo>
                    <a:pt x="146965" y="4083749"/>
                    <a:pt x="144298" y="4087178"/>
                    <a:pt x="141441" y="4090511"/>
                  </a:cubicBezTo>
                  <a:cubicBezTo>
                    <a:pt x="139917" y="4080605"/>
                    <a:pt x="138488" y="4070795"/>
                    <a:pt x="137155" y="4060889"/>
                  </a:cubicBezTo>
                  <a:cubicBezTo>
                    <a:pt x="135440" y="4049840"/>
                    <a:pt x="133916" y="4038791"/>
                    <a:pt x="132392" y="4027646"/>
                  </a:cubicBezTo>
                  <a:cubicBezTo>
                    <a:pt x="132392" y="4027646"/>
                    <a:pt x="132392" y="4027551"/>
                    <a:pt x="132392" y="4027456"/>
                  </a:cubicBezTo>
                  <a:cubicBezTo>
                    <a:pt x="-57727" y="2691575"/>
                    <a:pt x="-2768" y="1323785"/>
                    <a:pt x="51239" y="0"/>
                  </a:cubicBezTo>
                  <a:cubicBezTo>
                    <a:pt x="54382" y="1429"/>
                    <a:pt x="57526" y="2953"/>
                    <a:pt x="60574" y="4572"/>
                  </a:cubicBezTo>
                  <a:cubicBezTo>
                    <a:pt x="7138" y="1315688"/>
                    <a:pt x="-47154" y="2669667"/>
                    <a:pt x="137059" y="3992785"/>
                  </a:cubicBezTo>
                  <a:lnTo>
                    <a:pt x="137059" y="3992880"/>
                  </a:lnTo>
                  <a:cubicBezTo>
                    <a:pt x="138583" y="4004500"/>
                    <a:pt x="140298" y="4016121"/>
                    <a:pt x="141917" y="4027742"/>
                  </a:cubicBezTo>
                  <a:cubicBezTo>
                    <a:pt x="141917" y="4027742"/>
                    <a:pt x="141917" y="4027837"/>
                    <a:pt x="141917" y="4027932"/>
                  </a:cubicBezTo>
                  <a:cubicBezTo>
                    <a:pt x="144394" y="4045267"/>
                    <a:pt x="146965" y="4062794"/>
                    <a:pt x="149537" y="4080129"/>
                  </a:cubicBez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664;p6"/>
            <p:cNvSpPr/>
            <p:nvPr/>
          </p:nvSpPr>
          <p:spPr>
            <a:xfrm>
              <a:off x="2256513" y="3521977"/>
              <a:ext cx="495490" cy="1317402"/>
            </a:xfrm>
            <a:custGeom>
              <a:avLst/>
              <a:gdLst/>
              <a:ahLst/>
              <a:cxnLst/>
              <a:rect l="l" t="t" r="r" b="b"/>
              <a:pathLst>
                <a:path w="495490" h="1317402" extrusionOk="0">
                  <a:moveTo>
                    <a:pt x="489776" y="1317403"/>
                  </a:moveTo>
                  <a:cubicBezTo>
                    <a:pt x="266986" y="1151668"/>
                    <a:pt x="156305" y="899351"/>
                    <a:pt x="102679" y="716947"/>
                  </a:cubicBezTo>
                  <a:cubicBezTo>
                    <a:pt x="34195" y="483870"/>
                    <a:pt x="16764" y="238220"/>
                    <a:pt x="0" y="667"/>
                  </a:cubicBezTo>
                  <a:lnTo>
                    <a:pt x="9525" y="0"/>
                  </a:lnTo>
                  <a:cubicBezTo>
                    <a:pt x="26289" y="237077"/>
                    <a:pt x="43625" y="482155"/>
                    <a:pt x="111824" y="714280"/>
                  </a:cubicBezTo>
                  <a:cubicBezTo>
                    <a:pt x="165068" y="895350"/>
                    <a:pt x="274796" y="1145667"/>
                    <a:pt x="495491" y="1309783"/>
                  </a:cubicBezTo>
                  <a:lnTo>
                    <a:pt x="489776" y="1317403"/>
                  </a:lnTo>
                  <a:close/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p6"/>
            <p:cNvSpPr/>
            <p:nvPr/>
          </p:nvSpPr>
          <p:spPr>
            <a:xfrm>
              <a:off x="3466950" y="4225970"/>
              <a:ext cx="128193" cy="1443799"/>
            </a:xfrm>
            <a:custGeom>
              <a:avLst/>
              <a:gdLst/>
              <a:ahLst/>
              <a:cxnLst/>
              <a:rect l="l" t="t" r="r" b="b"/>
              <a:pathLst>
                <a:path w="128193" h="1443799" extrusionOk="0">
                  <a:moveTo>
                    <a:pt x="8287" y="1443800"/>
                  </a:moveTo>
                  <a:lnTo>
                    <a:pt x="0" y="1439132"/>
                  </a:lnTo>
                  <a:cubicBezTo>
                    <a:pt x="124111" y="1216152"/>
                    <a:pt x="125921" y="943070"/>
                    <a:pt x="113729" y="729996"/>
                  </a:cubicBezTo>
                  <a:cubicBezTo>
                    <a:pt x="110680" y="677227"/>
                    <a:pt x="106585" y="623506"/>
                    <a:pt x="102679" y="571500"/>
                  </a:cubicBezTo>
                  <a:cubicBezTo>
                    <a:pt x="88392" y="383381"/>
                    <a:pt x="73628" y="188785"/>
                    <a:pt x="105061" y="0"/>
                  </a:cubicBezTo>
                  <a:lnTo>
                    <a:pt x="114490" y="1524"/>
                  </a:lnTo>
                  <a:cubicBezTo>
                    <a:pt x="83344" y="189071"/>
                    <a:pt x="98012" y="383096"/>
                    <a:pt x="112300" y="570738"/>
                  </a:cubicBezTo>
                  <a:cubicBezTo>
                    <a:pt x="116205" y="622744"/>
                    <a:pt x="120301" y="676561"/>
                    <a:pt x="123349" y="729425"/>
                  </a:cubicBezTo>
                  <a:cubicBezTo>
                    <a:pt x="135541" y="943832"/>
                    <a:pt x="133636" y="1218628"/>
                    <a:pt x="8287" y="1443800"/>
                  </a:cubicBezTo>
                  <a:close/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" name="Google Shape;666;p6"/>
            <p:cNvSpPr/>
            <p:nvPr/>
          </p:nvSpPr>
          <p:spPr>
            <a:xfrm>
              <a:off x="3072139" y="2917330"/>
              <a:ext cx="85580" cy="3981926"/>
            </a:xfrm>
            <a:custGeom>
              <a:avLst/>
              <a:gdLst/>
              <a:ahLst/>
              <a:cxnLst/>
              <a:rect l="l" t="t" r="r" b="b"/>
              <a:pathLst>
                <a:path w="85580" h="3981926" extrusionOk="0">
                  <a:moveTo>
                    <a:pt x="23527" y="3981926"/>
                  </a:moveTo>
                  <a:lnTo>
                    <a:pt x="14097" y="3980498"/>
                  </a:lnTo>
                  <a:cubicBezTo>
                    <a:pt x="93917" y="3445669"/>
                    <a:pt x="78962" y="2896648"/>
                    <a:pt x="64484" y="2365629"/>
                  </a:cubicBezTo>
                  <a:lnTo>
                    <a:pt x="0" y="286"/>
                  </a:lnTo>
                  <a:lnTo>
                    <a:pt x="9525" y="0"/>
                  </a:lnTo>
                  <a:lnTo>
                    <a:pt x="74009" y="2365343"/>
                  </a:lnTo>
                  <a:cubicBezTo>
                    <a:pt x="88583" y="2896838"/>
                    <a:pt x="103537" y="3446336"/>
                    <a:pt x="23527" y="3981926"/>
                  </a:cubicBezTo>
                  <a:close/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667;p6"/>
            <p:cNvSpPr/>
            <p:nvPr/>
          </p:nvSpPr>
          <p:spPr>
            <a:xfrm>
              <a:off x="2758485" y="2841987"/>
              <a:ext cx="270315" cy="4131373"/>
            </a:xfrm>
            <a:custGeom>
              <a:avLst/>
              <a:gdLst/>
              <a:ahLst/>
              <a:cxnLst/>
              <a:rect l="l" t="t" r="r" b="b"/>
              <a:pathLst>
                <a:path w="270315" h="4131373" extrusionOk="0">
                  <a:moveTo>
                    <a:pt x="270315" y="4128707"/>
                  </a:moveTo>
                  <a:cubicBezTo>
                    <a:pt x="267267" y="4129659"/>
                    <a:pt x="264219" y="4130516"/>
                    <a:pt x="261076" y="4131374"/>
                  </a:cubicBezTo>
                  <a:cubicBezTo>
                    <a:pt x="224595" y="3823049"/>
                    <a:pt x="187638" y="3511010"/>
                    <a:pt x="153444" y="3196876"/>
                  </a:cubicBezTo>
                  <a:cubicBezTo>
                    <a:pt x="144776" y="3118104"/>
                    <a:pt x="136394" y="3039237"/>
                    <a:pt x="128202" y="2960275"/>
                  </a:cubicBezTo>
                  <a:cubicBezTo>
                    <a:pt x="78482" y="2483549"/>
                    <a:pt x="36667" y="2003298"/>
                    <a:pt x="13331" y="1525810"/>
                  </a:cubicBezTo>
                  <a:cubicBezTo>
                    <a:pt x="-9720" y="1055180"/>
                    <a:pt x="-20959" y="510350"/>
                    <a:pt x="137537" y="0"/>
                  </a:cubicBezTo>
                  <a:lnTo>
                    <a:pt x="146681" y="2857"/>
                  </a:lnTo>
                  <a:cubicBezTo>
                    <a:pt x="-11434" y="511683"/>
                    <a:pt x="-99" y="1055561"/>
                    <a:pt x="22856" y="1525334"/>
                  </a:cubicBezTo>
                  <a:cubicBezTo>
                    <a:pt x="42858" y="1932146"/>
                    <a:pt x="76101" y="2341055"/>
                    <a:pt x="116201" y="2747963"/>
                  </a:cubicBezTo>
                  <a:cubicBezTo>
                    <a:pt x="123154" y="2819114"/>
                    <a:pt x="130393" y="2890266"/>
                    <a:pt x="137823" y="2961228"/>
                  </a:cubicBezTo>
                  <a:cubicBezTo>
                    <a:pt x="178685" y="3353943"/>
                    <a:pt x="224881" y="3744278"/>
                    <a:pt x="270315" y="4128707"/>
                  </a:cubicBezTo>
                  <a:close/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p6"/>
            <p:cNvSpPr/>
            <p:nvPr/>
          </p:nvSpPr>
          <p:spPr>
            <a:xfrm>
              <a:off x="2092779" y="3357861"/>
              <a:ext cx="327564" cy="195933"/>
            </a:xfrm>
            <a:custGeom>
              <a:avLst/>
              <a:gdLst/>
              <a:ahLst/>
              <a:cxnLst/>
              <a:rect l="l" t="t" r="r" b="b"/>
              <a:pathLst>
                <a:path w="327564" h="195933" extrusionOk="0">
                  <a:moveTo>
                    <a:pt x="129540" y="186785"/>
                  </a:moveTo>
                  <a:cubicBezTo>
                    <a:pt x="63722" y="162973"/>
                    <a:pt x="53721" y="102489"/>
                    <a:pt x="0" y="63532"/>
                  </a:cubicBezTo>
                  <a:cubicBezTo>
                    <a:pt x="42482" y="78200"/>
                    <a:pt x="59531" y="93631"/>
                    <a:pt x="102108" y="108299"/>
                  </a:cubicBezTo>
                  <a:cubicBezTo>
                    <a:pt x="89154" y="77819"/>
                    <a:pt x="76295" y="47339"/>
                    <a:pt x="63341" y="16954"/>
                  </a:cubicBezTo>
                  <a:cubicBezTo>
                    <a:pt x="83249" y="39624"/>
                    <a:pt x="103061" y="62293"/>
                    <a:pt x="122968" y="84963"/>
                  </a:cubicBezTo>
                  <a:cubicBezTo>
                    <a:pt x="116586" y="61436"/>
                    <a:pt x="110300" y="37909"/>
                    <a:pt x="103918" y="14478"/>
                  </a:cubicBezTo>
                  <a:cubicBezTo>
                    <a:pt x="126016" y="42196"/>
                    <a:pt x="148114" y="69913"/>
                    <a:pt x="170307" y="97631"/>
                  </a:cubicBezTo>
                  <a:cubicBezTo>
                    <a:pt x="175165" y="65056"/>
                    <a:pt x="180023" y="32575"/>
                    <a:pt x="184785" y="0"/>
                  </a:cubicBezTo>
                  <a:cubicBezTo>
                    <a:pt x="192786" y="32194"/>
                    <a:pt x="200692" y="64389"/>
                    <a:pt x="208693" y="96583"/>
                  </a:cubicBezTo>
                  <a:cubicBezTo>
                    <a:pt x="225838" y="68199"/>
                    <a:pt x="242888" y="39814"/>
                    <a:pt x="260033" y="11430"/>
                  </a:cubicBezTo>
                  <a:cubicBezTo>
                    <a:pt x="256413" y="41719"/>
                    <a:pt x="252698" y="72009"/>
                    <a:pt x="249079" y="102298"/>
                  </a:cubicBezTo>
                  <a:cubicBezTo>
                    <a:pt x="264033" y="76105"/>
                    <a:pt x="288227" y="55245"/>
                    <a:pt x="316421" y="44386"/>
                  </a:cubicBezTo>
                  <a:cubicBezTo>
                    <a:pt x="305467" y="70961"/>
                    <a:pt x="294513" y="97441"/>
                    <a:pt x="283559" y="124015"/>
                  </a:cubicBezTo>
                  <a:cubicBezTo>
                    <a:pt x="298228" y="115348"/>
                    <a:pt x="312896" y="106585"/>
                    <a:pt x="327565" y="97917"/>
                  </a:cubicBezTo>
                  <a:cubicBezTo>
                    <a:pt x="322802" y="142684"/>
                    <a:pt x="281559" y="176498"/>
                    <a:pt x="237935" y="187452"/>
                  </a:cubicBezTo>
                  <a:cubicBezTo>
                    <a:pt x="194310" y="198406"/>
                    <a:pt x="195548" y="197929"/>
                    <a:pt x="151162" y="190690"/>
                  </a:cubicBezTo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p6"/>
            <p:cNvSpPr/>
            <p:nvPr/>
          </p:nvSpPr>
          <p:spPr>
            <a:xfrm>
              <a:off x="2754576" y="2646725"/>
              <a:ext cx="360330" cy="215442"/>
            </a:xfrm>
            <a:custGeom>
              <a:avLst/>
              <a:gdLst/>
              <a:ahLst/>
              <a:cxnLst/>
              <a:rect l="l" t="t" r="r" b="b"/>
              <a:pathLst>
                <a:path w="360330" h="215442" extrusionOk="0">
                  <a:moveTo>
                    <a:pt x="142589" y="205550"/>
                  </a:moveTo>
                  <a:cubicBezTo>
                    <a:pt x="70104" y="179261"/>
                    <a:pt x="59150" y="112776"/>
                    <a:pt x="0" y="69914"/>
                  </a:cubicBezTo>
                  <a:cubicBezTo>
                    <a:pt x="46768" y="86106"/>
                    <a:pt x="65532" y="102965"/>
                    <a:pt x="112300" y="119158"/>
                  </a:cubicBezTo>
                  <a:cubicBezTo>
                    <a:pt x="98203" y="85725"/>
                    <a:pt x="83915" y="52197"/>
                    <a:pt x="69723" y="18669"/>
                  </a:cubicBezTo>
                  <a:cubicBezTo>
                    <a:pt x="91535" y="43625"/>
                    <a:pt x="113443" y="68580"/>
                    <a:pt x="135255" y="93536"/>
                  </a:cubicBezTo>
                  <a:cubicBezTo>
                    <a:pt x="128302" y="67628"/>
                    <a:pt x="121253" y="41815"/>
                    <a:pt x="114300" y="15907"/>
                  </a:cubicBezTo>
                  <a:cubicBezTo>
                    <a:pt x="138684" y="46387"/>
                    <a:pt x="162973" y="76867"/>
                    <a:pt x="187357" y="107442"/>
                  </a:cubicBezTo>
                  <a:cubicBezTo>
                    <a:pt x="192691" y="71628"/>
                    <a:pt x="198025" y="35814"/>
                    <a:pt x="203359" y="0"/>
                  </a:cubicBezTo>
                  <a:cubicBezTo>
                    <a:pt x="212122" y="35433"/>
                    <a:pt x="220885" y="70866"/>
                    <a:pt x="229648" y="106299"/>
                  </a:cubicBezTo>
                  <a:cubicBezTo>
                    <a:pt x="248507" y="75057"/>
                    <a:pt x="267271" y="43815"/>
                    <a:pt x="286131" y="12573"/>
                  </a:cubicBezTo>
                  <a:cubicBezTo>
                    <a:pt x="282130" y="45911"/>
                    <a:pt x="278130" y="79248"/>
                    <a:pt x="274034" y="112490"/>
                  </a:cubicBezTo>
                  <a:cubicBezTo>
                    <a:pt x="290513" y="83630"/>
                    <a:pt x="317087" y="60770"/>
                    <a:pt x="348139" y="48768"/>
                  </a:cubicBezTo>
                  <a:cubicBezTo>
                    <a:pt x="336042" y="78010"/>
                    <a:pt x="324040" y="107156"/>
                    <a:pt x="311944" y="136398"/>
                  </a:cubicBezTo>
                  <a:cubicBezTo>
                    <a:pt x="328041" y="126778"/>
                    <a:pt x="344234" y="117253"/>
                    <a:pt x="360331" y="107633"/>
                  </a:cubicBezTo>
                  <a:cubicBezTo>
                    <a:pt x="355092" y="156877"/>
                    <a:pt x="309753" y="194119"/>
                    <a:pt x="261747" y="206121"/>
                  </a:cubicBezTo>
                  <a:cubicBezTo>
                    <a:pt x="213741" y="218123"/>
                    <a:pt x="215074" y="217646"/>
                    <a:pt x="166211" y="209741"/>
                  </a:cubicBezTo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" name="Google Shape;670;p6"/>
            <p:cNvSpPr/>
            <p:nvPr/>
          </p:nvSpPr>
          <p:spPr>
            <a:xfrm>
              <a:off x="3330933" y="3984892"/>
              <a:ext cx="327564" cy="195933"/>
            </a:xfrm>
            <a:custGeom>
              <a:avLst/>
              <a:gdLst/>
              <a:ahLst/>
              <a:cxnLst/>
              <a:rect l="l" t="t" r="r" b="b"/>
              <a:pathLst>
                <a:path w="327564" h="195933" extrusionOk="0">
                  <a:moveTo>
                    <a:pt x="129540" y="186785"/>
                  </a:moveTo>
                  <a:cubicBezTo>
                    <a:pt x="63722" y="162973"/>
                    <a:pt x="53721" y="102489"/>
                    <a:pt x="0" y="63532"/>
                  </a:cubicBezTo>
                  <a:cubicBezTo>
                    <a:pt x="42481" y="78200"/>
                    <a:pt x="59531" y="93631"/>
                    <a:pt x="102108" y="108299"/>
                  </a:cubicBezTo>
                  <a:cubicBezTo>
                    <a:pt x="89154" y="77819"/>
                    <a:pt x="76295" y="47339"/>
                    <a:pt x="63341" y="16954"/>
                  </a:cubicBezTo>
                  <a:cubicBezTo>
                    <a:pt x="83248" y="39624"/>
                    <a:pt x="103060" y="62293"/>
                    <a:pt x="122968" y="84963"/>
                  </a:cubicBezTo>
                  <a:cubicBezTo>
                    <a:pt x="116586" y="61436"/>
                    <a:pt x="110300" y="37909"/>
                    <a:pt x="103918" y="14478"/>
                  </a:cubicBezTo>
                  <a:cubicBezTo>
                    <a:pt x="126016" y="42196"/>
                    <a:pt x="148114" y="69913"/>
                    <a:pt x="170307" y="97631"/>
                  </a:cubicBezTo>
                  <a:cubicBezTo>
                    <a:pt x="175165" y="65056"/>
                    <a:pt x="180022" y="32575"/>
                    <a:pt x="184785" y="0"/>
                  </a:cubicBezTo>
                  <a:cubicBezTo>
                    <a:pt x="192786" y="32194"/>
                    <a:pt x="200692" y="64389"/>
                    <a:pt x="208693" y="96583"/>
                  </a:cubicBezTo>
                  <a:cubicBezTo>
                    <a:pt x="225838" y="68199"/>
                    <a:pt x="242888" y="39814"/>
                    <a:pt x="260032" y="11430"/>
                  </a:cubicBezTo>
                  <a:cubicBezTo>
                    <a:pt x="256413" y="41719"/>
                    <a:pt x="252698" y="72009"/>
                    <a:pt x="249079" y="102298"/>
                  </a:cubicBezTo>
                  <a:cubicBezTo>
                    <a:pt x="264033" y="76105"/>
                    <a:pt x="288226" y="55245"/>
                    <a:pt x="316421" y="44386"/>
                  </a:cubicBezTo>
                  <a:cubicBezTo>
                    <a:pt x="305467" y="70961"/>
                    <a:pt x="294513" y="97441"/>
                    <a:pt x="283559" y="124015"/>
                  </a:cubicBezTo>
                  <a:cubicBezTo>
                    <a:pt x="298228" y="115348"/>
                    <a:pt x="312896" y="106585"/>
                    <a:pt x="327565" y="97917"/>
                  </a:cubicBezTo>
                  <a:cubicBezTo>
                    <a:pt x="322802" y="142684"/>
                    <a:pt x="281559" y="176498"/>
                    <a:pt x="237934" y="187452"/>
                  </a:cubicBezTo>
                  <a:cubicBezTo>
                    <a:pt x="194310" y="198406"/>
                    <a:pt x="195548" y="197929"/>
                    <a:pt x="151162" y="190690"/>
                  </a:cubicBezTo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1" name="Google Shape;671;p6"/>
          <p:cNvGrpSpPr/>
          <p:nvPr/>
        </p:nvGrpSpPr>
        <p:grpSpPr>
          <a:xfrm flipH="1">
            <a:off x="9713529" y="4367012"/>
            <a:ext cx="395813" cy="1095793"/>
            <a:chOff x="2092779" y="2646725"/>
            <a:chExt cx="1565718" cy="4334625"/>
          </a:xfrm>
        </p:grpSpPr>
        <p:sp>
          <p:nvSpPr>
            <p:cNvPr id="672" name="Google Shape;672;p6"/>
            <p:cNvSpPr/>
            <p:nvPr/>
          </p:nvSpPr>
          <p:spPr>
            <a:xfrm>
              <a:off x="2719638" y="2820674"/>
              <a:ext cx="445815" cy="4160676"/>
            </a:xfrm>
            <a:custGeom>
              <a:avLst/>
              <a:gdLst/>
              <a:ahLst/>
              <a:cxnLst/>
              <a:rect l="l" t="t" r="r" b="b"/>
              <a:pathLst>
                <a:path w="445815" h="4160676" extrusionOk="0">
                  <a:moveTo>
                    <a:pt x="435368" y="3901894"/>
                  </a:moveTo>
                  <a:cubicBezTo>
                    <a:pt x="432797" y="3968283"/>
                    <a:pt x="426605" y="4041245"/>
                    <a:pt x="389077" y="4093441"/>
                  </a:cubicBezTo>
                  <a:cubicBezTo>
                    <a:pt x="386505" y="4097061"/>
                    <a:pt x="383838" y="4100490"/>
                    <a:pt x="380981" y="4103824"/>
                  </a:cubicBezTo>
                  <a:cubicBezTo>
                    <a:pt x="375932" y="4109824"/>
                    <a:pt x="370313" y="4115444"/>
                    <a:pt x="364217" y="4120683"/>
                  </a:cubicBezTo>
                  <a:cubicBezTo>
                    <a:pt x="349453" y="4133447"/>
                    <a:pt x="330403" y="4143257"/>
                    <a:pt x="309162" y="4150020"/>
                  </a:cubicBezTo>
                  <a:cubicBezTo>
                    <a:pt x="306114" y="4150972"/>
                    <a:pt x="303066" y="4151830"/>
                    <a:pt x="299923" y="4152687"/>
                  </a:cubicBezTo>
                  <a:cubicBezTo>
                    <a:pt x="289922" y="4155354"/>
                    <a:pt x="279539" y="4157354"/>
                    <a:pt x="268871" y="4158688"/>
                  </a:cubicBezTo>
                  <a:cubicBezTo>
                    <a:pt x="265823" y="4159164"/>
                    <a:pt x="262680" y="4159450"/>
                    <a:pt x="259442" y="4159736"/>
                  </a:cubicBezTo>
                  <a:cubicBezTo>
                    <a:pt x="200291" y="4164879"/>
                    <a:pt x="136855" y="4149067"/>
                    <a:pt x="102660" y="4109253"/>
                  </a:cubicBezTo>
                  <a:cubicBezTo>
                    <a:pt x="54749" y="4053437"/>
                    <a:pt x="71990" y="3941232"/>
                    <a:pt x="68180" y="3873414"/>
                  </a:cubicBezTo>
                  <a:cubicBezTo>
                    <a:pt x="51701" y="3586140"/>
                    <a:pt x="35509" y="3298866"/>
                    <a:pt x="24650" y="3011211"/>
                  </a:cubicBezTo>
                  <a:cubicBezTo>
                    <a:pt x="14840" y="2752703"/>
                    <a:pt x="7982" y="2494004"/>
                    <a:pt x="3981" y="2235305"/>
                  </a:cubicBezTo>
                  <a:cubicBezTo>
                    <a:pt x="2838" y="2156533"/>
                    <a:pt x="1886" y="2077761"/>
                    <a:pt x="1219" y="1998989"/>
                  </a:cubicBezTo>
                  <a:lnTo>
                    <a:pt x="1219" y="1998894"/>
                  </a:lnTo>
                  <a:cubicBezTo>
                    <a:pt x="1124" y="1994798"/>
                    <a:pt x="1124" y="1990702"/>
                    <a:pt x="1124" y="1986607"/>
                  </a:cubicBezTo>
                  <a:cubicBezTo>
                    <a:pt x="933" y="1965556"/>
                    <a:pt x="743" y="1944601"/>
                    <a:pt x="647" y="1923551"/>
                  </a:cubicBezTo>
                  <a:cubicBezTo>
                    <a:pt x="647" y="1919646"/>
                    <a:pt x="552" y="1915836"/>
                    <a:pt x="552" y="1911931"/>
                  </a:cubicBezTo>
                  <a:cubicBezTo>
                    <a:pt x="457" y="1898215"/>
                    <a:pt x="457" y="1884404"/>
                    <a:pt x="362" y="1870687"/>
                  </a:cubicBezTo>
                  <a:cubicBezTo>
                    <a:pt x="-496" y="1682473"/>
                    <a:pt x="171" y="1494259"/>
                    <a:pt x="2362" y="1306046"/>
                  </a:cubicBezTo>
                  <a:cubicBezTo>
                    <a:pt x="6077" y="983243"/>
                    <a:pt x="14459" y="660441"/>
                    <a:pt x="27317" y="337924"/>
                  </a:cubicBezTo>
                  <a:cubicBezTo>
                    <a:pt x="30175" y="264106"/>
                    <a:pt x="33890" y="188191"/>
                    <a:pt x="64941" y="121231"/>
                  </a:cubicBezTo>
                  <a:cubicBezTo>
                    <a:pt x="95993" y="54175"/>
                    <a:pt x="161429" y="-2309"/>
                    <a:pt x="235248" y="73"/>
                  </a:cubicBezTo>
                  <a:cubicBezTo>
                    <a:pt x="254774" y="739"/>
                    <a:pt x="273348" y="5407"/>
                    <a:pt x="290779" y="13312"/>
                  </a:cubicBezTo>
                  <a:cubicBezTo>
                    <a:pt x="293922" y="14741"/>
                    <a:pt x="297065" y="16265"/>
                    <a:pt x="300113" y="17884"/>
                  </a:cubicBezTo>
                  <a:cubicBezTo>
                    <a:pt x="343166" y="40554"/>
                    <a:pt x="377552" y="82464"/>
                    <a:pt x="396316" y="128279"/>
                  </a:cubicBezTo>
                  <a:cubicBezTo>
                    <a:pt x="423938" y="195335"/>
                    <a:pt x="424891" y="270011"/>
                    <a:pt x="425367" y="342592"/>
                  </a:cubicBezTo>
                  <a:cubicBezTo>
                    <a:pt x="431177" y="1124785"/>
                    <a:pt x="436797" y="1906883"/>
                    <a:pt x="442512" y="2689171"/>
                  </a:cubicBezTo>
                  <a:cubicBezTo>
                    <a:pt x="442893" y="2745464"/>
                    <a:pt x="443369" y="2801852"/>
                    <a:pt x="443750" y="2858144"/>
                  </a:cubicBezTo>
                  <a:cubicBezTo>
                    <a:pt x="443750" y="2863478"/>
                    <a:pt x="443846" y="2868907"/>
                    <a:pt x="443846" y="2874241"/>
                  </a:cubicBezTo>
                  <a:cubicBezTo>
                    <a:pt x="443941" y="2877480"/>
                    <a:pt x="443941" y="2880814"/>
                    <a:pt x="443941" y="2884052"/>
                  </a:cubicBezTo>
                  <a:cubicBezTo>
                    <a:pt x="444227" y="2923105"/>
                    <a:pt x="444512" y="2962062"/>
                    <a:pt x="444798" y="3001114"/>
                  </a:cubicBezTo>
                  <a:cubicBezTo>
                    <a:pt x="446703" y="3301438"/>
                    <a:pt x="447084" y="3601761"/>
                    <a:pt x="435368" y="3901894"/>
                  </a:cubicBezTo>
                  <a:close/>
                </a:path>
              </a:pathLst>
            </a:custGeom>
            <a:solidFill>
              <a:srgbClr val="9EBE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673;p6"/>
            <p:cNvSpPr/>
            <p:nvPr/>
          </p:nvSpPr>
          <p:spPr>
            <a:xfrm>
              <a:off x="3035057" y="4150751"/>
              <a:ext cx="623254" cy="1672582"/>
            </a:xfrm>
            <a:custGeom>
              <a:avLst/>
              <a:gdLst/>
              <a:ahLst/>
              <a:cxnLst/>
              <a:rect l="l" t="t" r="r" b="b"/>
              <a:pathLst>
                <a:path w="623254" h="1672582" extrusionOk="0">
                  <a:moveTo>
                    <a:pt x="245394" y="1244984"/>
                  </a:moveTo>
                  <a:cubicBezTo>
                    <a:pt x="281113" y="1167927"/>
                    <a:pt x="287114" y="1080869"/>
                    <a:pt x="292543" y="996096"/>
                  </a:cubicBezTo>
                  <a:cubicBezTo>
                    <a:pt x="308259" y="751875"/>
                    <a:pt x="323880" y="507559"/>
                    <a:pt x="339596" y="263338"/>
                  </a:cubicBezTo>
                  <a:cubicBezTo>
                    <a:pt x="343883" y="196663"/>
                    <a:pt x="349217" y="126749"/>
                    <a:pt x="385412" y="70647"/>
                  </a:cubicBezTo>
                  <a:cubicBezTo>
                    <a:pt x="421607" y="14545"/>
                    <a:pt x="499807" y="-20507"/>
                    <a:pt x="557433" y="13211"/>
                  </a:cubicBezTo>
                  <a:cubicBezTo>
                    <a:pt x="616012" y="47501"/>
                    <a:pt x="623251" y="127797"/>
                    <a:pt x="623251" y="195615"/>
                  </a:cubicBezTo>
                  <a:cubicBezTo>
                    <a:pt x="623441" y="482127"/>
                    <a:pt x="616298" y="768639"/>
                    <a:pt x="601629" y="1054770"/>
                  </a:cubicBezTo>
                  <a:cubicBezTo>
                    <a:pt x="593914" y="1206598"/>
                    <a:pt x="581246" y="1366904"/>
                    <a:pt x="494568" y="1491872"/>
                  </a:cubicBezTo>
                  <a:cubicBezTo>
                    <a:pt x="424274" y="1593123"/>
                    <a:pt x="307592" y="1660751"/>
                    <a:pt x="184815" y="1671323"/>
                  </a:cubicBezTo>
                  <a:cubicBezTo>
                    <a:pt x="150239" y="1674276"/>
                    <a:pt x="114330" y="1672752"/>
                    <a:pt x="82517" y="1658941"/>
                  </a:cubicBezTo>
                  <a:cubicBezTo>
                    <a:pt x="-9876" y="1618650"/>
                    <a:pt x="-26354" y="1492158"/>
                    <a:pt x="41559" y="1421292"/>
                  </a:cubicBezTo>
                  <a:cubicBezTo>
                    <a:pt x="109377" y="1350521"/>
                    <a:pt x="198436" y="1346330"/>
                    <a:pt x="245394" y="1244984"/>
                  </a:cubicBezTo>
                  <a:close/>
                </a:path>
              </a:pathLst>
            </a:custGeom>
            <a:solidFill>
              <a:srgbClr val="9EBE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6"/>
            <p:cNvSpPr/>
            <p:nvPr/>
          </p:nvSpPr>
          <p:spPr>
            <a:xfrm>
              <a:off x="2155748" y="3505969"/>
              <a:ext cx="638038" cy="1553022"/>
            </a:xfrm>
            <a:custGeom>
              <a:avLst/>
              <a:gdLst/>
              <a:ahLst/>
              <a:cxnLst/>
              <a:rect l="l" t="t" r="r" b="b"/>
              <a:pathLst>
                <a:path w="638038" h="1553022" extrusionOk="0">
                  <a:moveTo>
                    <a:pt x="362036" y="1469618"/>
                  </a:moveTo>
                  <a:cubicBezTo>
                    <a:pt x="300505" y="1412277"/>
                    <a:pt x="261071" y="1335601"/>
                    <a:pt x="226686" y="1258925"/>
                  </a:cubicBezTo>
                  <a:cubicBezTo>
                    <a:pt x="74857" y="921168"/>
                    <a:pt x="-2962" y="550360"/>
                    <a:pt x="86" y="180028"/>
                  </a:cubicBezTo>
                  <a:cubicBezTo>
                    <a:pt x="658" y="115449"/>
                    <a:pt x="11040" y="38582"/>
                    <a:pt x="68761" y="9626"/>
                  </a:cubicBezTo>
                  <a:cubicBezTo>
                    <a:pt x="115529" y="-13806"/>
                    <a:pt x="175060" y="8102"/>
                    <a:pt x="209255" y="47726"/>
                  </a:cubicBezTo>
                  <a:cubicBezTo>
                    <a:pt x="243355" y="87255"/>
                    <a:pt x="257166" y="140214"/>
                    <a:pt x="266119" y="191744"/>
                  </a:cubicBezTo>
                  <a:cubicBezTo>
                    <a:pt x="293361" y="348430"/>
                    <a:pt x="272025" y="511022"/>
                    <a:pt x="301457" y="667327"/>
                  </a:cubicBezTo>
                  <a:cubicBezTo>
                    <a:pt x="336795" y="855065"/>
                    <a:pt x="362512" y="989177"/>
                    <a:pt x="475003" y="1101667"/>
                  </a:cubicBezTo>
                  <a:cubicBezTo>
                    <a:pt x="513865" y="1140529"/>
                    <a:pt x="560251" y="1172724"/>
                    <a:pt x="590636" y="1218444"/>
                  </a:cubicBezTo>
                  <a:cubicBezTo>
                    <a:pt x="634356" y="1284166"/>
                    <a:pt x="664169" y="1461903"/>
                    <a:pt x="604733" y="1528006"/>
                  </a:cubicBezTo>
                  <a:cubicBezTo>
                    <a:pt x="545678" y="1593729"/>
                    <a:pt x="409852" y="1514195"/>
                    <a:pt x="362036" y="1469618"/>
                  </a:cubicBezTo>
                  <a:close/>
                </a:path>
              </a:pathLst>
            </a:custGeom>
            <a:solidFill>
              <a:srgbClr val="9EBE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675;p6"/>
            <p:cNvSpPr/>
            <p:nvPr/>
          </p:nvSpPr>
          <p:spPr>
            <a:xfrm>
              <a:off x="3160055" y="4171867"/>
              <a:ext cx="301466" cy="1533334"/>
            </a:xfrm>
            <a:custGeom>
              <a:avLst/>
              <a:gdLst/>
              <a:ahLst/>
              <a:cxnLst/>
              <a:rect l="l" t="t" r="r" b="b"/>
              <a:pathLst>
                <a:path w="301466" h="1533334" extrusionOk="0">
                  <a:moveTo>
                    <a:pt x="3619" y="1533335"/>
                  </a:moveTo>
                  <a:lnTo>
                    <a:pt x="0" y="1524476"/>
                  </a:lnTo>
                  <a:cubicBezTo>
                    <a:pt x="78772" y="1492187"/>
                    <a:pt x="144399" y="1416653"/>
                    <a:pt x="180022" y="1317212"/>
                  </a:cubicBezTo>
                  <a:cubicBezTo>
                    <a:pt x="212312" y="1227201"/>
                    <a:pt x="218599" y="1130141"/>
                    <a:pt x="224695" y="1036320"/>
                  </a:cubicBezTo>
                  <a:lnTo>
                    <a:pt x="291941" y="0"/>
                  </a:lnTo>
                  <a:lnTo>
                    <a:pt x="301466" y="571"/>
                  </a:lnTo>
                  <a:lnTo>
                    <a:pt x="234220" y="1036892"/>
                  </a:lnTo>
                  <a:cubicBezTo>
                    <a:pt x="228124" y="1131380"/>
                    <a:pt x="221742" y="1229106"/>
                    <a:pt x="189071" y="1320451"/>
                  </a:cubicBezTo>
                  <a:cubicBezTo>
                    <a:pt x="152495" y="1422368"/>
                    <a:pt x="84963" y="1499997"/>
                    <a:pt x="3619" y="1533335"/>
                  </a:cubicBez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676;p6"/>
            <p:cNvSpPr/>
            <p:nvPr/>
          </p:nvSpPr>
          <p:spPr>
            <a:xfrm>
              <a:off x="3315312" y="4150912"/>
              <a:ext cx="213264" cy="1630679"/>
            </a:xfrm>
            <a:custGeom>
              <a:avLst/>
              <a:gdLst/>
              <a:ahLst/>
              <a:cxnLst/>
              <a:rect l="l" t="t" r="r" b="b"/>
              <a:pathLst>
                <a:path w="213264" h="1630679" extrusionOk="0">
                  <a:moveTo>
                    <a:pt x="6763" y="1630680"/>
                  </a:moveTo>
                  <a:lnTo>
                    <a:pt x="0" y="1623917"/>
                  </a:lnTo>
                  <a:cubicBezTo>
                    <a:pt x="57721" y="1566482"/>
                    <a:pt x="98869" y="1487329"/>
                    <a:pt x="122206" y="1388459"/>
                  </a:cubicBezTo>
                  <a:cubicBezTo>
                    <a:pt x="142970" y="1300639"/>
                    <a:pt x="147256" y="1208818"/>
                    <a:pt x="151447" y="1119950"/>
                  </a:cubicBezTo>
                  <a:lnTo>
                    <a:pt x="203740" y="0"/>
                  </a:lnTo>
                  <a:lnTo>
                    <a:pt x="213265" y="476"/>
                  </a:lnTo>
                  <a:lnTo>
                    <a:pt x="160972" y="1120426"/>
                  </a:lnTo>
                  <a:cubicBezTo>
                    <a:pt x="156781" y="1209675"/>
                    <a:pt x="152495" y="1301972"/>
                    <a:pt x="131540" y="1390650"/>
                  </a:cubicBezTo>
                  <a:cubicBezTo>
                    <a:pt x="107728" y="1491234"/>
                    <a:pt x="65722" y="1571911"/>
                    <a:pt x="6763" y="1630680"/>
                  </a:cubicBez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677;p6"/>
            <p:cNvSpPr/>
            <p:nvPr/>
          </p:nvSpPr>
          <p:spPr>
            <a:xfrm>
              <a:off x="2199094" y="3517976"/>
              <a:ext cx="509571" cy="1426654"/>
            </a:xfrm>
            <a:custGeom>
              <a:avLst/>
              <a:gdLst/>
              <a:ahLst/>
              <a:cxnLst/>
              <a:rect l="l" t="t" r="r" b="b"/>
              <a:pathLst>
                <a:path w="509571" h="1426654" extrusionOk="0">
                  <a:moveTo>
                    <a:pt x="504999" y="1426655"/>
                  </a:moveTo>
                  <a:cubicBezTo>
                    <a:pt x="504904" y="1426655"/>
                    <a:pt x="503952" y="1426178"/>
                    <a:pt x="502237" y="1425226"/>
                  </a:cubicBezTo>
                  <a:lnTo>
                    <a:pt x="502047" y="1425416"/>
                  </a:lnTo>
                  <a:lnTo>
                    <a:pt x="502237" y="1425226"/>
                  </a:lnTo>
                  <a:cubicBezTo>
                    <a:pt x="473281" y="1408652"/>
                    <a:pt x="224774" y="1249489"/>
                    <a:pt x="136477" y="935831"/>
                  </a:cubicBezTo>
                  <a:cubicBezTo>
                    <a:pt x="78184" y="728663"/>
                    <a:pt x="35417" y="513112"/>
                    <a:pt x="9223" y="295084"/>
                  </a:cubicBezTo>
                  <a:cubicBezTo>
                    <a:pt x="-3826" y="186404"/>
                    <a:pt x="-10970" y="82010"/>
                    <a:pt x="44275" y="0"/>
                  </a:cubicBezTo>
                  <a:lnTo>
                    <a:pt x="52181" y="5334"/>
                  </a:lnTo>
                  <a:cubicBezTo>
                    <a:pt x="-1255" y="84677"/>
                    <a:pt x="5794" y="187166"/>
                    <a:pt x="18653" y="293942"/>
                  </a:cubicBezTo>
                  <a:cubicBezTo>
                    <a:pt x="44751" y="511492"/>
                    <a:pt x="87519" y="726567"/>
                    <a:pt x="145621" y="933259"/>
                  </a:cubicBezTo>
                  <a:cubicBezTo>
                    <a:pt x="236013" y="1254633"/>
                    <a:pt x="504237" y="1416272"/>
                    <a:pt x="506809" y="1417510"/>
                  </a:cubicBezTo>
                  <a:lnTo>
                    <a:pt x="504904" y="1421797"/>
                  </a:lnTo>
                  <a:lnTo>
                    <a:pt x="504904" y="1421797"/>
                  </a:lnTo>
                  <a:lnTo>
                    <a:pt x="507857" y="1417987"/>
                  </a:lnTo>
                  <a:lnTo>
                    <a:pt x="509571" y="1423606"/>
                  </a:lnTo>
                  <a:lnTo>
                    <a:pt x="504999" y="1426655"/>
                  </a:ln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678;p6"/>
            <p:cNvSpPr/>
            <p:nvPr/>
          </p:nvSpPr>
          <p:spPr>
            <a:xfrm>
              <a:off x="2304614" y="3523787"/>
              <a:ext cx="429672" cy="1226343"/>
            </a:xfrm>
            <a:custGeom>
              <a:avLst/>
              <a:gdLst/>
              <a:ahLst/>
              <a:cxnLst/>
              <a:rect l="l" t="t" r="r" b="b"/>
              <a:pathLst>
                <a:path w="429672" h="1226343" extrusionOk="0">
                  <a:moveTo>
                    <a:pt x="424244" y="1226344"/>
                  </a:moveTo>
                  <a:cubicBezTo>
                    <a:pt x="217170" y="1089755"/>
                    <a:pt x="126683" y="845344"/>
                    <a:pt x="87344" y="664274"/>
                  </a:cubicBezTo>
                  <a:cubicBezTo>
                    <a:pt x="60674" y="541687"/>
                    <a:pt x="48006" y="414909"/>
                    <a:pt x="35814" y="292227"/>
                  </a:cubicBezTo>
                  <a:cubicBezTo>
                    <a:pt x="26289" y="196596"/>
                    <a:pt x="16383" y="97726"/>
                    <a:pt x="0" y="1619"/>
                  </a:cubicBezTo>
                  <a:lnTo>
                    <a:pt x="9430" y="0"/>
                  </a:lnTo>
                  <a:cubicBezTo>
                    <a:pt x="25908" y="96488"/>
                    <a:pt x="35814" y="195453"/>
                    <a:pt x="45339" y="291275"/>
                  </a:cubicBezTo>
                  <a:cubicBezTo>
                    <a:pt x="57531" y="413671"/>
                    <a:pt x="70199" y="540258"/>
                    <a:pt x="96774" y="662273"/>
                  </a:cubicBezTo>
                  <a:cubicBezTo>
                    <a:pt x="135827" y="841534"/>
                    <a:pt x="225266" y="1083564"/>
                    <a:pt x="429673" y="1218438"/>
                  </a:cubicBezTo>
                  <a:lnTo>
                    <a:pt x="424244" y="1226344"/>
                  </a:ln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679;p6"/>
            <p:cNvSpPr/>
            <p:nvPr/>
          </p:nvSpPr>
          <p:spPr>
            <a:xfrm>
              <a:off x="2848237" y="2828176"/>
              <a:ext cx="140272" cy="4152233"/>
            </a:xfrm>
            <a:custGeom>
              <a:avLst/>
              <a:gdLst/>
              <a:ahLst/>
              <a:cxnLst/>
              <a:rect l="l" t="t" r="r" b="b"/>
              <a:pathLst>
                <a:path w="140272" h="4152233" extrusionOk="0">
                  <a:moveTo>
                    <a:pt x="140272" y="4151186"/>
                  </a:moveTo>
                  <a:cubicBezTo>
                    <a:pt x="137224" y="4151662"/>
                    <a:pt x="134081" y="4151948"/>
                    <a:pt x="130842" y="4152233"/>
                  </a:cubicBezTo>
                  <a:cubicBezTo>
                    <a:pt x="97219" y="3765900"/>
                    <a:pt x="62834" y="3368993"/>
                    <a:pt x="38450" y="2974086"/>
                  </a:cubicBezTo>
                  <a:cubicBezTo>
                    <a:pt x="34068" y="2903220"/>
                    <a:pt x="30068" y="2832450"/>
                    <a:pt x="26448" y="2761774"/>
                  </a:cubicBezTo>
                  <a:cubicBezTo>
                    <a:pt x="25782" y="2750344"/>
                    <a:pt x="25210" y="2739009"/>
                    <a:pt x="24639" y="2727675"/>
                  </a:cubicBezTo>
                  <a:cubicBezTo>
                    <a:pt x="-126" y="2232755"/>
                    <a:pt x="-6222" y="1730597"/>
                    <a:pt x="6351" y="1235202"/>
                  </a:cubicBezTo>
                  <a:cubicBezTo>
                    <a:pt x="16447" y="840867"/>
                    <a:pt x="38069" y="418243"/>
                    <a:pt x="127223" y="0"/>
                  </a:cubicBezTo>
                  <a:lnTo>
                    <a:pt x="136557" y="2000"/>
                  </a:lnTo>
                  <a:cubicBezTo>
                    <a:pt x="47594" y="419481"/>
                    <a:pt x="25972" y="841534"/>
                    <a:pt x="15876" y="1235393"/>
                  </a:cubicBezTo>
                  <a:cubicBezTo>
                    <a:pt x="3303" y="1730597"/>
                    <a:pt x="9399" y="2232565"/>
                    <a:pt x="34164" y="2727198"/>
                  </a:cubicBezTo>
                  <a:cubicBezTo>
                    <a:pt x="38259" y="2809685"/>
                    <a:pt x="42927" y="2892266"/>
                    <a:pt x="48070" y="2975039"/>
                  </a:cubicBezTo>
                  <a:cubicBezTo>
                    <a:pt x="52928" y="3053525"/>
                    <a:pt x="58167" y="3132106"/>
                    <a:pt x="63691" y="3210687"/>
                  </a:cubicBezTo>
                  <a:cubicBezTo>
                    <a:pt x="86075" y="3526631"/>
                    <a:pt x="113412" y="3842290"/>
                    <a:pt x="140272" y="4151186"/>
                  </a:cubicBez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p6"/>
            <p:cNvSpPr/>
            <p:nvPr/>
          </p:nvSpPr>
          <p:spPr>
            <a:xfrm>
              <a:off x="2959178" y="2833986"/>
              <a:ext cx="149537" cy="4090511"/>
            </a:xfrm>
            <a:custGeom>
              <a:avLst/>
              <a:gdLst/>
              <a:ahLst/>
              <a:cxnLst/>
              <a:rect l="l" t="t" r="r" b="b"/>
              <a:pathLst>
                <a:path w="149537" h="4090511" extrusionOk="0">
                  <a:moveTo>
                    <a:pt x="149537" y="4080129"/>
                  </a:moveTo>
                  <a:cubicBezTo>
                    <a:pt x="146965" y="4083749"/>
                    <a:pt x="144298" y="4087178"/>
                    <a:pt x="141441" y="4090511"/>
                  </a:cubicBezTo>
                  <a:cubicBezTo>
                    <a:pt x="139917" y="4080605"/>
                    <a:pt x="138488" y="4070795"/>
                    <a:pt x="137155" y="4060889"/>
                  </a:cubicBezTo>
                  <a:cubicBezTo>
                    <a:pt x="135440" y="4049840"/>
                    <a:pt x="133916" y="4038791"/>
                    <a:pt x="132392" y="4027646"/>
                  </a:cubicBezTo>
                  <a:cubicBezTo>
                    <a:pt x="132392" y="4027646"/>
                    <a:pt x="132392" y="4027551"/>
                    <a:pt x="132392" y="4027456"/>
                  </a:cubicBezTo>
                  <a:cubicBezTo>
                    <a:pt x="-57727" y="2691575"/>
                    <a:pt x="-2768" y="1323785"/>
                    <a:pt x="51239" y="0"/>
                  </a:cubicBezTo>
                  <a:cubicBezTo>
                    <a:pt x="54382" y="1429"/>
                    <a:pt x="57526" y="2953"/>
                    <a:pt x="60574" y="4572"/>
                  </a:cubicBezTo>
                  <a:cubicBezTo>
                    <a:pt x="7138" y="1315688"/>
                    <a:pt x="-47154" y="2669667"/>
                    <a:pt x="137059" y="3992785"/>
                  </a:cubicBezTo>
                  <a:lnTo>
                    <a:pt x="137059" y="3992880"/>
                  </a:lnTo>
                  <a:cubicBezTo>
                    <a:pt x="138583" y="4004500"/>
                    <a:pt x="140298" y="4016121"/>
                    <a:pt x="141917" y="4027742"/>
                  </a:cubicBezTo>
                  <a:cubicBezTo>
                    <a:pt x="141917" y="4027742"/>
                    <a:pt x="141917" y="4027837"/>
                    <a:pt x="141917" y="4027932"/>
                  </a:cubicBezTo>
                  <a:cubicBezTo>
                    <a:pt x="144394" y="4045267"/>
                    <a:pt x="146965" y="4062794"/>
                    <a:pt x="149537" y="4080129"/>
                  </a:cubicBez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681;p6"/>
            <p:cNvSpPr/>
            <p:nvPr/>
          </p:nvSpPr>
          <p:spPr>
            <a:xfrm>
              <a:off x="2256513" y="3521977"/>
              <a:ext cx="495490" cy="1317402"/>
            </a:xfrm>
            <a:custGeom>
              <a:avLst/>
              <a:gdLst/>
              <a:ahLst/>
              <a:cxnLst/>
              <a:rect l="l" t="t" r="r" b="b"/>
              <a:pathLst>
                <a:path w="495490" h="1317402" extrusionOk="0">
                  <a:moveTo>
                    <a:pt x="489776" y="1317403"/>
                  </a:moveTo>
                  <a:cubicBezTo>
                    <a:pt x="266986" y="1151668"/>
                    <a:pt x="156305" y="899351"/>
                    <a:pt x="102679" y="716947"/>
                  </a:cubicBezTo>
                  <a:cubicBezTo>
                    <a:pt x="34195" y="483870"/>
                    <a:pt x="16764" y="238220"/>
                    <a:pt x="0" y="667"/>
                  </a:cubicBezTo>
                  <a:lnTo>
                    <a:pt x="9525" y="0"/>
                  </a:lnTo>
                  <a:cubicBezTo>
                    <a:pt x="26289" y="237077"/>
                    <a:pt x="43625" y="482155"/>
                    <a:pt x="111824" y="714280"/>
                  </a:cubicBezTo>
                  <a:cubicBezTo>
                    <a:pt x="165068" y="895350"/>
                    <a:pt x="274796" y="1145667"/>
                    <a:pt x="495491" y="1309783"/>
                  </a:cubicBezTo>
                  <a:lnTo>
                    <a:pt x="489776" y="1317403"/>
                  </a:lnTo>
                  <a:close/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682;p6"/>
            <p:cNvSpPr/>
            <p:nvPr/>
          </p:nvSpPr>
          <p:spPr>
            <a:xfrm>
              <a:off x="3466950" y="4225970"/>
              <a:ext cx="128193" cy="1443799"/>
            </a:xfrm>
            <a:custGeom>
              <a:avLst/>
              <a:gdLst/>
              <a:ahLst/>
              <a:cxnLst/>
              <a:rect l="l" t="t" r="r" b="b"/>
              <a:pathLst>
                <a:path w="128193" h="1443799" extrusionOk="0">
                  <a:moveTo>
                    <a:pt x="8287" y="1443800"/>
                  </a:moveTo>
                  <a:lnTo>
                    <a:pt x="0" y="1439132"/>
                  </a:lnTo>
                  <a:cubicBezTo>
                    <a:pt x="124111" y="1216152"/>
                    <a:pt x="125921" y="943070"/>
                    <a:pt x="113729" y="729996"/>
                  </a:cubicBezTo>
                  <a:cubicBezTo>
                    <a:pt x="110680" y="677227"/>
                    <a:pt x="106585" y="623506"/>
                    <a:pt x="102679" y="571500"/>
                  </a:cubicBezTo>
                  <a:cubicBezTo>
                    <a:pt x="88392" y="383381"/>
                    <a:pt x="73628" y="188785"/>
                    <a:pt x="105061" y="0"/>
                  </a:cubicBezTo>
                  <a:lnTo>
                    <a:pt x="114490" y="1524"/>
                  </a:lnTo>
                  <a:cubicBezTo>
                    <a:pt x="83344" y="189071"/>
                    <a:pt x="98012" y="383096"/>
                    <a:pt x="112300" y="570738"/>
                  </a:cubicBezTo>
                  <a:cubicBezTo>
                    <a:pt x="116205" y="622744"/>
                    <a:pt x="120301" y="676561"/>
                    <a:pt x="123349" y="729425"/>
                  </a:cubicBezTo>
                  <a:cubicBezTo>
                    <a:pt x="135541" y="943832"/>
                    <a:pt x="133636" y="1218628"/>
                    <a:pt x="8287" y="1443800"/>
                  </a:cubicBezTo>
                  <a:close/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p6"/>
            <p:cNvSpPr/>
            <p:nvPr/>
          </p:nvSpPr>
          <p:spPr>
            <a:xfrm>
              <a:off x="3072139" y="2917330"/>
              <a:ext cx="85580" cy="3981926"/>
            </a:xfrm>
            <a:custGeom>
              <a:avLst/>
              <a:gdLst/>
              <a:ahLst/>
              <a:cxnLst/>
              <a:rect l="l" t="t" r="r" b="b"/>
              <a:pathLst>
                <a:path w="85580" h="3981926" extrusionOk="0">
                  <a:moveTo>
                    <a:pt x="23527" y="3981926"/>
                  </a:moveTo>
                  <a:lnTo>
                    <a:pt x="14097" y="3980498"/>
                  </a:lnTo>
                  <a:cubicBezTo>
                    <a:pt x="93917" y="3445669"/>
                    <a:pt x="78962" y="2896648"/>
                    <a:pt x="64484" y="2365629"/>
                  </a:cubicBezTo>
                  <a:lnTo>
                    <a:pt x="0" y="286"/>
                  </a:lnTo>
                  <a:lnTo>
                    <a:pt x="9525" y="0"/>
                  </a:lnTo>
                  <a:lnTo>
                    <a:pt x="74009" y="2365343"/>
                  </a:lnTo>
                  <a:cubicBezTo>
                    <a:pt x="88583" y="2896838"/>
                    <a:pt x="103537" y="3446336"/>
                    <a:pt x="23527" y="3981926"/>
                  </a:cubicBezTo>
                  <a:close/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684;p6"/>
            <p:cNvSpPr/>
            <p:nvPr/>
          </p:nvSpPr>
          <p:spPr>
            <a:xfrm>
              <a:off x="2758485" y="2841987"/>
              <a:ext cx="270315" cy="4131373"/>
            </a:xfrm>
            <a:custGeom>
              <a:avLst/>
              <a:gdLst/>
              <a:ahLst/>
              <a:cxnLst/>
              <a:rect l="l" t="t" r="r" b="b"/>
              <a:pathLst>
                <a:path w="270315" h="4131373" extrusionOk="0">
                  <a:moveTo>
                    <a:pt x="270315" y="4128707"/>
                  </a:moveTo>
                  <a:cubicBezTo>
                    <a:pt x="267267" y="4129659"/>
                    <a:pt x="264219" y="4130516"/>
                    <a:pt x="261076" y="4131374"/>
                  </a:cubicBezTo>
                  <a:cubicBezTo>
                    <a:pt x="224595" y="3823049"/>
                    <a:pt x="187638" y="3511010"/>
                    <a:pt x="153444" y="3196876"/>
                  </a:cubicBezTo>
                  <a:cubicBezTo>
                    <a:pt x="144776" y="3118104"/>
                    <a:pt x="136394" y="3039237"/>
                    <a:pt x="128202" y="2960275"/>
                  </a:cubicBezTo>
                  <a:cubicBezTo>
                    <a:pt x="78482" y="2483549"/>
                    <a:pt x="36667" y="2003298"/>
                    <a:pt x="13331" y="1525810"/>
                  </a:cubicBezTo>
                  <a:cubicBezTo>
                    <a:pt x="-9720" y="1055180"/>
                    <a:pt x="-20959" y="510350"/>
                    <a:pt x="137537" y="0"/>
                  </a:cubicBezTo>
                  <a:lnTo>
                    <a:pt x="146681" y="2857"/>
                  </a:lnTo>
                  <a:cubicBezTo>
                    <a:pt x="-11434" y="511683"/>
                    <a:pt x="-99" y="1055561"/>
                    <a:pt x="22856" y="1525334"/>
                  </a:cubicBezTo>
                  <a:cubicBezTo>
                    <a:pt x="42858" y="1932146"/>
                    <a:pt x="76101" y="2341055"/>
                    <a:pt x="116201" y="2747963"/>
                  </a:cubicBezTo>
                  <a:cubicBezTo>
                    <a:pt x="123154" y="2819114"/>
                    <a:pt x="130393" y="2890266"/>
                    <a:pt x="137823" y="2961228"/>
                  </a:cubicBezTo>
                  <a:cubicBezTo>
                    <a:pt x="178685" y="3353943"/>
                    <a:pt x="224881" y="3744278"/>
                    <a:pt x="270315" y="4128707"/>
                  </a:cubicBezTo>
                  <a:close/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685;p6"/>
            <p:cNvSpPr/>
            <p:nvPr/>
          </p:nvSpPr>
          <p:spPr>
            <a:xfrm>
              <a:off x="2092779" y="3357861"/>
              <a:ext cx="327564" cy="195933"/>
            </a:xfrm>
            <a:custGeom>
              <a:avLst/>
              <a:gdLst/>
              <a:ahLst/>
              <a:cxnLst/>
              <a:rect l="l" t="t" r="r" b="b"/>
              <a:pathLst>
                <a:path w="327564" h="195933" extrusionOk="0">
                  <a:moveTo>
                    <a:pt x="129540" y="186785"/>
                  </a:moveTo>
                  <a:cubicBezTo>
                    <a:pt x="63722" y="162973"/>
                    <a:pt x="53721" y="102489"/>
                    <a:pt x="0" y="63532"/>
                  </a:cubicBezTo>
                  <a:cubicBezTo>
                    <a:pt x="42482" y="78200"/>
                    <a:pt x="59531" y="93631"/>
                    <a:pt x="102108" y="108299"/>
                  </a:cubicBezTo>
                  <a:cubicBezTo>
                    <a:pt x="89154" y="77819"/>
                    <a:pt x="76295" y="47339"/>
                    <a:pt x="63341" y="16954"/>
                  </a:cubicBezTo>
                  <a:cubicBezTo>
                    <a:pt x="83249" y="39624"/>
                    <a:pt x="103061" y="62293"/>
                    <a:pt x="122968" y="84963"/>
                  </a:cubicBezTo>
                  <a:cubicBezTo>
                    <a:pt x="116586" y="61436"/>
                    <a:pt x="110300" y="37909"/>
                    <a:pt x="103918" y="14478"/>
                  </a:cubicBezTo>
                  <a:cubicBezTo>
                    <a:pt x="126016" y="42196"/>
                    <a:pt x="148114" y="69913"/>
                    <a:pt x="170307" y="97631"/>
                  </a:cubicBezTo>
                  <a:cubicBezTo>
                    <a:pt x="175165" y="65056"/>
                    <a:pt x="180023" y="32575"/>
                    <a:pt x="184785" y="0"/>
                  </a:cubicBezTo>
                  <a:cubicBezTo>
                    <a:pt x="192786" y="32194"/>
                    <a:pt x="200692" y="64389"/>
                    <a:pt x="208693" y="96583"/>
                  </a:cubicBezTo>
                  <a:cubicBezTo>
                    <a:pt x="225838" y="68199"/>
                    <a:pt x="242888" y="39814"/>
                    <a:pt x="260033" y="11430"/>
                  </a:cubicBezTo>
                  <a:cubicBezTo>
                    <a:pt x="256413" y="41719"/>
                    <a:pt x="252698" y="72009"/>
                    <a:pt x="249079" y="102298"/>
                  </a:cubicBezTo>
                  <a:cubicBezTo>
                    <a:pt x="264033" y="76105"/>
                    <a:pt x="288227" y="55245"/>
                    <a:pt x="316421" y="44386"/>
                  </a:cubicBezTo>
                  <a:cubicBezTo>
                    <a:pt x="305467" y="70961"/>
                    <a:pt x="294513" y="97441"/>
                    <a:pt x="283559" y="124015"/>
                  </a:cubicBezTo>
                  <a:cubicBezTo>
                    <a:pt x="298228" y="115348"/>
                    <a:pt x="312896" y="106585"/>
                    <a:pt x="327565" y="97917"/>
                  </a:cubicBezTo>
                  <a:cubicBezTo>
                    <a:pt x="322802" y="142684"/>
                    <a:pt x="281559" y="176498"/>
                    <a:pt x="237935" y="187452"/>
                  </a:cubicBezTo>
                  <a:cubicBezTo>
                    <a:pt x="194310" y="198406"/>
                    <a:pt x="195548" y="197929"/>
                    <a:pt x="151162" y="190690"/>
                  </a:cubicBezTo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6"/>
            <p:cNvSpPr/>
            <p:nvPr/>
          </p:nvSpPr>
          <p:spPr>
            <a:xfrm>
              <a:off x="2754576" y="2646725"/>
              <a:ext cx="360330" cy="215442"/>
            </a:xfrm>
            <a:custGeom>
              <a:avLst/>
              <a:gdLst/>
              <a:ahLst/>
              <a:cxnLst/>
              <a:rect l="l" t="t" r="r" b="b"/>
              <a:pathLst>
                <a:path w="360330" h="215442" extrusionOk="0">
                  <a:moveTo>
                    <a:pt x="142589" y="205550"/>
                  </a:moveTo>
                  <a:cubicBezTo>
                    <a:pt x="70104" y="179261"/>
                    <a:pt x="59150" y="112776"/>
                    <a:pt x="0" y="69914"/>
                  </a:cubicBezTo>
                  <a:cubicBezTo>
                    <a:pt x="46768" y="86106"/>
                    <a:pt x="65532" y="102965"/>
                    <a:pt x="112300" y="119158"/>
                  </a:cubicBezTo>
                  <a:cubicBezTo>
                    <a:pt x="98203" y="85725"/>
                    <a:pt x="83915" y="52197"/>
                    <a:pt x="69723" y="18669"/>
                  </a:cubicBezTo>
                  <a:cubicBezTo>
                    <a:pt x="91535" y="43625"/>
                    <a:pt x="113443" y="68580"/>
                    <a:pt x="135255" y="93536"/>
                  </a:cubicBezTo>
                  <a:cubicBezTo>
                    <a:pt x="128302" y="67628"/>
                    <a:pt x="121253" y="41815"/>
                    <a:pt x="114300" y="15907"/>
                  </a:cubicBezTo>
                  <a:cubicBezTo>
                    <a:pt x="138684" y="46387"/>
                    <a:pt x="162973" y="76867"/>
                    <a:pt x="187357" y="107442"/>
                  </a:cubicBezTo>
                  <a:cubicBezTo>
                    <a:pt x="192691" y="71628"/>
                    <a:pt x="198025" y="35814"/>
                    <a:pt x="203359" y="0"/>
                  </a:cubicBezTo>
                  <a:cubicBezTo>
                    <a:pt x="212122" y="35433"/>
                    <a:pt x="220885" y="70866"/>
                    <a:pt x="229648" y="106299"/>
                  </a:cubicBezTo>
                  <a:cubicBezTo>
                    <a:pt x="248507" y="75057"/>
                    <a:pt x="267271" y="43815"/>
                    <a:pt x="286131" y="12573"/>
                  </a:cubicBezTo>
                  <a:cubicBezTo>
                    <a:pt x="282130" y="45911"/>
                    <a:pt x="278130" y="79248"/>
                    <a:pt x="274034" y="112490"/>
                  </a:cubicBezTo>
                  <a:cubicBezTo>
                    <a:pt x="290513" y="83630"/>
                    <a:pt x="317087" y="60770"/>
                    <a:pt x="348139" y="48768"/>
                  </a:cubicBezTo>
                  <a:cubicBezTo>
                    <a:pt x="336042" y="78010"/>
                    <a:pt x="324040" y="107156"/>
                    <a:pt x="311944" y="136398"/>
                  </a:cubicBezTo>
                  <a:cubicBezTo>
                    <a:pt x="328041" y="126778"/>
                    <a:pt x="344234" y="117253"/>
                    <a:pt x="360331" y="107633"/>
                  </a:cubicBezTo>
                  <a:cubicBezTo>
                    <a:pt x="355092" y="156877"/>
                    <a:pt x="309753" y="194119"/>
                    <a:pt x="261747" y="206121"/>
                  </a:cubicBezTo>
                  <a:cubicBezTo>
                    <a:pt x="213741" y="218123"/>
                    <a:pt x="215074" y="217646"/>
                    <a:pt x="166211" y="209741"/>
                  </a:cubicBezTo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6"/>
            <p:cNvSpPr/>
            <p:nvPr/>
          </p:nvSpPr>
          <p:spPr>
            <a:xfrm>
              <a:off x="3330933" y="3984892"/>
              <a:ext cx="327564" cy="195933"/>
            </a:xfrm>
            <a:custGeom>
              <a:avLst/>
              <a:gdLst/>
              <a:ahLst/>
              <a:cxnLst/>
              <a:rect l="l" t="t" r="r" b="b"/>
              <a:pathLst>
                <a:path w="327564" h="195933" extrusionOk="0">
                  <a:moveTo>
                    <a:pt x="129540" y="186785"/>
                  </a:moveTo>
                  <a:cubicBezTo>
                    <a:pt x="63722" y="162973"/>
                    <a:pt x="53721" y="102489"/>
                    <a:pt x="0" y="63532"/>
                  </a:cubicBezTo>
                  <a:cubicBezTo>
                    <a:pt x="42481" y="78200"/>
                    <a:pt x="59531" y="93631"/>
                    <a:pt x="102108" y="108299"/>
                  </a:cubicBezTo>
                  <a:cubicBezTo>
                    <a:pt x="89154" y="77819"/>
                    <a:pt x="76295" y="47339"/>
                    <a:pt x="63341" y="16954"/>
                  </a:cubicBezTo>
                  <a:cubicBezTo>
                    <a:pt x="83248" y="39624"/>
                    <a:pt x="103060" y="62293"/>
                    <a:pt x="122968" y="84963"/>
                  </a:cubicBezTo>
                  <a:cubicBezTo>
                    <a:pt x="116586" y="61436"/>
                    <a:pt x="110300" y="37909"/>
                    <a:pt x="103918" y="14478"/>
                  </a:cubicBezTo>
                  <a:cubicBezTo>
                    <a:pt x="126016" y="42196"/>
                    <a:pt x="148114" y="69913"/>
                    <a:pt x="170307" y="97631"/>
                  </a:cubicBezTo>
                  <a:cubicBezTo>
                    <a:pt x="175165" y="65056"/>
                    <a:pt x="180022" y="32575"/>
                    <a:pt x="184785" y="0"/>
                  </a:cubicBezTo>
                  <a:cubicBezTo>
                    <a:pt x="192786" y="32194"/>
                    <a:pt x="200692" y="64389"/>
                    <a:pt x="208693" y="96583"/>
                  </a:cubicBezTo>
                  <a:cubicBezTo>
                    <a:pt x="225838" y="68199"/>
                    <a:pt x="242888" y="39814"/>
                    <a:pt x="260032" y="11430"/>
                  </a:cubicBezTo>
                  <a:cubicBezTo>
                    <a:pt x="256413" y="41719"/>
                    <a:pt x="252698" y="72009"/>
                    <a:pt x="249079" y="102298"/>
                  </a:cubicBezTo>
                  <a:cubicBezTo>
                    <a:pt x="264033" y="76105"/>
                    <a:pt x="288226" y="55245"/>
                    <a:pt x="316421" y="44386"/>
                  </a:cubicBezTo>
                  <a:cubicBezTo>
                    <a:pt x="305467" y="70961"/>
                    <a:pt x="294513" y="97441"/>
                    <a:pt x="283559" y="124015"/>
                  </a:cubicBezTo>
                  <a:cubicBezTo>
                    <a:pt x="298228" y="115348"/>
                    <a:pt x="312896" y="106585"/>
                    <a:pt x="327565" y="97917"/>
                  </a:cubicBezTo>
                  <a:cubicBezTo>
                    <a:pt x="322802" y="142684"/>
                    <a:pt x="281559" y="176498"/>
                    <a:pt x="237934" y="187452"/>
                  </a:cubicBezTo>
                  <a:cubicBezTo>
                    <a:pt x="194310" y="198406"/>
                    <a:pt x="195548" y="197929"/>
                    <a:pt x="151162" y="190690"/>
                  </a:cubicBezTo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88" name="Google Shape;688;p6"/>
          <p:cNvSpPr/>
          <p:nvPr/>
        </p:nvSpPr>
        <p:spPr>
          <a:xfrm>
            <a:off x="0" y="5322878"/>
            <a:ext cx="12181522" cy="1521794"/>
          </a:xfrm>
          <a:custGeom>
            <a:avLst/>
            <a:gdLst/>
            <a:ahLst/>
            <a:cxnLst/>
            <a:rect l="l" t="t" r="r" b="b"/>
            <a:pathLst>
              <a:path w="12181522" h="1361784" extrusionOk="0">
                <a:moveTo>
                  <a:pt x="0" y="101341"/>
                </a:moveTo>
                <a:cubicBezTo>
                  <a:pt x="349568" y="38286"/>
                  <a:pt x="880301" y="-28198"/>
                  <a:pt x="1522952" y="12473"/>
                </a:cubicBezTo>
                <a:cubicBezTo>
                  <a:pt x="2023967" y="44096"/>
                  <a:pt x="2344769" y="125249"/>
                  <a:pt x="2805684" y="215641"/>
                </a:cubicBezTo>
                <a:cubicBezTo>
                  <a:pt x="2805684" y="215641"/>
                  <a:pt x="3932015" y="436717"/>
                  <a:pt x="5040916" y="520441"/>
                </a:cubicBezTo>
                <a:cubicBezTo>
                  <a:pt x="5568506" y="560256"/>
                  <a:pt x="6649974" y="635408"/>
                  <a:pt x="8000048" y="418810"/>
                </a:cubicBezTo>
                <a:cubicBezTo>
                  <a:pt x="8740330" y="300033"/>
                  <a:pt x="8807672" y="214498"/>
                  <a:pt x="9447848" y="114010"/>
                </a:cubicBezTo>
                <a:cubicBezTo>
                  <a:pt x="10592848" y="-65632"/>
                  <a:pt x="11552110" y="23808"/>
                  <a:pt x="12181523" y="126678"/>
                </a:cubicBezTo>
                <a:cubicBezTo>
                  <a:pt x="12181523" y="538348"/>
                  <a:pt x="12181523" y="950019"/>
                  <a:pt x="12181523" y="1361785"/>
                </a:cubicBezTo>
                <a:cubicBezTo>
                  <a:pt x="8121015" y="1361785"/>
                  <a:pt x="4060603" y="1361785"/>
                  <a:pt x="95" y="1361785"/>
                </a:cubicBezTo>
                <a:cubicBezTo>
                  <a:pt x="0" y="941732"/>
                  <a:pt x="0" y="521584"/>
                  <a:pt x="0" y="10134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89" name="Google Shape;689;p6"/>
          <p:cNvGrpSpPr/>
          <p:nvPr/>
        </p:nvGrpSpPr>
        <p:grpSpPr>
          <a:xfrm>
            <a:off x="10598493" y="2542075"/>
            <a:ext cx="1438425" cy="3982220"/>
            <a:chOff x="2092779" y="2646725"/>
            <a:chExt cx="1565718" cy="4334625"/>
          </a:xfrm>
        </p:grpSpPr>
        <p:sp>
          <p:nvSpPr>
            <p:cNvPr id="690" name="Google Shape;690;p6"/>
            <p:cNvSpPr/>
            <p:nvPr/>
          </p:nvSpPr>
          <p:spPr>
            <a:xfrm>
              <a:off x="2719638" y="2820674"/>
              <a:ext cx="445815" cy="4160676"/>
            </a:xfrm>
            <a:custGeom>
              <a:avLst/>
              <a:gdLst/>
              <a:ahLst/>
              <a:cxnLst/>
              <a:rect l="l" t="t" r="r" b="b"/>
              <a:pathLst>
                <a:path w="445815" h="4160676" extrusionOk="0">
                  <a:moveTo>
                    <a:pt x="435368" y="3901894"/>
                  </a:moveTo>
                  <a:cubicBezTo>
                    <a:pt x="432797" y="3968283"/>
                    <a:pt x="426605" y="4041245"/>
                    <a:pt x="389077" y="4093441"/>
                  </a:cubicBezTo>
                  <a:cubicBezTo>
                    <a:pt x="386505" y="4097061"/>
                    <a:pt x="383838" y="4100490"/>
                    <a:pt x="380981" y="4103824"/>
                  </a:cubicBezTo>
                  <a:cubicBezTo>
                    <a:pt x="375932" y="4109824"/>
                    <a:pt x="370313" y="4115444"/>
                    <a:pt x="364217" y="4120683"/>
                  </a:cubicBezTo>
                  <a:cubicBezTo>
                    <a:pt x="349453" y="4133447"/>
                    <a:pt x="330403" y="4143257"/>
                    <a:pt x="309162" y="4150020"/>
                  </a:cubicBezTo>
                  <a:cubicBezTo>
                    <a:pt x="306114" y="4150972"/>
                    <a:pt x="303066" y="4151830"/>
                    <a:pt x="299923" y="4152687"/>
                  </a:cubicBezTo>
                  <a:cubicBezTo>
                    <a:pt x="289922" y="4155354"/>
                    <a:pt x="279539" y="4157354"/>
                    <a:pt x="268871" y="4158688"/>
                  </a:cubicBezTo>
                  <a:cubicBezTo>
                    <a:pt x="265823" y="4159164"/>
                    <a:pt x="262680" y="4159450"/>
                    <a:pt x="259442" y="4159736"/>
                  </a:cubicBezTo>
                  <a:cubicBezTo>
                    <a:pt x="200291" y="4164879"/>
                    <a:pt x="136855" y="4149067"/>
                    <a:pt x="102660" y="4109253"/>
                  </a:cubicBezTo>
                  <a:cubicBezTo>
                    <a:pt x="54749" y="4053437"/>
                    <a:pt x="71990" y="3941232"/>
                    <a:pt x="68180" y="3873414"/>
                  </a:cubicBezTo>
                  <a:cubicBezTo>
                    <a:pt x="51701" y="3586140"/>
                    <a:pt x="35509" y="3298866"/>
                    <a:pt x="24650" y="3011211"/>
                  </a:cubicBezTo>
                  <a:cubicBezTo>
                    <a:pt x="14840" y="2752703"/>
                    <a:pt x="7982" y="2494004"/>
                    <a:pt x="3981" y="2235305"/>
                  </a:cubicBezTo>
                  <a:cubicBezTo>
                    <a:pt x="2838" y="2156533"/>
                    <a:pt x="1886" y="2077761"/>
                    <a:pt x="1219" y="1998989"/>
                  </a:cubicBezTo>
                  <a:lnTo>
                    <a:pt x="1219" y="1998894"/>
                  </a:lnTo>
                  <a:cubicBezTo>
                    <a:pt x="1124" y="1994798"/>
                    <a:pt x="1124" y="1990702"/>
                    <a:pt x="1124" y="1986607"/>
                  </a:cubicBezTo>
                  <a:cubicBezTo>
                    <a:pt x="933" y="1965556"/>
                    <a:pt x="743" y="1944601"/>
                    <a:pt x="647" y="1923551"/>
                  </a:cubicBezTo>
                  <a:cubicBezTo>
                    <a:pt x="647" y="1919646"/>
                    <a:pt x="552" y="1915836"/>
                    <a:pt x="552" y="1911931"/>
                  </a:cubicBezTo>
                  <a:cubicBezTo>
                    <a:pt x="457" y="1898215"/>
                    <a:pt x="457" y="1884404"/>
                    <a:pt x="362" y="1870687"/>
                  </a:cubicBezTo>
                  <a:cubicBezTo>
                    <a:pt x="-496" y="1682473"/>
                    <a:pt x="171" y="1494259"/>
                    <a:pt x="2362" y="1306046"/>
                  </a:cubicBezTo>
                  <a:cubicBezTo>
                    <a:pt x="6077" y="983243"/>
                    <a:pt x="14459" y="660441"/>
                    <a:pt x="27317" y="337924"/>
                  </a:cubicBezTo>
                  <a:cubicBezTo>
                    <a:pt x="30175" y="264106"/>
                    <a:pt x="33890" y="188191"/>
                    <a:pt x="64941" y="121231"/>
                  </a:cubicBezTo>
                  <a:cubicBezTo>
                    <a:pt x="95993" y="54175"/>
                    <a:pt x="161429" y="-2309"/>
                    <a:pt x="235248" y="73"/>
                  </a:cubicBezTo>
                  <a:cubicBezTo>
                    <a:pt x="254774" y="739"/>
                    <a:pt x="273348" y="5407"/>
                    <a:pt x="290779" y="13312"/>
                  </a:cubicBezTo>
                  <a:cubicBezTo>
                    <a:pt x="293922" y="14741"/>
                    <a:pt x="297065" y="16265"/>
                    <a:pt x="300113" y="17884"/>
                  </a:cubicBezTo>
                  <a:cubicBezTo>
                    <a:pt x="343166" y="40554"/>
                    <a:pt x="377552" y="82464"/>
                    <a:pt x="396316" y="128279"/>
                  </a:cubicBezTo>
                  <a:cubicBezTo>
                    <a:pt x="423938" y="195335"/>
                    <a:pt x="424891" y="270011"/>
                    <a:pt x="425367" y="342592"/>
                  </a:cubicBezTo>
                  <a:cubicBezTo>
                    <a:pt x="431177" y="1124785"/>
                    <a:pt x="436797" y="1906883"/>
                    <a:pt x="442512" y="2689171"/>
                  </a:cubicBezTo>
                  <a:cubicBezTo>
                    <a:pt x="442893" y="2745464"/>
                    <a:pt x="443369" y="2801852"/>
                    <a:pt x="443750" y="2858144"/>
                  </a:cubicBezTo>
                  <a:cubicBezTo>
                    <a:pt x="443750" y="2863478"/>
                    <a:pt x="443846" y="2868907"/>
                    <a:pt x="443846" y="2874241"/>
                  </a:cubicBezTo>
                  <a:cubicBezTo>
                    <a:pt x="443941" y="2877480"/>
                    <a:pt x="443941" y="2880814"/>
                    <a:pt x="443941" y="2884052"/>
                  </a:cubicBezTo>
                  <a:cubicBezTo>
                    <a:pt x="444227" y="2923105"/>
                    <a:pt x="444512" y="2962062"/>
                    <a:pt x="444798" y="3001114"/>
                  </a:cubicBezTo>
                  <a:cubicBezTo>
                    <a:pt x="446703" y="3301438"/>
                    <a:pt x="447084" y="3601761"/>
                    <a:pt x="435368" y="3901894"/>
                  </a:cubicBezTo>
                  <a:close/>
                </a:path>
              </a:pathLst>
            </a:custGeom>
            <a:solidFill>
              <a:srgbClr val="9EBE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p6"/>
            <p:cNvSpPr/>
            <p:nvPr/>
          </p:nvSpPr>
          <p:spPr>
            <a:xfrm>
              <a:off x="3035057" y="4150751"/>
              <a:ext cx="623254" cy="1672582"/>
            </a:xfrm>
            <a:custGeom>
              <a:avLst/>
              <a:gdLst/>
              <a:ahLst/>
              <a:cxnLst/>
              <a:rect l="l" t="t" r="r" b="b"/>
              <a:pathLst>
                <a:path w="623254" h="1672582" extrusionOk="0">
                  <a:moveTo>
                    <a:pt x="245394" y="1244984"/>
                  </a:moveTo>
                  <a:cubicBezTo>
                    <a:pt x="281113" y="1167927"/>
                    <a:pt x="287114" y="1080869"/>
                    <a:pt x="292543" y="996096"/>
                  </a:cubicBezTo>
                  <a:cubicBezTo>
                    <a:pt x="308259" y="751875"/>
                    <a:pt x="323880" y="507559"/>
                    <a:pt x="339596" y="263338"/>
                  </a:cubicBezTo>
                  <a:cubicBezTo>
                    <a:pt x="343883" y="196663"/>
                    <a:pt x="349217" y="126749"/>
                    <a:pt x="385412" y="70647"/>
                  </a:cubicBezTo>
                  <a:cubicBezTo>
                    <a:pt x="421607" y="14545"/>
                    <a:pt x="499807" y="-20507"/>
                    <a:pt x="557433" y="13211"/>
                  </a:cubicBezTo>
                  <a:cubicBezTo>
                    <a:pt x="616012" y="47501"/>
                    <a:pt x="623251" y="127797"/>
                    <a:pt x="623251" y="195615"/>
                  </a:cubicBezTo>
                  <a:cubicBezTo>
                    <a:pt x="623441" y="482127"/>
                    <a:pt x="616298" y="768639"/>
                    <a:pt x="601629" y="1054770"/>
                  </a:cubicBezTo>
                  <a:cubicBezTo>
                    <a:pt x="593914" y="1206598"/>
                    <a:pt x="581246" y="1366904"/>
                    <a:pt x="494568" y="1491872"/>
                  </a:cubicBezTo>
                  <a:cubicBezTo>
                    <a:pt x="424274" y="1593123"/>
                    <a:pt x="307592" y="1660751"/>
                    <a:pt x="184815" y="1671323"/>
                  </a:cubicBezTo>
                  <a:cubicBezTo>
                    <a:pt x="150239" y="1674276"/>
                    <a:pt x="114330" y="1672752"/>
                    <a:pt x="82517" y="1658941"/>
                  </a:cubicBezTo>
                  <a:cubicBezTo>
                    <a:pt x="-9876" y="1618650"/>
                    <a:pt x="-26354" y="1492158"/>
                    <a:pt x="41559" y="1421292"/>
                  </a:cubicBezTo>
                  <a:cubicBezTo>
                    <a:pt x="109377" y="1350521"/>
                    <a:pt x="198436" y="1346330"/>
                    <a:pt x="245394" y="1244984"/>
                  </a:cubicBezTo>
                  <a:close/>
                </a:path>
              </a:pathLst>
            </a:custGeom>
            <a:solidFill>
              <a:srgbClr val="9EBE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692;p6"/>
            <p:cNvSpPr/>
            <p:nvPr/>
          </p:nvSpPr>
          <p:spPr>
            <a:xfrm>
              <a:off x="2155748" y="3505969"/>
              <a:ext cx="638038" cy="1553022"/>
            </a:xfrm>
            <a:custGeom>
              <a:avLst/>
              <a:gdLst/>
              <a:ahLst/>
              <a:cxnLst/>
              <a:rect l="l" t="t" r="r" b="b"/>
              <a:pathLst>
                <a:path w="638038" h="1553022" extrusionOk="0">
                  <a:moveTo>
                    <a:pt x="362036" y="1469618"/>
                  </a:moveTo>
                  <a:cubicBezTo>
                    <a:pt x="300505" y="1412277"/>
                    <a:pt x="261071" y="1335601"/>
                    <a:pt x="226686" y="1258925"/>
                  </a:cubicBezTo>
                  <a:cubicBezTo>
                    <a:pt x="74857" y="921168"/>
                    <a:pt x="-2962" y="550360"/>
                    <a:pt x="86" y="180028"/>
                  </a:cubicBezTo>
                  <a:cubicBezTo>
                    <a:pt x="658" y="115449"/>
                    <a:pt x="11040" y="38582"/>
                    <a:pt x="68761" y="9626"/>
                  </a:cubicBezTo>
                  <a:cubicBezTo>
                    <a:pt x="115529" y="-13806"/>
                    <a:pt x="175060" y="8102"/>
                    <a:pt x="209255" y="47726"/>
                  </a:cubicBezTo>
                  <a:cubicBezTo>
                    <a:pt x="243355" y="87255"/>
                    <a:pt x="257166" y="140214"/>
                    <a:pt x="266119" y="191744"/>
                  </a:cubicBezTo>
                  <a:cubicBezTo>
                    <a:pt x="293361" y="348430"/>
                    <a:pt x="272025" y="511022"/>
                    <a:pt x="301457" y="667327"/>
                  </a:cubicBezTo>
                  <a:cubicBezTo>
                    <a:pt x="336795" y="855065"/>
                    <a:pt x="362512" y="989177"/>
                    <a:pt x="475003" y="1101667"/>
                  </a:cubicBezTo>
                  <a:cubicBezTo>
                    <a:pt x="513865" y="1140529"/>
                    <a:pt x="560251" y="1172724"/>
                    <a:pt x="590636" y="1218444"/>
                  </a:cubicBezTo>
                  <a:cubicBezTo>
                    <a:pt x="634356" y="1284166"/>
                    <a:pt x="664169" y="1461903"/>
                    <a:pt x="604733" y="1528006"/>
                  </a:cubicBezTo>
                  <a:cubicBezTo>
                    <a:pt x="545678" y="1593729"/>
                    <a:pt x="409852" y="1514195"/>
                    <a:pt x="362036" y="1469618"/>
                  </a:cubicBezTo>
                  <a:close/>
                </a:path>
              </a:pathLst>
            </a:custGeom>
            <a:solidFill>
              <a:srgbClr val="9EBE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693;p6"/>
            <p:cNvSpPr/>
            <p:nvPr/>
          </p:nvSpPr>
          <p:spPr>
            <a:xfrm>
              <a:off x="3160055" y="4171867"/>
              <a:ext cx="301466" cy="1533334"/>
            </a:xfrm>
            <a:custGeom>
              <a:avLst/>
              <a:gdLst/>
              <a:ahLst/>
              <a:cxnLst/>
              <a:rect l="l" t="t" r="r" b="b"/>
              <a:pathLst>
                <a:path w="301466" h="1533334" extrusionOk="0">
                  <a:moveTo>
                    <a:pt x="3619" y="1533335"/>
                  </a:moveTo>
                  <a:lnTo>
                    <a:pt x="0" y="1524476"/>
                  </a:lnTo>
                  <a:cubicBezTo>
                    <a:pt x="78772" y="1492187"/>
                    <a:pt x="144399" y="1416653"/>
                    <a:pt x="180022" y="1317212"/>
                  </a:cubicBezTo>
                  <a:cubicBezTo>
                    <a:pt x="212312" y="1227201"/>
                    <a:pt x="218599" y="1130141"/>
                    <a:pt x="224695" y="1036320"/>
                  </a:cubicBezTo>
                  <a:lnTo>
                    <a:pt x="291941" y="0"/>
                  </a:lnTo>
                  <a:lnTo>
                    <a:pt x="301466" y="571"/>
                  </a:lnTo>
                  <a:lnTo>
                    <a:pt x="234220" y="1036892"/>
                  </a:lnTo>
                  <a:cubicBezTo>
                    <a:pt x="228124" y="1131380"/>
                    <a:pt x="221742" y="1229106"/>
                    <a:pt x="189071" y="1320451"/>
                  </a:cubicBezTo>
                  <a:cubicBezTo>
                    <a:pt x="152495" y="1422368"/>
                    <a:pt x="84963" y="1499997"/>
                    <a:pt x="3619" y="1533335"/>
                  </a:cubicBez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694;p6"/>
            <p:cNvSpPr/>
            <p:nvPr/>
          </p:nvSpPr>
          <p:spPr>
            <a:xfrm>
              <a:off x="3315312" y="4150912"/>
              <a:ext cx="213264" cy="1630679"/>
            </a:xfrm>
            <a:custGeom>
              <a:avLst/>
              <a:gdLst/>
              <a:ahLst/>
              <a:cxnLst/>
              <a:rect l="l" t="t" r="r" b="b"/>
              <a:pathLst>
                <a:path w="213264" h="1630679" extrusionOk="0">
                  <a:moveTo>
                    <a:pt x="6763" y="1630680"/>
                  </a:moveTo>
                  <a:lnTo>
                    <a:pt x="0" y="1623917"/>
                  </a:lnTo>
                  <a:cubicBezTo>
                    <a:pt x="57721" y="1566482"/>
                    <a:pt x="98869" y="1487329"/>
                    <a:pt x="122206" y="1388459"/>
                  </a:cubicBezTo>
                  <a:cubicBezTo>
                    <a:pt x="142970" y="1300639"/>
                    <a:pt x="147256" y="1208818"/>
                    <a:pt x="151447" y="1119950"/>
                  </a:cubicBezTo>
                  <a:lnTo>
                    <a:pt x="203740" y="0"/>
                  </a:lnTo>
                  <a:lnTo>
                    <a:pt x="213265" y="476"/>
                  </a:lnTo>
                  <a:lnTo>
                    <a:pt x="160972" y="1120426"/>
                  </a:lnTo>
                  <a:cubicBezTo>
                    <a:pt x="156781" y="1209675"/>
                    <a:pt x="152495" y="1301972"/>
                    <a:pt x="131540" y="1390650"/>
                  </a:cubicBezTo>
                  <a:cubicBezTo>
                    <a:pt x="107728" y="1491234"/>
                    <a:pt x="65722" y="1571911"/>
                    <a:pt x="6763" y="1630680"/>
                  </a:cubicBez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695;p6"/>
            <p:cNvSpPr/>
            <p:nvPr/>
          </p:nvSpPr>
          <p:spPr>
            <a:xfrm>
              <a:off x="2199094" y="3517976"/>
              <a:ext cx="509571" cy="1426654"/>
            </a:xfrm>
            <a:custGeom>
              <a:avLst/>
              <a:gdLst/>
              <a:ahLst/>
              <a:cxnLst/>
              <a:rect l="l" t="t" r="r" b="b"/>
              <a:pathLst>
                <a:path w="509571" h="1426654" extrusionOk="0">
                  <a:moveTo>
                    <a:pt x="504999" y="1426655"/>
                  </a:moveTo>
                  <a:cubicBezTo>
                    <a:pt x="504904" y="1426655"/>
                    <a:pt x="503952" y="1426178"/>
                    <a:pt x="502237" y="1425226"/>
                  </a:cubicBezTo>
                  <a:lnTo>
                    <a:pt x="502047" y="1425416"/>
                  </a:lnTo>
                  <a:lnTo>
                    <a:pt x="502237" y="1425226"/>
                  </a:lnTo>
                  <a:cubicBezTo>
                    <a:pt x="473281" y="1408652"/>
                    <a:pt x="224774" y="1249489"/>
                    <a:pt x="136477" y="935831"/>
                  </a:cubicBezTo>
                  <a:cubicBezTo>
                    <a:pt x="78184" y="728663"/>
                    <a:pt x="35417" y="513112"/>
                    <a:pt x="9223" y="295084"/>
                  </a:cubicBezTo>
                  <a:cubicBezTo>
                    <a:pt x="-3826" y="186404"/>
                    <a:pt x="-10970" y="82010"/>
                    <a:pt x="44275" y="0"/>
                  </a:cubicBezTo>
                  <a:lnTo>
                    <a:pt x="52181" y="5334"/>
                  </a:lnTo>
                  <a:cubicBezTo>
                    <a:pt x="-1255" y="84677"/>
                    <a:pt x="5794" y="187166"/>
                    <a:pt x="18653" y="293942"/>
                  </a:cubicBezTo>
                  <a:cubicBezTo>
                    <a:pt x="44751" y="511492"/>
                    <a:pt x="87519" y="726567"/>
                    <a:pt x="145621" y="933259"/>
                  </a:cubicBezTo>
                  <a:cubicBezTo>
                    <a:pt x="236013" y="1254633"/>
                    <a:pt x="504237" y="1416272"/>
                    <a:pt x="506809" y="1417510"/>
                  </a:cubicBezTo>
                  <a:lnTo>
                    <a:pt x="504904" y="1421797"/>
                  </a:lnTo>
                  <a:lnTo>
                    <a:pt x="504904" y="1421797"/>
                  </a:lnTo>
                  <a:lnTo>
                    <a:pt x="507857" y="1417987"/>
                  </a:lnTo>
                  <a:lnTo>
                    <a:pt x="509571" y="1423606"/>
                  </a:lnTo>
                  <a:lnTo>
                    <a:pt x="504999" y="1426655"/>
                  </a:ln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696;p6"/>
            <p:cNvSpPr/>
            <p:nvPr/>
          </p:nvSpPr>
          <p:spPr>
            <a:xfrm>
              <a:off x="2304614" y="3523787"/>
              <a:ext cx="429672" cy="1226343"/>
            </a:xfrm>
            <a:custGeom>
              <a:avLst/>
              <a:gdLst/>
              <a:ahLst/>
              <a:cxnLst/>
              <a:rect l="l" t="t" r="r" b="b"/>
              <a:pathLst>
                <a:path w="429672" h="1226343" extrusionOk="0">
                  <a:moveTo>
                    <a:pt x="424244" y="1226344"/>
                  </a:moveTo>
                  <a:cubicBezTo>
                    <a:pt x="217170" y="1089755"/>
                    <a:pt x="126683" y="845344"/>
                    <a:pt x="87344" y="664274"/>
                  </a:cubicBezTo>
                  <a:cubicBezTo>
                    <a:pt x="60674" y="541687"/>
                    <a:pt x="48006" y="414909"/>
                    <a:pt x="35814" y="292227"/>
                  </a:cubicBezTo>
                  <a:cubicBezTo>
                    <a:pt x="26289" y="196596"/>
                    <a:pt x="16383" y="97726"/>
                    <a:pt x="0" y="1619"/>
                  </a:cubicBezTo>
                  <a:lnTo>
                    <a:pt x="9430" y="0"/>
                  </a:lnTo>
                  <a:cubicBezTo>
                    <a:pt x="25908" y="96488"/>
                    <a:pt x="35814" y="195453"/>
                    <a:pt x="45339" y="291275"/>
                  </a:cubicBezTo>
                  <a:cubicBezTo>
                    <a:pt x="57531" y="413671"/>
                    <a:pt x="70199" y="540258"/>
                    <a:pt x="96774" y="662273"/>
                  </a:cubicBezTo>
                  <a:cubicBezTo>
                    <a:pt x="135827" y="841534"/>
                    <a:pt x="225266" y="1083564"/>
                    <a:pt x="429673" y="1218438"/>
                  </a:cubicBezTo>
                  <a:lnTo>
                    <a:pt x="424244" y="1226344"/>
                  </a:ln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6"/>
            <p:cNvSpPr/>
            <p:nvPr/>
          </p:nvSpPr>
          <p:spPr>
            <a:xfrm>
              <a:off x="2848237" y="2828176"/>
              <a:ext cx="140272" cy="4152233"/>
            </a:xfrm>
            <a:custGeom>
              <a:avLst/>
              <a:gdLst/>
              <a:ahLst/>
              <a:cxnLst/>
              <a:rect l="l" t="t" r="r" b="b"/>
              <a:pathLst>
                <a:path w="140272" h="4152233" extrusionOk="0">
                  <a:moveTo>
                    <a:pt x="140272" y="4151186"/>
                  </a:moveTo>
                  <a:cubicBezTo>
                    <a:pt x="137224" y="4151662"/>
                    <a:pt x="134081" y="4151948"/>
                    <a:pt x="130842" y="4152233"/>
                  </a:cubicBezTo>
                  <a:cubicBezTo>
                    <a:pt x="97219" y="3765900"/>
                    <a:pt x="62834" y="3368993"/>
                    <a:pt x="38450" y="2974086"/>
                  </a:cubicBezTo>
                  <a:cubicBezTo>
                    <a:pt x="34068" y="2903220"/>
                    <a:pt x="30068" y="2832450"/>
                    <a:pt x="26448" y="2761774"/>
                  </a:cubicBezTo>
                  <a:cubicBezTo>
                    <a:pt x="25782" y="2750344"/>
                    <a:pt x="25210" y="2739009"/>
                    <a:pt x="24639" y="2727675"/>
                  </a:cubicBezTo>
                  <a:cubicBezTo>
                    <a:pt x="-126" y="2232755"/>
                    <a:pt x="-6222" y="1730597"/>
                    <a:pt x="6351" y="1235202"/>
                  </a:cubicBezTo>
                  <a:cubicBezTo>
                    <a:pt x="16447" y="840867"/>
                    <a:pt x="38069" y="418243"/>
                    <a:pt x="127223" y="0"/>
                  </a:cubicBezTo>
                  <a:lnTo>
                    <a:pt x="136557" y="2000"/>
                  </a:lnTo>
                  <a:cubicBezTo>
                    <a:pt x="47594" y="419481"/>
                    <a:pt x="25972" y="841534"/>
                    <a:pt x="15876" y="1235393"/>
                  </a:cubicBezTo>
                  <a:cubicBezTo>
                    <a:pt x="3303" y="1730597"/>
                    <a:pt x="9399" y="2232565"/>
                    <a:pt x="34164" y="2727198"/>
                  </a:cubicBezTo>
                  <a:cubicBezTo>
                    <a:pt x="38259" y="2809685"/>
                    <a:pt x="42927" y="2892266"/>
                    <a:pt x="48070" y="2975039"/>
                  </a:cubicBezTo>
                  <a:cubicBezTo>
                    <a:pt x="52928" y="3053525"/>
                    <a:pt x="58167" y="3132106"/>
                    <a:pt x="63691" y="3210687"/>
                  </a:cubicBezTo>
                  <a:cubicBezTo>
                    <a:pt x="86075" y="3526631"/>
                    <a:pt x="113412" y="3842290"/>
                    <a:pt x="140272" y="4151186"/>
                  </a:cubicBez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p6"/>
            <p:cNvSpPr/>
            <p:nvPr/>
          </p:nvSpPr>
          <p:spPr>
            <a:xfrm>
              <a:off x="2959178" y="2833986"/>
              <a:ext cx="149537" cy="4090511"/>
            </a:xfrm>
            <a:custGeom>
              <a:avLst/>
              <a:gdLst/>
              <a:ahLst/>
              <a:cxnLst/>
              <a:rect l="l" t="t" r="r" b="b"/>
              <a:pathLst>
                <a:path w="149537" h="4090511" extrusionOk="0">
                  <a:moveTo>
                    <a:pt x="149537" y="4080129"/>
                  </a:moveTo>
                  <a:cubicBezTo>
                    <a:pt x="146965" y="4083749"/>
                    <a:pt x="144298" y="4087178"/>
                    <a:pt x="141441" y="4090511"/>
                  </a:cubicBezTo>
                  <a:cubicBezTo>
                    <a:pt x="139917" y="4080605"/>
                    <a:pt x="138488" y="4070795"/>
                    <a:pt x="137155" y="4060889"/>
                  </a:cubicBezTo>
                  <a:cubicBezTo>
                    <a:pt x="135440" y="4049840"/>
                    <a:pt x="133916" y="4038791"/>
                    <a:pt x="132392" y="4027646"/>
                  </a:cubicBezTo>
                  <a:cubicBezTo>
                    <a:pt x="132392" y="4027646"/>
                    <a:pt x="132392" y="4027551"/>
                    <a:pt x="132392" y="4027456"/>
                  </a:cubicBezTo>
                  <a:cubicBezTo>
                    <a:pt x="-57727" y="2691575"/>
                    <a:pt x="-2768" y="1323785"/>
                    <a:pt x="51239" y="0"/>
                  </a:cubicBezTo>
                  <a:cubicBezTo>
                    <a:pt x="54382" y="1429"/>
                    <a:pt x="57526" y="2953"/>
                    <a:pt x="60574" y="4572"/>
                  </a:cubicBezTo>
                  <a:cubicBezTo>
                    <a:pt x="7138" y="1315688"/>
                    <a:pt x="-47154" y="2669667"/>
                    <a:pt x="137059" y="3992785"/>
                  </a:cubicBezTo>
                  <a:lnTo>
                    <a:pt x="137059" y="3992880"/>
                  </a:lnTo>
                  <a:cubicBezTo>
                    <a:pt x="138583" y="4004500"/>
                    <a:pt x="140298" y="4016121"/>
                    <a:pt x="141917" y="4027742"/>
                  </a:cubicBezTo>
                  <a:cubicBezTo>
                    <a:pt x="141917" y="4027742"/>
                    <a:pt x="141917" y="4027837"/>
                    <a:pt x="141917" y="4027932"/>
                  </a:cubicBezTo>
                  <a:cubicBezTo>
                    <a:pt x="144394" y="4045267"/>
                    <a:pt x="146965" y="4062794"/>
                    <a:pt x="149537" y="4080129"/>
                  </a:cubicBez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699;p6"/>
            <p:cNvSpPr/>
            <p:nvPr/>
          </p:nvSpPr>
          <p:spPr>
            <a:xfrm>
              <a:off x="2256513" y="3521977"/>
              <a:ext cx="495490" cy="1317402"/>
            </a:xfrm>
            <a:custGeom>
              <a:avLst/>
              <a:gdLst/>
              <a:ahLst/>
              <a:cxnLst/>
              <a:rect l="l" t="t" r="r" b="b"/>
              <a:pathLst>
                <a:path w="495490" h="1317402" extrusionOk="0">
                  <a:moveTo>
                    <a:pt x="489776" y="1317403"/>
                  </a:moveTo>
                  <a:cubicBezTo>
                    <a:pt x="266986" y="1151668"/>
                    <a:pt x="156305" y="899351"/>
                    <a:pt x="102679" y="716947"/>
                  </a:cubicBezTo>
                  <a:cubicBezTo>
                    <a:pt x="34195" y="483870"/>
                    <a:pt x="16764" y="238220"/>
                    <a:pt x="0" y="667"/>
                  </a:cubicBezTo>
                  <a:lnTo>
                    <a:pt x="9525" y="0"/>
                  </a:lnTo>
                  <a:cubicBezTo>
                    <a:pt x="26289" y="237077"/>
                    <a:pt x="43625" y="482155"/>
                    <a:pt x="111824" y="714280"/>
                  </a:cubicBezTo>
                  <a:cubicBezTo>
                    <a:pt x="165068" y="895350"/>
                    <a:pt x="274796" y="1145667"/>
                    <a:pt x="495491" y="1309783"/>
                  </a:cubicBezTo>
                  <a:lnTo>
                    <a:pt x="489776" y="1317403"/>
                  </a:lnTo>
                  <a:close/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6"/>
            <p:cNvSpPr/>
            <p:nvPr/>
          </p:nvSpPr>
          <p:spPr>
            <a:xfrm>
              <a:off x="3466950" y="4225970"/>
              <a:ext cx="128193" cy="1443799"/>
            </a:xfrm>
            <a:custGeom>
              <a:avLst/>
              <a:gdLst/>
              <a:ahLst/>
              <a:cxnLst/>
              <a:rect l="l" t="t" r="r" b="b"/>
              <a:pathLst>
                <a:path w="128193" h="1443799" extrusionOk="0">
                  <a:moveTo>
                    <a:pt x="8287" y="1443800"/>
                  </a:moveTo>
                  <a:lnTo>
                    <a:pt x="0" y="1439132"/>
                  </a:lnTo>
                  <a:cubicBezTo>
                    <a:pt x="124111" y="1216152"/>
                    <a:pt x="125921" y="943070"/>
                    <a:pt x="113729" y="729996"/>
                  </a:cubicBezTo>
                  <a:cubicBezTo>
                    <a:pt x="110680" y="677227"/>
                    <a:pt x="106585" y="623506"/>
                    <a:pt x="102679" y="571500"/>
                  </a:cubicBezTo>
                  <a:cubicBezTo>
                    <a:pt x="88392" y="383381"/>
                    <a:pt x="73628" y="188785"/>
                    <a:pt x="105061" y="0"/>
                  </a:cubicBezTo>
                  <a:lnTo>
                    <a:pt x="114490" y="1524"/>
                  </a:lnTo>
                  <a:cubicBezTo>
                    <a:pt x="83344" y="189071"/>
                    <a:pt x="98012" y="383096"/>
                    <a:pt x="112300" y="570738"/>
                  </a:cubicBezTo>
                  <a:cubicBezTo>
                    <a:pt x="116205" y="622744"/>
                    <a:pt x="120301" y="676561"/>
                    <a:pt x="123349" y="729425"/>
                  </a:cubicBezTo>
                  <a:cubicBezTo>
                    <a:pt x="135541" y="943832"/>
                    <a:pt x="133636" y="1218628"/>
                    <a:pt x="8287" y="1443800"/>
                  </a:cubicBezTo>
                  <a:close/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6"/>
            <p:cNvSpPr/>
            <p:nvPr/>
          </p:nvSpPr>
          <p:spPr>
            <a:xfrm>
              <a:off x="3072139" y="2917330"/>
              <a:ext cx="85580" cy="3981926"/>
            </a:xfrm>
            <a:custGeom>
              <a:avLst/>
              <a:gdLst/>
              <a:ahLst/>
              <a:cxnLst/>
              <a:rect l="l" t="t" r="r" b="b"/>
              <a:pathLst>
                <a:path w="85580" h="3981926" extrusionOk="0">
                  <a:moveTo>
                    <a:pt x="23527" y="3981926"/>
                  </a:moveTo>
                  <a:lnTo>
                    <a:pt x="14097" y="3980498"/>
                  </a:lnTo>
                  <a:cubicBezTo>
                    <a:pt x="93917" y="3445669"/>
                    <a:pt x="78962" y="2896648"/>
                    <a:pt x="64484" y="2365629"/>
                  </a:cubicBezTo>
                  <a:lnTo>
                    <a:pt x="0" y="286"/>
                  </a:lnTo>
                  <a:lnTo>
                    <a:pt x="9525" y="0"/>
                  </a:lnTo>
                  <a:lnTo>
                    <a:pt x="74009" y="2365343"/>
                  </a:lnTo>
                  <a:cubicBezTo>
                    <a:pt x="88583" y="2896838"/>
                    <a:pt x="103537" y="3446336"/>
                    <a:pt x="23527" y="3981926"/>
                  </a:cubicBezTo>
                  <a:close/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6"/>
            <p:cNvSpPr/>
            <p:nvPr/>
          </p:nvSpPr>
          <p:spPr>
            <a:xfrm>
              <a:off x="2758485" y="2841987"/>
              <a:ext cx="270315" cy="4131373"/>
            </a:xfrm>
            <a:custGeom>
              <a:avLst/>
              <a:gdLst/>
              <a:ahLst/>
              <a:cxnLst/>
              <a:rect l="l" t="t" r="r" b="b"/>
              <a:pathLst>
                <a:path w="270315" h="4131373" extrusionOk="0">
                  <a:moveTo>
                    <a:pt x="270315" y="4128707"/>
                  </a:moveTo>
                  <a:cubicBezTo>
                    <a:pt x="267267" y="4129659"/>
                    <a:pt x="264219" y="4130516"/>
                    <a:pt x="261076" y="4131374"/>
                  </a:cubicBezTo>
                  <a:cubicBezTo>
                    <a:pt x="224595" y="3823049"/>
                    <a:pt x="187638" y="3511010"/>
                    <a:pt x="153444" y="3196876"/>
                  </a:cubicBezTo>
                  <a:cubicBezTo>
                    <a:pt x="144776" y="3118104"/>
                    <a:pt x="136394" y="3039237"/>
                    <a:pt x="128202" y="2960275"/>
                  </a:cubicBezTo>
                  <a:cubicBezTo>
                    <a:pt x="78482" y="2483549"/>
                    <a:pt x="36667" y="2003298"/>
                    <a:pt x="13331" y="1525810"/>
                  </a:cubicBezTo>
                  <a:cubicBezTo>
                    <a:pt x="-9720" y="1055180"/>
                    <a:pt x="-20959" y="510350"/>
                    <a:pt x="137537" y="0"/>
                  </a:cubicBezTo>
                  <a:lnTo>
                    <a:pt x="146681" y="2857"/>
                  </a:lnTo>
                  <a:cubicBezTo>
                    <a:pt x="-11434" y="511683"/>
                    <a:pt x="-99" y="1055561"/>
                    <a:pt x="22856" y="1525334"/>
                  </a:cubicBezTo>
                  <a:cubicBezTo>
                    <a:pt x="42858" y="1932146"/>
                    <a:pt x="76101" y="2341055"/>
                    <a:pt x="116201" y="2747963"/>
                  </a:cubicBezTo>
                  <a:cubicBezTo>
                    <a:pt x="123154" y="2819114"/>
                    <a:pt x="130393" y="2890266"/>
                    <a:pt x="137823" y="2961228"/>
                  </a:cubicBezTo>
                  <a:cubicBezTo>
                    <a:pt x="178685" y="3353943"/>
                    <a:pt x="224881" y="3744278"/>
                    <a:pt x="270315" y="4128707"/>
                  </a:cubicBezTo>
                  <a:close/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6"/>
            <p:cNvSpPr/>
            <p:nvPr/>
          </p:nvSpPr>
          <p:spPr>
            <a:xfrm>
              <a:off x="2092779" y="3357861"/>
              <a:ext cx="327564" cy="195933"/>
            </a:xfrm>
            <a:custGeom>
              <a:avLst/>
              <a:gdLst/>
              <a:ahLst/>
              <a:cxnLst/>
              <a:rect l="l" t="t" r="r" b="b"/>
              <a:pathLst>
                <a:path w="327564" h="195933" extrusionOk="0">
                  <a:moveTo>
                    <a:pt x="129540" y="186785"/>
                  </a:moveTo>
                  <a:cubicBezTo>
                    <a:pt x="63722" y="162973"/>
                    <a:pt x="53721" y="102489"/>
                    <a:pt x="0" y="63532"/>
                  </a:cubicBezTo>
                  <a:cubicBezTo>
                    <a:pt x="42482" y="78200"/>
                    <a:pt x="59531" y="93631"/>
                    <a:pt x="102108" y="108299"/>
                  </a:cubicBezTo>
                  <a:cubicBezTo>
                    <a:pt x="89154" y="77819"/>
                    <a:pt x="76295" y="47339"/>
                    <a:pt x="63341" y="16954"/>
                  </a:cubicBezTo>
                  <a:cubicBezTo>
                    <a:pt x="83249" y="39624"/>
                    <a:pt x="103061" y="62293"/>
                    <a:pt x="122968" y="84963"/>
                  </a:cubicBezTo>
                  <a:cubicBezTo>
                    <a:pt x="116586" y="61436"/>
                    <a:pt x="110300" y="37909"/>
                    <a:pt x="103918" y="14478"/>
                  </a:cubicBezTo>
                  <a:cubicBezTo>
                    <a:pt x="126016" y="42196"/>
                    <a:pt x="148114" y="69913"/>
                    <a:pt x="170307" y="97631"/>
                  </a:cubicBezTo>
                  <a:cubicBezTo>
                    <a:pt x="175165" y="65056"/>
                    <a:pt x="180023" y="32575"/>
                    <a:pt x="184785" y="0"/>
                  </a:cubicBezTo>
                  <a:cubicBezTo>
                    <a:pt x="192786" y="32194"/>
                    <a:pt x="200692" y="64389"/>
                    <a:pt x="208693" y="96583"/>
                  </a:cubicBezTo>
                  <a:cubicBezTo>
                    <a:pt x="225838" y="68199"/>
                    <a:pt x="242888" y="39814"/>
                    <a:pt x="260033" y="11430"/>
                  </a:cubicBezTo>
                  <a:cubicBezTo>
                    <a:pt x="256413" y="41719"/>
                    <a:pt x="252698" y="72009"/>
                    <a:pt x="249079" y="102298"/>
                  </a:cubicBezTo>
                  <a:cubicBezTo>
                    <a:pt x="264033" y="76105"/>
                    <a:pt x="288227" y="55245"/>
                    <a:pt x="316421" y="44386"/>
                  </a:cubicBezTo>
                  <a:cubicBezTo>
                    <a:pt x="305467" y="70961"/>
                    <a:pt x="294513" y="97441"/>
                    <a:pt x="283559" y="124015"/>
                  </a:cubicBezTo>
                  <a:cubicBezTo>
                    <a:pt x="298228" y="115348"/>
                    <a:pt x="312896" y="106585"/>
                    <a:pt x="327565" y="97917"/>
                  </a:cubicBezTo>
                  <a:cubicBezTo>
                    <a:pt x="322802" y="142684"/>
                    <a:pt x="281559" y="176498"/>
                    <a:pt x="237935" y="187452"/>
                  </a:cubicBezTo>
                  <a:cubicBezTo>
                    <a:pt x="194310" y="198406"/>
                    <a:pt x="195548" y="197929"/>
                    <a:pt x="151162" y="190690"/>
                  </a:cubicBezTo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6"/>
            <p:cNvSpPr/>
            <p:nvPr/>
          </p:nvSpPr>
          <p:spPr>
            <a:xfrm>
              <a:off x="2754576" y="2646725"/>
              <a:ext cx="360330" cy="215442"/>
            </a:xfrm>
            <a:custGeom>
              <a:avLst/>
              <a:gdLst/>
              <a:ahLst/>
              <a:cxnLst/>
              <a:rect l="l" t="t" r="r" b="b"/>
              <a:pathLst>
                <a:path w="360330" h="215442" extrusionOk="0">
                  <a:moveTo>
                    <a:pt x="142589" y="205550"/>
                  </a:moveTo>
                  <a:cubicBezTo>
                    <a:pt x="70104" y="179261"/>
                    <a:pt x="59150" y="112776"/>
                    <a:pt x="0" y="69914"/>
                  </a:cubicBezTo>
                  <a:cubicBezTo>
                    <a:pt x="46768" y="86106"/>
                    <a:pt x="65532" y="102965"/>
                    <a:pt x="112300" y="119158"/>
                  </a:cubicBezTo>
                  <a:cubicBezTo>
                    <a:pt x="98203" y="85725"/>
                    <a:pt x="83915" y="52197"/>
                    <a:pt x="69723" y="18669"/>
                  </a:cubicBezTo>
                  <a:cubicBezTo>
                    <a:pt x="91535" y="43625"/>
                    <a:pt x="113443" y="68580"/>
                    <a:pt x="135255" y="93536"/>
                  </a:cubicBezTo>
                  <a:cubicBezTo>
                    <a:pt x="128302" y="67628"/>
                    <a:pt x="121253" y="41815"/>
                    <a:pt x="114300" y="15907"/>
                  </a:cubicBezTo>
                  <a:cubicBezTo>
                    <a:pt x="138684" y="46387"/>
                    <a:pt x="162973" y="76867"/>
                    <a:pt x="187357" y="107442"/>
                  </a:cubicBezTo>
                  <a:cubicBezTo>
                    <a:pt x="192691" y="71628"/>
                    <a:pt x="198025" y="35814"/>
                    <a:pt x="203359" y="0"/>
                  </a:cubicBezTo>
                  <a:cubicBezTo>
                    <a:pt x="212122" y="35433"/>
                    <a:pt x="220885" y="70866"/>
                    <a:pt x="229648" y="106299"/>
                  </a:cubicBezTo>
                  <a:cubicBezTo>
                    <a:pt x="248507" y="75057"/>
                    <a:pt x="267271" y="43815"/>
                    <a:pt x="286131" y="12573"/>
                  </a:cubicBezTo>
                  <a:cubicBezTo>
                    <a:pt x="282130" y="45911"/>
                    <a:pt x="278130" y="79248"/>
                    <a:pt x="274034" y="112490"/>
                  </a:cubicBezTo>
                  <a:cubicBezTo>
                    <a:pt x="290513" y="83630"/>
                    <a:pt x="317087" y="60770"/>
                    <a:pt x="348139" y="48768"/>
                  </a:cubicBezTo>
                  <a:cubicBezTo>
                    <a:pt x="336042" y="78010"/>
                    <a:pt x="324040" y="107156"/>
                    <a:pt x="311944" y="136398"/>
                  </a:cubicBezTo>
                  <a:cubicBezTo>
                    <a:pt x="328041" y="126778"/>
                    <a:pt x="344234" y="117253"/>
                    <a:pt x="360331" y="107633"/>
                  </a:cubicBezTo>
                  <a:cubicBezTo>
                    <a:pt x="355092" y="156877"/>
                    <a:pt x="309753" y="194119"/>
                    <a:pt x="261747" y="206121"/>
                  </a:cubicBezTo>
                  <a:cubicBezTo>
                    <a:pt x="213741" y="218123"/>
                    <a:pt x="215074" y="217646"/>
                    <a:pt x="166211" y="209741"/>
                  </a:cubicBezTo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6"/>
            <p:cNvSpPr/>
            <p:nvPr/>
          </p:nvSpPr>
          <p:spPr>
            <a:xfrm>
              <a:off x="3330933" y="3984892"/>
              <a:ext cx="327564" cy="195933"/>
            </a:xfrm>
            <a:custGeom>
              <a:avLst/>
              <a:gdLst/>
              <a:ahLst/>
              <a:cxnLst/>
              <a:rect l="l" t="t" r="r" b="b"/>
              <a:pathLst>
                <a:path w="327564" h="195933" extrusionOk="0">
                  <a:moveTo>
                    <a:pt x="129540" y="186785"/>
                  </a:moveTo>
                  <a:cubicBezTo>
                    <a:pt x="63722" y="162973"/>
                    <a:pt x="53721" y="102489"/>
                    <a:pt x="0" y="63532"/>
                  </a:cubicBezTo>
                  <a:cubicBezTo>
                    <a:pt x="42481" y="78200"/>
                    <a:pt x="59531" y="93631"/>
                    <a:pt x="102108" y="108299"/>
                  </a:cubicBezTo>
                  <a:cubicBezTo>
                    <a:pt x="89154" y="77819"/>
                    <a:pt x="76295" y="47339"/>
                    <a:pt x="63341" y="16954"/>
                  </a:cubicBezTo>
                  <a:cubicBezTo>
                    <a:pt x="83248" y="39624"/>
                    <a:pt x="103060" y="62293"/>
                    <a:pt x="122968" y="84963"/>
                  </a:cubicBezTo>
                  <a:cubicBezTo>
                    <a:pt x="116586" y="61436"/>
                    <a:pt x="110300" y="37909"/>
                    <a:pt x="103918" y="14478"/>
                  </a:cubicBezTo>
                  <a:cubicBezTo>
                    <a:pt x="126016" y="42196"/>
                    <a:pt x="148114" y="69913"/>
                    <a:pt x="170307" y="97631"/>
                  </a:cubicBezTo>
                  <a:cubicBezTo>
                    <a:pt x="175165" y="65056"/>
                    <a:pt x="180022" y="32575"/>
                    <a:pt x="184785" y="0"/>
                  </a:cubicBezTo>
                  <a:cubicBezTo>
                    <a:pt x="192786" y="32194"/>
                    <a:pt x="200692" y="64389"/>
                    <a:pt x="208693" y="96583"/>
                  </a:cubicBezTo>
                  <a:cubicBezTo>
                    <a:pt x="225838" y="68199"/>
                    <a:pt x="242888" y="39814"/>
                    <a:pt x="260032" y="11430"/>
                  </a:cubicBezTo>
                  <a:cubicBezTo>
                    <a:pt x="256413" y="41719"/>
                    <a:pt x="252698" y="72009"/>
                    <a:pt x="249079" y="102298"/>
                  </a:cubicBezTo>
                  <a:cubicBezTo>
                    <a:pt x="264033" y="76105"/>
                    <a:pt x="288226" y="55245"/>
                    <a:pt x="316421" y="44386"/>
                  </a:cubicBezTo>
                  <a:cubicBezTo>
                    <a:pt x="305467" y="70961"/>
                    <a:pt x="294513" y="97441"/>
                    <a:pt x="283559" y="124015"/>
                  </a:cubicBezTo>
                  <a:cubicBezTo>
                    <a:pt x="298228" y="115348"/>
                    <a:pt x="312896" y="106585"/>
                    <a:pt x="327565" y="97917"/>
                  </a:cubicBezTo>
                  <a:cubicBezTo>
                    <a:pt x="322802" y="142684"/>
                    <a:pt x="281559" y="176498"/>
                    <a:pt x="237934" y="187452"/>
                  </a:cubicBezTo>
                  <a:cubicBezTo>
                    <a:pt x="194310" y="198406"/>
                    <a:pt x="195548" y="197929"/>
                    <a:pt x="151162" y="190690"/>
                  </a:cubicBezTo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6" name="Google Shape;706;p6"/>
          <p:cNvGrpSpPr/>
          <p:nvPr/>
        </p:nvGrpSpPr>
        <p:grpSpPr>
          <a:xfrm flipH="1">
            <a:off x="9330974" y="4827741"/>
            <a:ext cx="1620255" cy="1696550"/>
            <a:chOff x="5224498" y="2514610"/>
            <a:chExt cx="1747094" cy="1829361"/>
          </a:xfrm>
        </p:grpSpPr>
        <p:sp>
          <p:nvSpPr>
            <p:cNvPr id="707" name="Google Shape;707;p6"/>
            <p:cNvSpPr/>
            <p:nvPr/>
          </p:nvSpPr>
          <p:spPr>
            <a:xfrm>
              <a:off x="6232873" y="3036897"/>
              <a:ext cx="713406" cy="663660"/>
            </a:xfrm>
            <a:custGeom>
              <a:avLst/>
              <a:gdLst/>
              <a:ahLst/>
              <a:cxnLst/>
              <a:rect l="l" t="t" r="r" b="b"/>
              <a:pathLst>
                <a:path w="713406" h="663660" extrusionOk="0">
                  <a:moveTo>
                    <a:pt x="42386" y="477351"/>
                  </a:moveTo>
                  <a:cubicBezTo>
                    <a:pt x="114300" y="381720"/>
                    <a:pt x="178117" y="301805"/>
                    <a:pt x="228695" y="240274"/>
                  </a:cubicBezTo>
                  <a:cubicBezTo>
                    <a:pt x="367189" y="71491"/>
                    <a:pt x="414052" y="30343"/>
                    <a:pt x="482727" y="11674"/>
                  </a:cubicBezTo>
                  <a:cubicBezTo>
                    <a:pt x="500062" y="6911"/>
                    <a:pt x="617411" y="-23092"/>
                    <a:pt x="677418" y="37106"/>
                  </a:cubicBezTo>
                  <a:cubicBezTo>
                    <a:pt x="753713" y="113591"/>
                    <a:pt x="692372" y="290185"/>
                    <a:pt x="643509" y="375815"/>
                  </a:cubicBezTo>
                  <a:cubicBezTo>
                    <a:pt x="485013" y="653849"/>
                    <a:pt x="65437" y="663089"/>
                    <a:pt x="0" y="663660"/>
                  </a:cubicBezTo>
                  <a:cubicBezTo>
                    <a:pt x="14192" y="601462"/>
                    <a:pt x="28289" y="539454"/>
                    <a:pt x="42386" y="477351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6"/>
            <p:cNvSpPr/>
            <p:nvPr/>
          </p:nvSpPr>
          <p:spPr>
            <a:xfrm>
              <a:off x="5255061" y="2560941"/>
              <a:ext cx="665011" cy="724707"/>
            </a:xfrm>
            <a:custGeom>
              <a:avLst/>
              <a:gdLst/>
              <a:ahLst/>
              <a:cxnLst/>
              <a:rect l="l" t="t" r="r" b="b"/>
              <a:pathLst>
                <a:path w="665011" h="724707" extrusionOk="0">
                  <a:moveTo>
                    <a:pt x="571952" y="724707"/>
                  </a:moveTo>
                  <a:cubicBezTo>
                    <a:pt x="508420" y="698514"/>
                    <a:pt x="415075" y="655556"/>
                    <a:pt x="309443" y="589262"/>
                  </a:cubicBezTo>
                  <a:cubicBezTo>
                    <a:pt x="167616" y="500203"/>
                    <a:pt x="85129" y="446958"/>
                    <a:pt x="38552" y="343707"/>
                  </a:cubicBezTo>
                  <a:cubicBezTo>
                    <a:pt x="29122" y="322848"/>
                    <a:pt x="-43268" y="162447"/>
                    <a:pt x="38552" y="64339"/>
                  </a:cubicBezTo>
                  <a:cubicBezTo>
                    <a:pt x="109323" y="-20529"/>
                    <a:pt x="254579" y="-9956"/>
                    <a:pt x="343352" y="30430"/>
                  </a:cubicBezTo>
                  <a:cubicBezTo>
                    <a:pt x="427172" y="68625"/>
                    <a:pt x="467653" y="136634"/>
                    <a:pt x="538043" y="259030"/>
                  </a:cubicBezTo>
                  <a:cubicBezTo>
                    <a:pt x="604147" y="373711"/>
                    <a:pt x="642342" y="478486"/>
                    <a:pt x="665011" y="555353"/>
                  </a:cubicBezTo>
                  <a:cubicBezTo>
                    <a:pt x="634055" y="611836"/>
                    <a:pt x="603003" y="668224"/>
                    <a:pt x="571952" y="724707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p6"/>
            <p:cNvSpPr/>
            <p:nvPr/>
          </p:nvSpPr>
          <p:spPr>
            <a:xfrm>
              <a:off x="5721914" y="2859763"/>
              <a:ext cx="618601" cy="1484208"/>
            </a:xfrm>
            <a:custGeom>
              <a:avLst/>
              <a:gdLst/>
              <a:ahLst/>
              <a:cxnLst/>
              <a:rect l="l" t="t" r="r" b="b"/>
              <a:pathLst>
                <a:path w="618601" h="1484208" extrusionOk="0">
                  <a:moveTo>
                    <a:pt x="257499" y="1484208"/>
                  </a:moveTo>
                  <a:cubicBezTo>
                    <a:pt x="137484" y="1236463"/>
                    <a:pt x="82239" y="1021198"/>
                    <a:pt x="54331" y="874608"/>
                  </a:cubicBezTo>
                  <a:cubicBezTo>
                    <a:pt x="3182" y="606098"/>
                    <a:pt x="-61969" y="263675"/>
                    <a:pt x="122054" y="87176"/>
                  </a:cubicBezTo>
                  <a:cubicBezTo>
                    <a:pt x="144723" y="65459"/>
                    <a:pt x="235115" y="-15122"/>
                    <a:pt x="333699" y="2499"/>
                  </a:cubicBezTo>
                  <a:cubicBezTo>
                    <a:pt x="510483" y="34122"/>
                    <a:pt x="578301" y="357591"/>
                    <a:pt x="596208" y="442745"/>
                  </a:cubicBezTo>
                  <a:cubicBezTo>
                    <a:pt x="686981" y="875846"/>
                    <a:pt x="480956" y="1272182"/>
                    <a:pt x="350654" y="1475636"/>
                  </a:cubicBezTo>
                  <a:cubicBezTo>
                    <a:pt x="319602" y="1478589"/>
                    <a:pt x="288551" y="1481351"/>
                    <a:pt x="257499" y="1484208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710;p6"/>
            <p:cNvSpPr/>
            <p:nvPr/>
          </p:nvSpPr>
          <p:spPr>
            <a:xfrm>
              <a:off x="5798557" y="3080694"/>
              <a:ext cx="92990" cy="69890"/>
            </a:xfrm>
            <a:custGeom>
              <a:avLst/>
              <a:gdLst/>
              <a:ahLst/>
              <a:cxnLst/>
              <a:rect l="l" t="t" r="r" b="b"/>
              <a:pathLst>
                <a:path w="92990" h="69890" extrusionOk="0">
                  <a:moveTo>
                    <a:pt x="61222" y="69890"/>
                  </a:moveTo>
                  <a:cubicBezTo>
                    <a:pt x="58746" y="69890"/>
                    <a:pt x="56365" y="68938"/>
                    <a:pt x="54555" y="67128"/>
                  </a:cubicBezTo>
                  <a:lnTo>
                    <a:pt x="2834" y="16264"/>
                  </a:lnTo>
                  <a:cubicBezTo>
                    <a:pt x="-881" y="12550"/>
                    <a:pt x="-976" y="6549"/>
                    <a:pt x="2739" y="2834"/>
                  </a:cubicBezTo>
                  <a:cubicBezTo>
                    <a:pt x="6454" y="-881"/>
                    <a:pt x="12454" y="-976"/>
                    <a:pt x="16169" y="2739"/>
                  </a:cubicBezTo>
                  <a:lnTo>
                    <a:pt x="59317" y="45125"/>
                  </a:lnTo>
                  <a:lnTo>
                    <a:pt x="75319" y="18550"/>
                  </a:lnTo>
                  <a:cubicBezTo>
                    <a:pt x="77986" y="14074"/>
                    <a:pt x="83892" y="12645"/>
                    <a:pt x="88369" y="15312"/>
                  </a:cubicBezTo>
                  <a:cubicBezTo>
                    <a:pt x="92845" y="17979"/>
                    <a:pt x="94369" y="23884"/>
                    <a:pt x="91607" y="28361"/>
                  </a:cubicBezTo>
                  <a:lnTo>
                    <a:pt x="69319" y="65318"/>
                  </a:lnTo>
                  <a:cubicBezTo>
                    <a:pt x="67795" y="67795"/>
                    <a:pt x="65223" y="69509"/>
                    <a:pt x="62365" y="69890"/>
                  </a:cubicBezTo>
                  <a:cubicBezTo>
                    <a:pt x="61984" y="69890"/>
                    <a:pt x="61603" y="69890"/>
                    <a:pt x="61222" y="69890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6"/>
            <p:cNvSpPr/>
            <p:nvPr/>
          </p:nvSpPr>
          <p:spPr>
            <a:xfrm>
              <a:off x="6162637" y="3275514"/>
              <a:ext cx="75957" cy="78142"/>
            </a:xfrm>
            <a:custGeom>
              <a:avLst/>
              <a:gdLst/>
              <a:ahLst/>
              <a:cxnLst/>
              <a:rect l="l" t="t" r="r" b="b"/>
              <a:pathLst>
                <a:path w="75957" h="78142" extrusionOk="0">
                  <a:moveTo>
                    <a:pt x="27946" y="78142"/>
                  </a:moveTo>
                  <a:cubicBezTo>
                    <a:pt x="27279" y="78142"/>
                    <a:pt x="26707" y="78047"/>
                    <a:pt x="26041" y="77952"/>
                  </a:cubicBezTo>
                  <a:cubicBezTo>
                    <a:pt x="22612" y="77285"/>
                    <a:pt x="19945" y="74809"/>
                    <a:pt x="18897" y="71475"/>
                  </a:cubicBezTo>
                  <a:lnTo>
                    <a:pt x="418" y="12325"/>
                  </a:lnTo>
                  <a:cubicBezTo>
                    <a:pt x="-1106" y="7276"/>
                    <a:pt x="1657" y="1942"/>
                    <a:pt x="6705" y="418"/>
                  </a:cubicBezTo>
                  <a:cubicBezTo>
                    <a:pt x="11753" y="-1106"/>
                    <a:pt x="17087" y="1657"/>
                    <a:pt x="18611" y="6705"/>
                  </a:cubicBezTo>
                  <a:lnTo>
                    <a:pt x="31946" y="49472"/>
                  </a:lnTo>
                  <a:lnTo>
                    <a:pt x="59188" y="17659"/>
                  </a:lnTo>
                  <a:cubicBezTo>
                    <a:pt x="62617" y="13658"/>
                    <a:pt x="68617" y="13182"/>
                    <a:pt x="72618" y="16611"/>
                  </a:cubicBezTo>
                  <a:cubicBezTo>
                    <a:pt x="76618" y="20040"/>
                    <a:pt x="77095" y="26041"/>
                    <a:pt x="73666" y="30041"/>
                  </a:cubicBezTo>
                  <a:lnTo>
                    <a:pt x="35185" y="74904"/>
                  </a:lnTo>
                  <a:cubicBezTo>
                    <a:pt x="33375" y="76999"/>
                    <a:pt x="30708" y="78142"/>
                    <a:pt x="27946" y="78142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6"/>
            <p:cNvSpPr/>
            <p:nvPr/>
          </p:nvSpPr>
          <p:spPr>
            <a:xfrm>
              <a:off x="6179588" y="3000332"/>
              <a:ext cx="82474" cy="73480"/>
            </a:xfrm>
            <a:custGeom>
              <a:avLst/>
              <a:gdLst/>
              <a:ahLst/>
              <a:cxnLst/>
              <a:rect l="l" t="t" r="r" b="b"/>
              <a:pathLst>
                <a:path w="82474" h="73480" extrusionOk="0">
                  <a:moveTo>
                    <a:pt x="50713" y="73480"/>
                  </a:moveTo>
                  <a:cubicBezTo>
                    <a:pt x="48046" y="73480"/>
                    <a:pt x="45475" y="72337"/>
                    <a:pt x="43665" y="70337"/>
                  </a:cubicBezTo>
                  <a:lnTo>
                    <a:pt x="2422" y="24331"/>
                  </a:lnTo>
                  <a:cubicBezTo>
                    <a:pt x="-1103" y="20426"/>
                    <a:pt x="-722" y="14425"/>
                    <a:pt x="3184" y="10901"/>
                  </a:cubicBezTo>
                  <a:cubicBezTo>
                    <a:pt x="7089" y="7377"/>
                    <a:pt x="13090" y="7758"/>
                    <a:pt x="16614" y="11663"/>
                  </a:cubicBezTo>
                  <a:lnTo>
                    <a:pt x="47665" y="46334"/>
                  </a:lnTo>
                  <a:lnTo>
                    <a:pt x="64144" y="5948"/>
                  </a:lnTo>
                  <a:cubicBezTo>
                    <a:pt x="66144" y="1090"/>
                    <a:pt x="71668" y="-1291"/>
                    <a:pt x="76526" y="709"/>
                  </a:cubicBezTo>
                  <a:cubicBezTo>
                    <a:pt x="81384" y="2710"/>
                    <a:pt x="83765" y="8234"/>
                    <a:pt x="81765" y="13092"/>
                  </a:cubicBezTo>
                  <a:lnTo>
                    <a:pt x="59572" y="67575"/>
                  </a:lnTo>
                  <a:cubicBezTo>
                    <a:pt x="58333" y="70623"/>
                    <a:pt x="55571" y="72814"/>
                    <a:pt x="52428" y="73385"/>
                  </a:cubicBezTo>
                  <a:cubicBezTo>
                    <a:pt x="51856" y="73385"/>
                    <a:pt x="51285" y="73480"/>
                    <a:pt x="50713" y="73480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6"/>
            <p:cNvSpPr/>
            <p:nvPr/>
          </p:nvSpPr>
          <p:spPr>
            <a:xfrm>
              <a:off x="5729434" y="3607984"/>
              <a:ext cx="71348" cy="75142"/>
            </a:xfrm>
            <a:custGeom>
              <a:avLst/>
              <a:gdLst/>
              <a:ahLst/>
              <a:cxnLst/>
              <a:rect l="l" t="t" r="r" b="b"/>
              <a:pathLst>
                <a:path w="71348" h="75142" extrusionOk="0">
                  <a:moveTo>
                    <a:pt x="46525" y="75142"/>
                  </a:moveTo>
                  <a:cubicBezTo>
                    <a:pt x="43382" y="75142"/>
                    <a:pt x="40334" y="73523"/>
                    <a:pt x="38620" y="70856"/>
                  </a:cubicBezTo>
                  <a:lnTo>
                    <a:pt x="1567" y="14849"/>
                  </a:lnTo>
                  <a:cubicBezTo>
                    <a:pt x="-1290" y="10468"/>
                    <a:pt x="-147" y="4562"/>
                    <a:pt x="4234" y="1609"/>
                  </a:cubicBezTo>
                  <a:cubicBezTo>
                    <a:pt x="8616" y="-1343"/>
                    <a:pt x="14521" y="-105"/>
                    <a:pt x="17474" y="4276"/>
                  </a:cubicBezTo>
                  <a:lnTo>
                    <a:pt x="44144" y="44567"/>
                  </a:lnTo>
                  <a:lnTo>
                    <a:pt x="52907" y="20755"/>
                  </a:lnTo>
                  <a:cubicBezTo>
                    <a:pt x="54717" y="15802"/>
                    <a:pt x="60241" y="13325"/>
                    <a:pt x="65099" y="15135"/>
                  </a:cubicBezTo>
                  <a:cubicBezTo>
                    <a:pt x="70052" y="16945"/>
                    <a:pt x="72624" y="22374"/>
                    <a:pt x="70719" y="27327"/>
                  </a:cubicBezTo>
                  <a:lnTo>
                    <a:pt x="55479" y="68856"/>
                  </a:lnTo>
                  <a:cubicBezTo>
                    <a:pt x="54241" y="72190"/>
                    <a:pt x="51193" y="74571"/>
                    <a:pt x="47668" y="75047"/>
                  </a:cubicBezTo>
                  <a:cubicBezTo>
                    <a:pt x="47192" y="75142"/>
                    <a:pt x="46906" y="75142"/>
                    <a:pt x="46525" y="75142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6"/>
            <p:cNvSpPr/>
            <p:nvPr/>
          </p:nvSpPr>
          <p:spPr>
            <a:xfrm>
              <a:off x="5948330" y="3563913"/>
              <a:ext cx="73429" cy="61682"/>
            </a:xfrm>
            <a:custGeom>
              <a:avLst/>
              <a:gdLst/>
              <a:ahLst/>
              <a:cxnLst/>
              <a:rect l="l" t="t" r="r" b="b"/>
              <a:pathLst>
                <a:path w="73429" h="61682" extrusionOk="0">
                  <a:moveTo>
                    <a:pt x="42798" y="61587"/>
                  </a:moveTo>
                  <a:cubicBezTo>
                    <a:pt x="40131" y="61587"/>
                    <a:pt x="37560" y="60444"/>
                    <a:pt x="35750" y="58539"/>
                  </a:cubicBezTo>
                  <a:lnTo>
                    <a:pt x="2508" y="22344"/>
                  </a:lnTo>
                  <a:cubicBezTo>
                    <a:pt x="-1017" y="18439"/>
                    <a:pt x="-826" y="12438"/>
                    <a:pt x="3079" y="8914"/>
                  </a:cubicBezTo>
                  <a:cubicBezTo>
                    <a:pt x="6984" y="5390"/>
                    <a:pt x="12985" y="5580"/>
                    <a:pt x="16509" y="9485"/>
                  </a:cubicBezTo>
                  <a:lnTo>
                    <a:pt x="40322" y="35489"/>
                  </a:lnTo>
                  <a:lnTo>
                    <a:pt x="55371" y="5294"/>
                  </a:lnTo>
                  <a:cubicBezTo>
                    <a:pt x="57753" y="627"/>
                    <a:pt x="63372" y="-1373"/>
                    <a:pt x="68135" y="1008"/>
                  </a:cubicBezTo>
                  <a:cubicBezTo>
                    <a:pt x="72802" y="3389"/>
                    <a:pt x="74802" y="9104"/>
                    <a:pt x="72421" y="13772"/>
                  </a:cubicBezTo>
                  <a:lnTo>
                    <a:pt x="51276" y="56444"/>
                  </a:lnTo>
                  <a:cubicBezTo>
                    <a:pt x="49847" y="59301"/>
                    <a:pt x="47180" y="61206"/>
                    <a:pt x="44132" y="61682"/>
                  </a:cubicBezTo>
                  <a:cubicBezTo>
                    <a:pt x="43656" y="61492"/>
                    <a:pt x="43275" y="61587"/>
                    <a:pt x="42798" y="61587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6"/>
            <p:cNvSpPr/>
            <p:nvPr/>
          </p:nvSpPr>
          <p:spPr>
            <a:xfrm>
              <a:off x="5835459" y="3313406"/>
              <a:ext cx="73429" cy="61682"/>
            </a:xfrm>
            <a:custGeom>
              <a:avLst/>
              <a:gdLst/>
              <a:ahLst/>
              <a:cxnLst/>
              <a:rect l="l" t="t" r="r" b="b"/>
              <a:pathLst>
                <a:path w="73429" h="61682" extrusionOk="0">
                  <a:moveTo>
                    <a:pt x="42798" y="61587"/>
                  </a:moveTo>
                  <a:cubicBezTo>
                    <a:pt x="40131" y="61587"/>
                    <a:pt x="37560" y="60444"/>
                    <a:pt x="35750" y="58539"/>
                  </a:cubicBezTo>
                  <a:lnTo>
                    <a:pt x="2508" y="22344"/>
                  </a:lnTo>
                  <a:cubicBezTo>
                    <a:pt x="-1017" y="18439"/>
                    <a:pt x="-826" y="12438"/>
                    <a:pt x="3079" y="8914"/>
                  </a:cubicBezTo>
                  <a:cubicBezTo>
                    <a:pt x="6984" y="5390"/>
                    <a:pt x="12985" y="5580"/>
                    <a:pt x="16509" y="9485"/>
                  </a:cubicBezTo>
                  <a:lnTo>
                    <a:pt x="40322" y="35489"/>
                  </a:lnTo>
                  <a:lnTo>
                    <a:pt x="55371" y="5294"/>
                  </a:lnTo>
                  <a:cubicBezTo>
                    <a:pt x="57753" y="627"/>
                    <a:pt x="63372" y="-1373"/>
                    <a:pt x="68135" y="1008"/>
                  </a:cubicBezTo>
                  <a:cubicBezTo>
                    <a:pt x="72802" y="3389"/>
                    <a:pt x="74802" y="9104"/>
                    <a:pt x="72421" y="13772"/>
                  </a:cubicBezTo>
                  <a:lnTo>
                    <a:pt x="51276" y="56444"/>
                  </a:lnTo>
                  <a:cubicBezTo>
                    <a:pt x="49847" y="59206"/>
                    <a:pt x="47180" y="61206"/>
                    <a:pt x="44132" y="61682"/>
                  </a:cubicBezTo>
                  <a:cubicBezTo>
                    <a:pt x="43751" y="61587"/>
                    <a:pt x="43275" y="61587"/>
                    <a:pt x="42798" y="61587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6"/>
            <p:cNvSpPr/>
            <p:nvPr/>
          </p:nvSpPr>
          <p:spPr>
            <a:xfrm>
              <a:off x="5994431" y="3143765"/>
              <a:ext cx="73446" cy="61587"/>
            </a:xfrm>
            <a:custGeom>
              <a:avLst/>
              <a:gdLst/>
              <a:ahLst/>
              <a:cxnLst/>
              <a:rect l="l" t="t" r="r" b="b"/>
              <a:pathLst>
                <a:path w="73446" h="61587" extrusionOk="0">
                  <a:moveTo>
                    <a:pt x="42798" y="61587"/>
                  </a:moveTo>
                  <a:cubicBezTo>
                    <a:pt x="40131" y="61587"/>
                    <a:pt x="37560" y="60444"/>
                    <a:pt x="35750" y="58539"/>
                  </a:cubicBezTo>
                  <a:lnTo>
                    <a:pt x="2508" y="22344"/>
                  </a:lnTo>
                  <a:cubicBezTo>
                    <a:pt x="-1017" y="18439"/>
                    <a:pt x="-826" y="12438"/>
                    <a:pt x="3079" y="8914"/>
                  </a:cubicBezTo>
                  <a:cubicBezTo>
                    <a:pt x="6984" y="5390"/>
                    <a:pt x="12985" y="5580"/>
                    <a:pt x="16509" y="9485"/>
                  </a:cubicBezTo>
                  <a:lnTo>
                    <a:pt x="40322" y="35489"/>
                  </a:lnTo>
                  <a:lnTo>
                    <a:pt x="55371" y="5294"/>
                  </a:lnTo>
                  <a:cubicBezTo>
                    <a:pt x="57753" y="627"/>
                    <a:pt x="63468" y="-1373"/>
                    <a:pt x="68135" y="1008"/>
                  </a:cubicBezTo>
                  <a:cubicBezTo>
                    <a:pt x="72897" y="3389"/>
                    <a:pt x="74802" y="9104"/>
                    <a:pt x="72421" y="13772"/>
                  </a:cubicBezTo>
                  <a:lnTo>
                    <a:pt x="51276" y="56348"/>
                  </a:lnTo>
                  <a:cubicBezTo>
                    <a:pt x="49847" y="59111"/>
                    <a:pt x="47180" y="61111"/>
                    <a:pt x="44132" y="61587"/>
                  </a:cubicBezTo>
                  <a:cubicBezTo>
                    <a:pt x="43656" y="61492"/>
                    <a:pt x="43179" y="61587"/>
                    <a:pt x="42798" y="61587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6"/>
            <p:cNvSpPr/>
            <p:nvPr/>
          </p:nvSpPr>
          <p:spPr>
            <a:xfrm>
              <a:off x="6686410" y="3073387"/>
              <a:ext cx="82792" cy="77196"/>
            </a:xfrm>
            <a:custGeom>
              <a:avLst/>
              <a:gdLst/>
              <a:ahLst/>
              <a:cxnLst/>
              <a:rect l="l" t="t" r="r" b="b"/>
              <a:pathLst>
                <a:path w="82792" h="77196" extrusionOk="0">
                  <a:moveTo>
                    <a:pt x="22999" y="77196"/>
                  </a:moveTo>
                  <a:cubicBezTo>
                    <a:pt x="21475" y="77196"/>
                    <a:pt x="20046" y="76815"/>
                    <a:pt x="18713" y="76149"/>
                  </a:cubicBezTo>
                  <a:cubicBezTo>
                    <a:pt x="16236" y="74910"/>
                    <a:pt x="14427" y="72529"/>
                    <a:pt x="13760" y="69862"/>
                  </a:cubicBezTo>
                  <a:lnTo>
                    <a:pt x="234" y="11664"/>
                  </a:lnTo>
                  <a:cubicBezTo>
                    <a:pt x="-909" y="6521"/>
                    <a:pt x="2235" y="1377"/>
                    <a:pt x="7378" y="234"/>
                  </a:cubicBezTo>
                  <a:cubicBezTo>
                    <a:pt x="12522" y="-909"/>
                    <a:pt x="17665" y="2235"/>
                    <a:pt x="18808" y="7378"/>
                  </a:cubicBezTo>
                  <a:lnTo>
                    <a:pt x="29762" y="54527"/>
                  </a:lnTo>
                  <a:lnTo>
                    <a:pt x="69576" y="37763"/>
                  </a:lnTo>
                  <a:cubicBezTo>
                    <a:pt x="74434" y="35667"/>
                    <a:pt x="79959" y="37953"/>
                    <a:pt x="82054" y="42811"/>
                  </a:cubicBezTo>
                  <a:cubicBezTo>
                    <a:pt x="84054" y="47669"/>
                    <a:pt x="81864" y="53289"/>
                    <a:pt x="77006" y="55289"/>
                  </a:cubicBezTo>
                  <a:lnTo>
                    <a:pt x="26809" y="76530"/>
                  </a:lnTo>
                  <a:cubicBezTo>
                    <a:pt x="25476" y="77006"/>
                    <a:pt x="24237" y="77196"/>
                    <a:pt x="22999" y="77196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6"/>
            <p:cNvSpPr/>
            <p:nvPr/>
          </p:nvSpPr>
          <p:spPr>
            <a:xfrm>
              <a:off x="6861078" y="3189435"/>
              <a:ext cx="73420" cy="79925"/>
            </a:xfrm>
            <a:custGeom>
              <a:avLst/>
              <a:gdLst/>
              <a:ahLst/>
              <a:cxnLst/>
              <a:rect l="l" t="t" r="r" b="b"/>
              <a:pathLst>
                <a:path w="73420" h="79925" extrusionOk="0">
                  <a:moveTo>
                    <a:pt x="64072" y="79925"/>
                  </a:moveTo>
                  <a:cubicBezTo>
                    <a:pt x="63882" y="79925"/>
                    <a:pt x="63786" y="79925"/>
                    <a:pt x="63596" y="79925"/>
                  </a:cubicBezTo>
                  <a:lnTo>
                    <a:pt x="9113" y="77258"/>
                  </a:lnTo>
                  <a:cubicBezTo>
                    <a:pt x="6351" y="77163"/>
                    <a:pt x="3684" y="75734"/>
                    <a:pt x="1969" y="73543"/>
                  </a:cubicBezTo>
                  <a:cubicBezTo>
                    <a:pt x="255" y="71353"/>
                    <a:pt x="-412" y="68400"/>
                    <a:pt x="255" y="65733"/>
                  </a:cubicBezTo>
                  <a:lnTo>
                    <a:pt x="13209" y="7440"/>
                  </a:lnTo>
                  <a:cubicBezTo>
                    <a:pt x="14352" y="2296"/>
                    <a:pt x="19495" y="-847"/>
                    <a:pt x="24543" y="201"/>
                  </a:cubicBezTo>
                  <a:cubicBezTo>
                    <a:pt x="29687" y="1344"/>
                    <a:pt x="32925" y="6392"/>
                    <a:pt x="31782" y="11536"/>
                  </a:cubicBezTo>
                  <a:lnTo>
                    <a:pt x="21210" y="58780"/>
                  </a:lnTo>
                  <a:lnTo>
                    <a:pt x="64358" y="60875"/>
                  </a:lnTo>
                  <a:cubicBezTo>
                    <a:pt x="69597" y="61161"/>
                    <a:pt x="73692" y="65638"/>
                    <a:pt x="73407" y="70876"/>
                  </a:cubicBezTo>
                  <a:cubicBezTo>
                    <a:pt x="73407" y="75925"/>
                    <a:pt x="69120" y="79925"/>
                    <a:pt x="64072" y="79925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6"/>
            <p:cNvSpPr/>
            <p:nvPr/>
          </p:nvSpPr>
          <p:spPr>
            <a:xfrm>
              <a:off x="6658880" y="3300958"/>
              <a:ext cx="73332" cy="78606"/>
            </a:xfrm>
            <a:custGeom>
              <a:avLst/>
              <a:gdLst/>
              <a:ahLst/>
              <a:cxnLst/>
              <a:rect l="l" t="t" r="r" b="b"/>
              <a:pathLst>
                <a:path w="73332" h="78606" extrusionOk="0">
                  <a:moveTo>
                    <a:pt x="9476" y="78607"/>
                  </a:moveTo>
                  <a:cubicBezTo>
                    <a:pt x="7000" y="78607"/>
                    <a:pt x="4523" y="77654"/>
                    <a:pt x="2809" y="75845"/>
                  </a:cubicBezTo>
                  <a:cubicBezTo>
                    <a:pt x="808" y="73844"/>
                    <a:pt x="-239" y="71082"/>
                    <a:pt x="46" y="68320"/>
                  </a:cubicBezTo>
                  <a:lnTo>
                    <a:pt x="4904" y="8789"/>
                  </a:lnTo>
                  <a:cubicBezTo>
                    <a:pt x="5380" y="3550"/>
                    <a:pt x="9857" y="-355"/>
                    <a:pt x="15191" y="26"/>
                  </a:cubicBezTo>
                  <a:cubicBezTo>
                    <a:pt x="20430" y="407"/>
                    <a:pt x="24335" y="5074"/>
                    <a:pt x="23954" y="10313"/>
                  </a:cubicBezTo>
                  <a:lnTo>
                    <a:pt x="19954" y="58509"/>
                  </a:lnTo>
                  <a:lnTo>
                    <a:pt x="63007" y="54699"/>
                  </a:lnTo>
                  <a:cubicBezTo>
                    <a:pt x="68436" y="54318"/>
                    <a:pt x="72913" y="58128"/>
                    <a:pt x="73294" y="63367"/>
                  </a:cubicBezTo>
                  <a:cubicBezTo>
                    <a:pt x="73770" y="68606"/>
                    <a:pt x="69865" y="73273"/>
                    <a:pt x="64626" y="73654"/>
                  </a:cubicBezTo>
                  <a:lnTo>
                    <a:pt x="10333" y="78512"/>
                  </a:lnTo>
                  <a:cubicBezTo>
                    <a:pt x="10048" y="78607"/>
                    <a:pt x="9762" y="78607"/>
                    <a:pt x="9476" y="78607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6"/>
            <p:cNvSpPr/>
            <p:nvPr/>
          </p:nvSpPr>
          <p:spPr>
            <a:xfrm>
              <a:off x="6431807" y="3284271"/>
              <a:ext cx="82832" cy="77196"/>
            </a:xfrm>
            <a:custGeom>
              <a:avLst/>
              <a:gdLst/>
              <a:ahLst/>
              <a:cxnLst/>
              <a:rect l="l" t="t" r="r" b="b"/>
              <a:pathLst>
                <a:path w="82832" h="77196" extrusionOk="0">
                  <a:moveTo>
                    <a:pt x="22999" y="77196"/>
                  </a:moveTo>
                  <a:cubicBezTo>
                    <a:pt x="21475" y="77196"/>
                    <a:pt x="20046" y="76815"/>
                    <a:pt x="18713" y="76149"/>
                  </a:cubicBezTo>
                  <a:cubicBezTo>
                    <a:pt x="16236" y="74910"/>
                    <a:pt x="14427" y="72529"/>
                    <a:pt x="13760" y="69862"/>
                  </a:cubicBezTo>
                  <a:lnTo>
                    <a:pt x="234" y="11664"/>
                  </a:lnTo>
                  <a:cubicBezTo>
                    <a:pt x="-909" y="6521"/>
                    <a:pt x="2235" y="1377"/>
                    <a:pt x="7378" y="234"/>
                  </a:cubicBezTo>
                  <a:cubicBezTo>
                    <a:pt x="12522" y="-909"/>
                    <a:pt x="17665" y="2235"/>
                    <a:pt x="18808" y="7378"/>
                  </a:cubicBezTo>
                  <a:lnTo>
                    <a:pt x="29762" y="54527"/>
                  </a:lnTo>
                  <a:lnTo>
                    <a:pt x="69576" y="37763"/>
                  </a:lnTo>
                  <a:cubicBezTo>
                    <a:pt x="74434" y="35763"/>
                    <a:pt x="79959" y="37953"/>
                    <a:pt x="82054" y="42811"/>
                  </a:cubicBezTo>
                  <a:cubicBezTo>
                    <a:pt x="84150" y="47669"/>
                    <a:pt x="81864" y="53289"/>
                    <a:pt x="77006" y="55289"/>
                  </a:cubicBezTo>
                  <a:lnTo>
                    <a:pt x="26809" y="76530"/>
                  </a:lnTo>
                  <a:cubicBezTo>
                    <a:pt x="25476" y="76911"/>
                    <a:pt x="24237" y="77196"/>
                    <a:pt x="22999" y="77196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6"/>
            <p:cNvSpPr/>
            <p:nvPr/>
          </p:nvSpPr>
          <p:spPr>
            <a:xfrm>
              <a:off x="5307042" y="2616614"/>
              <a:ext cx="78674" cy="73816"/>
            </a:xfrm>
            <a:custGeom>
              <a:avLst/>
              <a:gdLst/>
              <a:ahLst/>
              <a:cxnLst/>
              <a:rect l="l" t="t" r="r" b="b"/>
              <a:pathLst>
                <a:path w="78674" h="73816" extrusionOk="0">
                  <a:moveTo>
                    <a:pt x="9527" y="73817"/>
                  </a:moveTo>
                  <a:cubicBezTo>
                    <a:pt x="4383" y="73817"/>
                    <a:pt x="97" y="69626"/>
                    <a:pt x="2" y="64482"/>
                  </a:cubicBezTo>
                  <a:cubicBezTo>
                    <a:pt x="-94" y="59244"/>
                    <a:pt x="4097" y="54862"/>
                    <a:pt x="9336" y="54767"/>
                  </a:cubicBezTo>
                  <a:lnTo>
                    <a:pt x="57723" y="53814"/>
                  </a:lnTo>
                  <a:lnTo>
                    <a:pt x="49532" y="11333"/>
                  </a:lnTo>
                  <a:cubicBezTo>
                    <a:pt x="48579" y="6189"/>
                    <a:pt x="51913" y="1141"/>
                    <a:pt x="57056" y="189"/>
                  </a:cubicBezTo>
                  <a:cubicBezTo>
                    <a:pt x="62200" y="-859"/>
                    <a:pt x="67248" y="2570"/>
                    <a:pt x="68201" y="7713"/>
                  </a:cubicBezTo>
                  <a:lnTo>
                    <a:pt x="78488" y="61244"/>
                  </a:lnTo>
                  <a:cubicBezTo>
                    <a:pt x="79059" y="64006"/>
                    <a:pt x="78297" y="66864"/>
                    <a:pt x="76487" y="69054"/>
                  </a:cubicBezTo>
                  <a:cubicBezTo>
                    <a:pt x="74678" y="71245"/>
                    <a:pt x="72106" y="72483"/>
                    <a:pt x="69248" y="72579"/>
                  </a:cubicBezTo>
                  <a:lnTo>
                    <a:pt x="9527" y="73722"/>
                  </a:lnTo>
                  <a:cubicBezTo>
                    <a:pt x="9622" y="73817"/>
                    <a:pt x="9527" y="73817"/>
                    <a:pt x="9527" y="73817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6"/>
            <p:cNvSpPr/>
            <p:nvPr/>
          </p:nvSpPr>
          <p:spPr>
            <a:xfrm>
              <a:off x="5301422" y="2874742"/>
              <a:ext cx="78770" cy="73721"/>
            </a:xfrm>
            <a:custGeom>
              <a:avLst/>
              <a:gdLst/>
              <a:ahLst/>
              <a:cxnLst/>
              <a:rect l="l" t="t" r="r" b="b"/>
              <a:pathLst>
                <a:path w="78770" h="73721" extrusionOk="0">
                  <a:moveTo>
                    <a:pt x="9527" y="73722"/>
                  </a:moveTo>
                  <a:cubicBezTo>
                    <a:pt x="4383" y="73722"/>
                    <a:pt x="97" y="69531"/>
                    <a:pt x="2" y="64387"/>
                  </a:cubicBezTo>
                  <a:cubicBezTo>
                    <a:pt x="-94" y="59148"/>
                    <a:pt x="4097" y="54767"/>
                    <a:pt x="9336" y="54672"/>
                  </a:cubicBezTo>
                  <a:lnTo>
                    <a:pt x="57723" y="53719"/>
                  </a:lnTo>
                  <a:lnTo>
                    <a:pt x="49627" y="11333"/>
                  </a:lnTo>
                  <a:cubicBezTo>
                    <a:pt x="48674" y="6189"/>
                    <a:pt x="52008" y="1141"/>
                    <a:pt x="57152" y="189"/>
                  </a:cubicBezTo>
                  <a:cubicBezTo>
                    <a:pt x="62295" y="-859"/>
                    <a:pt x="67343" y="2570"/>
                    <a:pt x="68296" y="7713"/>
                  </a:cubicBezTo>
                  <a:lnTo>
                    <a:pt x="78583" y="61244"/>
                  </a:lnTo>
                  <a:cubicBezTo>
                    <a:pt x="79154" y="64006"/>
                    <a:pt x="78392" y="66864"/>
                    <a:pt x="76678" y="69054"/>
                  </a:cubicBezTo>
                  <a:cubicBezTo>
                    <a:pt x="74868" y="71245"/>
                    <a:pt x="72296" y="72483"/>
                    <a:pt x="69439" y="72579"/>
                  </a:cubicBezTo>
                  <a:lnTo>
                    <a:pt x="9717" y="73722"/>
                  </a:lnTo>
                  <a:cubicBezTo>
                    <a:pt x="9717" y="73722"/>
                    <a:pt x="9622" y="73722"/>
                    <a:pt x="9527" y="73722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6"/>
            <p:cNvSpPr/>
            <p:nvPr/>
          </p:nvSpPr>
          <p:spPr>
            <a:xfrm>
              <a:off x="5472777" y="2795520"/>
              <a:ext cx="78674" cy="73790"/>
            </a:xfrm>
            <a:custGeom>
              <a:avLst/>
              <a:gdLst/>
              <a:ahLst/>
              <a:cxnLst/>
              <a:rect l="l" t="t" r="r" b="b"/>
              <a:pathLst>
                <a:path w="78674" h="73790" extrusionOk="0">
                  <a:moveTo>
                    <a:pt x="9527" y="73791"/>
                  </a:moveTo>
                  <a:cubicBezTo>
                    <a:pt x="4383" y="73791"/>
                    <a:pt x="97" y="69600"/>
                    <a:pt x="2" y="64456"/>
                  </a:cubicBezTo>
                  <a:cubicBezTo>
                    <a:pt x="-94" y="59217"/>
                    <a:pt x="4097" y="54836"/>
                    <a:pt x="9336" y="54741"/>
                  </a:cubicBezTo>
                  <a:lnTo>
                    <a:pt x="57723" y="53788"/>
                  </a:lnTo>
                  <a:lnTo>
                    <a:pt x="49532" y="11307"/>
                  </a:lnTo>
                  <a:cubicBezTo>
                    <a:pt x="48484" y="6163"/>
                    <a:pt x="51913" y="1115"/>
                    <a:pt x="57056" y="162"/>
                  </a:cubicBezTo>
                  <a:cubicBezTo>
                    <a:pt x="62295" y="-790"/>
                    <a:pt x="67248" y="2544"/>
                    <a:pt x="68201" y="7687"/>
                  </a:cubicBezTo>
                  <a:lnTo>
                    <a:pt x="78488" y="61218"/>
                  </a:lnTo>
                  <a:cubicBezTo>
                    <a:pt x="79059" y="63980"/>
                    <a:pt x="78297" y="66837"/>
                    <a:pt x="76487" y="69028"/>
                  </a:cubicBezTo>
                  <a:cubicBezTo>
                    <a:pt x="74678" y="71219"/>
                    <a:pt x="72106" y="72457"/>
                    <a:pt x="69248" y="72552"/>
                  </a:cubicBezTo>
                  <a:lnTo>
                    <a:pt x="9527" y="73695"/>
                  </a:lnTo>
                  <a:cubicBezTo>
                    <a:pt x="9622" y="73791"/>
                    <a:pt x="9527" y="73791"/>
                    <a:pt x="9527" y="73791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6"/>
            <p:cNvSpPr/>
            <p:nvPr/>
          </p:nvSpPr>
          <p:spPr>
            <a:xfrm>
              <a:off x="5518401" y="2561967"/>
              <a:ext cx="78674" cy="73790"/>
            </a:xfrm>
            <a:custGeom>
              <a:avLst/>
              <a:gdLst/>
              <a:ahLst/>
              <a:cxnLst/>
              <a:rect l="l" t="t" r="r" b="b"/>
              <a:pathLst>
                <a:path w="78674" h="73790" extrusionOk="0">
                  <a:moveTo>
                    <a:pt x="9527" y="73791"/>
                  </a:moveTo>
                  <a:cubicBezTo>
                    <a:pt x="4383" y="73791"/>
                    <a:pt x="97" y="69600"/>
                    <a:pt x="2" y="64456"/>
                  </a:cubicBezTo>
                  <a:cubicBezTo>
                    <a:pt x="-94" y="59217"/>
                    <a:pt x="4097" y="54836"/>
                    <a:pt x="9336" y="54741"/>
                  </a:cubicBezTo>
                  <a:lnTo>
                    <a:pt x="57723" y="53788"/>
                  </a:lnTo>
                  <a:lnTo>
                    <a:pt x="49532" y="11307"/>
                  </a:lnTo>
                  <a:cubicBezTo>
                    <a:pt x="48579" y="6163"/>
                    <a:pt x="51913" y="1115"/>
                    <a:pt x="57056" y="162"/>
                  </a:cubicBezTo>
                  <a:cubicBezTo>
                    <a:pt x="62200" y="-790"/>
                    <a:pt x="67248" y="2544"/>
                    <a:pt x="68201" y="7687"/>
                  </a:cubicBezTo>
                  <a:lnTo>
                    <a:pt x="78488" y="61218"/>
                  </a:lnTo>
                  <a:cubicBezTo>
                    <a:pt x="79059" y="63980"/>
                    <a:pt x="78297" y="66837"/>
                    <a:pt x="76487" y="69028"/>
                  </a:cubicBezTo>
                  <a:cubicBezTo>
                    <a:pt x="74678" y="71219"/>
                    <a:pt x="72106" y="72457"/>
                    <a:pt x="69248" y="72552"/>
                  </a:cubicBezTo>
                  <a:lnTo>
                    <a:pt x="9527" y="73695"/>
                  </a:lnTo>
                  <a:cubicBezTo>
                    <a:pt x="9622" y="73791"/>
                    <a:pt x="9527" y="73791"/>
                    <a:pt x="9527" y="73791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6"/>
            <p:cNvSpPr/>
            <p:nvPr/>
          </p:nvSpPr>
          <p:spPr>
            <a:xfrm>
              <a:off x="5682517" y="2703318"/>
              <a:ext cx="78675" cy="73790"/>
            </a:xfrm>
            <a:custGeom>
              <a:avLst/>
              <a:gdLst/>
              <a:ahLst/>
              <a:cxnLst/>
              <a:rect l="l" t="t" r="r" b="b"/>
              <a:pathLst>
                <a:path w="78675" h="73790" extrusionOk="0">
                  <a:moveTo>
                    <a:pt x="9527" y="73791"/>
                  </a:moveTo>
                  <a:cubicBezTo>
                    <a:pt x="4383" y="73791"/>
                    <a:pt x="97" y="69600"/>
                    <a:pt x="2" y="64456"/>
                  </a:cubicBezTo>
                  <a:cubicBezTo>
                    <a:pt x="-94" y="59217"/>
                    <a:pt x="4097" y="54836"/>
                    <a:pt x="9336" y="54741"/>
                  </a:cubicBezTo>
                  <a:lnTo>
                    <a:pt x="57723" y="53788"/>
                  </a:lnTo>
                  <a:lnTo>
                    <a:pt x="49532" y="11307"/>
                  </a:lnTo>
                  <a:cubicBezTo>
                    <a:pt x="48579" y="6163"/>
                    <a:pt x="51913" y="1115"/>
                    <a:pt x="57056" y="162"/>
                  </a:cubicBezTo>
                  <a:cubicBezTo>
                    <a:pt x="62200" y="-790"/>
                    <a:pt x="67248" y="2544"/>
                    <a:pt x="68201" y="7687"/>
                  </a:cubicBezTo>
                  <a:lnTo>
                    <a:pt x="78488" y="61218"/>
                  </a:lnTo>
                  <a:cubicBezTo>
                    <a:pt x="79059" y="63980"/>
                    <a:pt x="78297" y="66837"/>
                    <a:pt x="76583" y="69028"/>
                  </a:cubicBezTo>
                  <a:cubicBezTo>
                    <a:pt x="74868" y="71219"/>
                    <a:pt x="72201" y="72457"/>
                    <a:pt x="69344" y="72552"/>
                  </a:cubicBezTo>
                  <a:lnTo>
                    <a:pt x="9622" y="73695"/>
                  </a:lnTo>
                  <a:cubicBezTo>
                    <a:pt x="9622" y="73791"/>
                    <a:pt x="9527" y="73791"/>
                    <a:pt x="9527" y="73791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6"/>
            <p:cNvSpPr/>
            <p:nvPr/>
          </p:nvSpPr>
          <p:spPr>
            <a:xfrm>
              <a:off x="5652609" y="2945512"/>
              <a:ext cx="78674" cy="73816"/>
            </a:xfrm>
            <a:custGeom>
              <a:avLst/>
              <a:gdLst/>
              <a:ahLst/>
              <a:cxnLst/>
              <a:rect l="l" t="t" r="r" b="b"/>
              <a:pathLst>
                <a:path w="78674" h="73816" extrusionOk="0">
                  <a:moveTo>
                    <a:pt x="9527" y="73817"/>
                  </a:moveTo>
                  <a:cubicBezTo>
                    <a:pt x="4383" y="73817"/>
                    <a:pt x="97" y="69626"/>
                    <a:pt x="2" y="64482"/>
                  </a:cubicBezTo>
                  <a:cubicBezTo>
                    <a:pt x="-94" y="59244"/>
                    <a:pt x="4097" y="54862"/>
                    <a:pt x="9336" y="54767"/>
                  </a:cubicBezTo>
                  <a:lnTo>
                    <a:pt x="57723" y="53814"/>
                  </a:lnTo>
                  <a:lnTo>
                    <a:pt x="49532" y="11333"/>
                  </a:lnTo>
                  <a:cubicBezTo>
                    <a:pt x="48579" y="6189"/>
                    <a:pt x="51913" y="1141"/>
                    <a:pt x="57056" y="189"/>
                  </a:cubicBezTo>
                  <a:cubicBezTo>
                    <a:pt x="62200" y="-859"/>
                    <a:pt x="67248" y="2570"/>
                    <a:pt x="68201" y="7713"/>
                  </a:cubicBezTo>
                  <a:lnTo>
                    <a:pt x="78488" y="61244"/>
                  </a:lnTo>
                  <a:cubicBezTo>
                    <a:pt x="79059" y="64006"/>
                    <a:pt x="78297" y="66864"/>
                    <a:pt x="76487" y="69054"/>
                  </a:cubicBezTo>
                  <a:cubicBezTo>
                    <a:pt x="74678" y="71245"/>
                    <a:pt x="72106" y="72483"/>
                    <a:pt x="69248" y="72579"/>
                  </a:cubicBezTo>
                  <a:lnTo>
                    <a:pt x="9527" y="73722"/>
                  </a:lnTo>
                  <a:cubicBezTo>
                    <a:pt x="9717" y="73817"/>
                    <a:pt x="9622" y="73817"/>
                    <a:pt x="9527" y="73817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6"/>
            <p:cNvSpPr/>
            <p:nvPr/>
          </p:nvSpPr>
          <p:spPr>
            <a:xfrm>
              <a:off x="5453536" y="3046001"/>
              <a:ext cx="78674" cy="73816"/>
            </a:xfrm>
            <a:custGeom>
              <a:avLst/>
              <a:gdLst/>
              <a:ahLst/>
              <a:cxnLst/>
              <a:rect l="l" t="t" r="r" b="b"/>
              <a:pathLst>
                <a:path w="78674" h="73816" extrusionOk="0">
                  <a:moveTo>
                    <a:pt x="9527" y="73817"/>
                  </a:moveTo>
                  <a:cubicBezTo>
                    <a:pt x="4383" y="73817"/>
                    <a:pt x="97" y="69626"/>
                    <a:pt x="2" y="64482"/>
                  </a:cubicBezTo>
                  <a:cubicBezTo>
                    <a:pt x="-94" y="59244"/>
                    <a:pt x="4097" y="54862"/>
                    <a:pt x="9336" y="54767"/>
                  </a:cubicBezTo>
                  <a:lnTo>
                    <a:pt x="57723" y="53814"/>
                  </a:lnTo>
                  <a:lnTo>
                    <a:pt x="49532" y="11333"/>
                  </a:lnTo>
                  <a:cubicBezTo>
                    <a:pt x="48579" y="6189"/>
                    <a:pt x="51913" y="1141"/>
                    <a:pt x="57056" y="189"/>
                  </a:cubicBezTo>
                  <a:cubicBezTo>
                    <a:pt x="62200" y="-859"/>
                    <a:pt x="67248" y="2570"/>
                    <a:pt x="68201" y="7713"/>
                  </a:cubicBezTo>
                  <a:lnTo>
                    <a:pt x="78488" y="61244"/>
                  </a:lnTo>
                  <a:cubicBezTo>
                    <a:pt x="79059" y="64006"/>
                    <a:pt x="78297" y="66864"/>
                    <a:pt x="76487" y="69054"/>
                  </a:cubicBezTo>
                  <a:cubicBezTo>
                    <a:pt x="74678" y="71245"/>
                    <a:pt x="72106" y="72483"/>
                    <a:pt x="69248" y="72579"/>
                  </a:cubicBezTo>
                  <a:lnTo>
                    <a:pt x="9527" y="73722"/>
                  </a:lnTo>
                  <a:cubicBezTo>
                    <a:pt x="9717" y="73817"/>
                    <a:pt x="9622" y="73817"/>
                    <a:pt x="9527" y="73817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6"/>
            <p:cNvSpPr/>
            <p:nvPr/>
          </p:nvSpPr>
          <p:spPr>
            <a:xfrm>
              <a:off x="6642686" y="3529175"/>
              <a:ext cx="73511" cy="81370"/>
            </a:xfrm>
            <a:custGeom>
              <a:avLst/>
              <a:gdLst/>
              <a:ahLst/>
              <a:cxnLst/>
              <a:rect l="l" t="t" r="r" b="b"/>
              <a:pathLst>
                <a:path w="73511" h="81370" extrusionOk="0">
                  <a:moveTo>
                    <a:pt x="63865" y="81371"/>
                  </a:moveTo>
                  <a:cubicBezTo>
                    <a:pt x="63580" y="81371"/>
                    <a:pt x="63389" y="81371"/>
                    <a:pt x="63103" y="81371"/>
                  </a:cubicBezTo>
                  <a:lnTo>
                    <a:pt x="8716" y="76894"/>
                  </a:lnTo>
                  <a:cubicBezTo>
                    <a:pt x="5953" y="76703"/>
                    <a:pt x="3382" y="75179"/>
                    <a:pt x="1762" y="72893"/>
                  </a:cubicBezTo>
                  <a:cubicBezTo>
                    <a:pt x="143" y="70607"/>
                    <a:pt x="-428" y="67750"/>
                    <a:pt x="333" y="64988"/>
                  </a:cubicBezTo>
                  <a:lnTo>
                    <a:pt x="15288" y="7171"/>
                  </a:lnTo>
                  <a:cubicBezTo>
                    <a:pt x="16621" y="2027"/>
                    <a:pt x="21765" y="-1021"/>
                    <a:pt x="26908" y="313"/>
                  </a:cubicBezTo>
                  <a:cubicBezTo>
                    <a:pt x="32052" y="1646"/>
                    <a:pt x="35100" y="6790"/>
                    <a:pt x="33766" y="11933"/>
                  </a:cubicBezTo>
                  <a:lnTo>
                    <a:pt x="21670" y="58796"/>
                  </a:lnTo>
                  <a:lnTo>
                    <a:pt x="64723" y="62321"/>
                  </a:lnTo>
                  <a:cubicBezTo>
                    <a:pt x="69961" y="62702"/>
                    <a:pt x="73867" y="67369"/>
                    <a:pt x="73486" y="72608"/>
                  </a:cubicBezTo>
                  <a:cubicBezTo>
                    <a:pt x="72914" y="77561"/>
                    <a:pt x="68723" y="81371"/>
                    <a:pt x="63865" y="81371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6"/>
            <p:cNvSpPr/>
            <p:nvPr/>
          </p:nvSpPr>
          <p:spPr>
            <a:xfrm>
              <a:off x="6428972" y="3530320"/>
              <a:ext cx="73229" cy="78606"/>
            </a:xfrm>
            <a:custGeom>
              <a:avLst/>
              <a:gdLst/>
              <a:ahLst/>
              <a:cxnLst/>
              <a:rect l="l" t="t" r="r" b="b"/>
              <a:pathLst>
                <a:path w="73229" h="78606" extrusionOk="0">
                  <a:moveTo>
                    <a:pt x="9546" y="78606"/>
                  </a:moveTo>
                  <a:cubicBezTo>
                    <a:pt x="7069" y="78606"/>
                    <a:pt x="4688" y="77654"/>
                    <a:pt x="2973" y="75939"/>
                  </a:cubicBezTo>
                  <a:cubicBezTo>
                    <a:pt x="973" y="74034"/>
                    <a:pt x="-170" y="71272"/>
                    <a:pt x="21" y="68415"/>
                  </a:cubicBezTo>
                  <a:lnTo>
                    <a:pt x="3926" y="8883"/>
                  </a:lnTo>
                  <a:cubicBezTo>
                    <a:pt x="4307" y="3645"/>
                    <a:pt x="8784" y="-356"/>
                    <a:pt x="14022" y="25"/>
                  </a:cubicBezTo>
                  <a:cubicBezTo>
                    <a:pt x="19261" y="406"/>
                    <a:pt x="23262" y="4883"/>
                    <a:pt x="22881" y="10122"/>
                  </a:cubicBezTo>
                  <a:lnTo>
                    <a:pt x="19737" y="58413"/>
                  </a:lnTo>
                  <a:lnTo>
                    <a:pt x="62695" y="53841"/>
                  </a:lnTo>
                  <a:cubicBezTo>
                    <a:pt x="68029" y="53365"/>
                    <a:pt x="72601" y="57080"/>
                    <a:pt x="73173" y="62319"/>
                  </a:cubicBezTo>
                  <a:cubicBezTo>
                    <a:pt x="73744" y="67557"/>
                    <a:pt x="69934" y="72225"/>
                    <a:pt x="64695" y="72796"/>
                  </a:cubicBezTo>
                  <a:lnTo>
                    <a:pt x="10498" y="78511"/>
                  </a:lnTo>
                  <a:cubicBezTo>
                    <a:pt x="10212" y="78606"/>
                    <a:pt x="9927" y="78606"/>
                    <a:pt x="9546" y="78606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6"/>
            <p:cNvSpPr/>
            <p:nvPr/>
          </p:nvSpPr>
          <p:spPr>
            <a:xfrm>
              <a:off x="6243034" y="3642875"/>
              <a:ext cx="73429" cy="61587"/>
            </a:xfrm>
            <a:custGeom>
              <a:avLst/>
              <a:gdLst/>
              <a:ahLst/>
              <a:cxnLst/>
              <a:rect l="l" t="t" r="r" b="b"/>
              <a:pathLst>
                <a:path w="73429" h="61587" extrusionOk="0">
                  <a:moveTo>
                    <a:pt x="42798" y="61587"/>
                  </a:moveTo>
                  <a:cubicBezTo>
                    <a:pt x="40131" y="61587"/>
                    <a:pt x="37560" y="60444"/>
                    <a:pt x="35750" y="58539"/>
                  </a:cubicBezTo>
                  <a:lnTo>
                    <a:pt x="2508" y="22344"/>
                  </a:lnTo>
                  <a:cubicBezTo>
                    <a:pt x="-1017" y="18439"/>
                    <a:pt x="-826" y="12438"/>
                    <a:pt x="3079" y="8914"/>
                  </a:cubicBezTo>
                  <a:cubicBezTo>
                    <a:pt x="6984" y="5390"/>
                    <a:pt x="12985" y="5580"/>
                    <a:pt x="16509" y="9485"/>
                  </a:cubicBezTo>
                  <a:lnTo>
                    <a:pt x="40322" y="35489"/>
                  </a:lnTo>
                  <a:lnTo>
                    <a:pt x="55371" y="5294"/>
                  </a:lnTo>
                  <a:cubicBezTo>
                    <a:pt x="57753" y="627"/>
                    <a:pt x="63372" y="-1373"/>
                    <a:pt x="68135" y="1008"/>
                  </a:cubicBezTo>
                  <a:cubicBezTo>
                    <a:pt x="72802" y="3389"/>
                    <a:pt x="74802" y="9104"/>
                    <a:pt x="72421" y="13772"/>
                  </a:cubicBezTo>
                  <a:lnTo>
                    <a:pt x="51276" y="56444"/>
                  </a:lnTo>
                  <a:cubicBezTo>
                    <a:pt x="49847" y="59206"/>
                    <a:pt x="47180" y="61206"/>
                    <a:pt x="44132" y="61587"/>
                  </a:cubicBezTo>
                  <a:cubicBezTo>
                    <a:pt x="43656" y="61492"/>
                    <a:pt x="43179" y="61587"/>
                    <a:pt x="42798" y="61587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6"/>
            <p:cNvSpPr/>
            <p:nvPr/>
          </p:nvSpPr>
          <p:spPr>
            <a:xfrm>
              <a:off x="6073750" y="3804768"/>
              <a:ext cx="70248" cy="70097"/>
            </a:xfrm>
            <a:custGeom>
              <a:avLst/>
              <a:gdLst/>
              <a:ahLst/>
              <a:cxnLst/>
              <a:rect l="l" t="t" r="r" b="b"/>
              <a:pathLst>
                <a:path w="70248" h="70097" extrusionOk="0">
                  <a:moveTo>
                    <a:pt x="36156" y="70097"/>
                  </a:moveTo>
                  <a:cubicBezTo>
                    <a:pt x="33012" y="70097"/>
                    <a:pt x="30155" y="68573"/>
                    <a:pt x="28345" y="66001"/>
                  </a:cubicBezTo>
                  <a:lnTo>
                    <a:pt x="1675" y="27520"/>
                  </a:lnTo>
                  <a:cubicBezTo>
                    <a:pt x="-1278" y="23234"/>
                    <a:pt x="-230" y="17233"/>
                    <a:pt x="4056" y="14281"/>
                  </a:cubicBezTo>
                  <a:cubicBezTo>
                    <a:pt x="8343" y="11233"/>
                    <a:pt x="14343" y="12376"/>
                    <a:pt x="17296" y="16662"/>
                  </a:cubicBezTo>
                  <a:lnTo>
                    <a:pt x="34632" y="41713"/>
                  </a:lnTo>
                  <a:lnTo>
                    <a:pt x="52158" y="5422"/>
                  </a:lnTo>
                  <a:cubicBezTo>
                    <a:pt x="54444" y="660"/>
                    <a:pt x="60063" y="-1340"/>
                    <a:pt x="64826" y="946"/>
                  </a:cubicBezTo>
                  <a:cubicBezTo>
                    <a:pt x="69588" y="3232"/>
                    <a:pt x="71589" y="8947"/>
                    <a:pt x="69303" y="13709"/>
                  </a:cubicBezTo>
                  <a:lnTo>
                    <a:pt x="44728" y="64668"/>
                  </a:lnTo>
                  <a:cubicBezTo>
                    <a:pt x="43299" y="67716"/>
                    <a:pt x="40251" y="69716"/>
                    <a:pt x="36918" y="70002"/>
                  </a:cubicBezTo>
                  <a:cubicBezTo>
                    <a:pt x="36632" y="70097"/>
                    <a:pt x="36441" y="70097"/>
                    <a:pt x="36156" y="70097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732;p6"/>
            <p:cNvSpPr/>
            <p:nvPr/>
          </p:nvSpPr>
          <p:spPr>
            <a:xfrm>
              <a:off x="6070771" y="4135639"/>
              <a:ext cx="60008" cy="67838"/>
            </a:xfrm>
            <a:custGeom>
              <a:avLst/>
              <a:gdLst/>
              <a:ahLst/>
              <a:cxnLst/>
              <a:rect l="l" t="t" r="r" b="b"/>
              <a:pathLst>
                <a:path w="60008" h="67838" extrusionOk="0">
                  <a:moveTo>
                    <a:pt x="23704" y="67839"/>
                  </a:moveTo>
                  <a:cubicBezTo>
                    <a:pt x="23228" y="67839"/>
                    <a:pt x="22751" y="67839"/>
                    <a:pt x="22275" y="67744"/>
                  </a:cubicBezTo>
                  <a:cubicBezTo>
                    <a:pt x="18560" y="67172"/>
                    <a:pt x="15608" y="64600"/>
                    <a:pt x="14560" y="60981"/>
                  </a:cubicBezTo>
                  <a:lnTo>
                    <a:pt x="368" y="12213"/>
                  </a:lnTo>
                  <a:cubicBezTo>
                    <a:pt x="-1061" y="7164"/>
                    <a:pt x="1796" y="1926"/>
                    <a:pt x="6845" y="402"/>
                  </a:cubicBezTo>
                  <a:cubicBezTo>
                    <a:pt x="11893" y="-1122"/>
                    <a:pt x="17227" y="1831"/>
                    <a:pt x="18656" y="6879"/>
                  </a:cubicBezTo>
                  <a:lnTo>
                    <a:pt x="27038" y="35739"/>
                  </a:lnTo>
                  <a:lnTo>
                    <a:pt x="42563" y="11927"/>
                  </a:lnTo>
                  <a:cubicBezTo>
                    <a:pt x="45421" y="7545"/>
                    <a:pt x="51326" y="6307"/>
                    <a:pt x="55708" y="9165"/>
                  </a:cubicBezTo>
                  <a:cubicBezTo>
                    <a:pt x="60089" y="12022"/>
                    <a:pt x="61328" y="17928"/>
                    <a:pt x="58470" y="22309"/>
                  </a:cubicBezTo>
                  <a:lnTo>
                    <a:pt x="31610" y="63457"/>
                  </a:lnTo>
                  <a:cubicBezTo>
                    <a:pt x="29895" y="66219"/>
                    <a:pt x="26942" y="67839"/>
                    <a:pt x="23704" y="67839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733;p6"/>
            <p:cNvSpPr/>
            <p:nvPr/>
          </p:nvSpPr>
          <p:spPr>
            <a:xfrm>
              <a:off x="5891243" y="3983967"/>
              <a:ext cx="79697" cy="71682"/>
            </a:xfrm>
            <a:custGeom>
              <a:avLst/>
              <a:gdLst/>
              <a:ahLst/>
              <a:cxnLst/>
              <a:rect l="l" t="t" r="r" b="b"/>
              <a:pathLst>
                <a:path w="79697" h="71682" extrusionOk="0">
                  <a:moveTo>
                    <a:pt x="48546" y="71492"/>
                  </a:moveTo>
                  <a:cubicBezTo>
                    <a:pt x="45498" y="71492"/>
                    <a:pt x="42736" y="70063"/>
                    <a:pt x="40926" y="67682"/>
                  </a:cubicBezTo>
                  <a:lnTo>
                    <a:pt x="1874" y="15199"/>
                  </a:lnTo>
                  <a:cubicBezTo>
                    <a:pt x="-1174" y="11104"/>
                    <a:pt x="-412" y="5389"/>
                    <a:pt x="3493" y="2150"/>
                  </a:cubicBezTo>
                  <a:cubicBezTo>
                    <a:pt x="7398" y="-1088"/>
                    <a:pt x="13209" y="-612"/>
                    <a:pt x="16638" y="3198"/>
                  </a:cubicBezTo>
                  <a:lnTo>
                    <a:pt x="26163" y="13866"/>
                  </a:lnTo>
                  <a:cubicBezTo>
                    <a:pt x="27496" y="15390"/>
                    <a:pt x="28258" y="17200"/>
                    <a:pt x="28544" y="19105"/>
                  </a:cubicBezTo>
                  <a:lnTo>
                    <a:pt x="47689" y="44917"/>
                  </a:lnTo>
                  <a:lnTo>
                    <a:pt x="61977" y="20724"/>
                  </a:lnTo>
                  <a:cubicBezTo>
                    <a:pt x="64644" y="16152"/>
                    <a:pt x="70454" y="14723"/>
                    <a:pt x="75026" y="17390"/>
                  </a:cubicBezTo>
                  <a:cubicBezTo>
                    <a:pt x="79598" y="20057"/>
                    <a:pt x="81027" y="25867"/>
                    <a:pt x="78360" y="30439"/>
                  </a:cubicBezTo>
                  <a:lnTo>
                    <a:pt x="56738" y="67015"/>
                  </a:lnTo>
                  <a:cubicBezTo>
                    <a:pt x="55119" y="69778"/>
                    <a:pt x="52261" y="71492"/>
                    <a:pt x="49023" y="71683"/>
                  </a:cubicBezTo>
                  <a:cubicBezTo>
                    <a:pt x="48832" y="71492"/>
                    <a:pt x="48737" y="71492"/>
                    <a:pt x="48546" y="71492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4" name="Google Shape;734;p6"/>
            <p:cNvSpPr/>
            <p:nvPr/>
          </p:nvSpPr>
          <p:spPr>
            <a:xfrm>
              <a:off x="5913510" y="2763095"/>
              <a:ext cx="197580" cy="138551"/>
            </a:xfrm>
            <a:custGeom>
              <a:avLst/>
              <a:gdLst/>
              <a:ahLst/>
              <a:cxnLst/>
              <a:rect l="l" t="t" r="r" b="b"/>
              <a:pathLst>
                <a:path w="197580" h="138551" extrusionOk="0">
                  <a:moveTo>
                    <a:pt x="98002" y="3345"/>
                  </a:moveTo>
                  <a:cubicBezTo>
                    <a:pt x="91811" y="107"/>
                    <a:pt x="84858" y="-1036"/>
                    <a:pt x="78190" y="1059"/>
                  </a:cubicBezTo>
                  <a:cubicBezTo>
                    <a:pt x="65903" y="4965"/>
                    <a:pt x="58855" y="18490"/>
                    <a:pt x="58474" y="31349"/>
                  </a:cubicBezTo>
                  <a:cubicBezTo>
                    <a:pt x="58093" y="44208"/>
                    <a:pt x="63141" y="56495"/>
                    <a:pt x="68189" y="68306"/>
                  </a:cubicBezTo>
                  <a:cubicBezTo>
                    <a:pt x="63998" y="56495"/>
                    <a:pt x="59426" y="44398"/>
                    <a:pt x="50758" y="35349"/>
                  </a:cubicBezTo>
                  <a:cubicBezTo>
                    <a:pt x="38947" y="23062"/>
                    <a:pt x="17707" y="17823"/>
                    <a:pt x="5610" y="35445"/>
                  </a:cubicBezTo>
                  <a:cubicBezTo>
                    <a:pt x="-867" y="44874"/>
                    <a:pt x="-1343" y="57162"/>
                    <a:pt x="2181" y="68020"/>
                  </a:cubicBezTo>
                  <a:cubicBezTo>
                    <a:pt x="11039" y="95738"/>
                    <a:pt x="19993" y="130504"/>
                    <a:pt x="63427" y="137838"/>
                  </a:cubicBezTo>
                  <a:cubicBezTo>
                    <a:pt x="119529" y="139934"/>
                    <a:pt x="177346" y="140410"/>
                    <a:pt x="193729" y="94404"/>
                  </a:cubicBezTo>
                  <a:cubicBezTo>
                    <a:pt x="199634" y="77831"/>
                    <a:pt x="199063" y="58495"/>
                    <a:pt x="189823" y="43446"/>
                  </a:cubicBezTo>
                  <a:cubicBezTo>
                    <a:pt x="180584" y="28491"/>
                    <a:pt x="161915" y="19062"/>
                    <a:pt x="144770" y="22967"/>
                  </a:cubicBezTo>
                  <a:cubicBezTo>
                    <a:pt x="127625" y="26872"/>
                    <a:pt x="114385" y="45351"/>
                    <a:pt x="118386" y="62496"/>
                  </a:cubicBezTo>
                  <a:cubicBezTo>
                    <a:pt x="119815" y="48018"/>
                    <a:pt x="120196" y="32682"/>
                    <a:pt x="113814" y="19538"/>
                  </a:cubicBezTo>
                  <a:cubicBezTo>
                    <a:pt x="110480" y="12775"/>
                    <a:pt x="104670" y="6870"/>
                    <a:pt x="98002" y="33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5" name="Google Shape;735;p6"/>
            <p:cNvSpPr/>
            <p:nvPr/>
          </p:nvSpPr>
          <p:spPr>
            <a:xfrm>
              <a:off x="6824162" y="2990896"/>
              <a:ext cx="147430" cy="129462"/>
            </a:xfrm>
            <a:custGeom>
              <a:avLst/>
              <a:gdLst/>
              <a:ahLst/>
              <a:cxnLst/>
              <a:rect l="l" t="t" r="r" b="b"/>
              <a:pathLst>
                <a:path w="147430" h="129462" extrusionOk="0">
                  <a:moveTo>
                    <a:pt x="97654" y="15479"/>
                  </a:moveTo>
                  <a:cubicBezTo>
                    <a:pt x="94511" y="10812"/>
                    <a:pt x="89939" y="7288"/>
                    <a:pt x="84415" y="6145"/>
                  </a:cubicBezTo>
                  <a:cubicBezTo>
                    <a:pt x="74223" y="4144"/>
                    <a:pt x="63841" y="11002"/>
                    <a:pt x="58602" y="20051"/>
                  </a:cubicBezTo>
                  <a:cubicBezTo>
                    <a:pt x="53363" y="29100"/>
                    <a:pt x="52125" y="39768"/>
                    <a:pt x="51173" y="50150"/>
                  </a:cubicBezTo>
                  <a:cubicBezTo>
                    <a:pt x="52792" y="40149"/>
                    <a:pt x="54220" y="29767"/>
                    <a:pt x="51553" y="19956"/>
                  </a:cubicBezTo>
                  <a:cubicBezTo>
                    <a:pt x="47934" y="6621"/>
                    <a:pt x="34790" y="-5381"/>
                    <a:pt x="19359" y="2525"/>
                  </a:cubicBezTo>
                  <a:cubicBezTo>
                    <a:pt x="11072" y="6716"/>
                    <a:pt x="6024" y="15289"/>
                    <a:pt x="4214" y="24433"/>
                  </a:cubicBezTo>
                  <a:cubicBezTo>
                    <a:pt x="-263" y="47578"/>
                    <a:pt x="-7311" y="75868"/>
                    <a:pt x="20692" y="97966"/>
                  </a:cubicBezTo>
                  <a:cubicBezTo>
                    <a:pt x="59840" y="121302"/>
                    <a:pt x="100798" y="143971"/>
                    <a:pt x="130325" y="117682"/>
                  </a:cubicBezTo>
                  <a:cubicBezTo>
                    <a:pt x="140993" y="108157"/>
                    <a:pt x="148137" y="94156"/>
                    <a:pt x="147375" y="79868"/>
                  </a:cubicBezTo>
                  <a:cubicBezTo>
                    <a:pt x="146613" y="65581"/>
                    <a:pt x="136993" y="51674"/>
                    <a:pt x="123277" y="47769"/>
                  </a:cubicBezTo>
                  <a:cubicBezTo>
                    <a:pt x="109561" y="43864"/>
                    <a:pt x="92892" y="51865"/>
                    <a:pt x="89177" y="65676"/>
                  </a:cubicBezTo>
                  <a:cubicBezTo>
                    <a:pt x="95845" y="55865"/>
                    <a:pt x="102036" y="45197"/>
                    <a:pt x="102608" y="33291"/>
                  </a:cubicBezTo>
                  <a:cubicBezTo>
                    <a:pt x="102893" y="27004"/>
                    <a:pt x="101083" y="20623"/>
                    <a:pt x="97654" y="1547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736;p6"/>
            <p:cNvSpPr/>
            <p:nvPr/>
          </p:nvSpPr>
          <p:spPr>
            <a:xfrm>
              <a:off x="5224498" y="2514610"/>
              <a:ext cx="133010" cy="138675"/>
            </a:xfrm>
            <a:custGeom>
              <a:avLst/>
              <a:gdLst/>
              <a:ahLst/>
              <a:cxnLst/>
              <a:rect l="l" t="t" r="r" b="b"/>
              <a:pathLst>
                <a:path w="133010" h="138675" extrusionOk="0">
                  <a:moveTo>
                    <a:pt x="29491" y="29327"/>
                  </a:moveTo>
                  <a:cubicBezTo>
                    <a:pt x="31110" y="24279"/>
                    <a:pt x="34348" y="19992"/>
                    <a:pt x="39206" y="17802"/>
                  </a:cubicBezTo>
                  <a:cubicBezTo>
                    <a:pt x="48160" y="13801"/>
                    <a:pt x="59590" y="18183"/>
                    <a:pt x="66829" y="25612"/>
                  </a:cubicBezTo>
                  <a:cubicBezTo>
                    <a:pt x="74068" y="33042"/>
                    <a:pt x="78163" y="42852"/>
                    <a:pt x="81878" y="52568"/>
                  </a:cubicBezTo>
                  <a:cubicBezTo>
                    <a:pt x="77687" y="43424"/>
                    <a:pt x="73496" y="33899"/>
                    <a:pt x="73306" y="23993"/>
                  </a:cubicBezTo>
                  <a:cubicBezTo>
                    <a:pt x="73020" y="10658"/>
                    <a:pt x="81973" y="-3439"/>
                    <a:pt x="98356" y="752"/>
                  </a:cubicBezTo>
                  <a:cubicBezTo>
                    <a:pt x="107215" y="3038"/>
                    <a:pt x="114168" y="9991"/>
                    <a:pt x="118264" y="18278"/>
                  </a:cubicBezTo>
                  <a:cubicBezTo>
                    <a:pt x="128646" y="39328"/>
                    <a:pt x="142933" y="64474"/>
                    <a:pt x="123026" y="91335"/>
                  </a:cubicBezTo>
                  <a:cubicBezTo>
                    <a:pt x="93118" y="121529"/>
                    <a:pt x="61399" y="151628"/>
                    <a:pt x="26824" y="132864"/>
                  </a:cubicBezTo>
                  <a:cubicBezTo>
                    <a:pt x="14441" y="126101"/>
                    <a:pt x="4059" y="114290"/>
                    <a:pt x="916" y="100669"/>
                  </a:cubicBezTo>
                  <a:cubicBezTo>
                    <a:pt x="-2228" y="87048"/>
                    <a:pt x="2821" y="71808"/>
                    <a:pt x="14536" y="65236"/>
                  </a:cubicBezTo>
                  <a:cubicBezTo>
                    <a:pt x="26252" y="58664"/>
                    <a:pt x="43778" y="62760"/>
                    <a:pt x="51017" y="75047"/>
                  </a:cubicBezTo>
                  <a:cubicBezTo>
                    <a:pt x="42159" y="67141"/>
                    <a:pt x="33396" y="58188"/>
                    <a:pt x="29681" y="47139"/>
                  </a:cubicBezTo>
                  <a:cubicBezTo>
                    <a:pt x="27776" y="41424"/>
                    <a:pt x="27681" y="34851"/>
                    <a:pt x="29491" y="293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37" name="Google Shape;737;p6"/>
          <p:cNvSpPr txBox="1">
            <a:spLocks noGrp="1"/>
          </p:cNvSpPr>
          <p:nvPr>
            <p:ph type="title"/>
          </p:nvPr>
        </p:nvSpPr>
        <p:spPr>
          <a:xfrm>
            <a:off x="2296072" y="2710400"/>
            <a:ext cx="7599900" cy="13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738" name="Google Shape;738;p6"/>
          <p:cNvSpPr/>
          <p:nvPr/>
        </p:nvSpPr>
        <p:spPr>
          <a:xfrm>
            <a:off x="10274976" y="1419802"/>
            <a:ext cx="1611171" cy="951747"/>
          </a:xfrm>
          <a:custGeom>
            <a:avLst/>
            <a:gdLst/>
            <a:ahLst/>
            <a:cxnLst/>
            <a:rect l="l" t="t" r="r" b="b"/>
            <a:pathLst>
              <a:path w="2072246" h="1224112" extrusionOk="0">
                <a:moveTo>
                  <a:pt x="821417" y="373300"/>
                </a:moveTo>
                <a:cubicBezTo>
                  <a:pt x="810844" y="235188"/>
                  <a:pt x="878757" y="104696"/>
                  <a:pt x="994296" y="41354"/>
                </a:cubicBezTo>
                <a:cubicBezTo>
                  <a:pt x="1124598" y="-30083"/>
                  <a:pt x="1304906" y="-10176"/>
                  <a:pt x="1402252" y="110506"/>
                </a:cubicBezTo>
                <a:cubicBezTo>
                  <a:pt x="1504645" y="237379"/>
                  <a:pt x="1455115" y="400828"/>
                  <a:pt x="1450639" y="414734"/>
                </a:cubicBezTo>
                <a:cubicBezTo>
                  <a:pt x="1467021" y="395303"/>
                  <a:pt x="1534744" y="319580"/>
                  <a:pt x="1644282" y="311007"/>
                </a:cubicBezTo>
                <a:cubicBezTo>
                  <a:pt x="1675809" y="308531"/>
                  <a:pt x="1786204" y="299958"/>
                  <a:pt x="1837925" y="380158"/>
                </a:cubicBezTo>
                <a:cubicBezTo>
                  <a:pt x="1888027" y="457882"/>
                  <a:pt x="1840973" y="553895"/>
                  <a:pt x="1837925" y="559990"/>
                </a:cubicBezTo>
                <a:cubicBezTo>
                  <a:pt x="1861547" y="561324"/>
                  <a:pt x="1954606" y="569420"/>
                  <a:pt x="2017757" y="642953"/>
                </a:cubicBezTo>
                <a:cubicBezTo>
                  <a:pt x="2098910" y="737537"/>
                  <a:pt x="2081384" y="882983"/>
                  <a:pt x="2017757" y="967946"/>
                </a:cubicBezTo>
                <a:cubicBezTo>
                  <a:pt x="1915744" y="1104249"/>
                  <a:pt x="1708480" y="1067864"/>
                  <a:pt x="1651235" y="1057862"/>
                </a:cubicBezTo>
                <a:cubicBezTo>
                  <a:pt x="1502549" y="1031764"/>
                  <a:pt x="1405966" y="944515"/>
                  <a:pt x="1367676" y="905748"/>
                </a:cubicBezTo>
                <a:cubicBezTo>
                  <a:pt x="1361389" y="941467"/>
                  <a:pt x="1346435" y="999950"/>
                  <a:pt x="1305477" y="1057862"/>
                </a:cubicBezTo>
                <a:cubicBezTo>
                  <a:pt x="1183462" y="1230646"/>
                  <a:pt x="954195" y="1225026"/>
                  <a:pt x="925144" y="1223788"/>
                </a:cubicBezTo>
                <a:cubicBezTo>
                  <a:pt x="875519" y="1221788"/>
                  <a:pt x="758838" y="1217120"/>
                  <a:pt x="662350" y="1127014"/>
                </a:cubicBezTo>
                <a:cubicBezTo>
                  <a:pt x="592626" y="1061863"/>
                  <a:pt x="567766" y="984329"/>
                  <a:pt x="558622" y="947182"/>
                </a:cubicBezTo>
                <a:cubicBezTo>
                  <a:pt x="536810" y="972423"/>
                  <a:pt x="498424" y="1009380"/>
                  <a:pt x="441083" y="1030145"/>
                </a:cubicBezTo>
                <a:cubicBezTo>
                  <a:pt x="309353" y="1077960"/>
                  <a:pt x="156096" y="1012142"/>
                  <a:pt x="74562" y="912606"/>
                </a:cubicBezTo>
                <a:cubicBezTo>
                  <a:pt x="-40881" y="771636"/>
                  <a:pt x="-5449" y="571706"/>
                  <a:pt x="67609" y="449310"/>
                </a:cubicBezTo>
                <a:cubicBezTo>
                  <a:pt x="173717" y="271573"/>
                  <a:pt x="369360" y="240046"/>
                  <a:pt x="406413" y="234902"/>
                </a:cubicBezTo>
                <a:cubicBezTo>
                  <a:pt x="638346" y="202993"/>
                  <a:pt x="800557" y="353298"/>
                  <a:pt x="821417" y="3733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9" name="Google Shape;739;p6"/>
          <p:cNvSpPr/>
          <p:nvPr/>
        </p:nvSpPr>
        <p:spPr>
          <a:xfrm>
            <a:off x="365174" y="719575"/>
            <a:ext cx="1992408" cy="1175111"/>
          </a:xfrm>
          <a:custGeom>
            <a:avLst/>
            <a:gdLst/>
            <a:ahLst/>
            <a:cxnLst/>
            <a:rect l="l" t="t" r="r" b="b"/>
            <a:pathLst>
              <a:path w="1786913" h="1175111" extrusionOk="0">
                <a:moveTo>
                  <a:pt x="311926" y="495440"/>
                </a:moveTo>
                <a:cubicBezTo>
                  <a:pt x="284970" y="351803"/>
                  <a:pt x="363932" y="213976"/>
                  <a:pt x="484805" y="170447"/>
                </a:cubicBezTo>
                <a:cubicBezTo>
                  <a:pt x="627775" y="118917"/>
                  <a:pt x="805511" y="207880"/>
                  <a:pt x="851327" y="377902"/>
                </a:cubicBezTo>
                <a:cubicBezTo>
                  <a:pt x="869424" y="132538"/>
                  <a:pt x="1091738" y="-29578"/>
                  <a:pt x="1287000" y="4522"/>
                </a:cubicBezTo>
                <a:cubicBezTo>
                  <a:pt x="1488740" y="39764"/>
                  <a:pt x="1644759" y="281604"/>
                  <a:pt x="1563606" y="523158"/>
                </a:cubicBezTo>
                <a:cubicBezTo>
                  <a:pt x="1655904" y="525158"/>
                  <a:pt x="1738009" y="573355"/>
                  <a:pt x="1771061" y="647649"/>
                </a:cubicBezTo>
                <a:cubicBezTo>
                  <a:pt x="1821829" y="761664"/>
                  <a:pt x="1744581" y="908825"/>
                  <a:pt x="1625804" y="945020"/>
                </a:cubicBezTo>
                <a:cubicBezTo>
                  <a:pt x="1505885" y="981596"/>
                  <a:pt x="1402062" y="887013"/>
                  <a:pt x="1397585" y="882822"/>
                </a:cubicBezTo>
                <a:cubicBezTo>
                  <a:pt x="1381964" y="989502"/>
                  <a:pt x="1315670" y="1079418"/>
                  <a:pt x="1224707" y="1111041"/>
                </a:cubicBezTo>
                <a:cubicBezTo>
                  <a:pt x="1097453" y="1155237"/>
                  <a:pt x="934861" y="1080751"/>
                  <a:pt x="871996" y="924351"/>
                </a:cubicBezTo>
                <a:cubicBezTo>
                  <a:pt x="865995" y="1040080"/>
                  <a:pt x="791700" y="1137711"/>
                  <a:pt x="692164" y="1166381"/>
                </a:cubicBezTo>
                <a:cubicBezTo>
                  <a:pt x="567196" y="1202386"/>
                  <a:pt x="419844" y="1124471"/>
                  <a:pt x="374029" y="979691"/>
                </a:cubicBezTo>
                <a:cubicBezTo>
                  <a:pt x="359456" y="992073"/>
                  <a:pt x="272778" y="1063892"/>
                  <a:pt x="173528" y="1041889"/>
                </a:cubicBezTo>
                <a:cubicBezTo>
                  <a:pt x="47988" y="1014076"/>
                  <a:pt x="-6685" y="856342"/>
                  <a:pt x="649" y="744519"/>
                </a:cubicBezTo>
                <a:cubicBezTo>
                  <a:pt x="1506" y="731946"/>
                  <a:pt x="15508" y="559543"/>
                  <a:pt x="152763" y="502489"/>
                </a:cubicBezTo>
                <a:cubicBezTo>
                  <a:pt x="220391" y="474295"/>
                  <a:pt x="284589" y="487915"/>
                  <a:pt x="311926" y="4954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0" name="Google Shape;740;p6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7C7A74"/>
                </a:solidFill>
                <a:effectLst/>
                <a:uLnTx/>
                <a:uFillTx/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7C7A74"/>
              </a:solidFill>
              <a:effectLst/>
              <a:uLnTx/>
              <a:uFillTx/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859382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Talking Points">
  <p:cSld name="003 Talking Points">
    <p:bg>
      <p:bgPr>
        <a:solidFill>
          <a:srgbClr val="F6EFE2"/>
        </a:solidFill>
        <a:effectLst/>
      </p:bgPr>
    </p:bg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7"/>
          <p:cNvSpPr/>
          <p:nvPr/>
        </p:nvSpPr>
        <p:spPr>
          <a:xfrm>
            <a:off x="0" y="5690274"/>
            <a:ext cx="12181522" cy="1154112"/>
          </a:xfrm>
          <a:custGeom>
            <a:avLst/>
            <a:gdLst/>
            <a:ahLst/>
            <a:cxnLst/>
            <a:rect l="l" t="t" r="r" b="b"/>
            <a:pathLst>
              <a:path w="12181522" h="1361784" extrusionOk="0">
                <a:moveTo>
                  <a:pt x="0" y="101341"/>
                </a:moveTo>
                <a:cubicBezTo>
                  <a:pt x="349568" y="38286"/>
                  <a:pt x="880301" y="-28198"/>
                  <a:pt x="1522952" y="12473"/>
                </a:cubicBezTo>
                <a:cubicBezTo>
                  <a:pt x="2023967" y="44096"/>
                  <a:pt x="2344769" y="125249"/>
                  <a:pt x="2805684" y="215641"/>
                </a:cubicBezTo>
                <a:cubicBezTo>
                  <a:pt x="2805684" y="215641"/>
                  <a:pt x="3932015" y="436717"/>
                  <a:pt x="5040916" y="520441"/>
                </a:cubicBezTo>
                <a:cubicBezTo>
                  <a:pt x="5568506" y="560256"/>
                  <a:pt x="6649974" y="635408"/>
                  <a:pt x="8000048" y="418810"/>
                </a:cubicBezTo>
                <a:cubicBezTo>
                  <a:pt x="8740330" y="300033"/>
                  <a:pt x="8807672" y="214498"/>
                  <a:pt x="9447848" y="114010"/>
                </a:cubicBezTo>
                <a:cubicBezTo>
                  <a:pt x="10592848" y="-65632"/>
                  <a:pt x="11552110" y="23808"/>
                  <a:pt x="12181523" y="126678"/>
                </a:cubicBezTo>
                <a:cubicBezTo>
                  <a:pt x="12181523" y="538348"/>
                  <a:pt x="12181523" y="950019"/>
                  <a:pt x="12181523" y="1361785"/>
                </a:cubicBezTo>
                <a:cubicBezTo>
                  <a:pt x="8121015" y="1361785"/>
                  <a:pt x="4060603" y="1361785"/>
                  <a:pt x="95" y="1361785"/>
                </a:cubicBezTo>
                <a:cubicBezTo>
                  <a:pt x="0" y="941732"/>
                  <a:pt x="0" y="521584"/>
                  <a:pt x="0" y="10134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743" name="Google Shape;743;p7"/>
          <p:cNvGrpSpPr/>
          <p:nvPr/>
        </p:nvGrpSpPr>
        <p:grpSpPr>
          <a:xfrm>
            <a:off x="8374475" y="3856917"/>
            <a:ext cx="1757671" cy="2931014"/>
            <a:chOff x="-147725" y="171801"/>
            <a:chExt cx="3581966" cy="5973128"/>
          </a:xfrm>
        </p:grpSpPr>
        <p:grpSp>
          <p:nvGrpSpPr>
            <p:cNvPr id="744" name="Google Shape;744;p7"/>
            <p:cNvGrpSpPr/>
            <p:nvPr/>
          </p:nvGrpSpPr>
          <p:grpSpPr>
            <a:xfrm>
              <a:off x="-147725" y="171801"/>
              <a:ext cx="3551372" cy="5973128"/>
              <a:chOff x="5007697" y="599571"/>
              <a:chExt cx="3551372" cy="5973128"/>
            </a:xfrm>
          </p:grpSpPr>
          <p:grpSp>
            <p:nvGrpSpPr>
              <p:cNvPr id="745" name="Google Shape;745;p7"/>
              <p:cNvGrpSpPr/>
              <p:nvPr/>
            </p:nvGrpSpPr>
            <p:grpSpPr>
              <a:xfrm>
                <a:off x="5007697" y="599571"/>
                <a:ext cx="3551372" cy="5973128"/>
                <a:chOff x="6083206" y="490713"/>
                <a:chExt cx="3551372" cy="5973128"/>
              </a:xfrm>
            </p:grpSpPr>
            <p:grpSp>
              <p:nvGrpSpPr>
                <p:cNvPr id="746" name="Google Shape;746;p7"/>
                <p:cNvGrpSpPr/>
                <p:nvPr/>
              </p:nvGrpSpPr>
              <p:grpSpPr>
                <a:xfrm>
                  <a:off x="6516762" y="5322936"/>
                  <a:ext cx="495570" cy="986885"/>
                  <a:chOff x="4753275" y="5275039"/>
                  <a:chExt cx="495570" cy="986885"/>
                </a:xfrm>
              </p:grpSpPr>
              <p:sp>
                <p:nvSpPr>
                  <p:cNvPr id="747" name="Google Shape;747;p7"/>
                  <p:cNvSpPr/>
                  <p:nvPr/>
                </p:nvSpPr>
                <p:spPr>
                  <a:xfrm>
                    <a:off x="4757025" y="5279135"/>
                    <a:ext cx="485248" cy="9793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5248" h="979394" extrusionOk="0">
                        <a:moveTo>
                          <a:pt x="144158" y="0"/>
                        </a:moveTo>
                        <a:cubicBezTo>
                          <a:pt x="-2622" y="240221"/>
                          <a:pt x="-39960" y="544449"/>
                          <a:pt x="44336" y="813054"/>
                        </a:cubicBezTo>
                        <a:cubicBezTo>
                          <a:pt x="58814" y="859250"/>
                          <a:pt x="77673" y="905828"/>
                          <a:pt x="112440" y="939546"/>
                        </a:cubicBezTo>
                        <a:cubicBezTo>
                          <a:pt x="147206" y="973264"/>
                          <a:pt x="201308" y="990981"/>
                          <a:pt x="245409" y="970979"/>
                        </a:cubicBezTo>
                        <a:cubicBezTo>
                          <a:pt x="288366" y="951548"/>
                          <a:pt x="310750" y="902018"/>
                          <a:pt x="313798" y="854964"/>
                        </a:cubicBezTo>
                        <a:cubicBezTo>
                          <a:pt x="316846" y="807911"/>
                          <a:pt x="304368" y="761429"/>
                          <a:pt x="296463" y="714947"/>
                        </a:cubicBezTo>
                        <a:cubicBezTo>
                          <a:pt x="258553" y="492157"/>
                          <a:pt x="330562" y="253270"/>
                          <a:pt x="485248" y="88488"/>
                        </a:cubicBezTo>
                        <a:cubicBezTo>
                          <a:pt x="359423" y="57626"/>
                          <a:pt x="269888" y="30861"/>
                          <a:pt x="144158" y="0"/>
                        </a:cubicBezTo>
                        <a:close/>
                      </a:path>
                    </a:pathLst>
                  </a:custGeom>
                  <a:solidFill>
                    <a:srgbClr val="EAE1D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8" name="Google Shape;748;p7"/>
                  <p:cNvSpPr/>
                  <p:nvPr/>
                </p:nvSpPr>
                <p:spPr>
                  <a:xfrm>
                    <a:off x="4753275" y="5275039"/>
                    <a:ext cx="495570" cy="9868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5570" h="986885" extrusionOk="0">
                        <a:moveTo>
                          <a:pt x="209249" y="986885"/>
                        </a:moveTo>
                        <a:cubicBezTo>
                          <a:pt x="176197" y="986885"/>
                          <a:pt x="140669" y="972502"/>
                          <a:pt x="113618" y="946214"/>
                        </a:cubicBezTo>
                        <a:cubicBezTo>
                          <a:pt x="77137" y="910780"/>
                          <a:pt x="58277" y="861632"/>
                          <a:pt x="44561" y="818198"/>
                        </a:cubicBezTo>
                        <a:cubicBezTo>
                          <a:pt x="-40116" y="548450"/>
                          <a:pt x="-2683" y="243459"/>
                          <a:pt x="144669" y="2191"/>
                        </a:cubicBezTo>
                        <a:lnTo>
                          <a:pt x="146003" y="0"/>
                        </a:lnTo>
                        <a:lnTo>
                          <a:pt x="148574" y="667"/>
                        </a:lnTo>
                        <a:cubicBezTo>
                          <a:pt x="211439" y="16097"/>
                          <a:pt x="266208" y="30766"/>
                          <a:pt x="319167" y="44863"/>
                        </a:cubicBezTo>
                        <a:cubicBezTo>
                          <a:pt x="372126" y="59055"/>
                          <a:pt x="426800" y="73628"/>
                          <a:pt x="489665" y="89059"/>
                        </a:cubicBezTo>
                        <a:lnTo>
                          <a:pt x="495570" y="90488"/>
                        </a:lnTo>
                        <a:lnTo>
                          <a:pt x="491379" y="94965"/>
                        </a:lnTo>
                        <a:cubicBezTo>
                          <a:pt x="337931" y="258413"/>
                          <a:pt x="265922" y="497300"/>
                          <a:pt x="303546" y="718375"/>
                        </a:cubicBezTo>
                        <a:cubicBezTo>
                          <a:pt x="305356" y="728853"/>
                          <a:pt x="307356" y="739330"/>
                          <a:pt x="309356" y="749808"/>
                        </a:cubicBezTo>
                        <a:cubicBezTo>
                          <a:pt x="316214" y="785527"/>
                          <a:pt x="323263" y="822389"/>
                          <a:pt x="320882" y="859250"/>
                        </a:cubicBezTo>
                        <a:cubicBezTo>
                          <a:pt x="318119" y="902589"/>
                          <a:pt x="298117" y="956691"/>
                          <a:pt x="250397" y="978313"/>
                        </a:cubicBezTo>
                        <a:cubicBezTo>
                          <a:pt x="237919" y="984123"/>
                          <a:pt x="223822" y="986885"/>
                          <a:pt x="209249" y="986885"/>
                        </a:cubicBezTo>
                        <a:close/>
                        <a:moveTo>
                          <a:pt x="149527" y="8192"/>
                        </a:moveTo>
                        <a:cubicBezTo>
                          <a:pt x="4271" y="247365"/>
                          <a:pt x="-32401" y="549117"/>
                          <a:pt x="51419" y="816102"/>
                        </a:cubicBezTo>
                        <a:cubicBezTo>
                          <a:pt x="64754" y="858679"/>
                          <a:pt x="83233" y="906780"/>
                          <a:pt x="118571" y="941070"/>
                        </a:cubicBezTo>
                        <a:cubicBezTo>
                          <a:pt x="155528" y="976884"/>
                          <a:pt x="208487" y="989552"/>
                          <a:pt x="247539" y="971836"/>
                        </a:cubicBezTo>
                        <a:cubicBezTo>
                          <a:pt x="292402" y="951548"/>
                          <a:pt x="311166" y="900208"/>
                          <a:pt x="313833" y="858869"/>
                        </a:cubicBezTo>
                        <a:cubicBezTo>
                          <a:pt x="316119" y="822865"/>
                          <a:pt x="309166" y="786479"/>
                          <a:pt x="302403" y="751237"/>
                        </a:cubicBezTo>
                        <a:cubicBezTo>
                          <a:pt x="300403" y="740759"/>
                          <a:pt x="298403" y="730186"/>
                          <a:pt x="296593" y="719709"/>
                        </a:cubicBezTo>
                        <a:cubicBezTo>
                          <a:pt x="258969" y="498539"/>
                          <a:pt x="330026" y="259652"/>
                          <a:pt x="482140" y="94679"/>
                        </a:cubicBezTo>
                        <a:cubicBezTo>
                          <a:pt x="421656" y="79724"/>
                          <a:pt x="368697" y="65627"/>
                          <a:pt x="317453" y="51911"/>
                        </a:cubicBezTo>
                        <a:cubicBezTo>
                          <a:pt x="265256" y="37814"/>
                          <a:pt x="211344" y="23431"/>
                          <a:pt x="149527" y="8192"/>
                        </a:cubicBezTo>
                        <a:close/>
                      </a:path>
                    </a:pathLst>
                  </a:custGeom>
                  <a:solidFill>
                    <a:srgbClr val="D9D7D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749" name="Google Shape;749;p7"/>
                <p:cNvSpPr/>
                <p:nvPr/>
              </p:nvSpPr>
              <p:spPr>
                <a:xfrm>
                  <a:off x="6546846" y="6028738"/>
                  <a:ext cx="288100" cy="27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100" h="276275" extrusionOk="0">
                      <a:moveTo>
                        <a:pt x="0" y="44006"/>
                      </a:moveTo>
                      <a:cubicBezTo>
                        <a:pt x="5239" y="66199"/>
                        <a:pt x="11335" y="88106"/>
                        <a:pt x="18098" y="109919"/>
                      </a:cubicBezTo>
                      <a:cubicBezTo>
                        <a:pt x="32671" y="156115"/>
                        <a:pt x="51530" y="202692"/>
                        <a:pt x="86297" y="236411"/>
                      </a:cubicBezTo>
                      <a:cubicBezTo>
                        <a:pt x="121063" y="270225"/>
                        <a:pt x="175165" y="287846"/>
                        <a:pt x="219266" y="267844"/>
                      </a:cubicBezTo>
                      <a:cubicBezTo>
                        <a:pt x="262223" y="248412"/>
                        <a:pt x="284607" y="198977"/>
                        <a:pt x="287655" y="151829"/>
                      </a:cubicBezTo>
                      <a:cubicBezTo>
                        <a:pt x="290608" y="104775"/>
                        <a:pt x="278225" y="58388"/>
                        <a:pt x="270320" y="11811"/>
                      </a:cubicBezTo>
                      <a:cubicBezTo>
                        <a:pt x="269653" y="7906"/>
                        <a:pt x="268986" y="4001"/>
                        <a:pt x="268510" y="0"/>
                      </a:cubicBezTo>
                      <a:lnTo>
                        <a:pt x="0" y="44006"/>
                      </a:lnTo>
                      <a:close/>
                    </a:path>
                  </a:pathLst>
                </a:custGeom>
                <a:solidFill>
                  <a:srgbClr val="7C7A7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750" name="Google Shape;750;p7"/>
                <p:cNvGrpSpPr/>
                <p:nvPr/>
              </p:nvGrpSpPr>
              <p:grpSpPr>
                <a:xfrm>
                  <a:off x="8357373" y="5383706"/>
                  <a:ext cx="495474" cy="986885"/>
                  <a:chOff x="6593886" y="5335809"/>
                  <a:chExt cx="495474" cy="986885"/>
                </a:xfrm>
              </p:grpSpPr>
              <p:sp>
                <p:nvSpPr>
                  <p:cNvPr id="751" name="Google Shape;751;p7"/>
                  <p:cNvSpPr/>
                  <p:nvPr/>
                </p:nvSpPr>
                <p:spPr>
                  <a:xfrm>
                    <a:off x="6597541" y="5339904"/>
                    <a:ext cx="485248" cy="9793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5248" h="979393" extrusionOk="0">
                        <a:moveTo>
                          <a:pt x="144158" y="0"/>
                        </a:moveTo>
                        <a:cubicBezTo>
                          <a:pt x="-2622" y="240221"/>
                          <a:pt x="-39960" y="544449"/>
                          <a:pt x="44336" y="813054"/>
                        </a:cubicBezTo>
                        <a:cubicBezTo>
                          <a:pt x="58814" y="859250"/>
                          <a:pt x="77673" y="905827"/>
                          <a:pt x="112440" y="939546"/>
                        </a:cubicBezTo>
                        <a:cubicBezTo>
                          <a:pt x="147206" y="973264"/>
                          <a:pt x="201308" y="990981"/>
                          <a:pt x="245409" y="970979"/>
                        </a:cubicBezTo>
                        <a:cubicBezTo>
                          <a:pt x="288366" y="951548"/>
                          <a:pt x="310750" y="902018"/>
                          <a:pt x="313798" y="854964"/>
                        </a:cubicBezTo>
                        <a:cubicBezTo>
                          <a:pt x="316846" y="807911"/>
                          <a:pt x="304368" y="761429"/>
                          <a:pt x="296463" y="714947"/>
                        </a:cubicBezTo>
                        <a:cubicBezTo>
                          <a:pt x="258553" y="492157"/>
                          <a:pt x="330562" y="253270"/>
                          <a:pt x="485248" y="88487"/>
                        </a:cubicBezTo>
                        <a:cubicBezTo>
                          <a:pt x="359518" y="57626"/>
                          <a:pt x="269888" y="30861"/>
                          <a:pt x="144158" y="0"/>
                        </a:cubicBezTo>
                        <a:close/>
                      </a:path>
                    </a:pathLst>
                  </a:custGeom>
                  <a:solidFill>
                    <a:srgbClr val="EAE1D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52" name="Google Shape;752;p7"/>
                  <p:cNvSpPr/>
                  <p:nvPr/>
                </p:nvSpPr>
                <p:spPr>
                  <a:xfrm>
                    <a:off x="6593886" y="5335809"/>
                    <a:ext cx="495474" cy="9868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5474" h="986885" extrusionOk="0">
                        <a:moveTo>
                          <a:pt x="209248" y="986885"/>
                        </a:moveTo>
                        <a:cubicBezTo>
                          <a:pt x="176197" y="986885"/>
                          <a:pt x="140668" y="972502"/>
                          <a:pt x="113618" y="946214"/>
                        </a:cubicBezTo>
                        <a:cubicBezTo>
                          <a:pt x="77137" y="910780"/>
                          <a:pt x="58277" y="861632"/>
                          <a:pt x="44561" y="818198"/>
                        </a:cubicBezTo>
                        <a:cubicBezTo>
                          <a:pt x="-40116" y="548450"/>
                          <a:pt x="-2683" y="243459"/>
                          <a:pt x="144669" y="2191"/>
                        </a:cubicBezTo>
                        <a:lnTo>
                          <a:pt x="146003" y="0"/>
                        </a:lnTo>
                        <a:lnTo>
                          <a:pt x="148574" y="667"/>
                        </a:lnTo>
                        <a:cubicBezTo>
                          <a:pt x="211439" y="16097"/>
                          <a:pt x="266208" y="30766"/>
                          <a:pt x="319072" y="44863"/>
                        </a:cubicBezTo>
                        <a:cubicBezTo>
                          <a:pt x="372031" y="59055"/>
                          <a:pt x="426704" y="73628"/>
                          <a:pt x="489569" y="89059"/>
                        </a:cubicBezTo>
                        <a:lnTo>
                          <a:pt x="495475" y="90488"/>
                        </a:lnTo>
                        <a:lnTo>
                          <a:pt x="491284" y="94964"/>
                        </a:lnTo>
                        <a:cubicBezTo>
                          <a:pt x="337836" y="258413"/>
                          <a:pt x="265827" y="497300"/>
                          <a:pt x="303451" y="718375"/>
                        </a:cubicBezTo>
                        <a:cubicBezTo>
                          <a:pt x="305261" y="728853"/>
                          <a:pt x="307261" y="739330"/>
                          <a:pt x="309261" y="749808"/>
                        </a:cubicBezTo>
                        <a:cubicBezTo>
                          <a:pt x="316119" y="785527"/>
                          <a:pt x="323168" y="822389"/>
                          <a:pt x="320786" y="859250"/>
                        </a:cubicBezTo>
                        <a:cubicBezTo>
                          <a:pt x="318024" y="902589"/>
                          <a:pt x="298022" y="956691"/>
                          <a:pt x="250301" y="978313"/>
                        </a:cubicBezTo>
                        <a:cubicBezTo>
                          <a:pt x="237823" y="984123"/>
                          <a:pt x="223822" y="986885"/>
                          <a:pt x="209248" y="986885"/>
                        </a:cubicBezTo>
                        <a:close/>
                        <a:moveTo>
                          <a:pt x="149527" y="8191"/>
                        </a:moveTo>
                        <a:cubicBezTo>
                          <a:pt x="4271" y="247364"/>
                          <a:pt x="-32401" y="549117"/>
                          <a:pt x="51419" y="816102"/>
                        </a:cubicBezTo>
                        <a:cubicBezTo>
                          <a:pt x="64754" y="858679"/>
                          <a:pt x="83233" y="906780"/>
                          <a:pt x="118571" y="941070"/>
                        </a:cubicBezTo>
                        <a:cubicBezTo>
                          <a:pt x="155528" y="976884"/>
                          <a:pt x="208487" y="989552"/>
                          <a:pt x="247539" y="971835"/>
                        </a:cubicBezTo>
                        <a:cubicBezTo>
                          <a:pt x="292402" y="951548"/>
                          <a:pt x="311166" y="900113"/>
                          <a:pt x="313833" y="858869"/>
                        </a:cubicBezTo>
                        <a:cubicBezTo>
                          <a:pt x="316119" y="822865"/>
                          <a:pt x="309166" y="786479"/>
                          <a:pt x="302403" y="751237"/>
                        </a:cubicBezTo>
                        <a:cubicBezTo>
                          <a:pt x="300403" y="740759"/>
                          <a:pt x="298403" y="730186"/>
                          <a:pt x="296593" y="719709"/>
                        </a:cubicBezTo>
                        <a:cubicBezTo>
                          <a:pt x="258969" y="498539"/>
                          <a:pt x="330026" y="259652"/>
                          <a:pt x="482140" y="94679"/>
                        </a:cubicBezTo>
                        <a:cubicBezTo>
                          <a:pt x="421656" y="79724"/>
                          <a:pt x="368697" y="65627"/>
                          <a:pt x="317357" y="51911"/>
                        </a:cubicBezTo>
                        <a:cubicBezTo>
                          <a:pt x="265160" y="37814"/>
                          <a:pt x="211249" y="23432"/>
                          <a:pt x="149527" y="8191"/>
                        </a:cubicBezTo>
                        <a:close/>
                      </a:path>
                    </a:pathLst>
                  </a:custGeom>
                  <a:solidFill>
                    <a:srgbClr val="D9D7D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753" name="Google Shape;753;p7"/>
                <p:cNvSpPr/>
                <p:nvPr/>
              </p:nvSpPr>
              <p:spPr>
                <a:xfrm>
                  <a:off x="8387457" y="6089508"/>
                  <a:ext cx="288101" cy="27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101" h="276275" extrusionOk="0">
                      <a:moveTo>
                        <a:pt x="0" y="44005"/>
                      </a:moveTo>
                      <a:cubicBezTo>
                        <a:pt x="5239" y="66199"/>
                        <a:pt x="11335" y="88106"/>
                        <a:pt x="18098" y="109919"/>
                      </a:cubicBezTo>
                      <a:cubicBezTo>
                        <a:pt x="32671" y="156115"/>
                        <a:pt x="51530" y="202692"/>
                        <a:pt x="86297" y="236411"/>
                      </a:cubicBezTo>
                      <a:cubicBezTo>
                        <a:pt x="121063" y="270224"/>
                        <a:pt x="175165" y="287846"/>
                        <a:pt x="219266" y="267843"/>
                      </a:cubicBezTo>
                      <a:cubicBezTo>
                        <a:pt x="262223" y="248412"/>
                        <a:pt x="284607" y="198977"/>
                        <a:pt x="287655" y="151829"/>
                      </a:cubicBezTo>
                      <a:cubicBezTo>
                        <a:pt x="290608" y="104775"/>
                        <a:pt x="278225" y="58388"/>
                        <a:pt x="270320" y="11811"/>
                      </a:cubicBezTo>
                      <a:cubicBezTo>
                        <a:pt x="269653" y="7906"/>
                        <a:pt x="268986" y="4001"/>
                        <a:pt x="268510" y="0"/>
                      </a:cubicBezTo>
                      <a:lnTo>
                        <a:pt x="0" y="44005"/>
                      </a:lnTo>
                      <a:close/>
                    </a:path>
                  </a:pathLst>
                </a:custGeom>
                <a:solidFill>
                  <a:srgbClr val="7C7A7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754" name="Google Shape;754;p7"/>
                <p:cNvGrpSpPr/>
                <p:nvPr/>
              </p:nvGrpSpPr>
              <p:grpSpPr>
                <a:xfrm>
                  <a:off x="6386253" y="5289694"/>
                  <a:ext cx="609130" cy="558069"/>
                  <a:chOff x="4622766" y="5241797"/>
                  <a:chExt cx="609130" cy="558069"/>
                </a:xfrm>
              </p:grpSpPr>
              <p:sp>
                <p:nvSpPr>
                  <p:cNvPr id="755" name="Google Shape;755;p7"/>
                  <p:cNvSpPr/>
                  <p:nvPr/>
                </p:nvSpPr>
                <p:spPr>
                  <a:xfrm>
                    <a:off x="4626356" y="5245417"/>
                    <a:ext cx="602252" cy="5508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2252" h="550831" extrusionOk="0">
                        <a:moveTo>
                          <a:pt x="86804" y="162973"/>
                        </a:moveTo>
                        <a:cubicBezTo>
                          <a:pt x="16319" y="180118"/>
                          <a:pt x="-23496" y="290417"/>
                          <a:pt x="14985" y="361950"/>
                        </a:cubicBezTo>
                        <a:cubicBezTo>
                          <a:pt x="53466" y="433483"/>
                          <a:pt x="155288" y="438340"/>
                          <a:pt x="198722" y="370808"/>
                        </a:cubicBezTo>
                        <a:cubicBezTo>
                          <a:pt x="155098" y="423100"/>
                          <a:pt x="178434" y="527113"/>
                          <a:pt x="238251" y="547402"/>
                        </a:cubicBezTo>
                        <a:cubicBezTo>
                          <a:pt x="298068" y="567690"/>
                          <a:pt x="364934" y="494347"/>
                          <a:pt x="351884" y="422815"/>
                        </a:cubicBezTo>
                        <a:cubicBezTo>
                          <a:pt x="371506" y="456914"/>
                          <a:pt x="415606" y="467296"/>
                          <a:pt x="444848" y="444627"/>
                        </a:cubicBezTo>
                        <a:cubicBezTo>
                          <a:pt x="474090" y="421957"/>
                          <a:pt x="483425" y="370332"/>
                          <a:pt x="464565" y="335566"/>
                        </a:cubicBezTo>
                        <a:cubicBezTo>
                          <a:pt x="490092" y="361950"/>
                          <a:pt x="533050" y="360331"/>
                          <a:pt x="557053" y="332041"/>
                        </a:cubicBezTo>
                        <a:cubicBezTo>
                          <a:pt x="581056" y="303752"/>
                          <a:pt x="582294" y="253175"/>
                          <a:pt x="559720" y="223361"/>
                        </a:cubicBezTo>
                        <a:cubicBezTo>
                          <a:pt x="591438" y="194976"/>
                          <a:pt x="607916" y="144685"/>
                          <a:pt x="600487" y="98584"/>
                        </a:cubicBezTo>
                        <a:cubicBezTo>
                          <a:pt x="593057" y="52483"/>
                          <a:pt x="562101" y="12763"/>
                          <a:pt x="523715" y="0"/>
                        </a:cubicBezTo>
                      </a:path>
                    </a:pathLst>
                  </a:custGeom>
                  <a:solidFill>
                    <a:srgbClr val="F4F4F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56" name="Google Shape;756;p7"/>
                  <p:cNvSpPr/>
                  <p:nvPr/>
                </p:nvSpPr>
                <p:spPr>
                  <a:xfrm>
                    <a:off x="4622766" y="5241797"/>
                    <a:ext cx="609130" cy="5580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9130" h="558069" extrusionOk="0">
                        <a:moveTo>
                          <a:pt x="262606" y="558069"/>
                        </a:moveTo>
                        <a:cubicBezTo>
                          <a:pt x="255081" y="558069"/>
                          <a:pt x="247747" y="556832"/>
                          <a:pt x="240603" y="554450"/>
                        </a:cubicBezTo>
                        <a:cubicBezTo>
                          <a:pt x="213647" y="545306"/>
                          <a:pt x="191644" y="518636"/>
                          <a:pt x="181643" y="483203"/>
                        </a:cubicBezTo>
                        <a:cubicBezTo>
                          <a:pt x="173642" y="454723"/>
                          <a:pt x="174404" y="425577"/>
                          <a:pt x="183072" y="401384"/>
                        </a:cubicBezTo>
                        <a:cubicBezTo>
                          <a:pt x="162879" y="417957"/>
                          <a:pt x="136971" y="426815"/>
                          <a:pt x="109539" y="425768"/>
                        </a:cubicBezTo>
                        <a:cubicBezTo>
                          <a:pt x="69439" y="424243"/>
                          <a:pt x="34291" y="402336"/>
                          <a:pt x="15432" y="367284"/>
                        </a:cubicBezTo>
                        <a:cubicBezTo>
                          <a:pt x="-4952" y="329469"/>
                          <a:pt x="-5142" y="278035"/>
                          <a:pt x="14860" y="233076"/>
                        </a:cubicBezTo>
                        <a:cubicBezTo>
                          <a:pt x="31339" y="196119"/>
                          <a:pt x="58580" y="170688"/>
                          <a:pt x="89536" y="163163"/>
                        </a:cubicBezTo>
                        <a:lnTo>
                          <a:pt x="91251" y="170116"/>
                        </a:lnTo>
                        <a:cubicBezTo>
                          <a:pt x="62390" y="177165"/>
                          <a:pt x="36958" y="201168"/>
                          <a:pt x="21433" y="236029"/>
                        </a:cubicBezTo>
                        <a:cubicBezTo>
                          <a:pt x="2287" y="278987"/>
                          <a:pt x="2383" y="327946"/>
                          <a:pt x="21718" y="363855"/>
                        </a:cubicBezTo>
                        <a:cubicBezTo>
                          <a:pt x="39435" y="396716"/>
                          <a:pt x="72296" y="417195"/>
                          <a:pt x="109825" y="418624"/>
                        </a:cubicBezTo>
                        <a:cubicBezTo>
                          <a:pt x="142591" y="419862"/>
                          <a:pt x="172594" y="406241"/>
                          <a:pt x="192502" y="381762"/>
                        </a:cubicBezTo>
                        <a:cubicBezTo>
                          <a:pt x="194597" y="378428"/>
                          <a:pt x="196978" y="375190"/>
                          <a:pt x="199455" y="372142"/>
                        </a:cubicBezTo>
                        <a:lnTo>
                          <a:pt x="205170" y="376333"/>
                        </a:lnTo>
                        <a:cubicBezTo>
                          <a:pt x="203074" y="379571"/>
                          <a:pt x="200788" y="382714"/>
                          <a:pt x="198407" y="385763"/>
                        </a:cubicBezTo>
                        <a:cubicBezTo>
                          <a:pt x="182881" y="410909"/>
                          <a:pt x="178881" y="447104"/>
                          <a:pt x="188501" y="481298"/>
                        </a:cubicBezTo>
                        <a:cubicBezTo>
                          <a:pt x="197836" y="514541"/>
                          <a:pt x="218124" y="539305"/>
                          <a:pt x="242889" y="547783"/>
                        </a:cubicBezTo>
                        <a:cubicBezTo>
                          <a:pt x="265844" y="555593"/>
                          <a:pt x="291752" y="549116"/>
                          <a:pt x="313945" y="529971"/>
                        </a:cubicBezTo>
                        <a:cubicBezTo>
                          <a:pt x="343663" y="504349"/>
                          <a:pt x="358522" y="463963"/>
                          <a:pt x="351760" y="427196"/>
                        </a:cubicBezTo>
                        <a:lnTo>
                          <a:pt x="348045" y="406718"/>
                        </a:lnTo>
                        <a:lnTo>
                          <a:pt x="358427" y="424719"/>
                        </a:lnTo>
                        <a:cubicBezTo>
                          <a:pt x="367666" y="440912"/>
                          <a:pt x="383287" y="452151"/>
                          <a:pt x="401099" y="455676"/>
                        </a:cubicBezTo>
                        <a:cubicBezTo>
                          <a:pt x="417482" y="458914"/>
                          <a:pt x="433389" y="455295"/>
                          <a:pt x="446057" y="445484"/>
                        </a:cubicBezTo>
                        <a:cubicBezTo>
                          <a:pt x="473965" y="423958"/>
                          <a:pt x="482919" y="374142"/>
                          <a:pt x="464821" y="340995"/>
                        </a:cubicBezTo>
                        <a:lnTo>
                          <a:pt x="452153" y="317754"/>
                        </a:lnTo>
                        <a:lnTo>
                          <a:pt x="470536" y="336804"/>
                        </a:lnTo>
                        <a:cubicBezTo>
                          <a:pt x="481871" y="348615"/>
                          <a:pt x="497968" y="355092"/>
                          <a:pt x="514256" y="354425"/>
                        </a:cubicBezTo>
                        <a:cubicBezTo>
                          <a:pt x="531020" y="353853"/>
                          <a:pt x="546832" y="346234"/>
                          <a:pt x="557690" y="333375"/>
                        </a:cubicBezTo>
                        <a:cubicBezTo>
                          <a:pt x="580550" y="306324"/>
                          <a:pt x="581788" y="257651"/>
                          <a:pt x="560167" y="229076"/>
                        </a:cubicBezTo>
                        <a:lnTo>
                          <a:pt x="558166" y="226409"/>
                        </a:lnTo>
                        <a:lnTo>
                          <a:pt x="560643" y="224218"/>
                        </a:lnTo>
                        <a:cubicBezTo>
                          <a:pt x="591599" y="196501"/>
                          <a:pt x="607506" y="147638"/>
                          <a:pt x="600267" y="102584"/>
                        </a:cubicBezTo>
                        <a:cubicBezTo>
                          <a:pt x="593028" y="57721"/>
                          <a:pt x="563119" y="19145"/>
                          <a:pt x="525877" y="6763"/>
                        </a:cubicBezTo>
                        <a:lnTo>
                          <a:pt x="528163" y="0"/>
                        </a:lnTo>
                        <a:cubicBezTo>
                          <a:pt x="567882" y="13240"/>
                          <a:pt x="599695" y="54007"/>
                          <a:pt x="607315" y="101441"/>
                        </a:cubicBezTo>
                        <a:cubicBezTo>
                          <a:pt x="614745" y="147638"/>
                          <a:pt x="598933" y="197739"/>
                          <a:pt x="567787" y="227266"/>
                        </a:cubicBezTo>
                        <a:cubicBezTo>
                          <a:pt x="589218" y="258509"/>
                          <a:pt x="587313" y="309276"/>
                          <a:pt x="563119" y="337851"/>
                        </a:cubicBezTo>
                        <a:cubicBezTo>
                          <a:pt x="550927" y="352234"/>
                          <a:pt x="533211" y="360807"/>
                          <a:pt x="514447" y="361379"/>
                        </a:cubicBezTo>
                        <a:cubicBezTo>
                          <a:pt x="501112" y="361855"/>
                          <a:pt x="487872" y="358140"/>
                          <a:pt x="476823" y="350996"/>
                        </a:cubicBezTo>
                        <a:cubicBezTo>
                          <a:pt x="487967" y="385858"/>
                          <a:pt x="477109" y="430244"/>
                          <a:pt x="450343" y="450913"/>
                        </a:cubicBezTo>
                        <a:cubicBezTo>
                          <a:pt x="436056" y="461963"/>
                          <a:pt x="418054" y="466154"/>
                          <a:pt x="399575" y="462439"/>
                        </a:cubicBezTo>
                        <a:cubicBezTo>
                          <a:pt x="384335" y="459391"/>
                          <a:pt x="370524" y="451295"/>
                          <a:pt x="360237" y="439578"/>
                        </a:cubicBezTo>
                        <a:cubicBezTo>
                          <a:pt x="361856" y="474726"/>
                          <a:pt x="346330" y="511016"/>
                          <a:pt x="318422" y="535114"/>
                        </a:cubicBezTo>
                        <a:cubicBezTo>
                          <a:pt x="301277" y="550259"/>
                          <a:pt x="281751" y="558069"/>
                          <a:pt x="262606" y="558069"/>
                        </a:cubicBezTo>
                        <a:close/>
                      </a:path>
                    </a:pathLst>
                  </a:custGeom>
                  <a:solidFill>
                    <a:srgbClr val="D9D7D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57" name="Google Shape;757;p7"/>
                <p:cNvGrpSpPr/>
                <p:nvPr/>
              </p:nvGrpSpPr>
              <p:grpSpPr>
                <a:xfrm>
                  <a:off x="8264529" y="5273478"/>
                  <a:ext cx="604287" cy="547806"/>
                  <a:chOff x="6501042" y="5225581"/>
                  <a:chExt cx="604287" cy="547806"/>
                </a:xfrm>
              </p:grpSpPr>
              <p:sp>
                <p:nvSpPr>
                  <p:cNvPr id="758" name="Google Shape;758;p7"/>
                  <p:cNvSpPr/>
                  <p:nvPr/>
                </p:nvSpPr>
                <p:spPr>
                  <a:xfrm>
                    <a:off x="6504665" y="5229407"/>
                    <a:ext cx="597085" cy="5405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7085" h="540526" extrusionOk="0">
                        <a:moveTo>
                          <a:pt x="32818" y="128500"/>
                        </a:moveTo>
                        <a:cubicBezTo>
                          <a:pt x="5195" y="148121"/>
                          <a:pt x="-7377" y="190603"/>
                          <a:pt x="4433" y="224797"/>
                        </a:cubicBezTo>
                        <a:cubicBezTo>
                          <a:pt x="16245" y="258992"/>
                          <a:pt x="51106" y="281090"/>
                          <a:pt x="83491" y="274899"/>
                        </a:cubicBezTo>
                        <a:cubicBezTo>
                          <a:pt x="35009" y="268422"/>
                          <a:pt x="-9664" y="329953"/>
                          <a:pt x="6243" y="381484"/>
                        </a:cubicBezTo>
                        <a:cubicBezTo>
                          <a:pt x="22150" y="433014"/>
                          <a:pt x="91206" y="451016"/>
                          <a:pt x="125973" y="412630"/>
                        </a:cubicBezTo>
                        <a:cubicBezTo>
                          <a:pt x="105113" y="455302"/>
                          <a:pt x="124353" y="515976"/>
                          <a:pt x="164644" y="534646"/>
                        </a:cubicBezTo>
                        <a:cubicBezTo>
                          <a:pt x="204935" y="553314"/>
                          <a:pt x="257037" y="525597"/>
                          <a:pt x="269419" y="478924"/>
                        </a:cubicBezTo>
                        <a:cubicBezTo>
                          <a:pt x="280849" y="518739"/>
                          <a:pt x="325616" y="541789"/>
                          <a:pt x="360192" y="525787"/>
                        </a:cubicBezTo>
                        <a:cubicBezTo>
                          <a:pt x="394768" y="509785"/>
                          <a:pt x="411627" y="458064"/>
                          <a:pt x="394387" y="421012"/>
                        </a:cubicBezTo>
                        <a:cubicBezTo>
                          <a:pt x="417533" y="458446"/>
                          <a:pt x="470587" y="466922"/>
                          <a:pt x="502210" y="438157"/>
                        </a:cubicBezTo>
                        <a:cubicBezTo>
                          <a:pt x="533833" y="409392"/>
                          <a:pt x="536976" y="349670"/>
                          <a:pt x="508687" y="316999"/>
                        </a:cubicBezTo>
                        <a:cubicBezTo>
                          <a:pt x="544310" y="325381"/>
                          <a:pt x="583839" y="299092"/>
                          <a:pt x="593936" y="260040"/>
                        </a:cubicBezTo>
                        <a:cubicBezTo>
                          <a:pt x="604127" y="220987"/>
                          <a:pt x="583458" y="175172"/>
                          <a:pt x="549264" y="161075"/>
                        </a:cubicBezTo>
                        <a:cubicBezTo>
                          <a:pt x="583934" y="146311"/>
                          <a:pt x="604794" y="99543"/>
                          <a:pt x="594412" y="59824"/>
                        </a:cubicBezTo>
                        <a:cubicBezTo>
                          <a:pt x="584030" y="20105"/>
                          <a:pt x="543930" y="-6851"/>
                          <a:pt x="507544" y="1531"/>
                        </a:cubicBezTo>
                      </a:path>
                    </a:pathLst>
                  </a:custGeom>
                  <a:solidFill>
                    <a:srgbClr val="F4F4F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59" name="Google Shape;759;p7"/>
                  <p:cNvSpPr/>
                  <p:nvPr/>
                </p:nvSpPr>
                <p:spPr>
                  <a:xfrm>
                    <a:off x="6501042" y="5225581"/>
                    <a:ext cx="604287" cy="547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4287" h="547806" extrusionOk="0">
                        <a:moveTo>
                          <a:pt x="195223" y="547807"/>
                        </a:moveTo>
                        <a:cubicBezTo>
                          <a:pt x="185221" y="547807"/>
                          <a:pt x="175506" y="545711"/>
                          <a:pt x="166648" y="541615"/>
                        </a:cubicBezTo>
                        <a:cubicBezTo>
                          <a:pt x="147693" y="532852"/>
                          <a:pt x="131977" y="514374"/>
                          <a:pt x="123690" y="491037"/>
                        </a:cubicBezTo>
                        <a:cubicBezTo>
                          <a:pt x="116356" y="470368"/>
                          <a:pt x="115498" y="447985"/>
                          <a:pt x="121023" y="428458"/>
                        </a:cubicBezTo>
                        <a:cubicBezTo>
                          <a:pt x="105307" y="439412"/>
                          <a:pt x="85114" y="443127"/>
                          <a:pt x="64540" y="438555"/>
                        </a:cubicBezTo>
                        <a:cubicBezTo>
                          <a:pt x="36727" y="432364"/>
                          <a:pt x="14438" y="412361"/>
                          <a:pt x="6342" y="386167"/>
                        </a:cubicBezTo>
                        <a:cubicBezTo>
                          <a:pt x="-2135" y="358640"/>
                          <a:pt x="5294" y="326446"/>
                          <a:pt x="25773" y="302252"/>
                        </a:cubicBezTo>
                        <a:cubicBezTo>
                          <a:pt x="34441" y="291965"/>
                          <a:pt x="44442" y="284440"/>
                          <a:pt x="55110" y="279773"/>
                        </a:cubicBezTo>
                        <a:cubicBezTo>
                          <a:pt x="32631" y="272534"/>
                          <a:pt x="13009" y="254055"/>
                          <a:pt x="4627" y="229576"/>
                        </a:cubicBezTo>
                        <a:cubicBezTo>
                          <a:pt x="-7660" y="193953"/>
                          <a:pt x="5294" y="149852"/>
                          <a:pt x="34345" y="129183"/>
                        </a:cubicBezTo>
                        <a:lnTo>
                          <a:pt x="38537" y="134993"/>
                        </a:lnTo>
                        <a:cubicBezTo>
                          <a:pt x="11962" y="153853"/>
                          <a:pt x="55" y="194334"/>
                          <a:pt x="11485" y="227195"/>
                        </a:cubicBezTo>
                        <a:cubicBezTo>
                          <a:pt x="20629" y="253579"/>
                          <a:pt x="43966" y="272344"/>
                          <a:pt x="68826" y="275487"/>
                        </a:cubicBezTo>
                        <a:cubicBezTo>
                          <a:pt x="75017" y="274248"/>
                          <a:pt x="81399" y="274058"/>
                          <a:pt x="87590" y="274915"/>
                        </a:cubicBezTo>
                        <a:lnTo>
                          <a:pt x="109498" y="277868"/>
                        </a:lnTo>
                        <a:lnTo>
                          <a:pt x="87781" y="281964"/>
                        </a:lnTo>
                        <a:cubicBezTo>
                          <a:pt x="81589" y="283107"/>
                          <a:pt x="75398" y="283297"/>
                          <a:pt x="69207" y="282630"/>
                        </a:cubicBezTo>
                        <a:cubicBezTo>
                          <a:pt x="55491" y="285488"/>
                          <a:pt x="42346" y="293775"/>
                          <a:pt x="31393" y="306729"/>
                        </a:cubicBezTo>
                        <a:cubicBezTo>
                          <a:pt x="12724" y="328732"/>
                          <a:pt x="5675" y="359021"/>
                          <a:pt x="13295" y="383881"/>
                        </a:cubicBezTo>
                        <a:cubicBezTo>
                          <a:pt x="20629" y="407598"/>
                          <a:pt x="40822" y="425791"/>
                          <a:pt x="66159" y="431411"/>
                        </a:cubicBezTo>
                        <a:cubicBezTo>
                          <a:pt x="89495" y="436555"/>
                          <a:pt x="112165" y="429982"/>
                          <a:pt x="126929" y="413694"/>
                        </a:cubicBezTo>
                        <a:lnTo>
                          <a:pt x="143883" y="394930"/>
                        </a:lnTo>
                        <a:lnTo>
                          <a:pt x="132834" y="417600"/>
                        </a:lnTo>
                        <a:cubicBezTo>
                          <a:pt x="122928" y="437983"/>
                          <a:pt x="122071" y="464368"/>
                          <a:pt x="130548" y="488371"/>
                        </a:cubicBezTo>
                        <a:cubicBezTo>
                          <a:pt x="138168" y="509897"/>
                          <a:pt x="152551" y="526852"/>
                          <a:pt x="169791" y="534853"/>
                        </a:cubicBezTo>
                        <a:cubicBezTo>
                          <a:pt x="186745" y="542663"/>
                          <a:pt x="207224" y="542092"/>
                          <a:pt x="225893" y="533328"/>
                        </a:cubicBezTo>
                        <a:cubicBezTo>
                          <a:pt x="247325" y="523327"/>
                          <a:pt x="263612" y="503897"/>
                          <a:pt x="269518" y="481512"/>
                        </a:cubicBezTo>
                        <a:lnTo>
                          <a:pt x="272852" y="469035"/>
                        </a:lnTo>
                        <a:lnTo>
                          <a:pt x="276376" y="481512"/>
                        </a:lnTo>
                        <a:cubicBezTo>
                          <a:pt x="281805" y="500467"/>
                          <a:pt x="295997" y="516755"/>
                          <a:pt x="314190" y="525137"/>
                        </a:cubicBezTo>
                        <a:cubicBezTo>
                          <a:pt x="330192" y="532472"/>
                          <a:pt x="347718" y="532852"/>
                          <a:pt x="362196" y="526089"/>
                        </a:cubicBezTo>
                        <a:cubicBezTo>
                          <a:pt x="376864" y="519232"/>
                          <a:pt x="389152" y="504849"/>
                          <a:pt x="395819" y="486656"/>
                        </a:cubicBezTo>
                        <a:cubicBezTo>
                          <a:pt x="403249" y="466368"/>
                          <a:pt x="402772" y="443698"/>
                          <a:pt x="394676" y="426077"/>
                        </a:cubicBezTo>
                        <a:lnTo>
                          <a:pt x="400963" y="422743"/>
                        </a:lnTo>
                        <a:cubicBezTo>
                          <a:pt x="411726" y="440174"/>
                          <a:pt x="429728" y="451794"/>
                          <a:pt x="450493" y="454652"/>
                        </a:cubicBezTo>
                        <a:cubicBezTo>
                          <a:pt x="470210" y="457414"/>
                          <a:pt x="489450" y="451794"/>
                          <a:pt x="503356" y="439126"/>
                        </a:cubicBezTo>
                        <a:cubicBezTo>
                          <a:pt x="533455" y="411695"/>
                          <a:pt x="536504" y="354163"/>
                          <a:pt x="509548" y="322922"/>
                        </a:cubicBezTo>
                        <a:lnTo>
                          <a:pt x="502309" y="314539"/>
                        </a:lnTo>
                        <a:lnTo>
                          <a:pt x="513072" y="317111"/>
                        </a:lnTo>
                        <a:cubicBezTo>
                          <a:pt x="546600" y="325017"/>
                          <a:pt x="584510" y="299585"/>
                          <a:pt x="594035" y="262723"/>
                        </a:cubicBezTo>
                        <a:cubicBezTo>
                          <a:pt x="603655" y="225671"/>
                          <a:pt x="583843" y="181380"/>
                          <a:pt x="551458" y="167950"/>
                        </a:cubicBezTo>
                        <a:lnTo>
                          <a:pt x="543647" y="164711"/>
                        </a:lnTo>
                        <a:lnTo>
                          <a:pt x="551458" y="161377"/>
                        </a:lnTo>
                        <a:cubicBezTo>
                          <a:pt x="584224" y="147376"/>
                          <a:pt x="604417" y="102037"/>
                          <a:pt x="594511" y="64318"/>
                        </a:cubicBezTo>
                        <a:cubicBezTo>
                          <a:pt x="584510" y="26122"/>
                          <a:pt x="546695" y="595"/>
                          <a:pt x="511929" y="8596"/>
                        </a:cubicBezTo>
                        <a:lnTo>
                          <a:pt x="510310" y="1643"/>
                        </a:lnTo>
                        <a:cubicBezTo>
                          <a:pt x="548791" y="-7215"/>
                          <a:pt x="590510" y="20693"/>
                          <a:pt x="601464" y="62508"/>
                        </a:cubicBezTo>
                        <a:cubicBezTo>
                          <a:pt x="611656" y="101561"/>
                          <a:pt x="593368" y="146328"/>
                          <a:pt x="560983" y="164616"/>
                        </a:cubicBezTo>
                        <a:cubicBezTo>
                          <a:pt x="592891" y="182332"/>
                          <a:pt x="610989" y="226147"/>
                          <a:pt x="600988" y="264533"/>
                        </a:cubicBezTo>
                        <a:cubicBezTo>
                          <a:pt x="591082" y="302443"/>
                          <a:pt x="555554" y="328446"/>
                          <a:pt x="520502" y="325493"/>
                        </a:cubicBezTo>
                        <a:cubicBezTo>
                          <a:pt x="544219" y="360831"/>
                          <a:pt x="539266" y="416076"/>
                          <a:pt x="508214" y="444365"/>
                        </a:cubicBezTo>
                        <a:cubicBezTo>
                          <a:pt x="492688" y="458462"/>
                          <a:pt x="471353" y="464748"/>
                          <a:pt x="449540" y="461701"/>
                        </a:cubicBezTo>
                        <a:cubicBezTo>
                          <a:pt x="433253" y="459414"/>
                          <a:pt x="418489" y="452176"/>
                          <a:pt x="407059" y="441317"/>
                        </a:cubicBezTo>
                        <a:cubicBezTo>
                          <a:pt x="409916" y="456652"/>
                          <a:pt x="408487" y="473226"/>
                          <a:pt x="402677" y="489038"/>
                        </a:cubicBezTo>
                        <a:cubicBezTo>
                          <a:pt x="395343" y="509040"/>
                          <a:pt x="381722" y="524946"/>
                          <a:pt x="365339" y="532567"/>
                        </a:cubicBezTo>
                        <a:cubicBezTo>
                          <a:pt x="348956" y="540091"/>
                          <a:pt x="329335" y="539805"/>
                          <a:pt x="311332" y="531614"/>
                        </a:cubicBezTo>
                        <a:cubicBezTo>
                          <a:pt x="294473" y="523899"/>
                          <a:pt x="280757" y="509992"/>
                          <a:pt x="273232" y="493323"/>
                        </a:cubicBezTo>
                        <a:cubicBezTo>
                          <a:pt x="265041" y="513517"/>
                          <a:pt x="249039" y="530471"/>
                          <a:pt x="229037" y="539901"/>
                        </a:cubicBezTo>
                        <a:cubicBezTo>
                          <a:pt x="217892" y="545235"/>
                          <a:pt x="206367" y="547807"/>
                          <a:pt x="195223" y="547807"/>
                        </a:cubicBezTo>
                        <a:close/>
                      </a:path>
                    </a:pathLst>
                  </a:custGeom>
                  <a:solidFill>
                    <a:srgbClr val="D9D7D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60" name="Google Shape;760;p7"/>
                <p:cNvGrpSpPr/>
                <p:nvPr/>
              </p:nvGrpSpPr>
              <p:grpSpPr>
                <a:xfrm>
                  <a:off x="6786424" y="5231401"/>
                  <a:ext cx="416789" cy="1135760"/>
                  <a:chOff x="5022937" y="5183504"/>
                  <a:chExt cx="416789" cy="1135760"/>
                </a:xfrm>
              </p:grpSpPr>
              <p:sp>
                <p:nvSpPr>
                  <p:cNvPr id="761" name="Google Shape;761;p7"/>
                  <p:cNvSpPr/>
                  <p:nvPr/>
                </p:nvSpPr>
                <p:spPr>
                  <a:xfrm>
                    <a:off x="5026549" y="5187695"/>
                    <a:ext cx="408509" cy="11280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8509" h="1128090" extrusionOk="0">
                        <a:moveTo>
                          <a:pt x="334120" y="1096137"/>
                        </a:moveTo>
                        <a:cubicBezTo>
                          <a:pt x="290876" y="1135666"/>
                          <a:pt x="228868" y="1136046"/>
                          <a:pt x="184387" y="1110806"/>
                        </a:cubicBezTo>
                        <a:cubicBezTo>
                          <a:pt x="140000" y="1085564"/>
                          <a:pt x="101900" y="1043178"/>
                          <a:pt x="84755" y="992600"/>
                        </a:cubicBezTo>
                        <a:cubicBezTo>
                          <a:pt x="74278" y="961644"/>
                          <a:pt x="65038" y="930783"/>
                          <a:pt x="56752" y="900208"/>
                        </a:cubicBezTo>
                        <a:cubicBezTo>
                          <a:pt x="-19544" y="616648"/>
                          <a:pt x="-6018" y="342519"/>
                          <a:pt x="22938" y="28670"/>
                        </a:cubicBezTo>
                        <a:cubicBezTo>
                          <a:pt x="164765" y="16097"/>
                          <a:pt x="266778" y="12573"/>
                          <a:pt x="408510" y="0"/>
                        </a:cubicBezTo>
                        <a:cubicBezTo>
                          <a:pt x="339644" y="273748"/>
                          <a:pt x="313736" y="545211"/>
                          <a:pt x="335644" y="785241"/>
                        </a:cubicBezTo>
                        <a:cubicBezTo>
                          <a:pt x="336787" y="797433"/>
                          <a:pt x="339454" y="809054"/>
                          <a:pt x="343168" y="820578"/>
                        </a:cubicBezTo>
                        <a:cubicBezTo>
                          <a:pt x="355646" y="859441"/>
                          <a:pt x="378316" y="896017"/>
                          <a:pt x="383459" y="938213"/>
                        </a:cubicBezTo>
                        <a:cubicBezTo>
                          <a:pt x="390031" y="992886"/>
                          <a:pt x="376315" y="1057656"/>
                          <a:pt x="334120" y="1096137"/>
                        </a:cubicBezTo>
                        <a:close/>
                      </a:path>
                    </a:pathLst>
                  </a:custGeom>
                  <a:solidFill>
                    <a:srgbClr val="FEF3E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62" name="Google Shape;762;p7"/>
                  <p:cNvSpPr/>
                  <p:nvPr/>
                </p:nvSpPr>
                <p:spPr>
                  <a:xfrm>
                    <a:off x="5022937" y="5183504"/>
                    <a:ext cx="416789" cy="11357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6789" h="1135760" extrusionOk="0">
                        <a:moveTo>
                          <a:pt x="253245" y="1135761"/>
                        </a:moveTo>
                        <a:cubicBezTo>
                          <a:pt x="230290" y="1135761"/>
                          <a:pt x="207049" y="1129951"/>
                          <a:pt x="186189" y="1118140"/>
                        </a:cubicBezTo>
                        <a:cubicBezTo>
                          <a:pt x="138469" y="1091089"/>
                          <a:pt x="101607" y="1047274"/>
                          <a:pt x="84939" y="997934"/>
                        </a:cubicBezTo>
                        <a:cubicBezTo>
                          <a:pt x="74747" y="967644"/>
                          <a:pt x="65317" y="936498"/>
                          <a:pt x="56840" y="905256"/>
                        </a:cubicBezTo>
                        <a:cubicBezTo>
                          <a:pt x="-21837" y="612934"/>
                          <a:pt x="-4120" y="325564"/>
                          <a:pt x="22931" y="32385"/>
                        </a:cubicBezTo>
                        <a:lnTo>
                          <a:pt x="23217" y="29432"/>
                        </a:lnTo>
                        <a:lnTo>
                          <a:pt x="26169" y="29146"/>
                        </a:lnTo>
                        <a:cubicBezTo>
                          <a:pt x="97035" y="22860"/>
                          <a:pt x="158948" y="18764"/>
                          <a:pt x="218765" y="14859"/>
                        </a:cubicBezTo>
                        <a:cubicBezTo>
                          <a:pt x="278772" y="10858"/>
                          <a:pt x="340780" y="6763"/>
                          <a:pt x="411741" y="476"/>
                        </a:cubicBezTo>
                        <a:lnTo>
                          <a:pt x="416790" y="0"/>
                        </a:lnTo>
                        <a:lnTo>
                          <a:pt x="415551" y="4858"/>
                        </a:lnTo>
                        <a:cubicBezTo>
                          <a:pt x="346305" y="280416"/>
                          <a:pt x="321063" y="551497"/>
                          <a:pt x="342780" y="788861"/>
                        </a:cubicBezTo>
                        <a:cubicBezTo>
                          <a:pt x="343828" y="799719"/>
                          <a:pt x="346209" y="811053"/>
                          <a:pt x="350210" y="823436"/>
                        </a:cubicBezTo>
                        <a:cubicBezTo>
                          <a:pt x="354687" y="837343"/>
                          <a:pt x="360592" y="851249"/>
                          <a:pt x="366307" y="864679"/>
                        </a:cubicBezTo>
                        <a:cubicBezTo>
                          <a:pt x="376689" y="889063"/>
                          <a:pt x="387357" y="914209"/>
                          <a:pt x="390691" y="941737"/>
                        </a:cubicBezTo>
                        <a:cubicBezTo>
                          <a:pt x="396692" y="991934"/>
                          <a:pt x="386500" y="1060609"/>
                          <a:pt x="340113" y="1102804"/>
                        </a:cubicBezTo>
                        <a:cubicBezTo>
                          <a:pt x="316396" y="1124522"/>
                          <a:pt x="285154" y="1135761"/>
                          <a:pt x="253245" y="1135761"/>
                        </a:cubicBezTo>
                        <a:close/>
                        <a:moveTo>
                          <a:pt x="29789" y="36100"/>
                        </a:moveTo>
                        <a:cubicBezTo>
                          <a:pt x="2928" y="327565"/>
                          <a:pt x="-14312" y="613220"/>
                          <a:pt x="63793" y="903446"/>
                        </a:cubicBezTo>
                        <a:cubicBezTo>
                          <a:pt x="72175" y="934498"/>
                          <a:pt x="81510" y="965454"/>
                          <a:pt x="91701" y="995648"/>
                        </a:cubicBezTo>
                        <a:cubicBezTo>
                          <a:pt x="107799" y="1043273"/>
                          <a:pt x="143517" y="1085659"/>
                          <a:pt x="189714" y="1111853"/>
                        </a:cubicBezTo>
                        <a:cubicBezTo>
                          <a:pt x="228290" y="1133761"/>
                          <a:pt x="290298" y="1138618"/>
                          <a:pt x="335256" y="1097661"/>
                        </a:cubicBezTo>
                        <a:lnTo>
                          <a:pt x="335256" y="1097661"/>
                        </a:lnTo>
                        <a:cubicBezTo>
                          <a:pt x="379642" y="1057180"/>
                          <a:pt x="389358" y="991076"/>
                          <a:pt x="383547" y="942689"/>
                        </a:cubicBezTo>
                        <a:cubicBezTo>
                          <a:pt x="380309" y="916210"/>
                          <a:pt x="369831" y="891444"/>
                          <a:pt x="359640" y="867537"/>
                        </a:cubicBezTo>
                        <a:cubicBezTo>
                          <a:pt x="353829" y="853916"/>
                          <a:pt x="347924" y="839914"/>
                          <a:pt x="343352" y="825722"/>
                        </a:cubicBezTo>
                        <a:cubicBezTo>
                          <a:pt x="339256" y="812863"/>
                          <a:pt x="336684" y="801052"/>
                          <a:pt x="335637" y="789622"/>
                        </a:cubicBezTo>
                        <a:cubicBezTo>
                          <a:pt x="314015" y="552926"/>
                          <a:pt x="338780" y="282797"/>
                          <a:pt x="407360" y="8096"/>
                        </a:cubicBezTo>
                        <a:cubicBezTo>
                          <a:pt x="338399" y="14192"/>
                          <a:pt x="277820" y="18192"/>
                          <a:pt x="219241" y="22003"/>
                        </a:cubicBezTo>
                        <a:cubicBezTo>
                          <a:pt x="160377" y="25908"/>
                          <a:pt x="99417" y="30004"/>
                          <a:pt x="29789" y="36100"/>
                        </a:cubicBezTo>
                        <a:close/>
                      </a:path>
                    </a:pathLst>
                  </a:custGeom>
                  <a:solidFill>
                    <a:srgbClr val="D9D7D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763" name="Google Shape;763;p7"/>
                <p:cNvSpPr/>
                <p:nvPr/>
              </p:nvSpPr>
              <p:spPr>
                <a:xfrm>
                  <a:off x="6846788" y="6056076"/>
                  <a:ext cx="328271" cy="307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271" h="307606" extrusionOk="0">
                      <a:moveTo>
                        <a:pt x="277368" y="275653"/>
                      </a:moveTo>
                      <a:cubicBezTo>
                        <a:pt x="234125" y="315182"/>
                        <a:pt x="172117" y="315563"/>
                        <a:pt x="127635" y="290322"/>
                      </a:cubicBezTo>
                      <a:cubicBezTo>
                        <a:pt x="83248" y="265080"/>
                        <a:pt x="45148" y="222694"/>
                        <a:pt x="28004" y="172116"/>
                      </a:cubicBezTo>
                      <a:cubicBezTo>
                        <a:pt x="17526" y="141160"/>
                        <a:pt x="8287" y="110299"/>
                        <a:pt x="0" y="79724"/>
                      </a:cubicBezTo>
                      <a:lnTo>
                        <a:pt x="286417" y="0"/>
                      </a:lnTo>
                      <a:cubicBezTo>
                        <a:pt x="298894" y="38862"/>
                        <a:pt x="321564" y="75438"/>
                        <a:pt x="326708" y="117634"/>
                      </a:cubicBezTo>
                      <a:cubicBezTo>
                        <a:pt x="333280" y="172402"/>
                        <a:pt x="319564" y="237172"/>
                        <a:pt x="277368" y="275653"/>
                      </a:cubicBezTo>
                      <a:close/>
                    </a:path>
                  </a:pathLst>
                </a:custGeom>
                <a:solidFill>
                  <a:srgbClr val="9D998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764" name="Google Shape;764;p7"/>
                <p:cNvGrpSpPr/>
                <p:nvPr/>
              </p:nvGrpSpPr>
              <p:grpSpPr>
                <a:xfrm>
                  <a:off x="8615700" y="5328080"/>
                  <a:ext cx="416789" cy="1135761"/>
                  <a:chOff x="6852213" y="5280183"/>
                  <a:chExt cx="416789" cy="1135761"/>
                </a:xfrm>
              </p:grpSpPr>
              <p:sp>
                <p:nvSpPr>
                  <p:cNvPr id="765" name="Google Shape;765;p7"/>
                  <p:cNvSpPr/>
                  <p:nvPr/>
                </p:nvSpPr>
                <p:spPr>
                  <a:xfrm>
                    <a:off x="6855826" y="5284469"/>
                    <a:ext cx="408509" cy="11280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8509" h="1128090" extrusionOk="0">
                        <a:moveTo>
                          <a:pt x="334120" y="1096137"/>
                        </a:moveTo>
                        <a:cubicBezTo>
                          <a:pt x="290876" y="1135666"/>
                          <a:pt x="228868" y="1136047"/>
                          <a:pt x="184387" y="1110806"/>
                        </a:cubicBezTo>
                        <a:cubicBezTo>
                          <a:pt x="140000" y="1085565"/>
                          <a:pt x="101900" y="1043178"/>
                          <a:pt x="84755" y="992600"/>
                        </a:cubicBezTo>
                        <a:cubicBezTo>
                          <a:pt x="74278" y="961644"/>
                          <a:pt x="65038" y="930783"/>
                          <a:pt x="56752" y="900208"/>
                        </a:cubicBezTo>
                        <a:cubicBezTo>
                          <a:pt x="-19544" y="616648"/>
                          <a:pt x="-6018" y="342519"/>
                          <a:pt x="22938" y="28670"/>
                        </a:cubicBezTo>
                        <a:cubicBezTo>
                          <a:pt x="164765" y="16097"/>
                          <a:pt x="266778" y="12573"/>
                          <a:pt x="408510" y="0"/>
                        </a:cubicBezTo>
                        <a:cubicBezTo>
                          <a:pt x="339644" y="273748"/>
                          <a:pt x="313736" y="545211"/>
                          <a:pt x="335644" y="785241"/>
                        </a:cubicBezTo>
                        <a:cubicBezTo>
                          <a:pt x="336787" y="797433"/>
                          <a:pt x="339454" y="809054"/>
                          <a:pt x="343168" y="820579"/>
                        </a:cubicBezTo>
                        <a:cubicBezTo>
                          <a:pt x="355646" y="859441"/>
                          <a:pt x="378315" y="896017"/>
                          <a:pt x="383459" y="938213"/>
                        </a:cubicBezTo>
                        <a:cubicBezTo>
                          <a:pt x="390127" y="992886"/>
                          <a:pt x="376315" y="1057656"/>
                          <a:pt x="334120" y="1096137"/>
                        </a:cubicBezTo>
                        <a:close/>
                      </a:path>
                    </a:pathLst>
                  </a:custGeom>
                  <a:solidFill>
                    <a:srgbClr val="FEF3E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66" name="Google Shape;766;p7"/>
                  <p:cNvSpPr/>
                  <p:nvPr/>
                </p:nvSpPr>
                <p:spPr>
                  <a:xfrm>
                    <a:off x="6852213" y="5280183"/>
                    <a:ext cx="416789" cy="11357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6789" h="1135761" extrusionOk="0">
                        <a:moveTo>
                          <a:pt x="253246" y="1135761"/>
                        </a:moveTo>
                        <a:cubicBezTo>
                          <a:pt x="230290" y="1135761"/>
                          <a:pt x="207049" y="1129951"/>
                          <a:pt x="186190" y="1118140"/>
                        </a:cubicBezTo>
                        <a:cubicBezTo>
                          <a:pt x="138469" y="1091089"/>
                          <a:pt x="101607" y="1047274"/>
                          <a:pt x="84939" y="997934"/>
                        </a:cubicBezTo>
                        <a:cubicBezTo>
                          <a:pt x="74747" y="967645"/>
                          <a:pt x="65317" y="936402"/>
                          <a:pt x="56840" y="905256"/>
                        </a:cubicBezTo>
                        <a:cubicBezTo>
                          <a:pt x="-21836" y="612934"/>
                          <a:pt x="-4120" y="325565"/>
                          <a:pt x="22931" y="32385"/>
                        </a:cubicBezTo>
                        <a:lnTo>
                          <a:pt x="23217" y="29432"/>
                        </a:lnTo>
                        <a:lnTo>
                          <a:pt x="26170" y="29146"/>
                        </a:lnTo>
                        <a:cubicBezTo>
                          <a:pt x="97035" y="22860"/>
                          <a:pt x="158948" y="18764"/>
                          <a:pt x="218860" y="14859"/>
                        </a:cubicBezTo>
                        <a:cubicBezTo>
                          <a:pt x="278868" y="10858"/>
                          <a:pt x="340875" y="6763"/>
                          <a:pt x="411741" y="476"/>
                        </a:cubicBezTo>
                        <a:lnTo>
                          <a:pt x="416790" y="0"/>
                        </a:lnTo>
                        <a:lnTo>
                          <a:pt x="415551" y="4858"/>
                        </a:lnTo>
                        <a:cubicBezTo>
                          <a:pt x="346305" y="280416"/>
                          <a:pt x="321064" y="551497"/>
                          <a:pt x="342781" y="788860"/>
                        </a:cubicBezTo>
                        <a:cubicBezTo>
                          <a:pt x="343828" y="799719"/>
                          <a:pt x="346209" y="811054"/>
                          <a:pt x="350210" y="823436"/>
                        </a:cubicBezTo>
                        <a:cubicBezTo>
                          <a:pt x="354687" y="837343"/>
                          <a:pt x="360592" y="851249"/>
                          <a:pt x="366307" y="864680"/>
                        </a:cubicBezTo>
                        <a:cubicBezTo>
                          <a:pt x="376690" y="889063"/>
                          <a:pt x="387357" y="914210"/>
                          <a:pt x="390691" y="941736"/>
                        </a:cubicBezTo>
                        <a:cubicBezTo>
                          <a:pt x="396692" y="991933"/>
                          <a:pt x="386500" y="1060609"/>
                          <a:pt x="340114" y="1102805"/>
                        </a:cubicBezTo>
                        <a:cubicBezTo>
                          <a:pt x="316396" y="1124617"/>
                          <a:pt x="285154" y="1135761"/>
                          <a:pt x="253246" y="1135761"/>
                        </a:cubicBezTo>
                        <a:close/>
                        <a:moveTo>
                          <a:pt x="29884" y="36195"/>
                        </a:moveTo>
                        <a:cubicBezTo>
                          <a:pt x="3024" y="327660"/>
                          <a:pt x="-14217" y="613315"/>
                          <a:pt x="63889" y="903542"/>
                        </a:cubicBezTo>
                        <a:cubicBezTo>
                          <a:pt x="72271" y="934593"/>
                          <a:pt x="81605" y="965549"/>
                          <a:pt x="91797" y="995744"/>
                        </a:cubicBezTo>
                        <a:cubicBezTo>
                          <a:pt x="107894" y="1043369"/>
                          <a:pt x="143613" y="1085755"/>
                          <a:pt x="189809" y="1111949"/>
                        </a:cubicBezTo>
                        <a:cubicBezTo>
                          <a:pt x="228385" y="1133856"/>
                          <a:pt x="290393" y="1138714"/>
                          <a:pt x="335351" y="1097756"/>
                        </a:cubicBezTo>
                        <a:lnTo>
                          <a:pt x="335351" y="1097756"/>
                        </a:lnTo>
                        <a:cubicBezTo>
                          <a:pt x="379738" y="1057275"/>
                          <a:pt x="389453" y="991171"/>
                          <a:pt x="383643" y="942785"/>
                        </a:cubicBezTo>
                        <a:cubicBezTo>
                          <a:pt x="380404" y="916305"/>
                          <a:pt x="369927" y="891540"/>
                          <a:pt x="359735" y="867632"/>
                        </a:cubicBezTo>
                        <a:cubicBezTo>
                          <a:pt x="353925" y="854012"/>
                          <a:pt x="348019" y="840010"/>
                          <a:pt x="343447" y="825817"/>
                        </a:cubicBezTo>
                        <a:cubicBezTo>
                          <a:pt x="339351" y="812959"/>
                          <a:pt x="336780" y="801148"/>
                          <a:pt x="335732" y="789718"/>
                        </a:cubicBezTo>
                        <a:cubicBezTo>
                          <a:pt x="314110" y="553021"/>
                          <a:pt x="338875" y="282892"/>
                          <a:pt x="407455" y="8191"/>
                        </a:cubicBezTo>
                        <a:cubicBezTo>
                          <a:pt x="338494" y="14288"/>
                          <a:pt x="278010" y="18288"/>
                          <a:pt x="219432" y="22098"/>
                        </a:cubicBezTo>
                        <a:cubicBezTo>
                          <a:pt x="160377" y="26003"/>
                          <a:pt x="99417" y="30099"/>
                          <a:pt x="29884" y="36195"/>
                        </a:cubicBezTo>
                        <a:close/>
                      </a:path>
                    </a:pathLst>
                  </a:custGeom>
                  <a:solidFill>
                    <a:srgbClr val="D9D7D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67" name="Google Shape;767;p7"/>
                <p:cNvGrpSpPr/>
                <p:nvPr/>
              </p:nvGrpSpPr>
              <p:grpSpPr>
                <a:xfrm>
                  <a:off x="6083206" y="3943301"/>
                  <a:ext cx="516683" cy="555818"/>
                  <a:chOff x="4319719" y="3895404"/>
                  <a:chExt cx="516683" cy="555818"/>
                </a:xfrm>
              </p:grpSpPr>
              <p:sp>
                <p:nvSpPr>
                  <p:cNvPr id="768" name="Google Shape;768;p7"/>
                  <p:cNvSpPr/>
                  <p:nvPr/>
                </p:nvSpPr>
                <p:spPr>
                  <a:xfrm>
                    <a:off x="4323147" y="3899123"/>
                    <a:ext cx="509582" cy="5487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9582" h="548762" extrusionOk="0">
                        <a:moveTo>
                          <a:pt x="130552" y="396366"/>
                        </a:moveTo>
                        <a:cubicBezTo>
                          <a:pt x="70640" y="419035"/>
                          <a:pt x="-3846" y="364266"/>
                          <a:pt x="155" y="300258"/>
                        </a:cubicBezTo>
                        <a:cubicBezTo>
                          <a:pt x="4155" y="236250"/>
                          <a:pt x="84641" y="191007"/>
                          <a:pt x="141315" y="220820"/>
                        </a:cubicBezTo>
                        <a:cubicBezTo>
                          <a:pt x="117122" y="185006"/>
                          <a:pt x="123313" y="131951"/>
                          <a:pt x="154936" y="102615"/>
                        </a:cubicBezTo>
                        <a:cubicBezTo>
                          <a:pt x="186559" y="73277"/>
                          <a:pt x="239994" y="71277"/>
                          <a:pt x="273903" y="98138"/>
                        </a:cubicBezTo>
                        <a:cubicBezTo>
                          <a:pt x="245709" y="70325"/>
                          <a:pt x="259520" y="13841"/>
                          <a:pt x="297335" y="2126"/>
                        </a:cubicBezTo>
                        <a:cubicBezTo>
                          <a:pt x="335149" y="-9590"/>
                          <a:pt x="378488" y="29177"/>
                          <a:pt x="370963" y="68039"/>
                        </a:cubicBezTo>
                        <a:cubicBezTo>
                          <a:pt x="389156" y="20033"/>
                          <a:pt x="464689" y="8603"/>
                          <a:pt x="496407" y="48893"/>
                        </a:cubicBezTo>
                        <a:cubicBezTo>
                          <a:pt x="528125" y="89280"/>
                          <a:pt x="498884" y="159860"/>
                          <a:pt x="448020" y="166146"/>
                        </a:cubicBezTo>
                        <a:cubicBezTo>
                          <a:pt x="481262" y="197960"/>
                          <a:pt x="492502" y="250824"/>
                          <a:pt x="474976" y="293400"/>
                        </a:cubicBezTo>
                        <a:cubicBezTo>
                          <a:pt x="457355" y="336358"/>
                          <a:pt x="414492" y="361218"/>
                          <a:pt x="370106" y="366743"/>
                        </a:cubicBezTo>
                        <a:cubicBezTo>
                          <a:pt x="491168" y="583341"/>
                          <a:pt x="54161" y="622965"/>
                          <a:pt x="130552" y="396366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69" name="Google Shape;769;p7"/>
                  <p:cNvSpPr/>
                  <p:nvPr/>
                </p:nvSpPr>
                <p:spPr>
                  <a:xfrm>
                    <a:off x="4319719" y="3895404"/>
                    <a:ext cx="516683" cy="5558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6683" h="555818" extrusionOk="0">
                        <a:moveTo>
                          <a:pt x="250566" y="555818"/>
                        </a:moveTo>
                        <a:cubicBezTo>
                          <a:pt x="219895" y="555818"/>
                          <a:pt x="189892" y="548675"/>
                          <a:pt x="166651" y="533720"/>
                        </a:cubicBezTo>
                        <a:cubicBezTo>
                          <a:pt x="142362" y="518099"/>
                          <a:pt x="105881" y="481047"/>
                          <a:pt x="128551" y="405704"/>
                        </a:cubicBezTo>
                        <a:cubicBezTo>
                          <a:pt x="100833" y="413515"/>
                          <a:pt x="69305" y="406943"/>
                          <a:pt x="42826" y="387417"/>
                        </a:cubicBezTo>
                        <a:cubicBezTo>
                          <a:pt x="14155" y="366271"/>
                          <a:pt x="-1751" y="335029"/>
                          <a:pt x="154" y="303787"/>
                        </a:cubicBezTo>
                        <a:cubicBezTo>
                          <a:pt x="2059" y="272545"/>
                          <a:pt x="21775" y="243398"/>
                          <a:pt x="52732" y="225968"/>
                        </a:cubicBezTo>
                        <a:cubicBezTo>
                          <a:pt x="80068" y="210632"/>
                          <a:pt x="110453" y="207394"/>
                          <a:pt x="136266" y="216824"/>
                        </a:cubicBezTo>
                        <a:cubicBezTo>
                          <a:pt x="118073" y="180248"/>
                          <a:pt x="125884" y="131670"/>
                          <a:pt x="156078" y="103667"/>
                        </a:cubicBezTo>
                        <a:cubicBezTo>
                          <a:pt x="184558" y="77282"/>
                          <a:pt x="229897" y="72139"/>
                          <a:pt x="264377" y="89284"/>
                        </a:cubicBezTo>
                        <a:cubicBezTo>
                          <a:pt x="258567" y="76901"/>
                          <a:pt x="257233" y="62042"/>
                          <a:pt x="260948" y="46898"/>
                        </a:cubicBezTo>
                        <a:cubicBezTo>
                          <a:pt x="266282" y="24895"/>
                          <a:pt x="280855" y="8226"/>
                          <a:pt x="299810" y="2321"/>
                        </a:cubicBezTo>
                        <a:cubicBezTo>
                          <a:pt x="318765" y="-3585"/>
                          <a:pt x="340196" y="1940"/>
                          <a:pt x="357055" y="17084"/>
                        </a:cubicBezTo>
                        <a:cubicBezTo>
                          <a:pt x="369438" y="28133"/>
                          <a:pt x="376867" y="42135"/>
                          <a:pt x="378582" y="56518"/>
                        </a:cubicBezTo>
                        <a:cubicBezTo>
                          <a:pt x="390012" y="40325"/>
                          <a:pt x="409157" y="28895"/>
                          <a:pt x="431636" y="25466"/>
                        </a:cubicBezTo>
                        <a:cubicBezTo>
                          <a:pt x="460021" y="21085"/>
                          <a:pt x="487262" y="30705"/>
                          <a:pt x="502788" y="50422"/>
                        </a:cubicBezTo>
                        <a:cubicBezTo>
                          <a:pt x="518314" y="70138"/>
                          <a:pt x="520981" y="98809"/>
                          <a:pt x="510027" y="125384"/>
                        </a:cubicBezTo>
                        <a:cubicBezTo>
                          <a:pt x="500121" y="149482"/>
                          <a:pt x="480880" y="166817"/>
                          <a:pt x="458782" y="172151"/>
                        </a:cubicBezTo>
                        <a:cubicBezTo>
                          <a:pt x="489548" y="205489"/>
                          <a:pt x="499073" y="256352"/>
                          <a:pt x="481738" y="298453"/>
                        </a:cubicBezTo>
                        <a:cubicBezTo>
                          <a:pt x="465736" y="337410"/>
                          <a:pt x="426683" y="365699"/>
                          <a:pt x="379153" y="373319"/>
                        </a:cubicBezTo>
                        <a:cubicBezTo>
                          <a:pt x="418968" y="448472"/>
                          <a:pt x="388488" y="494096"/>
                          <a:pt x="366485" y="514861"/>
                        </a:cubicBezTo>
                        <a:cubicBezTo>
                          <a:pt x="338005" y="541626"/>
                          <a:pt x="293619" y="555818"/>
                          <a:pt x="250566" y="555818"/>
                        </a:cubicBezTo>
                        <a:close/>
                        <a:moveTo>
                          <a:pt x="139790" y="394084"/>
                        </a:moveTo>
                        <a:lnTo>
                          <a:pt x="137409" y="401228"/>
                        </a:lnTo>
                        <a:cubicBezTo>
                          <a:pt x="118549" y="457044"/>
                          <a:pt x="130360" y="501907"/>
                          <a:pt x="170461" y="527720"/>
                        </a:cubicBezTo>
                        <a:cubicBezTo>
                          <a:pt x="223896" y="562010"/>
                          <a:pt x="314955" y="553437"/>
                          <a:pt x="361532" y="509622"/>
                        </a:cubicBezTo>
                        <a:cubicBezTo>
                          <a:pt x="397727" y="475523"/>
                          <a:pt x="400870" y="426755"/>
                          <a:pt x="370390" y="372176"/>
                        </a:cubicBezTo>
                        <a:lnTo>
                          <a:pt x="367819" y="367509"/>
                        </a:lnTo>
                        <a:lnTo>
                          <a:pt x="373057" y="366842"/>
                        </a:lnTo>
                        <a:cubicBezTo>
                          <a:pt x="420397" y="360842"/>
                          <a:pt x="459449" y="333600"/>
                          <a:pt x="475070" y="295691"/>
                        </a:cubicBezTo>
                        <a:cubicBezTo>
                          <a:pt x="492120" y="254162"/>
                          <a:pt x="481357" y="203488"/>
                          <a:pt x="448972" y="172437"/>
                        </a:cubicBezTo>
                        <a:lnTo>
                          <a:pt x="443542" y="167198"/>
                        </a:lnTo>
                        <a:lnTo>
                          <a:pt x="450972" y="166246"/>
                        </a:lnTo>
                        <a:cubicBezTo>
                          <a:pt x="473260" y="163484"/>
                          <a:pt x="493358" y="146815"/>
                          <a:pt x="503264" y="122621"/>
                        </a:cubicBezTo>
                        <a:cubicBezTo>
                          <a:pt x="513265" y="98428"/>
                          <a:pt x="510884" y="72425"/>
                          <a:pt x="496978" y="54803"/>
                        </a:cubicBezTo>
                        <a:cubicBezTo>
                          <a:pt x="483166" y="37182"/>
                          <a:pt x="458401" y="28610"/>
                          <a:pt x="432589" y="32515"/>
                        </a:cubicBezTo>
                        <a:cubicBezTo>
                          <a:pt x="406681" y="36420"/>
                          <a:pt x="385726" y="51946"/>
                          <a:pt x="377725" y="72901"/>
                        </a:cubicBezTo>
                        <a:lnTo>
                          <a:pt x="370867" y="70996"/>
                        </a:lnTo>
                        <a:cubicBezTo>
                          <a:pt x="374105" y="54232"/>
                          <a:pt x="366961" y="35563"/>
                          <a:pt x="352198" y="22418"/>
                        </a:cubicBezTo>
                        <a:cubicBezTo>
                          <a:pt x="337434" y="9179"/>
                          <a:pt x="318098" y="4130"/>
                          <a:pt x="301810" y="9179"/>
                        </a:cubicBezTo>
                        <a:cubicBezTo>
                          <a:pt x="285523" y="14227"/>
                          <a:pt x="272473" y="29371"/>
                          <a:pt x="267711" y="48612"/>
                        </a:cubicBezTo>
                        <a:cubicBezTo>
                          <a:pt x="263044" y="67853"/>
                          <a:pt x="267616" y="87284"/>
                          <a:pt x="279808" y="99285"/>
                        </a:cubicBezTo>
                        <a:lnTo>
                          <a:pt x="275045" y="104619"/>
                        </a:lnTo>
                        <a:cubicBezTo>
                          <a:pt x="242565" y="78806"/>
                          <a:pt x="191225" y="80711"/>
                          <a:pt x="160745" y="109001"/>
                        </a:cubicBezTo>
                        <a:cubicBezTo>
                          <a:pt x="130265" y="137195"/>
                          <a:pt x="124360" y="188153"/>
                          <a:pt x="147601" y="222634"/>
                        </a:cubicBezTo>
                        <a:lnTo>
                          <a:pt x="155602" y="234445"/>
                        </a:lnTo>
                        <a:lnTo>
                          <a:pt x="143029" y="227777"/>
                        </a:lnTo>
                        <a:cubicBezTo>
                          <a:pt x="117502" y="214347"/>
                          <a:pt x="84926" y="215967"/>
                          <a:pt x="56065" y="232254"/>
                        </a:cubicBezTo>
                        <a:cubicBezTo>
                          <a:pt x="27205" y="248542"/>
                          <a:pt x="8821" y="275402"/>
                          <a:pt x="7107" y="304263"/>
                        </a:cubicBezTo>
                        <a:cubicBezTo>
                          <a:pt x="5392" y="333124"/>
                          <a:pt x="20251" y="362080"/>
                          <a:pt x="46921" y="381701"/>
                        </a:cubicBezTo>
                        <a:cubicBezTo>
                          <a:pt x="73591" y="401323"/>
                          <a:pt x="105691" y="407038"/>
                          <a:pt x="132742" y="396751"/>
                        </a:cubicBezTo>
                        <a:lnTo>
                          <a:pt x="139790" y="394084"/>
                        </a:lnTo>
                        <a:close/>
                      </a:path>
                    </a:pathLst>
                  </a:custGeom>
                  <a:solidFill>
                    <a:srgbClr val="D9D7D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0" name="Google Shape;770;p7"/>
                <p:cNvGrpSpPr/>
                <p:nvPr/>
              </p:nvGrpSpPr>
              <p:grpSpPr>
                <a:xfrm>
                  <a:off x="6257831" y="912088"/>
                  <a:ext cx="3376747" cy="4718505"/>
                  <a:chOff x="4494344" y="864191"/>
                  <a:chExt cx="3376747" cy="4718505"/>
                </a:xfrm>
              </p:grpSpPr>
              <p:sp>
                <p:nvSpPr>
                  <p:cNvPr id="771" name="Google Shape;771;p7"/>
                  <p:cNvSpPr/>
                  <p:nvPr/>
                </p:nvSpPr>
                <p:spPr>
                  <a:xfrm>
                    <a:off x="4498059" y="867741"/>
                    <a:ext cx="3369505" cy="47116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69505" h="4711611" extrusionOk="0">
                        <a:moveTo>
                          <a:pt x="2540819" y="111809"/>
                        </a:moveTo>
                        <a:cubicBezTo>
                          <a:pt x="2489384" y="41134"/>
                          <a:pt x="2392991" y="6749"/>
                          <a:pt x="2308505" y="28847"/>
                        </a:cubicBezTo>
                        <a:cubicBezTo>
                          <a:pt x="2224018" y="50945"/>
                          <a:pt x="2156771" y="128097"/>
                          <a:pt x="2146484" y="214870"/>
                        </a:cubicBezTo>
                        <a:cubicBezTo>
                          <a:pt x="2099431" y="174770"/>
                          <a:pt x="2028470" y="165149"/>
                          <a:pt x="1972463" y="191248"/>
                        </a:cubicBezTo>
                        <a:cubicBezTo>
                          <a:pt x="1916360" y="217346"/>
                          <a:pt x="1878070" y="277830"/>
                          <a:pt x="1878451" y="339647"/>
                        </a:cubicBezTo>
                        <a:cubicBezTo>
                          <a:pt x="1827016" y="337266"/>
                          <a:pt x="1776343" y="373937"/>
                          <a:pt x="1762627" y="423563"/>
                        </a:cubicBezTo>
                        <a:cubicBezTo>
                          <a:pt x="1748911" y="473188"/>
                          <a:pt x="1773390" y="530719"/>
                          <a:pt x="1818729" y="555198"/>
                        </a:cubicBezTo>
                        <a:cubicBezTo>
                          <a:pt x="1759960" y="569486"/>
                          <a:pt x="1713859" y="625397"/>
                          <a:pt x="1711097" y="685881"/>
                        </a:cubicBezTo>
                        <a:cubicBezTo>
                          <a:pt x="1708334" y="746365"/>
                          <a:pt x="1749101" y="806182"/>
                          <a:pt x="1806347" y="825803"/>
                        </a:cubicBezTo>
                        <a:cubicBezTo>
                          <a:pt x="1755864" y="848378"/>
                          <a:pt x="1725956" y="909338"/>
                          <a:pt x="1738910" y="963154"/>
                        </a:cubicBezTo>
                        <a:cubicBezTo>
                          <a:pt x="1751959" y="1016970"/>
                          <a:pt x="1806442" y="1057451"/>
                          <a:pt x="1861687" y="1054499"/>
                        </a:cubicBezTo>
                        <a:cubicBezTo>
                          <a:pt x="1826921" y="1090503"/>
                          <a:pt x="1815300" y="1147177"/>
                          <a:pt x="1833207" y="1193945"/>
                        </a:cubicBezTo>
                        <a:cubicBezTo>
                          <a:pt x="1851019" y="1240712"/>
                          <a:pt x="1897406" y="1275288"/>
                          <a:pt x="1947317" y="1279003"/>
                        </a:cubicBezTo>
                        <a:cubicBezTo>
                          <a:pt x="1908169" y="1305863"/>
                          <a:pt x="1892738" y="1362251"/>
                          <a:pt x="1912550" y="1405400"/>
                        </a:cubicBezTo>
                        <a:cubicBezTo>
                          <a:pt x="1932362" y="1448548"/>
                          <a:pt x="1985417" y="1473313"/>
                          <a:pt x="2031232" y="1460930"/>
                        </a:cubicBezTo>
                        <a:cubicBezTo>
                          <a:pt x="1982750" y="1490363"/>
                          <a:pt x="1956461" y="1552275"/>
                          <a:pt x="1969034" y="1607615"/>
                        </a:cubicBezTo>
                        <a:cubicBezTo>
                          <a:pt x="1981607" y="1662956"/>
                          <a:pt x="2032089" y="1707437"/>
                          <a:pt x="2088572" y="1712962"/>
                        </a:cubicBezTo>
                        <a:cubicBezTo>
                          <a:pt x="2037233" y="1730012"/>
                          <a:pt x="2001990" y="1786019"/>
                          <a:pt x="2008848" y="1839644"/>
                        </a:cubicBezTo>
                        <a:cubicBezTo>
                          <a:pt x="2015706" y="1893270"/>
                          <a:pt x="2063998" y="1938609"/>
                          <a:pt x="2117909" y="1942133"/>
                        </a:cubicBezTo>
                        <a:cubicBezTo>
                          <a:pt x="2068856" y="1942610"/>
                          <a:pt x="2021421" y="1973756"/>
                          <a:pt x="2001514" y="2018524"/>
                        </a:cubicBezTo>
                        <a:cubicBezTo>
                          <a:pt x="1981607" y="2063291"/>
                          <a:pt x="1990179" y="2119394"/>
                          <a:pt x="2022659" y="2156160"/>
                        </a:cubicBezTo>
                        <a:cubicBezTo>
                          <a:pt x="1985512" y="2164637"/>
                          <a:pt x="1956937" y="2201118"/>
                          <a:pt x="1957508" y="2239218"/>
                        </a:cubicBezTo>
                        <a:cubicBezTo>
                          <a:pt x="1958175" y="2277318"/>
                          <a:pt x="1987988" y="2312847"/>
                          <a:pt x="2025326" y="2320085"/>
                        </a:cubicBezTo>
                        <a:cubicBezTo>
                          <a:pt x="1980368" y="2314370"/>
                          <a:pt x="1934934" y="2353328"/>
                          <a:pt x="1933505" y="2398572"/>
                        </a:cubicBezTo>
                        <a:cubicBezTo>
                          <a:pt x="1932077" y="2443815"/>
                          <a:pt x="1975130" y="2485440"/>
                          <a:pt x="2020373" y="2482487"/>
                        </a:cubicBezTo>
                        <a:cubicBezTo>
                          <a:pt x="1965319" y="2490011"/>
                          <a:pt x="1928552" y="2558496"/>
                          <a:pt x="1952651" y="2608598"/>
                        </a:cubicBezTo>
                        <a:cubicBezTo>
                          <a:pt x="1931505" y="2605359"/>
                          <a:pt x="1905121" y="2636411"/>
                          <a:pt x="1910264" y="2657175"/>
                        </a:cubicBezTo>
                        <a:cubicBezTo>
                          <a:pt x="1852448" y="2637268"/>
                          <a:pt x="1782534" y="2686989"/>
                          <a:pt x="1782248" y="2748044"/>
                        </a:cubicBezTo>
                        <a:cubicBezTo>
                          <a:pt x="1735004" y="2715754"/>
                          <a:pt x="1662043" y="2731375"/>
                          <a:pt x="1632134" y="2780143"/>
                        </a:cubicBezTo>
                        <a:cubicBezTo>
                          <a:pt x="1546790" y="2754807"/>
                          <a:pt x="1446873" y="2792430"/>
                          <a:pt x="1399439" y="2867773"/>
                        </a:cubicBezTo>
                        <a:cubicBezTo>
                          <a:pt x="1349051" y="2826434"/>
                          <a:pt x="1266089" y="2833292"/>
                          <a:pt x="1223131" y="2882442"/>
                        </a:cubicBezTo>
                        <a:cubicBezTo>
                          <a:pt x="1167695" y="2841484"/>
                          <a:pt x="1079208" y="2856724"/>
                          <a:pt x="1040727" y="2913969"/>
                        </a:cubicBezTo>
                        <a:cubicBezTo>
                          <a:pt x="957383" y="2869107"/>
                          <a:pt x="838702" y="2916827"/>
                          <a:pt x="809651" y="3006933"/>
                        </a:cubicBezTo>
                        <a:cubicBezTo>
                          <a:pt x="750977" y="2966071"/>
                          <a:pt x="673538" y="2953308"/>
                          <a:pt x="604863" y="2973119"/>
                        </a:cubicBezTo>
                        <a:cubicBezTo>
                          <a:pt x="536188" y="2993027"/>
                          <a:pt x="477514" y="3045128"/>
                          <a:pt x="449796" y="3111137"/>
                        </a:cubicBezTo>
                        <a:cubicBezTo>
                          <a:pt x="401885" y="3094849"/>
                          <a:pt x="346259" y="3103517"/>
                          <a:pt x="305588" y="3133520"/>
                        </a:cubicBezTo>
                        <a:cubicBezTo>
                          <a:pt x="264916" y="3163524"/>
                          <a:pt x="240151" y="3214102"/>
                          <a:pt x="241484" y="3264680"/>
                        </a:cubicBezTo>
                        <a:cubicBezTo>
                          <a:pt x="118898" y="3313162"/>
                          <a:pt x="54223" y="3472230"/>
                          <a:pt x="108230" y="3592530"/>
                        </a:cubicBezTo>
                        <a:cubicBezTo>
                          <a:pt x="49651" y="3595674"/>
                          <a:pt x="-1308" y="3650537"/>
                          <a:pt x="26" y="3709211"/>
                        </a:cubicBezTo>
                        <a:cubicBezTo>
                          <a:pt x="1359" y="3767885"/>
                          <a:pt x="54699" y="3820464"/>
                          <a:pt x="113373" y="3820940"/>
                        </a:cubicBezTo>
                        <a:cubicBezTo>
                          <a:pt x="65081" y="3823321"/>
                          <a:pt x="24695" y="3875613"/>
                          <a:pt x="20219" y="3923810"/>
                        </a:cubicBezTo>
                        <a:cubicBezTo>
                          <a:pt x="15742" y="3972006"/>
                          <a:pt x="50699" y="4020774"/>
                          <a:pt x="97752" y="4032109"/>
                        </a:cubicBezTo>
                        <a:cubicBezTo>
                          <a:pt x="53556" y="4031728"/>
                          <a:pt x="13361" y="4072685"/>
                          <a:pt x="14504" y="4116882"/>
                        </a:cubicBezTo>
                        <a:cubicBezTo>
                          <a:pt x="15647" y="4161077"/>
                          <a:pt x="57938" y="4199844"/>
                          <a:pt x="102134" y="4197177"/>
                        </a:cubicBezTo>
                        <a:cubicBezTo>
                          <a:pt x="72130" y="4205750"/>
                          <a:pt x="51270" y="4238611"/>
                          <a:pt x="56414" y="4269377"/>
                        </a:cubicBezTo>
                        <a:cubicBezTo>
                          <a:pt x="61557" y="4300143"/>
                          <a:pt x="91942" y="4324527"/>
                          <a:pt x="123089" y="4322812"/>
                        </a:cubicBezTo>
                        <a:cubicBezTo>
                          <a:pt x="94799" y="4336052"/>
                          <a:pt x="79655" y="4372247"/>
                          <a:pt x="90132" y="4401679"/>
                        </a:cubicBezTo>
                        <a:cubicBezTo>
                          <a:pt x="100610" y="4431111"/>
                          <a:pt x="135090" y="4449685"/>
                          <a:pt x="165475" y="4442160"/>
                        </a:cubicBezTo>
                        <a:cubicBezTo>
                          <a:pt x="131090" y="4481308"/>
                          <a:pt x="131852" y="4546554"/>
                          <a:pt x="167094" y="4584940"/>
                        </a:cubicBezTo>
                        <a:cubicBezTo>
                          <a:pt x="202337" y="4623326"/>
                          <a:pt x="267297" y="4629613"/>
                          <a:pt x="309207" y="4598656"/>
                        </a:cubicBezTo>
                        <a:cubicBezTo>
                          <a:pt x="312541" y="4652472"/>
                          <a:pt x="356261" y="4701145"/>
                          <a:pt x="409410" y="4710098"/>
                        </a:cubicBezTo>
                        <a:cubicBezTo>
                          <a:pt x="462560" y="4719052"/>
                          <a:pt x="519900" y="4687429"/>
                          <a:pt x="540665" y="4637613"/>
                        </a:cubicBezTo>
                        <a:cubicBezTo>
                          <a:pt x="575050" y="4684381"/>
                          <a:pt x="644392" y="4701336"/>
                          <a:pt x="696494" y="4675809"/>
                        </a:cubicBezTo>
                        <a:cubicBezTo>
                          <a:pt x="748595" y="4650282"/>
                          <a:pt x="777742" y="4585130"/>
                          <a:pt x="761835" y="4529219"/>
                        </a:cubicBezTo>
                        <a:cubicBezTo>
                          <a:pt x="795173" y="4561509"/>
                          <a:pt x="847179" y="4572843"/>
                          <a:pt x="890899" y="4557508"/>
                        </a:cubicBezTo>
                        <a:cubicBezTo>
                          <a:pt x="934619" y="4542078"/>
                          <a:pt x="968051" y="4500644"/>
                          <a:pt x="973862" y="4454638"/>
                        </a:cubicBezTo>
                        <a:cubicBezTo>
                          <a:pt x="1030726" y="4504073"/>
                          <a:pt x="1129310" y="4492833"/>
                          <a:pt x="1173696" y="4431874"/>
                        </a:cubicBezTo>
                        <a:cubicBezTo>
                          <a:pt x="1191127" y="4479594"/>
                          <a:pt x="1239990" y="4513884"/>
                          <a:pt x="1290758" y="4514264"/>
                        </a:cubicBezTo>
                        <a:cubicBezTo>
                          <a:pt x="1341527" y="4514646"/>
                          <a:pt x="1390771" y="4480832"/>
                          <a:pt x="1408868" y="4433397"/>
                        </a:cubicBezTo>
                        <a:cubicBezTo>
                          <a:pt x="1408964" y="4485213"/>
                          <a:pt x="1470590" y="4542649"/>
                          <a:pt x="1521835" y="4534553"/>
                        </a:cubicBezTo>
                        <a:cubicBezTo>
                          <a:pt x="1572984" y="4526552"/>
                          <a:pt x="1609465" y="4467402"/>
                          <a:pt x="1593558" y="4418062"/>
                        </a:cubicBezTo>
                        <a:cubicBezTo>
                          <a:pt x="1610608" y="4463782"/>
                          <a:pt x="1654423" y="4498262"/>
                          <a:pt x="1702810" y="4504263"/>
                        </a:cubicBezTo>
                        <a:cubicBezTo>
                          <a:pt x="1751197" y="4510264"/>
                          <a:pt x="1802060" y="4487404"/>
                          <a:pt x="1829778" y="4447304"/>
                        </a:cubicBezTo>
                        <a:cubicBezTo>
                          <a:pt x="1842351" y="4489880"/>
                          <a:pt x="1881880" y="4523218"/>
                          <a:pt x="1925981" y="4528457"/>
                        </a:cubicBezTo>
                        <a:cubicBezTo>
                          <a:pt x="1970081" y="4533696"/>
                          <a:pt x="2016278" y="4510645"/>
                          <a:pt x="2038566" y="4472259"/>
                        </a:cubicBezTo>
                        <a:cubicBezTo>
                          <a:pt x="2041043" y="4518551"/>
                          <a:pt x="2074571" y="4561604"/>
                          <a:pt x="2118862" y="4575415"/>
                        </a:cubicBezTo>
                        <a:cubicBezTo>
                          <a:pt x="2163153" y="4589226"/>
                          <a:pt x="2215160" y="4572748"/>
                          <a:pt x="2243544" y="4535982"/>
                        </a:cubicBezTo>
                        <a:cubicBezTo>
                          <a:pt x="2250212" y="4575987"/>
                          <a:pt x="2287645" y="4608657"/>
                          <a:pt x="2328126" y="4609800"/>
                        </a:cubicBezTo>
                        <a:cubicBezTo>
                          <a:pt x="2368703" y="4610943"/>
                          <a:pt x="2407850" y="4580368"/>
                          <a:pt x="2416614" y="4540744"/>
                        </a:cubicBezTo>
                        <a:cubicBezTo>
                          <a:pt x="2421948" y="4588465"/>
                          <a:pt x="2473954" y="4625326"/>
                          <a:pt x="2520722" y="4614563"/>
                        </a:cubicBezTo>
                        <a:cubicBezTo>
                          <a:pt x="2567490" y="4603800"/>
                          <a:pt x="2598160" y="4547888"/>
                          <a:pt x="2582063" y="4502644"/>
                        </a:cubicBezTo>
                        <a:cubicBezTo>
                          <a:pt x="2606828" y="4541030"/>
                          <a:pt x="2667407" y="4549316"/>
                          <a:pt x="2701506" y="4519027"/>
                        </a:cubicBezTo>
                        <a:cubicBezTo>
                          <a:pt x="2735606" y="4488737"/>
                          <a:pt x="2734558" y="4427587"/>
                          <a:pt x="2699506" y="4398536"/>
                        </a:cubicBezTo>
                        <a:cubicBezTo>
                          <a:pt x="2751893" y="4422634"/>
                          <a:pt x="2816473" y="4425206"/>
                          <a:pt x="2847715" y="4357674"/>
                        </a:cubicBezTo>
                        <a:cubicBezTo>
                          <a:pt x="2870575" y="4308239"/>
                          <a:pt x="2889149" y="4252422"/>
                          <a:pt x="2862955" y="4204702"/>
                        </a:cubicBezTo>
                        <a:cubicBezTo>
                          <a:pt x="2924296" y="4228991"/>
                          <a:pt x="3000686" y="4207083"/>
                          <a:pt x="3039834" y="4153934"/>
                        </a:cubicBezTo>
                        <a:cubicBezTo>
                          <a:pt x="3078982" y="4100784"/>
                          <a:pt x="3077172" y="4021346"/>
                          <a:pt x="3035739" y="3969911"/>
                        </a:cubicBezTo>
                        <a:cubicBezTo>
                          <a:pt x="3092984" y="3975626"/>
                          <a:pt x="3135084" y="3936859"/>
                          <a:pt x="3144228" y="3880090"/>
                        </a:cubicBezTo>
                        <a:cubicBezTo>
                          <a:pt x="3153372" y="3823226"/>
                          <a:pt x="3112605" y="3762933"/>
                          <a:pt x="3056408" y="3750264"/>
                        </a:cubicBezTo>
                        <a:cubicBezTo>
                          <a:pt x="3117177" y="3761408"/>
                          <a:pt x="3183090" y="3722356"/>
                          <a:pt x="3202616" y="3663682"/>
                        </a:cubicBezTo>
                        <a:cubicBezTo>
                          <a:pt x="3222048" y="3605008"/>
                          <a:pt x="3192520" y="3534333"/>
                          <a:pt x="3137180" y="3506900"/>
                        </a:cubicBezTo>
                        <a:cubicBezTo>
                          <a:pt x="3200331" y="3512139"/>
                          <a:pt x="3263195" y="3462038"/>
                          <a:pt x="3271958" y="3399268"/>
                        </a:cubicBezTo>
                        <a:cubicBezTo>
                          <a:pt x="3280817" y="3336498"/>
                          <a:pt x="3234240" y="3270966"/>
                          <a:pt x="3172041" y="3258584"/>
                        </a:cubicBezTo>
                        <a:cubicBezTo>
                          <a:pt x="3251480" y="3268966"/>
                          <a:pt x="3333681" y="3208863"/>
                          <a:pt x="3347968" y="3130092"/>
                        </a:cubicBezTo>
                        <a:cubicBezTo>
                          <a:pt x="3362256" y="3051225"/>
                          <a:pt x="3306439" y="2966166"/>
                          <a:pt x="3228334" y="2947974"/>
                        </a:cubicBezTo>
                        <a:cubicBezTo>
                          <a:pt x="3291390" y="2945307"/>
                          <a:pt x="3345396" y="2883108"/>
                          <a:pt x="3339300" y="2820339"/>
                        </a:cubicBezTo>
                        <a:cubicBezTo>
                          <a:pt x="3333204" y="2757569"/>
                          <a:pt x="3268244" y="2706991"/>
                          <a:pt x="3205855" y="2716421"/>
                        </a:cubicBezTo>
                        <a:cubicBezTo>
                          <a:pt x="3262719" y="2700990"/>
                          <a:pt x="3309392" y="2652699"/>
                          <a:pt x="3322727" y="2595263"/>
                        </a:cubicBezTo>
                        <a:cubicBezTo>
                          <a:pt x="3336157" y="2537922"/>
                          <a:pt x="3315678" y="2473914"/>
                          <a:pt x="3271577" y="2434862"/>
                        </a:cubicBezTo>
                        <a:cubicBezTo>
                          <a:pt x="3326918" y="2431147"/>
                          <a:pt x="3373685" y="2376855"/>
                          <a:pt x="3369209" y="2321609"/>
                        </a:cubicBezTo>
                        <a:cubicBezTo>
                          <a:pt x="3364732" y="2266269"/>
                          <a:pt x="3309773" y="2220264"/>
                          <a:pt x="3254623" y="2225502"/>
                        </a:cubicBezTo>
                        <a:cubicBezTo>
                          <a:pt x="3300248" y="2217597"/>
                          <a:pt x="3337967" y="2176353"/>
                          <a:pt x="3341682" y="2130157"/>
                        </a:cubicBezTo>
                        <a:cubicBezTo>
                          <a:pt x="3345491" y="2083961"/>
                          <a:pt x="3314916" y="2037193"/>
                          <a:pt x="3271197" y="2021953"/>
                        </a:cubicBezTo>
                        <a:cubicBezTo>
                          <a:pt x="3326918" y="1999760"/>
                          <a:pt x="3360636" y="1940609"/>
                          <a:pt x="3362541" y="1880697"/>
                        </a:cubicBezTo>
                        <a:cubicBezTo>
                          <a:pt x="3364446" y="1820785"/>
                          <a:pt x="3328061" y="1761349"/>
                          <a:pt x="3273864" y="1735727"/>
                        </a:cubicBezTo>
                        <a:cubicBezTo>
                          <a:pt x="3307677" y="1708390"/>
                          <a:pt x="3324917" y="1662003"/>
                          <a:pt x="3317202" y="1619236"/>
                        </a:cubicBezTo>
                        <a:cubicBezTo>
                          <a:pt x="3309582" y="1576469"/>
                          <a:pt x="3277292" y="1538940"/>
                          <a:pt x="3236049" y="1525034"/>
                        </a:cubicBezTo>
                        <a:cubicBezTo>
                          <a:pt x="3269958" y="1493220"/>
                          <a:pt x="3287960" y="1445119"/>
                          <a:pt x="3283198" y="1398827"/>
                        </a:cubicBezTo>
                        <a:cubicBezTo>
                          <a:pt x="3278435" y="1352536"/>
                          <a:pt x="3251099" y="1309102"/>
                          <a:pt x="3211475" y="1284813"/>
                        </a:cubicBezTo>
                        <a:cubicBezTo>
                          <a:pt x="3272816" y="1243665"/>
                          <a:pt x="3275483" y="1139747"/>
                          <a:pt x="3216428" y="1095456"/>
                        </a:cubicBezTo>
                        <a:cubicBezTo>
                          <a:pt x="3271863" y="1088122"/>
                          <a:pt x="3317298" y="1034972"/>
                          <a:pt x="3315869" y="979156"/>
                        </a:cubicBezTo>
                        <a:cubicBezTo>
                          <a:pt x="3314440" y="923339"/>
                          <a:pt x="3266339" y="872476"/>
                          <a:pt x="3210617" y="868094"/>
                        </a:cubicBezTo>
                        <a:cubicBezTo>
                          <a:pt x="3243383" y="801229"/>
                          <a:pt x="3236335" y="716647"/>
                          <a:pt x="3193091" y="656163"/>
                        </a:cubicBezTo>
                        <a:cubicBezTo>
                          <a:pt x="3203855" y="596251"/>
                          <a:pt x="3175470" y="531100"/>
                          <a:pt x="3124321" y="498143"/>
                        </a:cubicBezTo>
                        <a:cubicBezTo>
                          <a:pt x="3141466" y="441374"/>
                          <a:pt x="3108795" y="374128"/>
                          <a:pt x="3053550" y="352601"/>
                        </a:cubicBezTo>
                        <a:cubicBezTo>
                          <a:pt x="3086888" y="315930"/>
                          <a:pt x="3074886" y="248684"/>
                          <a:pt x="3030976" y="225824"/>
                        </a:cubicBezTo>
                        <a:cubicBezTo>
                          <a:pt x="3046502" y="180294"/>
                          <a:pt x="3006306" y="125430"/>
                          <a:pt x="2958205" y="126573"/>
                        </a:cubicBezTo>
                        <a:cubicBezTo>
                          <a:pt x="2930392" y="64280"/>
                          <a:pt x="2874290" y="22179"/>
                          <a:pt x="2808186" y="5415"/>
                        </a:cubicBezTo>
                        <a:cubicBezTo>
                          <a:pt x="2778373" y="-2205"/>
                          <a:pt x="2745226" y="-3157"/>
                          <a:pt x="2718175" y="11606"/>
                        </a:cubicBezTo>
                        <a:cubicBezTo>
                          <a:pt x="2691124" y="26370"/>
                          <a:pt x="2673217" y="60279"/>
                          <a:pt x="2683980" y="89140"/>
                        </a:cubicBezTo>
                        <a:cubicBezTo>
                          <a:pt x="2669883" y="60565"/>
                          <a:pt x="2636260" y="43134"/>
                          <a:pt x="2604732" y="48087"/>
                        </a:cubicBezTo>
                        <a:cubicBezTo>
                          <a:pt x="2573395" y="52850"/>
                          <a:pt x="2545487" y="80377"/>
                          <a:pt x="2540819" y="111809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72" name="Google Shape;772;p7"/>
                  <p:cNvSpPr/>
                  <p:nvPr/>
                </p:nvSpPr>
                <p:spPr>
                  <a:xfrm>
                    <a:off x="4494344" y="864191"/>
                    <a:ext cx="3376747" cy="47185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6747" h="4718505" extrusionOk="0">
                        <a:moveTo>
                          <a:pt x="431128" y="4718506"/>
                        </a:moveTo>
                        <a:cubicBezTo>
                          <a:pt x="424937" y="4718506"/>
                          <a:pt x="418650" y="4718030"/>
                          <a:pt x="412459" y="4716982"/>
                        </a:cubicBezTo>
                        <a:cubicBezTo>
                          <a:pt x="359976" y="4708124"/>
                          <a:pt x="316066" y="4661166"/>
                          <a:pt x="309779" y="4608397"/>
                        </a:cubicBezTo>
                        <a:cubicBezTo>
                          <a:pt x="266536" y="4636210"/>
                          <a:pt x="203004" y="4628685"/>
                          <a:pt x="168047" y="4590680"/>
                        </a:cubicBezTo>
                        <a:cubicBezTo>
                          <a:pt x="133853" y="4553438"/>
                          <a:pt x="131090" y="4491335"/>
                          <a:pt x="160427" y="4450472"/>
                        </a:cubicBezTo>
                        <a:cubicBezTo>
                          <a:pt x="130995" y="4453044"/>
                          <a:pt x="100229" y="4434280"/>
                          <a:pt x="90323" y="4406181"/>
                        </a:cubicBezTo>
                        <a:cubicBezTo>
                          <a:pt x="80608" y="4378845"/>
                          <a:pt x="91657" y="4346174"/>
                          <a:pt x="114707" y="4329124"/>
                        </a:cubicBezTo>
                        <a:cubicBezTo>
                          <a:pt x="86513" y="4324933"/>
                          <a:pt x="61177" y="4301597"/>
                          <a:pt x="56414" y="4273307"/>
                        </a:cubicBezTo>
                        <a:cubicBezTo>
                          <a:pt x="51938" y="4246256"/>
                          <a:pt x="66701" y="4217300"/>
                          <a:pt x="90133" y="4203394"/>
                        </a:cubicBezTo>
                        <a:cubicBezTo>
                          <a:pt x="73369" y="4200917"/>
                          <a:pt x="56891" y="4193012"/>
                          <a:pt x="43365" y="4180629"/>
                        </a:cubicBezTo>
                        <a:cubicBezTo>
                          <a:pt x="25649" y="4164341"/>
                          <a:pt x="15076" y="4142434"/>
                          <a:pt x="14504" y="4120336"/>
                        </a:cubicBezTo>
                        <a:cubicBezTo>
                          <a:pt x="13933" y="4098238"/>
                          <a:pt x="23267" y="4075854"/>
                          <a:pt x="40127" y="4058614"/>
                        </a:cubicBezTo>
                        <a:cubicBezTo>
                          <a:pt x="52700" y="4045755"/>
                          <a:pt x="68321" y="4037087"/>
                          <a:pt x="84608" y="4033563"/>
                        </a:cubicBezTo>
                        <a:cubicBezTo>
                          <a:pt x="44032" y="4015942"/>
                          <a:pt x="16028" y="3971270"/>
                          <a:pt x="20219" y="3926788"/>
                        </a:cubicBezTo>
                        <a:cubicBezTo>
                          <a:pt x="24029" y="3885926"/>
                          <a:pt x="54033" y="3839729"/>
                          <a:pt x="94419" y="3825251"/>
                        </a:cubicBezTo>
                        <a:cubicBezTo>
                          <a:pt x="43175" y="3813726"/>
                          <a:pt x="1265" y="3765911"/>
                          <a:pt x="26" y="3712666"/>
                        </a:cubicBezTo>
                        <a:cubicBezTo>
                          <a:pt x="-1307" y="3653515"/>
                          <a:pt x="47937" y="3598747"/>
                          <a:pt x="106516" y="3592746"/>
                        </a:cubicBezTo>
                        <a:cubicBezTo>
                          <a:pt x="82418" y="3535406"/>
                          <a:pt x="83180" y="3466826"/>
                          <a:pt x="108897" y="3403675"/>
                        </a:cubicBezTo>
                        <a:cubicBezTo>
                          <a:pt x="134900" y="3339667"/>
                          <a:pt x="183192" y="3289470"/>
                          <a:pt x="241485" y="3265657"/>
                        </a:cubicBezTo>
                        <a:cubicBezTo>
                          <a:pt x="240914" y="3214604"/>
                          <a:pt x="265869" y="3164312"/>
                          <a:pt x="307017" y="3134022"/>
                        </a:cubicBezTo>
                        <a:cubicBezTo>
                          <a:pt x="347975" y="3103828"/>
                          <a:pt x="402934" y="3094874"/>
                          <a:pt x="451416" y="3110114"/>
                        </a:cubicBezTo>
                        <a:cubicBezTo>
                          <a:pt x="480277" y="3044201"/>
                          <a:pt x="538380" y="2993147"/>
                          <a:pt x="607531" y="2973145"/>
                        </a:cubicBezTo>
                        <a:cubicBezTo>
                          <a:pt x="676206" y="2953238"/>
                          <a:pt x="752025" y="2965144"/>
                          <a:pt x="811461" y="3004768"/>
                        </a:cubicBezTo>
                        <a:cubicBezTo>
                          <a:pt x="826511" y="2962858"/>
                          <a:pt x="861182" y="2928473"/>
                          <a:pt x="907187" y="2909994"/>
                        </a:cubicBezTo>
                        <a:cubicBezTo>
                          <a:pt x="953670" y="2891325"/>
                          <a:pt x="1003104" y="2892373"/>
                          <a:pt x="1043300" y="2912852"/>
                        </a:cubicBezTo>
                        <a:cubicBezTo>
                          <a:pt x="1062350" y="2886181"/>
                          <a:pt x="1093306" y="2867513"/>
                          <a:pt x="1128644" y="2861321"/>
                        </a:cubicBezTo>
                        <a:cubicBezTo>
                          <a:pt x="1163982" y="2855130"/>
                          <a:pt x="1199415" y="2862464"/>
                          <a:pt x="1226275" y="2881133"/>
                        </a:cubicBezTo>
                        <a:cubicBezTo>
                          <a:pt x="1270281" y="2833508"/>
                          <a:pt x="1350671" y="2826650"/>
                          <a:pt x="1402202" y="2865989"/>
                        </a:cubicBezTo>
                        <a:cubicBezTo>
                          <a:pt x="1450779" y="2792456"/>
                          <a:pt x="1549268" y="2755594"/>
                          <a:pt x="1634136" y="2779502"/>
                        </a:cubicBezTo>
                        <a:cubicBezTo>
                          <a:pt x="1649090" y="2756642"/>
                          <a:pt x="1674236" y="2739973"/>
                          <a:pt x="1703573" y="2733781"/>
                        </a:cubicBezTo>
                        <a:cubicBezTo>
                          <a:pt x="1731576" y="2727781"/>
                          <a:pt x="1760056" y="2731972"/>
                          <a:pt x="1782535" y="2745307"/>
                        </a:cubicBezTo>
                        <a:cubicBezTo>
                          <a:pt x="1784726" y="2717684"/>
                          <a:pt x="1800728" y="2691014"/>
                          <a:pt x="1826160" y="2672917"/>
                        </a:cubicBezTo>
                        <a:cubicBezTo>
                          <a:pt x="1851877" y="2654724"/>
                          <a:pt x="1882643" y="2648438"/>
                          <a:pt x="1909599" y="2655677"/>
                        </a:cubicBezTo>
                        <a:cubicBezTo>
                          <a:pt x="1909408" y="2643961"/>
                          <a:pt x="1916266" y="2631864"/>
                          <a:pt x="1923600" y="2623863"/>
                        </a:cubicBezTo>
                        <a:cubicBezTo>
                          <a:pt x="1931887" y="2614814"/>
                          <a:pt x="1941698" y="2609290"/>
                          <a:pt x="1950746" y="2608528"/>
                        </a:cubicBezTo>
                        <a:cubicBezTo>
                          <a:pt x="1941507" y="2584906"/>
                          <a:pt x="1943793" y="2556617"/>
                          <a:pt x="1957319" y="2531566"/>
                        </a:cubicBezTo>
                        <a:cubicBezTo>
                          <a:pt x="1968082" y="2511468"/>
                          <a:pt x="1984656" y="2496228"/>
                          <a:pt x="2003515" y="2488132"/>
                        </a:cubicBezTo>
                        <a:cubicBezTo>
                          <a:pt x="1987989" y="2484798"/>
                          <a:pt x="1973035" y="2476797"/>
                          <a:pt x="1960653" y="2464796"/>
                        </a:cubicBezTo>
                        <a:cubicBezTo>
                          <a:pt x="1942745" y="2447555"/>
                          <a:pt x="1932935" y="2424695"/>
                          <a:pt x="1933602" y="2402026"/>
                        </a:cubicBezTo>
                        <a:cubicBezTo>
                          <a:pt x="1934268" y="2379452"/>
                          <a:pt x="1945508" y="2357163"/>
                          <a:pt x="1964367" y="2341066"/>
                        </a:cubicBezTo>
                        <a:cubicBezTo>
                          <a:pt x="1977416" y="2329922"/>
                          <a:pt x="1992657" y="2322873"/>
                          <a:pt x="2008278" y="2320397"/>
                        </a:cubicBezTo>
                        <a:cubicBezTo>
                          <a:pt x="1979131" y="2306299"/>
                          <a:pt x="1958081" y="2275439"/>
                          <a:pt x="1957509" y="2242863"/>
                        </a:cubicBezTo>
                        <a:cubicBezTo>
                          <a:pt x="1956842" y="2205049"/>
                          <a:pt x="1983894" y="2168759"/>
                          <a:pt x="2019803" y="2157710"/>
                        </a:cubicBezTo>
                        <a:cubicBezTo>
                          <a:pt x="1989704" y="2120181"/>
                          <a:pt x="1982179" y="2064650"/>
                          <a:pt x="2001705" y="2020645"/>
                        </a:cubicBezTo>
                        <a:cubicBezTo>
                          <a:pt x="2018755" y="1982450"/>
                          <a:pt x="2055807" y="1953684"/>
                          <a:pt x="2096670" y="1944921"/>
                        </a:cubicBezTo>
                        <a:cubicBezTo>
                          <a:pt x="2051426" y="1931586"/>
                          <a:pt x="2014754" y="1890914"/>
                          <a:pt x="2008754" y="1843670"/>
                        </a:cubicBezTo>
                        <a:cubicBezTo>
                          <a:pt x="2002182" y="1792521"/>
                          <a:pt x="2032185" y="1739943"/>
                          <a:pt x="2078477" y="1718131"/>
                        </a:cubicBezTo>
                        <a:cubicBezTo>
                          <a:pt x="2025899" y="1707367"/>
                          <a:pt x="1980941" y="1664600"/>
                          <a:pt x="1969035" y="1612022"/>
                        </a:cubicBezTo>
                        <a:cubicBezTo>
                          <a:pt x="1957319" y="1560397"/>
                          <a:pt x="1978179" y="1503628"/>
                          <a:pt x="2019422" y="1470862"/>
                        </a:cubicBezTo>
                        <a:cubicBezTo>
                          <a:pt x="1976274" y="1474672"/>
                          <a:pt x="1930935" y="1449907"/>
                          <a:pt x="1912742" y="1410473"/>
                        </a:cubicBezTo>
                        <a:cubicBezTo>
                          <a:pt x="1893501" y="1368849"/>
                          <a:pt x="1906455" y="1314557"/>
                          <a:pt x="1941412" y="1285124"/>
                        </a:cubicBezTo>
                        <a:cubicBezTo>
                          <a:pt x="1893311" y="1278076"/>
                          <a:pt x="1850544" y="1244357"/>
                          <a:pt x="1833208" y="1198733"/>
                        </a:cubicBezTo>
                        <a:cubicBezTo>
                          <a:pt x="1815777" y="1152917"/>
                          <a:pt x="1825302" y="1098911"/>
                          <a:pt x="1856925" y="1061668"/>
                        </a:cubicBezTo>
                        <a:cubicBezTo>
                          <a:pt x="1802633" y="1060620"/>
                          <a:pt x="1751769" y="1020615"/>
                          <a:pt x="1738911" y="967466"/>
                        </a:cubicBezTo>
                        <a:cubicBezTo>
                          <a:pt x="1726052" y="914316"/>
                          <a:pt x="1753008" y="855547"/>
                          <a:pt x="1800823" y="829734"/>
                        </a:cubicBezTo>
                        <a:cubicBezTo>
                          <a:pt x="1746435" y="807065"/>
                          <a:pt x="1708335" y="748200"/>
                          <a:pt x="1711002" y="689145"/>
                        </a:cubicBezTo>
                        <a:cubicBezTo>
                          <a:pt x="1713669" y="630185"/>
                          <a:pt x="1757008" y="575035"/>
                          <a:pt x="1813206" y="557509"/>
                        </a:cubicBezTo>
                        <a:cubicBezTo>
                          <a:pt x="1771295" y="530363"/>
                          <a:pt x="1749293" y="474356"/>
                          <a:pt x="1762723" y="426160"/>
                        </a:cubicBezTo>
                        <a:cubicBezTo>
                          <a:pt x="1776534" y="376344"/>
                          <a:pt x="1826636" y="338815"/>
                          <a:pt x="1878452" y="339577"/>
                        </a:cubicBezTo>
                        <a:cubicBezTo>
                          <a:pt x="1879595" y="278046"/>
                          <a:pt x="1918647" y="217562"/>
                          <a:pt x="1974464" y="191654"/>
                        </a:cubicBezTo>
                        <a:cubicBezTo>
                          <a:pt x="2029423" y="166032"/>
                          <a:pt x="2099527" y="174509"/>
                          <a:pt x="2147343" y="211752"/>
                        </a:cubicBezTo>
                        <a:cubicBezTo>
                          <a:pt x="2160297" y="125741"/>
                          <a:pt x="2226781" y="51160"/>
                          <a:pt x="2311172" y="29062"/>
                        </a:cubicBezTo>
                        <a:cubicBezTo>
                          <a:pt x="2395088" y="7155"/>
                          <a:pt x="2489004" y="39159"/>
                          <a:pt x="2542535" y="107072"/>
                        </a:cubicBezTo>
                        <a:cubicBezTo>
                          <a:pt x="2550440" y="77545"/>
                          <a:pt x="2577206" y="52875"/>
                          <a:pt x="2607876" y="48017"/>
                        </a:cubicBezTo>
                        <a:cubicBezTo>
                          <a:pt x="2635118" y="43731"/>
                          <a:pt x="2663312" y="55066"/>
                          <a:pt x="2680933" y="75830"/>
                        </a:cubicBezTo>
                        <a:cubicBezTo>
                          <a:pt x="2680457" y="49446"/>
                          <a:pt x="2698554" y="23728"/>
                          <a:pt x="2720176" y="12013"/>
                        </a:cubicBezTo>
                        <a:cubicBezTo>
                          <a:pt x="2751132" y="-4942"/>
                          <a:pt x="2787613" y="-846"/>
                          <a:pt x="2812759" y="5536"/>
                        </a:cubicBezTo>
                        <a:cubicBezTo>
                          <a:pt x="2881815" y="23062"/>
                          <a:pt x="2936870" y="67067"/>
                          <a:pt x="2964206" y="126598"/>
                        </a:cubicBezTo>
                        <a:cubicBezTo>
                          <a:pt x="2987162" y="126884"/>
                          <a:pt x="3009736" y="139362"/>
                          <a:pt x="3025071" y="160222"/>
                        </a:cubicBezTo>
                        <a:cubicBezTo>
                          <a:pt x="3040216" y="180891"/>
                          <a:pt x="3045360" y="205942"/>
                          <a:pt x="3038978" y="227754"/>
                        </a:cubicBezTo>
                        <a:cubicBezTo>
                          <a:pt x="3059266" y="239470"/>
                          <a:pt x="3073935" y="261377"/>
                          <a:pt x="3078506" y="287095"/>
                        </a:cubicBezTo>
                        <a:cubicBezTo>
                          <a:pt x="3082983" y="312050"/>
                          <a:pt x="3077268" y="337006"/>
                          <a:pt x="3063171" y="354913"/>
                        </a:cubicBezTo>
                        <a:cubicBezTo>
                          <a:pt x="3116892" y="378630"/>
                          <a:pt x="3147944" y="443590"/>
                          <a:pt x="3132228" y="500264"/>
                        </a:cubicBezTo>
                        <a:cubicBezTo>
                          <a:pt x="3182805" y="534173"/>
                          <a:pt x="3210809" y="598848"/>
                          <a:pt x="3200617" y="658951"/>
                        </a:cubicBezTo>
                        <a:cubicBezTo>
                          <a:pt x="3242718" y="718768"/>
                          <a:pt x="3250242" y="802207"/>
                          <a:pt x="3219762" y="868691"/>
                        </a:cubicBezTo>
                        <a:cubicBezTo>
                          <a:pt x="3274912" y="875835"/>
                          <a:pt x="3321775" y="926889"/>
                          <a:pt x="3323204" y="982705"/>
                        </a:cubicBezTo>
                        <a:cubicBezTo>
                          <a:pt x="3324633" y="1037570"/>
                          <a:pt x="3281961" y="1090052"/>
                          <a:pt x="3228525" y="1101292"/>
                        </a:cubicBezTo>
                        <a:cubicBezTo>
                          <a:pt x="3253386" y="1123199"/>
                          <a:pt x="3267387" y="1157680"/>
                          <a:pt x="3266435" y="1195018"/>
                        </a:cubicBezTo>
                        <a:cubicBezTo>
                          <a:pt x="3265387" y="1233404"/>
                          <a:pt x="3248814" y="1267789"/>
                          <a:pt x="3221667" y="1288267"/>
                        </a:cubicBezTo>
                        <a:cubicBezTo>
                          <a:pt x="3259672" y="1313509"/>
                          <a:pt x="3285961" y="1356657"/>
                          <a:pt x="3290533" y="1402091"/>
                        </a:cubicBezTo>
                        <a:cubicBezTo>
                          <a:pt x="3295200" y="1447430"/>
                          <a:pt x="3278341" y="1494770"/>
                          <a:pt x="3246337" y="1527250"/>
                        </a:cubicBezTo>
                        <a:cubicBezTo>
                          <a:pt x="3285866" y="1542871"/>
                          <a:pt x="3316917" y="1580304"/>
                          <a:pt x="3324442" y="1622214"/>
                        </a:cubicBezTo>
                        <a:cubicBezTo>
                          <a:pt x="3331967" y="1664124"/>
                          <a:pt x="3315774" y="1710130"/>
                          <a:pt x="3283961" y="1738514"/>
                        </a:cubicBezTo>
                        <a:cubicBezTo>
                          <a:pt x="3336539" y="1765851"/>
                          <a:pt x="3371591" y="1825001"/>
                          <a:pt x="3369781" y="1884342"/>
                        </a:cubicBezTo>
                        <a:cubicBezTo>
                          <a:pt x="3367876" y="1946064"/>
                          <a:pt x="3333777" y="2001500"/>
                          <a:pt x="3284151" y="2025312"/>
                        </a:cubicBezTo>
                        <a:cubicBezTo>
                          <a:pt x="3325204" y="2043695"/>
                          <a:pt x="3352636" y="2088844"/>
                          <a:pt x="3348921" y="2133897"/>
                        </a:cubicBezTo>
                        <a:cubicBezTo>
                          <a:pt x="3345588" y="2174188"/>
                          <a:pt x="3317775" y="2210478"/>
                          <a:pt x="3280913" y="2225909"/>
                        </a:cubicBezTo>
                        <a:cubicBezTo>
                          <a:pt x="3300820" y="2228766"/>
                          <a:pt x="3320346" y="2237624"/>
                          <a:pt x="3336920" y="2251436"/>
                        </a:cubicBezTo>
                        <a:cubicBezTo>
                          <a:pt x="3359875" y="2270676"/>
                          <a:pt x="3374258" y="2297346"/>
                          <a:pt x="3376448" y="2324588"/>
                        </a:cubicBezTo>
                        <a:cubicBezTo>
                          <a:pt x="3378639" y="2351924"/>
                          <a:pt x="3368733" y="2380595"/>
                          <a:pt x="3349207" y="2403169"/>
                        </a:cubicBezTo>
                        <a:cubicBezTo>
                          <a:pt x="3331586" y="2423648"/>
                          <a:pt x="3307964" y="2437078"/>
                          <a:pt x="3283389" y="2440793"/>
                        </a:cubicBezTo>
                        <a:cubicBezTo>
                          <a:pt x="3324252" y="2480893"/>
                          <a:pt x="3342921" y="2543472"/>
                          <a:pt x="3329871" y="2599289"/>
                        </a:cubicBezTo>
                        <a:cubicBezTo>
                          <a:pt x="3318060" y="2649962"/>
                          <a:pt x="3280246" y="2694157"/>
                          <a:pt x="3232621" y="2715208"/>
                        </a:cubicBezTo>
                        <a:cubicBezTo>
                          <a:pt x="3256053" y="2716922"/>
                          <a:pt x="3279484" y="2726066"/>
                          <a:pt x="3299487" y="2741687"/>
                        </a:cubicBezTo>
                        <a:cubicBezTo>
                          <a:pt x="3326347" y="2762642"/>
                          <a:pt x="3343492" y="2792360"/>
                          <a:pt x="3346445" y="2823221"/>
                        </a:cubicBezTo>
                        <a:cubicBezTo>
                          <a:pt x="3349493" y="2854082"/>
                          <a:pt x="3338348" y="2886563"/>
                          <a:pt x="3316060" y="2912280"/>
                        </a:cubicBezTo>
                        <a:cubicBezTo>
                          <a:pt x="3297867" y="2933235"/>
                          <a:pt x="3274150" y="2947427"/>
                          <a:pt x="3249195" y="2952666"/>
                        </a:cubicBezTo>
                        <a:cubicBezTo>
                          <a:pt x="3320251" y="2978574"/>
                          <a:pt x="3368733" y="3059060"/>
                          <a:pt x="3355113" y="3134022"/>
                        </a:cubicBezTo>
                        <a:cubicBezTo>
                          <a:pt x="3342063" y="3206031"/>
                          <a:pt x="3273674" y="3262705"/>
                          <a:pt x="3201284" y="3266420"/>
                        </a:cubicBezTo>
                        <a:cubicBezTo>
                          <a:pt x="3252052" y="3289280"/>
                          <a:pt x="3286914" y="3347382"/>
                          <a:pt x="3279103" y="3403103"/>
                        </a:cubicBezTo>
                        <a:cubicBezTo>
                          <a:pt x="3270721" y="3462730"/>
                          <a:pt x="3214428" y="3511593"/>
                          <a:pt x="3154706" y="3514165"/>
                        </a:cubicBezTo>
                        <a:cubicBezTo>
                          <a:pt x="3203760" y="3546169"/>
                          <a:pt x="3228239" y="3612177"/>
                          <a:pt x="3209666" y="3668184"/>
                        </a:cubicBezTo>
                        <a:cubicBezTo>
                          <a:pt x="3192330" y="3720381"/>
                          <a:pt x="3139847" y="3757243"/>
                          <a:pt x="3085460" y="3759053"/>
                        </a:cubicBezTo>
                        <a:cubicBezTo>
                          <a:pt x="3129942" y="3781627"/>
                          <a:pt x="3159469" y="3834395"/>
                          <a:pt x="3151468" y="3884021"/>
                        </a:cubicBezTo>
                        <a:cubicBezTo>
                          <a:pt x="3142038" y="3942409"/>
                          <a:pt x="3100605" y="3979175"/>
                          <a:pt x="3046979" y="3977365"/>
                        </a:cubicBezTo>
                        <a:cubicBezTo>
                          <a:pt x="3084793" y="4030134"/>
                          <a:pt x="3084984" y="4106906"/>
                          <a:pt x="3046312" y="4159388"/>
                        </a:cubicBezTo>
                        <a:cubicBezTo>
                          <a:pt x="3007926" y="4211586"/>
                          <a:pt x="2935060" y="4234350"/>
                          <a:pt x="2873719" y="4214443"/>
                        </a:cubicBezTo>
                        <a:cubicBezTo>
                          <a:pt x="2894864" y="4262258"/>
                          <a:pt x="2876196" y="4315884"/>
                          <a:pt x="2854669" y="4362557"/>
                        </a:cubicBezTo>
                        <a:cubicBezTo>
                          <a:pt x="2829809" y="4416373"/>
                          <a:pt x="2779136" y="4434089"/>
                          <a:pt x="2717319" y="4411611"/>
                        </a:cubicBezTo>
                        <a:cubicBezTo>
                          <a:pt x="2727606" y="4425326"/>
                          <a:pt x="2733511" y="4442853"/>
                          <a:pt x="2733797" y="4461712"/>
                        </a:cubicBezTo>
                        <a:cubicBezTo>
                          <a:pt x="2734178" y="4486858"/>
                          <a:pt x="2724653" y="4510003"/>
                          <a:pt x="2707603" y="4525148"/>
                        </a:cubicBezTo>
                        <a:cubicBezTo>
                          <a:pt x="2690553" y="4540293"/>
                          <a:pt x="2666360" y="4546960"/>
                          <a:pt x="2641500" y="4543532"/>
                        </a:cubicBezTo>
                        <a:cubicBezTo>
                          <a:pt x="2622450" y="4540960"/>
                          <a:pt x="2605400" y="4532768"/>
                          <a:pt x="2592922" y="4520481"/>
                        </a:cubicBezTo>
                        <a:cubicBezTo>
                          <a:pt x="2595494" y="4538960"/>
                          <a:pt x="2591684" y="4558772"/>
                          <a:pt x="2581778" y="4576678"/>
                        </a:cubicBezTo>
                        <a:cubicBezTo>
                          <a:pt x="2569110" y="4599729"/>
                          <a:pt x="2548440" y="4616112"/>
                          <a:pt x="2525199" y="4621446"/>
                        </a:cubicBezTo>
                        <a:cubicBezTo>
                          <a:pt x="2501863" y="4626780"/>
                          <a:pt x="2476241" y="4621161"/>
                          <a:pt x="2454714" y="4605920"/>
                        </a:cubicBezTo>
                        <a:cubicBezTo>
                          <a:pt x="2437474" y="4593633"/>
                          <a:pt x="2425092" y="4576869"/>
                          <a:pt x="2419567" y="4558391"/>
                        </a:cubicBezTo>
                        <a:cubicBezTo>
                          <a:pt x="2405470" y="4592966"/>
                          <a:pt x="2369656" y="4617732"/>
                          <a:pt x="2331651" y="4616779"/>
                        </a:cubicBezTo>
                        <a:cubicBezTo>
                          <a:pt x="2291742" y="4615636"/>
                          <a:pt x="2255166" y="4585823"/>
                          <a:pt x="2245164" y="4547437"/>
                        </a:cubicBezTo>
                        <a:cubicBezTo>
                          <a:pt x="2215256" y="4581060"/>
                          <a:pt x="2164488" y="4595728"/>
                          <a:pt x="2121435" y="4582298"/>
                        </a:cubicBezTo>
                        <a:cubicBezTo>
                          <a:pt x="2079334" y="4569154"/>
                          <a:pt x="2046282" y="4529720"/>
                          <a:pt x="2039615" y="4486191"/>
                        </a:cubicBezTo>
                        <a:cubicBezTo>
                          <a:pt x="2015040" y="4520481"/>
                          <a:pt x="1971035" y="4540484"/>
                          <a:pt x="1929125" y="4535531"/>
                        </a:cubicBezTo>
                        <a:cubicBezTo>
                          <a:pt x="1886072" y="4530387"/>
                          <a:pt x="1847115" y="4499145"/>
                          <a:pt x="1832160" y="4458473"/>
                        </a:cubicBezTo>
                        <a:cubicBezTo>
                          <a:pt x="1803014" y="4496097"/>
                          <a:pt x="1753103" y="4517147"/>
                          <a:pt x="1705954" y="4511337"/>
                        </a:cubicBezTo>
                        <a:cubicBezTo>
                          <a:pt x="1664425" y="4506194"/>
                          <a:pt x="1626135" y="4480476"/>
                          <a:pt x="1604417" y="4444757"/>
                        </a:cubicBezTo>
                        <a:cubicBezTo>
                          <a:pt x="1604703" y="4462474"/>
                          <a:pt x="1599560" y="4480667"/>
                          <a:pt x="1589368" y="4497145"/>
                        </a:cubicBezTo>
                        <a:cubicBezTo>
                          <a:pt x="1574414" y="4521338"/>
                          <a:pt x="1551268" y="4537626"/>
                          <a:pt x="1525836" y="4541626"/>
                        </a:cubicBezTo>
                        <a:cubicBezTo>
                          <a:pt x="1501833" y="4545437"/>
                          <a:pt x="1474306" y="4535816"/>
                          <a:pt x="1450303" y="4515338"/>
                        </a:cubicBezTo>
                        <a:cubicBezTo>
                          <a:pt x="1429062" y="4497145"/>
                          <a:pt x="1414394" y="4473332"/>
                          <a:pt x="1410108" y="4450568"/>
                        </a:cubicBezTo>
                        <a:cubicBezTo>
                          <a:pt x="1388391" y="4492287"/>
                          <a:pt x="1342099" y="4521338"/>
                          <a:pt x="1294950" y="4521338"/>
                        </a:cubicBezTo>
                        <a:cubicBezTo>
                          <a:pt x="1294665" y="4521338"/>
                          <a:pt x="1294474" y="4521338"/>
                          <a:pt x="1294188" y="4521338"/>
                        </a:cubicBezTo>
                        <a:cubicBezTo>
                          <a:pt x="1244373" y="4521053"/>
                          <a:pt x="1195795" y="4488191"/>
                          <a:pt x="1176174" y="4442567"/>
                        </a:cubicBezTo>
                        <a:cubicBezTo>
                          <a:pt x="1154171" y="4469618"/>
                          <a:pt x="1120357" y="4487429"/>
                          <a:pt x="1082352" y="4491716"/>
                        </a:cubicBezTo>
                        <a:cubicBezTo>
                          <a:pt x="1044347" y="4496097"/>
                          <a:pt x="1007390" y="4486286"/>
                          <a:pt x="979959" y="4464950"/>
                        </a:cubicBezTo>
                        <a:cubicBezTo>
                          <a:pt x="971957" y="4509813"/>
                          <a:pt x="938715" y="4549342"/>
                          <a:pt x="895567" y="4564487"/>
                        </a:cubicBezTo>
                        <a:cubicBezTo>
                          <a:pt x="854038" y="4579155"/>
                          <a:pt x="805461" y="4570297"/>
                          <a:pt x="771266" y="4542865"/>
                        </a:cubicBezTo>
                        <a:cubicBezTo>
                          <a:pt x="780981" y="4597348"/>
                          <a:pt x="751359" y="4658213"/>
                          <a:pt x="701543" y="4682597"/>
                        </a:cubicBezTo>
                        <a:cubicBezTo>
                          <a:pt x="649155" y="4708219"/>
                          <a:pt x="581718" y="4692979"/>
                          <a:pt x="544952" y="4648021"/>
                        </a:cubicBezTo>
                        <a:cubicBezTo>
                          <a:pt x="524663" y="4690121"/>
                          <a:pt x="477896" y="4718506"/>
                          <a:pt x="431128" y="4718506"/>
                        </a:cubicBezTo>
                        <a:close/>
                        <a:moveTo>
                          <a:pt x="315971" y="4595252"/>
                        </a:moveTo>
                        <a:lnTo>
                          <a:pt x="316352" y="4601825"/>
                        </a:lnTo>
                        <a:cubicBezTo>
                          <a:pt x="319495" y="4653831"/>
                          <a:pt x="362262" y="4701266"/>
                          <a:pt x="413602" y="4709934"/>
                        </a:cubicBezTo>
                        <a:cubicBezTo>
                          <a:pt x="464942" y="4718506"/>
                          <a:pt x="520853" y="4687740"/>
                          <a:pt x="540951" y="4639639"/>
                        </a:cubicBezTo>
                        <a:lnTo>
                          <a:pt x="543332" y="4633828"/>
                        </a:lnTo>
                        <a:lnTo>
                          <a:pt x="547047" y="4638877"/>
                        </a:lnTo>
                        <a:cubicBezTo>
                          <a:pt x="580194" y="4683930"/>
                          <a:pt x="648203" y="4700599"/>
                          <a:pt x="698495" y="4676025"/>
                        </a:cubicBezTo>
                        <a:cubicBezTo>
                          <a:pt x="748787" y="4651355"/>
                          <a:pt x="777266" y="4587537"/>
                          <a:pt x="762026" y="4533626"/>
                        </a:cubicBezTo>
                        <a:lnTo>
                          <a:pt x="758407" y="4520862"/>
                        </a:lnTo>
                        <a:lnTo>
                          <a:pt x="767932" y="4530102"/>
                        </a:lnTo>
                        <a:cubicBezTo>
                          <a:pt x="800317" y="4561534"/>
                          <a:pt x="850799" y="4572583"/>
                          <a:pt x="893376" y="4557534"/>
                        </a:cubicBezTo>
                        <a:cubicBezTo>
                          <a:pt x="935953" y="4542579"/>
                          <a:pt x="968338" y="4502384"/>
                          <a:pt x="973958" y="4457616"/>
                        </a:cubicBezTo>
                        <a:lnTo>
                          <a:pt x="974815" y="4450949"/>
                        </a:lnTo>
                        <a:lnTo>
                          <a:pt x="979863" y="4455330"/>
                        </a:lnTo>
                        <a:cubicBezTo>
                          <a:pt x="1006247" y="4478190"/>
                          <a:pt x="1043395" y="4488858"/>
                          <a:pt x="1081686" y="4484476"/>
                        </a:cubicBezTo>
                        <a:cubicBezTo>
                          <a:pt x="1120071" y="4480095"/>
                          <a:pt x="1153885" y="4461426"/>
                          <a:pt x="1174364" y="4433137"/>
                        </a:cubicBezTo>
                        <a:lnTo>
                          <a:pt x="1178269" y="4427708"/>
                        </a:lnTo>
                        <a:lnTo>
                          <a:pt x="1180555" y="4433994"/>
                        </a:lnTo>
                        <a:cubicBezTo>
                          <a:pt x="1197414" y="4480095"/>
                          <a:pt x="1245230" y="4513718"/>
                          <a:pt x="1294283" y="4514004"/>
                        </a:cubicBezTo>
                        <a:cubicBezTo>
                          <a:pt x="1294474" y="4514004"/>
                          <a:pt x="1294760" y="4514004"/>
                          <a:pt x="1294950" y="4514004"/>
                        </a:cubicBezTo>
                        <a:cubicBezTo>
                          <a:pt x="1343718" y="4514004"/>
                          <a:pt x="1391629" y="4481048"/>
                          <a:pt x="1408965" y="4435423"/>
                        </a:cubicBezTo>
                        <a:lnTo>
                          <a:pt x="1415823" y="4417325"/>
                        </a:lnTo>
                        <a:lnTo>
                          <a:pt x="1415823" y="4436661"/>
                        </a:lnTo>
                        <a:cubicBezTo>
                          <a:pt x="1415823" y="4461141"/>
                          <a:pt x="1430777" y="4489049"/>
                          <a:pt x="1454875" y="4509623"/>
                        </a:cubicBezTo>
                        <a:cubicBezTo>
                          <a:pt x="1477259" y="4528768"/>
                          <a:pt x="1502691" y="4537721"/>
                          <a:pt x="1524598" y="4534293"/>
                        </a:cubicBezTo>
                        <a:cubicBezTo>
                          <a:pt x="1547934" y="4530578"/>
                          <a:pt x="1569270" y="4515623"/>
                          <a:pt x="1583082" y="4493145"/>
                        </a:cubicBezTo>
                        <a:cubicBezTo>
                          <a:pt x="1596893" y="4470666"/>
                          <a:pt x="1600703" y="4444853"/>
                          <a:pt x="1593464" y="4422374"/>
                        </a:cubicBezTo>
                        <a:lnTo>
                          <a:pt x="1600227" y="4419992"/>
                        </a:lnTo>
                        <a:cubicBezTo>
                          <a:pt x="1616800" y="4464379"/>
                          <a:pt x="1659567" y="4498097"/>
                          <a:pt x="1706621" y="4503908"/>
                        </a:cubicBezTo>
                        <a:cubicBezTo>
                          <a:pt x="1753674" y="4509718"/>
                          <a:pt x="1803300" y="4487429"/>
                          <a:pt x="1830255" y="4448472"/>
                        </a:cubicBezTo>
                        <a:lnTo>
                          <a:pt x="1834541" y="4442281"/>
                        </a:lnTo>
                        <a:lnTo>
                          <a:pt x="1836637" y="4449425"/>
                        </a:lnTo>
                        <a:cubicBezTo>
                          <a:pt x="1848829" y="4490668"/>
                          <a:pt x="1887120" y="4522958"/>
                          <a:pt x="1929791" y="4528101"/>
                        </a:cubicBezTo>
                        <a:cubicBezTo>
                          <a:pt x="1972273" y="4533150"/>
                          <a:pt x="2017326" y="4510766"/>
                          <a:pt x="2038853" y="4473618"/>
                        </a:cubicBezTo>
                        <a:lnTo>
                          <a:pt x="2044854" y="4463236"/>
                        </a:lnTo>
                        <a:lnTo>
                          <a:pt x="2045520" y="4475238"/>
                        </a:lnTo>
                        <a:cubicBezTo>
                          <a:pt x="2047902" y="4519910"/>
                          <a:pt x="2080667" y="4561915"/>
                          <a:pt x="2123340" y="4575155"/>
                        </a:cubicBezTo>
                        <a:cubicBezTo>
                          <a:pt x="2166012" y="4588395"/>
                          <a:pt x="2216780" y="4572393"/>
                          <a:pt x="2244117" y="4536959"/>
                        </a:cubicBezTo>
                        <a:lnTo>
                          <a:pt x="2249165" y="4530482"/>
                        </a:lnTo>
                        <a:lnTo>
                          <a:pt x="2250498" y="4538578"/>
                        </a:lnTo>
                        <a:cubicBezTo>
                          <a:pt x="2256880" y="4577155"/>
                          <a:pt x="2292504" y="4608301"/>
                          <a:pt x="2331651" y="4609350"/>
                        </a:cubicBezTo>
                        <a:cubicBezTo>
                          <a:pt x="2370513" y="4610111"/>
                          <a:pt x="2408137" y="4581346"/>
                          <a:pt x="2416614" y="4543151"/>
                        </a:cubicBezTo>
                        <a:lnTo>
                          <a:pt x="2421281" y="4522196"/>
                        </a:lnTo>
                        <a:lnTo>
                          <a:pt x="2423663" y="4543532"/>
                        </a:lnTo>
                        <a:cubicBezTo>
                          <a:pt x="2426044" y="4565249"/>
                          <a:pt x="2438808" y="4585823"/>
                          <a:pt x="2458715" y="4599825"/>
                        </a:cubicBezTo>
                        <a:cubicBezTo>
                          <a:pt x="2478622" y="4613826"/>
                          <a:pt x="2502149" y="4619160"/>
                          <a:pt x="2523485" y="4614207"/>
                        </a:cubicBezTo>
                        <a:cubicBezTo>
                          <a:pt x="2544821" y="4609254"/>
                          <a:pt x="2563776" y="4594300"/>
                          <a:pt x="2575396" y="4572964"/>
                        </a:cubicBezTo>
                        <a:cubicBezTo>
                          <a:pt x="2587017" y="4551628"/>
                          <a:pt x="2589588" y="4527625"/>
                          <a:pt x="2582254" y="4506956"/>
                        </a:cubicBezTo>
                        <a:lnTo>
                          <a:pt x="2571967" y="4478000"/>
                        </a:lnTo>
                        <a:lnTo>
                          <a:pt x="2588636" y="4503813"/>
                        </a:lnTo>
                        <a:cubicBezTo>
                          <a:pt x="2599875" y="4521243"/>
                          <a:pt x="2619402" y="4532959"/>
                          <a:pt x="2642262" y="4536102"/>
                        </a:cubicBezTo>
                        <a:cubicBezTo>
                          <a:pt x="2665122" y="4539245"/>
                          <a:pt x="2687124" y="4533150"/>
                          <a:pt x="2702650" y="4519434"/>
                        </a:cubicBezTo>
                        <a:cubicBezTo>
                          <a:pt x="2718176" y="4505718"/>
                          <a:pt x="2726748" y="4484572"/>
                          <a:pt x="2726367" y="4461426"/>
                        </a:cubicBezTo>
                        <a:cubicBezTo>
                          <a:pt x="2725986" y="4438280"/>
                          <a:pt x="2716652" y="4417516"/>
                          <a:pt x="2700650" y="4404276"/>
                        </a:cubicBezTo>
                        <a:lnTo>
                          <a:pt x="2679695" y="4386941"/>
                        </a:lnTo>
                        <a:lnTo>
                          <a:pt x="2704364" y="4398275"/>
                        </a:lnTo>
                        <a:cubicBezTo>
                          <a:pt x="2728653" y="4409420"/>
                          <a:pt x="2810664" y="4439519"/>
                          <a:pt x="2847811" y="4359128"/>
                        </a:cubicBezTo>
                        <a:cubicBezTo>
                          <a:pt x="2869814" y="4311407"/>
                          <a:pt x="2888959" y="4256353"/>
                          <a:pt x="2863146" y="4209395"/>
                        </a:cubicBezTo>
                        <a:lnTo>
                          <a:pt x="2858384" y="4200727"/>
                        </a:lnTo>
                        <a:lnTo>
                          <a:pt x="2867623" y="4204346"/>
                        </a:lnTo>
                        <a:cubicBezTo>
                          <a:pt x="2927726" y="4228159"/>
                          <a:pt x="3002021" y="4206823"/>
                          <a:pt x="3040311" y="4154816"/>
                        </a:cubicBezTo>
                        <a:cubicBezTo>
                          <a:pt x="3078602" y="4102714"/>
                          <a:pt x="3076887" y="4025467"/>
                          <a:pt x="3036311" y="3975175"/>
                        </a:cubicBezTo>
                        <a:lnTo>
                          <a:pt x="3030977" y="3968507"/>
                        </a:lnTo>
                        <a:lnTo>
                          <a:pt x="3039454" y="3969364"/>
                        </a:lnTo>
                        <a:cubicBezTo>
                          <a:pt x="3092889" y="3974603"/>
                          <a:pt x="3134895" y="3939742"/>
                          <a:pt x="3144134" y="3882497"/>
                        </a:cubicBezTo>
                        <a:cubicBezTo>
                          <a:pt x="3152992" y="3827728"/>
                          <a:pt x="3113273" y="3768863"/>
                          <a:pt x="3059076" y="3756671"/>
                        </a:cubicBezTo>
                        <a:lnTo>
                          <a:pt x="3060504" y="3749718"/>
                        </a:lnTo>
                        <a:cubicBezTo>
                          <a:pt x="3119845" y="3760577"/>
                          <a:pt x="3183663" y="3722857"/>
                          <a:pt x="3202617" y="3665517"/>
                        </a:cubicBezTo>
                        <a:cubicBezTo>
                          <a:pt x="3221572" y="3608177"/>
                          <a:pt x="3193092" y="3539882"/>
                          <a:pt x="3138990" y="3513117"/>
                        </a:cubicBezTo>
                        <a:lnTo>
                          <a:pt x="3122226" y="3504830"/>
                        </a:lnTo>
                        <a:lnTo>
                          <a:pt x="3140895" y="3506354"/>
                        </a:lnTo>
                        <a:cubicBezTo>
                          <a:pt x="3202046" y="3511307"/>
                          <a:pt x="3263292" y="3462539"/>
                          <a:pt x="3271864" y="3401770"/>
                        </a:cubicBezTo>
                        <a:cubicBezTo>
                          <a:pt x="3280437" y="3340905"/>
                          <a:pt x="3235097" y="3277088"/>
                          <a:pt x="3174804" y="3265086"/>
                        </a:cubicBezTo>
                        <a:lnTo>
                          <a:pt x="3175947" y="3258038"/>
                        </a:lnTo>
                        <a:cubicBezTo>
                          <a:pt x="3253481" y="3268134"/>
                          <a:pt x="3333967" y="3209460"/>
                          <a:pt x="3347873" y="3132403"/>
                        </a:cubicBezTo>
                        <a:cubicBezTo>
                          <a:pt x="3361875" y="3055346"/>
                          <a:pt x="3307202" y="2972192"/>
                          <a:pt x="3231002" y="2954381"/>
                        </a:cubicBezTo>
                        <a:lnTo>
                          <a:pt x="3205570" y="2948475"/>
                        </a:lnTo>
                        <a:lnTo>
                          <a:pt x="3231669" y="2947332"/>
                        </a:lnTo>
                        <a:cubicBezTo>
                          <a:pt x="3260720" y="2946094"/>
                          <a:pt x="3289485" y="2931521"/>
                          <a:pt x="3310536" y="2907232"/>
                        </a:cubicBezTo>
                        <a:cubicBezTo>
                          <a:pt x="3331586" y="2883038"/>
                          <a:pt x="3342063" y="2852558"/>
                          <a:pt x="3339206" y="2823602"/>
                        </a:cubicBezTo>
                        <a:cubicBezTo>
                          <a:pt x="3336348" y="2794646"/>
                          <a:pt x="3320251" y="2766738"/>
                          <a:pt x="3294914" y="2747021"/>
                        </a:cubicBezTo>
                        <a:cubicBezTo>
                          <a:pt x="3269578" y="2727305"/>
                          <a:pt x="3238527" y="2718542"/>
                          <a:pt x="3209856" y="2722923"/>
                        </a:cubicBezTo>
                        <a:lnTo>
                          <a:pt x="3208428" y="2715970"/>
                        </a:lnTo>
                        <a:cubicBezTo>
                          <a:pt x="3263768" y="2700920"/>
                          <a:pt x="3309773" y="2653295"/>
                          <a:pt x="3322823" y="2597479"/>
                        </a:cubicBezTo>
                        <a:cubicBezTo>
                          <a:pt x="3335872" y="2541662"/>
                          <a:pt x="3315774" y="2478607"/>
                          <a:pt x="3272721" y="2440602"/>
                        </a:cubicBezTo>
                        <a:lnTo>
                          <a:pt x="3266339" y="2434887"/>
                        </a:lnTo>
                        <a:lnTo>
                          <a:pt x="3274912" y="2434315"/>
                        </a:lnTo>
                        <a:cubicBezTo>
                          <a:pt x="3300344" y="2432601"/>
                          <a:pt x="3325395" y="2419456"/>
                          <a:pt x="3343683" y="2398216"/>
                        </a:cubicBezTo>
                        <a:cubicBezTo>
                          <a:pt x="3361971" y="2376975"/>
                          <a:pt x="3371305" y="2350305"/>
                          <a:pt x="3369210" y="2324873"/>
                        </a:cubicBezTo>
                        <a:cubicBezTo>
                          <a:pt x="3367114" y="2299442"/>
                          <a:pt x="3353684" y="2274581"/>
                          <a:pt x="3332157" y="2256579"/>
                        </a:cubicBezTo>
                        <a:cubicBezTo>
                          <a:pt x="3310726" y="2238577"/>
                          <a:pt x="3283961" y="2229623"/>
                          <a:pt x="3258434" y="2232100"/>
                        </a:cubicBezTo>
                        <a:lnTo>
                          <a:pt x="3257481" y="2225051"/>
                        </a:lnTo>
                        <a:cubicBezTo>
                          <a:pt x="3301772" y="2217336"/>
                          <a:pt x="3337968" y="2177807"/>
                          <a:pt x="3341587" y="2132945"/>
                        </a:cubicBezTo>
                        <a:cubicBezTo>
                          <a:pt x="3345206" y="2088082"/>
                          <a:pt x="3315965" y="2043219"/>
                          <a:pt x="3273483" y="2028455"/>
                        </a:cubicBezTo>
                        <a:lnTo>
                          <a:pt x="3264435" y="2025312"/>
                        </a:lnTo>
                        <a:lnTo>
                          <a:pt x="3273388" y="2021788"/>
                        </a:lnTo>
                        <a:cubicBezTo>
                          <a:pt x="3324728" y="2001309"/>
                          <a:pt x="3360542" y="1945874"/>
                          <a:pt x="3362447" y="1883771"/>
                        </a:cubicBezTo>
                        <a:cubicBezTo>
                          <a:pt x="3364256" y="1825382"/>
                          <a:pt x="3328633" y="1767089"/>
                          <a:pt x="3275864" y="1742134"/>
                        </a:cubicBezTo>
                        <a:lnTo>
                          <a:pt x="3270721" y="1739753"/>
                        </a:lnTo>
                        <a:lnTo>
                          <a:pt x="3275103" y="1736133"/>
                        </a:lnTo>
                        <a:cubicBezTo>
                          <a:pt x="3307678" y="1709749"/>
                          <a:pt x="3324633" y="1664315"/>
                          <a:pt x="3317203" y="1623071"/>
                        </a:cubicBezTo>
                        <a:cubicBezTo>
                          <a:pt x="3309773" y="1581828"/>
                          <a:pt x="3278151" y="1545062"/>
                          <a:pt x="3238431" y="1531631"/>
                        </a:cubicBezTo>
                        <a:lnTo>
                          <a:pt x="3232812" y="1529726"/>
                        </a:lnTo>
                        <a:lnTo>
                          <a:pt x="3237193" y="1525630"/>
                        </a:lnTo>
                        <a:cubicBezTo>
                          <a:pt x="3270245" y="1494674"/>
                          <a:pt x="3287866" y="1447430"/>
                          <a:pt x="3283294" y="1402377"/>
                        </a:cubicBezTo>
                        <a:cubicBezTo>
                          <a:pt x="3278722" y="1357324"/>
                          <a:pt x="3251862" y="1314652"/>
                          <a:pt x="3213190" y="1291030"/>
                        </a:cubicBezTo>
                        <a:lnTo>
                          <a:pt x="3208428" y="1288077"/>
                        </a:lnTo>
                        <a:lnTo>
                          <a:pt x="3213095" y="1284934"/>
                        </a:lnTo>
                        <a:cubicBezTo>
                          <a:pt x="3240908" y="1266265"/>
                          <a:pt x="3258148" y="1232356"/>
                          <a:pt x="3259101" y="1194351"/>
                        </a:cubicBezTo>
                        <a:cubicBezTo>
                          <a:pt x="3260053" y="1156251"/>
                          <a:pt x="3244718" y="1121580"/>
                          <a:pt x="3217857" y="1101482"/>
                        </a:cubicBezTo>
                        <a:lnTo>
                          <a:pt x="3210809" y="1096244"/>
                        </a:lnTo>
                        <a:lnTo>
                          <a:pt x="3219477" y="1095100"/>
                        </a:lnTo>
                        <a:cubicBezTo>
                          <a:pt x="3273102" y="1088052"/>
                          <a:pt x="3317203" y="1036426"/>
                          <a:pt x="3315774" y="982420"/>
                        </a:cubicBezTo>
                        <a:cubicBezTo>
                          <a:pt x="3314346" y="928413"/>
                          <a:pt x="3267673" y="879074"/>
                          <a:pt x="3213762" y="874787"/>
                        </a:cubicBezTo>
                        <a:lnTo>
                          <a:pt x="3208523" y="874406"/>
                        </a:lnTo>
                        <a:lnTo>
                          <a:pt x="3210809" y="869644"/>
                        </a:lnTo>
                        <a:cubicBezTo>
                          <a:pt x="3242908" y="804302"/>
                          <a:pt x="3235955" y="720577"/>
                          <a:pt x="3193569" y="661332"/>
                        </a:cubicBezTo>
                        <a:lnTo>
                          <a:pt x="3192711" y="660094"/>
                        </a:lnTo>
                        <a:lnTo>
                          <a:pt x="3192997" y="658570"/>
                        </a:lnTo>
                        <a:cubicBezTo>
                          <a:pt x="3203475" y="599896"/>
                          <a:pt x="3175852" y="536459"/>
                          <a:pt x="3125751" y="504169"/>
                        </a:cubicBezTo>
                        <a:lnTo>
                          <a:pt x="3123464" y="502741"/>
                        </a:lnTo>
                        <a:lnTo>
                          <a:pt x="3124227" y="500169"/>
                        </a:lnTo>
                        <a:cubicBezTo>
                          <a:pt x="3140705" y="445686"/>
                          <a:pt x="3108701" y="379678"/>
                          <a:pt x="3055551" y="359008"/>
                        </a:cubicBezTo>
                        <a:lnTo>
                          <a:pt x="3050694" y="357103"/>
                        </a:lnTo>
                        <a:lnTo>
                          <a:pt x="3054218" y="353293"/>
                        </a:lnTo>
                        <a:cubicBezTo>
                          <a:pt x="3069172" y="336910"/>
                          <a:pt x="3075363" y="312336"/>
                          <a:pt x="3070982" y="287761"/>
                        </a:cubicBezTo>
                        <a:cubicBezTo>
                          <a:pt x="3066600" y="263092"/>
                          <a:pt x="3052218" y="242327"/>
                          <a:pt x="3032596" y="232040"/>
                        </a:cubicBezTo>
                        <a:lnTo>
                          <a:pt x="3029834" y="230611"/>
                        </a:lnTo>
                        <a:lnTo>
                          <a:pt x="3030786" y="227754"/>
                        </a:lnTo>
                        <a:cubicBezTo>
                          <a:pt x="3037644" y="207466"/>
                          <a:pt x="3033168" y="183558"/>
                          <a:pt x="3018785" y="163841"/>
                        </a:cubicBezTo>
                        <a:cubicBezTo>
                          <a:pt x="3004307" y="144124"/>
                          <a:pt x="2982971" y="132694"/>
                          <a:pt x="2961539" y="133171"/>
                        </a:cubicBezTo>
                        <a:lnTo>
                          <a:pt x="2959158" y="133266"/>
                        </a:lnTo>
                        <a:lnTo>
                          <a:pt x="2958206" y="131075"/>
                        </a:lnTo>
                        <a:cubicBezTo>
                          <a:pt x="2932107" y="72496"/>
                          <a:pt x="2878291" y="29062"/>
                          <a:pt x="2810568" y="11917"/>
                        </a:cubicBezTo>
                        <a:cubicBezTo>
                          <a:pt x="2786661" y="5821"/>
                          <a:pt x="2752085" y="1916"/>
                          <a:pt x="2723129" y="17728"/>
                        </a:cubicBezTo>
                        <a:cubicBezTo>
                          <a:pt x="2699221" y="30777"/>
                          <a:pt x="2679981" y="62400"/>
                          <a:pt x="2690553" y="90784"/>
                        </a:cubicBezTo>
                        <a:lnTo>
                          <a:pt x="2683981" y="93642"/>
                        </a:lnTo>
                        <a:cubicBezTo>
                          <a:pt x="2670741" y="66686"/>
                          <a:pt x="2638261" y="49827"/>
                          <a:pt x="2608543" y="54494"/>
                        </a:cubicBezTo>
                        <a:cubicBezTo>
                          <a:pt x="2578158" y="59257"/>
                          <a:pt x="2551964" y="85450"/>
                          <a:pt x="2547488" y="115454"/>
                        </a:cubicBezTo>
                        <a:lnTo>
                          <a:pt x="2546250" y="124122"/>
                        </a:lnTo>
                        <a:lnTo>
                          <a:pt x="2541106" y="117073"/>
                        </a:lnTo>
                        <a:cubicBezTo>
                          <a:pt x="2490243" y="47160"/>
                          <a:pt x="2396231" y="13537"/>
                          <a:pt x="2312601" y="35444"/>
                        </a:cubicBezTo>
                        <a:cubicBezTo>
                          <a:pt x="2228972" y="57256"/>
                          <a:pt x="2163345" y="132504"/>
                          <a:pt x="2153153" y="218419"/>
                        </a:cubicBezTo>
                        <a:lnTo>
                          <a:pt x="2152391" y="225087"/>
                        </a:lnTo>
                        <a:lnTo>
                          <a:pt x="2147343" y="220801"/>
                        </a:lnTo>
                        <a:cubicBezTo>
                          <a:pt x="2101623" y="181843"/>
                          <a:pt x="2031614" y="172318"/>
                          <a:pt x="1977131" y="197655"/>
                        </a:cubicBezTo>
                        <a:cubicBezTo>
                          <a:pt x="1922648" y="222991"/>
                          <a:pt x="1884833" y="282713"/>
                          <a:pt x="1885215" y="342816"/>
                        </a:cubicBezTo>
                        <a:lnTo>
                          <a:pt x="1885215" y="346626"/>
                        </a:lnTo>
                        <a:lnTo>
                          <a:pt x="1881500" y="346435"/>
                        </a:lnTo>
                        <a:cubicBezTo>
                          <a:pt x="1831875" y="344054"/>
                          <a:pt x="1782535" y="379868"/>
                          <a:pt x="1769295" y="427684"/>
                        </a:cubicBezTo>
                        <a:cubicBezTo>
                          <a:pt x="1755960" y="475594"/>
                          <a:pt x="1779868" y="531601"/>
                          <a:pt x="1823588" y="555223"/>
                        </a:cubicBezTo>
                        <a:lnTo>
                          <a:pt x="1831779" y="559605"/>
                        </a:lnTo>
                        <a:lnTo>
                          <a:pt x="1822731" y="561796"/>
                        </a:lnTo>
                        <a:cubicBezTo>
                          <a:pt x="1765581" y="575702"/>
                          <a:pt x="1720527" y="630471"/>
                          <a:pt x="1717860" y="689145"/>
                        </a:cubicBezTo>
                        <a:cubicBezTo>
                          <a:pt x="1715193" y="747819"/>
                          <a:pt x="1755103" y="806493"/>
                          <a:pt x="1810634" y="825543"/>
                        </a:cubicBezTo>
                        <a:lnTo>
                          <a:pt x="1819206" y="828496"/>
                        </a:lnTo>
                        <a:lnTo>
                          <a:pt x="1810920" y="832211"/>
                        </a:lnTo>
                        <a:cubicBezTo>
                          <a:pt x="1762342" y="853928"/>
                          <a:pt x="1733005" y="913745"/>
                          <a:pt x="1745578" y="965465"/>
                        </a:cubicBezTo>
                        <a:cubicBezTo>
                          <a:pt x="1758056" y="1017186"/>
                          <a:pt x="1811491" y="1056905"/>
                          <a:pt x="1864641" y="1054048"/>
                        </a:cubicBezTo>
                        <a:lnTo>
                          <a:pt x="1873689" y="1053571"/>
                        </a:lnTo>
                        <a:lnTo>
                          <a:pt x="1867403" y="1060144"/>
                        </a:lnTo>
                        <a:cubicBezTo>
                          <a:pt x="1833303" y="1095482"/>
                          <a:pt x="1822159" y="1149965"/>
                          <a:pt x="1839685" y="1195875"/>
                        </a:cubicBezTo>
                        <a:cubicBezTo>
                          <a:pt x="1856925" y="1241024"/>
                          <a:pt x="1902550" y="1275028"/>
                          <a:pt x="1950746" y="1278647"/>
                        </a:cubicBezTo>
                        <a:lnTo>
                          <a:pt x="1960843" y="1279409"/>
                        </a:lnTo>
                        <a:lnTo>
                          <a:pt x="1952461" y="1285124"/>
                        </a:lnTo>
                        <a:cubicBezTo>
                          <a:pt x="1914837" y="1310937"/>
                          <a:pt x="1899883" y="1365706"/>
                          <a:pt x="1918933" y="1407044"/>
                        </a:cubicBezTo>
                        <a:cubicBezTo>
                          <a:pt x="1937983" y="1448478"/>
                          <a:pt x="1989323" y="1472481"/>
                          <a:pt x="2033424" y="1460670"/>
                        </a:cubicBezTo>
                        <a:lnTo>
                          <a:pt x="2057712" y="1454098"/>
                        </a:lnTo>
                        <a:lnTo>
                          <a:pt x="2036281" y="1467147"/>
                        </a:lnTo>
                        <a:cubicBezTo>
                          <a:pt x="1988942" y="1495912"/>
                          <a:pt x="1963415" y="1556015"/>
                          <a:pt x="1975702" y="1610022"/>
                        </a:cubicBezTo>
                        <a:cubicBezTo>
                          <a:pt x="1987989" y="1664029"/>
                          <a:pt x="2036948" y="1707177"/>
                          <a:pt x="2092098" y="1712606"/>
                        </a:cubicBezTo>
                        <a:lnTo>
                          <a:pt x="2108862" y="1714225"/>
                        </a:lnTo>
                        <a:lnTo>
                          <a:pt x="2092860" y="1719559"/>
                        </a:lnTo>
                        <a:cubicBezTo>
                          <a:pt x="2042853" y="1736133"/>
                          <a:pt x="2008849" y="1790140"/>
                          <a:pt x="2015612" y="1842432"/>
                        </a:cubicBezTo>
                        <a:cubicBezTo>
                          <a:pt x="2022279" y="1894724"/>
                          <a:pt x="2068761" y="1938349"/>
                          <a:pt x="2121339" y="1941873"/>
                        </a:cubicBezTo>
                        <a:lnTo>
                          <a:pt x="2121149" y="1949017"/>
                        </a:lnTo>
                        <a:cubicBezTo>
                          <a:pt x="2073810" y="1949493"/>
                          <a:pt x="2027232" y="1979973"/>
                          <a:pt x="2007992" y="2023312"/>
                        </a:cubicBezTo>
                        <a:cubicBezTo>
                          <a:pt x="1988751" y="2066555"/>
                          <a:pt x="1997133" y="2121610"/>
                          <a:pt x="2028566" y="2157138"/>
                        </a:cubicBezTo>
                        <a:lnTo>
                          <a:pt x="2032566" y="2161615"/>
                        </a:lnTo>
                        <a:lnTo>
                          <a:pt x="2026661" y="2162948"/>
                        </a:lnTo>
                        <a:cubicBezTo>
                          <a:pt x="1991133" y="2171045"/>
                          <a:pt x="1963700" y="2206001"/>
                          <a:pt x="1964367" y="2242482"/>
                        </a:cubicBezTo>
                        <a:cubicBezTo>
                          <a:pt x="1965034" y="2278963"/>
                          <a:pt x="1993514" y="2312967"/>
                          <a:pt x="2029328" y="2319825"/>
                        </a:cubicBezTo>
                        <a:lnTo>
                          <a:pt x="2028185" y="2326873"/>
                        </a:lnTo>
                        <a:cubicBezTo>
                          <a:pt x="2007801" y="2324302"/>
                          <a:pt x="1986084" y="2331350"/>
                          <a:pt x="1968654" y="2346209"/>
                        </a:cubicBezTo>
                        <a:cubicBezTo>
                          <a:pt x="1951223" y="2361068"/>
                          <a:pt x="1940936" y="2381356"/>
                          <a:pt x="1940364" y="2401931"/>
                        </a:cubicBezTo>
                        <a:cubicBezTo>
                          <a:pt x="1939793" y="2422505"/>
                          <a:pt x="1948841" y="2443460"/>
                          <a:pt x="1965225" y="2459271"/>
                        </a:cubicBezTo>
                        <a:cubicBezTo>
                          <a:pt x="1981608" y="2475178"/>
                          <a:pt x="2002944" y="2483464"/>
                          <a:pt x="2023422" y="2482131"/>
                        </a:cubicBezTo>
                        <a:lnTo>
                          <a:pt x="2024184" y="2489275"/>
                        </a:lnTo>
                        <a:cubicBezTo>
                          <a:pt x="1999419" y="2492704"/>
                          <a:pt x="1976654" y="2509563"/>
                          <a:pt x="1963320" y="2534519"/>
                        </a:cubicBezTo>
                        <a:cubicBezTo>
                          <a:pt x="1949889" y="2559474"/>
                          <a:pt x="1948365" y="2587763"/>
                          <a:pt x="1959224" y="2610242"/>
                        </a:cubicBezTo>
                        <a:lnTo>
                          <a:pt x="1962177" y="2616338"/>
                        </a:lnTo>
                        <a:lnTo>
                          <a:pt x="1955509" y="2615290"/>
                        </a:lnTo>
                        <a:cubicBezTo>
                          <a:pt x="1947508" y="2614148"/>
                          <a:pt x="1937126" y="2619005"/>
                          <a:pt x="1928744" y="2628245"/>
                        </a:cubicBezTo>
                        <a:cubicBezTo>
                          <a:pt x="1919504" y="2638341"/>
                          <a:pt x="1914933" y="2650628"/>
                          <a:pt x="1917123" y="2659487"/>
                        </a:cubicBezTo>
                        <a:lnTo>
                          <a:pt x="1918647" y="2665868"/>
                        </a:lnTo>
                        <a:lnTo>
                          <a:pt x="1912456" y="2663773"/>
                        </a:lnTo>
                        <a:cubicBezTo>
                          <a:pt x="1886358" y="2654819"/>
                          <a:pt x="1855592" y="2660248"/>
                          <a:pt x="1830065" y="2678346"/>
                        </a:cubicBezTo>
                        <a:cubicBezTo>
                          <a:pt x="1804538" y="2696444"/>
                          <a:pt x="1789298" y="2723780"/>
                          <a:pt x="1789107" y="2751307"/>
                        </a:cubicBezTo>
                        <a:lnTo>
                          <a:pt x="1789107" y="2758070"/>
                        </a:lnTo>
                        <a:lnTo>
                          <a:pt x="1783583" y="2754260"/>
                        </a:lnTo>
                        <a:cubicBezTo>
                          <a:pt x="1761866" y="2739401"/>
                          <a:pt x="1733195" y="2734353"/>
                          <a:pt x="1704811" y="2740449"/>
                        </a:cubicBezTo>
                        <a:cubicBezTo>
                          <a:pt x="1676427" y="2746545"/>
                          <a:pt x="1652328" y="2762833"/>
                          <a:pt x="1638517" y="2785217"/>
                        </a:cubicBezTo>
                        <a:lnTo>
                          <a:pt x="1637088" y="2787598"/>
                        </a:lnTo>
                        <a:lnTo>
                          <a:pt x="1634421" y="2786836"/>
                        </a:lnTo>
                        <a:cubicBezTo>
                          <a:pt x="1550696" y="2762071"/>
                          <a:pt x="1452399" y="2799028"/>
                          <a:pt x="1405821" y="2872942"/>
                        </a:cubicBezTo>
                        <a:lnTo>
                          <a:pt x="1403631" y="2876371"/>
                        </a:lnTo>
                        <a:lnTo>
                          <a:pt x="1400487" y="2873799"/>
                        </a:lnTo>
                        <a:cubicBezTo>
                          <a:pt x="1351148" y="2833413"/>
                          <a:pt x="1271138" y="2840081"/>
                          <a:pt x="1229133" y="2888087"/>
                        </a:cubicBezTo>
                        <a:lnTo>
                          <a:pt x="1226942" y="2890563"/>
                        </a:lnTo>
                        <a:lnTo>
                          <a:pt x="1224275" y="2888563"/>
                        </a:lnTo>
                        <a:cubicBezTo>
                          <a:pt x="1198653" y="2869608"/>
                          <a:pt x="1164077" y="2862179"/>
                          <a:pt x="1129406" y="2868179"/>
                        </a:cubicBezTo>
                        <a:cubicBezTo>
                          <a:pt x="1094830" y="2874180"/>
                          <a:pt x="1064731" y="2892754"/>
                          <a:pt x="1046919" y="2919233"/>
                        </a:cubicBezTo>
                        <a:lnTo>
                          <a:pt x="1045110" y="2921900"/>
                        </a:lnTo>
                        <a:lnTo>
                          <a:pt x="1042252" y="2920376"/>
                        </a:lnTo>
                        <a:cubicBezTo>
                          <a:pt x="1003485" y="2899517"/>
                          <a:pt x="955098" y="2897993"/>
                          <a:pt x="909378" y="2916376"/>
                        </a:cubicBezTo>
                        <a:cubicBezTo>
                          <a:pt x="863753" y="2934759"/>
                          <a:pt x="829749" y="2969335"/>
                          <a:pt x="816224" y="3011245"/>
                        </a:cubicBezTo>
                        <a:lnTo>
                          <a:pt x="814700" y="3015817"/>
                        </a:lnTo>
                        <a:lnTo>
                          <a:pt x="810699" y="3013055"/>
                        </a:lnTo>
                        <a:cubicBezTo>
                          <a:pt x="752501" y="2972478"/>
                          <a:pt x="677063" y="2960000"/>
                          <a:pt x="608960" y="2979812"/>
                        </a:cubicBezTo>
                        <a:cubicBezTo>
                          <a:pt x="540856" y="2999529"/>
                          <a:pt x="483706" y="3050393"/>
                          <a:pt x="456179" y="3115734"/>
                        </a:cubicBezTo>
                        <a:lnTo>
                          <a:pt x="454845" y="3118782"/>
                        </a:lnTo>
                        <a:lnTo>
                          <a:pt x="451702" y="3117734"/>
                        </a:lnTo>
                        <a:cubicBezTo>
                          <a:pt x="404744" y="3101732"/>
                          <a:pt x="350642" y="3110114"/>
                          <a:pt x="310732" y="3139547"/>
                        </a:cubicBezTo>
                        <a:cubicBezTo>
                          <a:pt x="270727" y="3168979"/>
                          <a:pt x="246819" y="3218128"/>
                          <a:pt x="248153" y="3267753"/>
                        </a:cubicBezTo>
                        <a:lnTo>
                          <a:pt x="248248" y="3270230"/>
                        </a:lnTo>
                        <a:lnTo>
                          <a:pt x="245962" y="3271182"/>
                        </a:lnTo>
                        <a:cubicBezTo>
                          <a:pt x="188431" y="3293947"/>
                          <a:pt x="140711" y="3343191"/>
                          <a:pt x="115088" y="3406247"/>
                        </a:cubicBezTo>
                        <a:cubicBezTo>
                          <a:pt x="89466" y="3469302"/>
                          <a:pt x="89276" y="3537882"/>
                          <a:pt x="114612" y="3594270"/>
                        </a:cubicBezTo>
                        <a:lnTo>
                          <a:pt x="116708" y="3599032"/>
                        </a:lnTo>
                        <a:lnTo>
                          <a:pt x="111469" y="3599318"/>
                        </a:lnTo>
                        <a:cubicBezTo>
                          <a:pt x="54319" y="3602366"/>
                          <a:pt x="5360" y="3655135"/>
                          <a:pt x="6694" y="3712380"/>
                        </a:cubicBezTo>
                        <a:cubicBezTo>
                          <a:pt x="7932" y="3769530"/>
                          <a:pt x="59272" y="3820108"/>
                          <a:pt x="116517" y="3820584"/>
                        </a:cubicBezTo>
                        <a:lnTo>
                          <a:pt x="116708" y="3827728"/>
                        </a:lnTo>
                        <a:cubicBezTo>
                          <a:pt x="69083" y="3830109"/>
                          <a:pt x="31173" y="3882115"/>
                          <a:pt x="26982" y="3927359"/>
                        </a:cubicBezTo>
                        <a:cubicBezTo>
                          <a:pt x="22601" y="3974032"/>
                          <a:pt x="56224" y="4020895"/>
                          <a:pt x="101753" y="4031848"/>
                        </a:cubicBezTo>
                        <a:lnTo>
                          <a:pt x="132233" y="4039183"/>
                        </a:lnTo>
                        <a:lnTo>
                          <a:pt x="100896" y="4038897"/>
                        </a:lnTo>
                        <a:cubicBezTo>
                          <a:pt x="80513" y="4038897"/>
                          <a:pt x="60415" y="4047660"/>
                          <a:pt x="44889" y="4063472"/>
                        </a:cubicBezTo>
                        <a:cubicBezTo>
                          <a:pt x="29363" y="4079283"/>
                          <a:pt x="20791" y="4099857"/>
                          <a:pt x="21267" y="4119955"/>
                        </a:cubicBezTo>
                        <a:cubicBezTo>
                          <a:pt x="21743" y="4140053"/>
                          <a:pt x="31459" y="4160150"/>
                          <a:pt x="47842" y="4175105"/>
                        </a:cubicBezTo>
                        <a:cubicBezTo>
                          <a:pt x="64130" y="4190059"/>
                          <a:pt x="84989" y="4197965"/>
                          <a:pt x="105087" y="4196726"/>
                        </a:cubicBezTo>
                        <a:lnTo>
                          <a:pt x="137948" y="4194726"/>
                        </a:lnTo>
                        <a:lnTo>
                          <a:pt x="106325" y="4203775"/>
                        </a:lnTo>
                        <a:cubicBezTo>
                          <a:pt x="78131" y="4211776"/>
                          <a:pt x="58319" y="4243018"/>
                          <a:pt x="63177" y="4271974"/>
                        </a:cubicBezTo>
                        <a:cubicBezTo>
                          <a:pt x="68035" y="4300930"/>
                          <a:pt x="97277" y="4324076"/>
                          <a:pt x="126137" y="4322456"/>
                        </a:cubicBezTo>
                        <a:lnTo>
                          <a:pt x="144425" y="4321504"/>
                        </a:lnTo>
                        <a:lnTo>
                          <a:pt x="127852" y="4329314"/>
                        </a:lnTo>
                        <a:cubicBezTo>
                          <a:pt x="101087" y="4341792"/>
                          <a:pt x="86894" y="4375987"/>
                          <a:pt x="96705" y="4403800"/>
                        </a:cubicBezTo>
                        <a:cubicBezTo>
                          <a:pt x="106611" y="4431613"/>
                          <a:pt x="139091" y="4449139"/>
                          <a:pt x="167762" y="4441995"/>
                        </a:cubicBezTo>
                        <a:lnTo>
                          <a:pt x="178811" y="4439233"/>
                        </a:lnTo>
                        <a:lnTo>
                          <a:pt x="171286" y="4447805"/>
                        </a:lnTo>
                        <a:cubicBezTo>
                          <a:pt x="138139" y="4485619"/>
                          <a:pt x="138901" y="4548770"/>
                          <a:pt x="172905" y="4585823"/>
                        </a:cubicBezTo>
                        <a:cubicBezTo>
                          <a:pt x="206909" y="4622875"/>
                          <a:pt x="269774" y="4628876"/>
                          <a:pt x="310256" y="4599063"/>
                        </a:cubicBezTo>
                        <a:lnTo>
                          <a:pt x="315971" y="4595252"/>
                        </a:lnTo>
                        <a:close/>
                      </a:path>
                    </a:pathLst>
                  </a:custGeom>
                  <a:solidFill>
                    <a:srgbClr val="D9D7D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773" name="Google Shape;773;p7"/>
                <p:cNvSpPr/>
                <p:nvPr/>
              </p:nvSpPr>
              <p:spPr>
                <a:xfrm>
                  <a:off x="8348785" y="2183210"/>
                  <a:ext cx="249745" cy="1460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745" h="146018" extrusionOk="0">
                      <a:moveTo>
                        <a:pt x="200882" y="146018"/>
                      </a:moveTo>
                      <a:cubicBezTo>
                        <a:pt x="186880" y="146018"/>
                        <a:pt x="172879" y="141923"/>
                        <a:pt x="161449" y="133350"/>
                      </a:cubicBezTo>
                      <a:cubicBezTo>
                        <a:pt x="139446" y="116967"/>
                        <a:pt x="130112" y="86868"/>
                        <a:pt x="137255" y="60770"/>
                      </a:cubicBezTo>
                      <a:cubicBezTo>
                        <a:pt x="114871" y="76772"/>
                        <a:pt x="84868" y="81725"/>
                        <a:pt x="58579" y="72866"/>
                      </a:cubicBezTo>
                      <a:cubicBezTo>
                        <a:pt x="27432" y="62389"/>
                        <a:pt x="3905" y="33433"/>
                        <a:pt x="0" y="857"/>
                      </a:cubicBezTo>
                      <a:lnTo>
                        <a:pt x="7049" y="0"/>
                      </a:lnTo>
                      <a:cubicBezTo>
                        <a:pt x="10668" y="29909"/>
                        <a:pt x="32195" y="56483"/>
                        <a:pt x="60770" y="66104"/>
                      </a:cubicBezTo>
                      <a:cubicBezTo>
                        <a:pt x="89345" y="75724"/>
                        <a:pt x="122587" y="67628"/>
                        <a:pt x="143542" y="46006"/>
                      </a:cubicBezTo>
                      <a:lnTo>
                        <a:pt x="162878" y="26003"/>
                      </a:lnTo>
                      <a:lnTo>
                        <a:pt x="149257" y="50197"/>
                      </a:lnTo>
                      <a:cubicBezTo>
                        <a:pt x="135255" y="75152"/>
                        <a:pt x="142780" y="110585"/>
                        <a:pt x="165735" y="127540"/>
                      </a:cubicBezTo>
                      <a:cubicBezTo>
                        <a:pt x="188690" y="144590"/>
                        <a:pt x="224790" y="141542"/>
                        <a:pt x="244602" y="120872"/>
                      </a:cubicBezTo>
                      <a:lnTo>
                        <a:pt x="249746" y="125825"/>
                      </a:lnTo>
                      <a:cubicBezTo>
                        <a:pt x="236982" y="139160"/>
                        <a:pt x="218980" y="146018"/>
                        <a:pt x="200882" y="146018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4" name="Google Shape;774;p7"/>
                <p:cNvSpPr/>
                <p:nvPr/>
              </p:nvSpPr>
              <p:spPr>
                <a:xfrm>
                  <a:off x="9077829" y="2151778"/>
                  <a:ext cx="252443" cy="200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443" h="200977" extrusionOk="0">
                      <a:moveTo>
                        <a:pt x="59531" y="200977"/>
                      </a:moveTo>
                      <a:cubicBezTo>
                        <a:pt x="46863" y="200977"/>
                        <a:pt x="34099" y="196405"/>
                        <a:pt x="23050" y="187738"/>
                      </a:cubicBezTo>
                      <a:cubicBezTo>
                        <a:pt x="8668" y="176498"/>
                        <a:pt x="190" y="160496"/>
                        <a:pt x="0" y="144018"/>
                      </a:cubicBezTo>
                      <a:lnTo>
                        <a:pt x="7144" y="143923"/>
                      </a:lnTo>
                      <a:cubicBezTo>
                        <a:pt x="7334" y="158020"/>
                        <a:pt x="14954" y="172307"/>
                        <a:pt x="27432" y="182118"/>
                      </a:cubicBezTo>
                      <a:cubicBezTo>
                        <a:pt x="39910" y="191929"/>
                        <a:pt x="55626" y="195834"/>
                        <a:pt x="69342" y="192691"/>
                      </a:cubicBezTo>
                      <a:cubicBezTo>
                        <a:pt x="83058" y="189547"/>
                        <a:pt x="95440" y="179070"/>
                        <a:pt x="102394" y="164782"/>
                      </a:cubicBezTo>
                      <a:cubicBezTo>
                        <a:pt x="109347" y="150495"/>
                        <a:pt x="109919" y="134302"/>
                        <a:pt x="103918" y="121539"/>
                      </a:cubicBezTo>
                      <a:lnTo>
                        <a:pt x="92392" y="96964"/>
                      </a:lnTo>
                      <a:lnTo>
                        <a:pt x="109919" y="117729"/>
                      </a:lnTo>
                      <a:cubicBezTo>
                        <a:pt x="122777" y="132969"/>
                        <a:pt x="148209" y="136207"/>
                        <a:pt x="164402" y="124682"/>
                      </a:cubicBezTo>
                      <a:cubicBezTo>
                        <a:pt x="180594" y="113157"/>
                        <a:pt x="185928" y="88011"/>
                        <a:pt x="175736" y="70866"/>
                      </a:cubicBezTo>
                      <a:lnTo>
                        <a:pt x="171736" y="64198"/>
                      </a:lnTo>
                      <a:lnTo>
                        <a:pt x="179356" y="65437"/>
                      </a:lnTo>
                      <a:cubicBezTo>
                        <a:pt x="195834" y="68199"/>
                        <a:pt x="213646" y="61913"/>
                        <a:pt x="227171" y="48577"/>
                      </a:cubicBezTo>
                      <a:cubicBezTo>
                        <a:pt x="240697" y="35242"/>
                        <a:pt x="247269" y="17526"/>
                        <a:pt x="244792" y="1048"/>
                      </a:cubicBezTo>
                      <a:lnTo>
                        <a:pt x="251841" y="0"/>
                      </a:lnTo>
                      <a:cubicBezTo>
                        <a:pt x="254698" y="18764"/>
                        <a:pt x="247269" y="38862"/>
                        <a:pt x="232124" y="53721"/>
                      </a:cubicBezTo>
                      <a:cubicBezTo>
                        <a:pt x="218789" y="66865"/>
                        <a:pt x="201549" y="73914"/>
                        <a:pt x="184690" y="73152"/>
                      </a:cubicBezTo>
                      <a:cubicBezTo>
                        <a:pt x="192596" y="92964"/>
                        <a:pt x="186023" y="117824"/>
                        <a:pt x="168402" y="130397"/>
                      </a:cubicBezTo>
                      <a:cubicBezTo>
                        <a:pt x="152590" y="141637"/>
                        <a:pt x="130302" y="141256"/>
                        <a:pt x="114205" y="130969"/>
                      </a:cubicBezTo>
                      <a:cubicBezTo>
                        <a:pt x="116396" y="142875"/>
                        <a:pt x="114490" y="155734"/>
                        <a:pt x="108680" y="167830"/>
                      </a:cubicBezTo>
                      <a:cubicBezTo>
                        <a:pt x="100679" y="184309"/>
                        <a:pt x="86868" y="195834"/>
                        <a:pt x="70771" y="199549"/>
                      </a:cubicBezTo>
                      <a:cubicBezTo>
                        <a:pt x="67246" y="200596"/>
                        <a:pt x="63437" y="200977"/>
                        <a:pt x="59531" y="200977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5" name="Google Shape;775;p7"/>
                <p:cNvSpPr/>
                <p:nvPr/>
              </p:nvSpPr>
              <p:spPr>
                <a:xfrm>
                  <a:off x="8459787" y="2771760"/>
                  <a:ext cx="213229" cy="129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229" h="129540" extrusionOk="0">
                      <a:moveTo>
                        <a:pt x="161509" y="129540"/>
                      </a:moveTo>
                      <a:cubicBezTo>
                        <a:pt x="159413" y="129540"/>
                        <a:pt x="157413" y="129445"/>
                        <a:pt x="155317" y="129159"/>
                      </a:cubicBezTo>
                      <a:cubicBezTo>
                        <a:pt x="133886" y="126587"/>
                        <a:pt x="114741" y="110585"/>
                        <a:pt x="107883" y="90202"/>
                      </a:cubicBezTo>
                      <a:cubicBezTo>
                        <a:pt x="83404" y="107633"/>
                        <a:pt x="46828" y="106775"/>
                        <a:pt x="23682" y="87344"/>
                      </a:cubicBezTo>
                      <a:cubicBezTo>
                        <a:pt x="-797" y="66675"/>
                        <a:pt x="-7370" y="27527"/>
                        <a:pt x="9013" y="0"/>
                      </a:cubicBezTo>
                      <a:lnTo>
                        <a:pt x="15109" y="3620"/>
                      </a:lnTo>
                      <a:cubicBezTo>
                        <a:pt x="346" y="28289"/>
                        <a:pt x="6251" y="63341"/>
                        <a:pt x="28254" y="81820"/>
                      </a:cubicBezTo>
                      <a:cubicBezTo>
                        <a:pt x="50257" y="100298"/>
                        <a:pt x="85785" y="100108"/>
                        <a:pt x="107502" y="81343"/>
                      </a:cubicBezTo>
                      <a:lnTo>
                        <a:pt x="112074" y="77438"/>
                      </a:lnTo>
                      <a:lnTo>
                        <a:pt x="113407" y="83249"/>
                      </a:lnTo>
                      <a:cubicBezTo>
                        <a:pt x="117789" y="103251"/>
                        <a:pt x="135791" y="119539"/>
                        <a:pt x="156175" y="121920"/>
                      </a:cubicBezTo>
                      <a:cubicBezTo>
                        <a:pt x="176463" y="124301"/>
                        <a:pt x="197799" y="112776"/>
                        <a:pt x="206848" y="94393"/>
                      </a:cubicBezTo>
                      <a:lnTo>
                        <a:pt x="213229" y="97536"/>
                      </a:lnTo>
                      <a:cubicBezTo>
                        <a:pt x="203895" y="116872"/>
                        <a:pt x="182749" y="129540"/>
                        <a:pt x="161509" y="129540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6" name="Google Shape;776;p7"/>
                <p:cNvSpPr/>
                <p:nvPr/>
              </p:nvSpPr>
              <p:spPr>
                <a:xfrm>
                  <a:off x="9053771" y="2998455"/>
                  <a:ext cx="404631" cy="2018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631" h="201834" extrusionOk="0">
                      <a:moveTo>
                        <a:pt x="163599" y="201835"/>
                      </a:moveTo>
                      <a:cubicBezTo>
                        <a:pt x="149407" y="201835"/>
                        <a:pt x="135024" y="195358"/>
                        <a:pt x="124071" y="183833"/>
                      </a:cubicBezTo>
                      <a:cubicBezTo>
                        <a:pt x="117117" y="176498"/>
                        <a:pt x="112260" y="167926"/>
                        <a:pt x="109783" y="159068"/>
                      </a:cubicBezTo>
                      <a:cubicBezTo>
                        <a:pt x="104639" y="168783"/>
                        <a:pt x="96448" y="177260"/>
                        <a:pt x="85875" y="183452"/>
                      </a:cubicBezTo>
                      <a:cubicBezTo>
                        <a:pt x="68159" y="193834"/>
                        <a:pt x="47775" y="195358"/>
                        <a:pt x="31297" y="187357"/>
                      </a:cubicBezTo>
                      <a:cubicBezTo>
                        <a:pt x="14914" y="179451"/>
                        <a:pt x="3484" y="162496"/>
                        <a:pt x="627" y="142113"/>
                      </a:cubicBezTo>
                      <a:cubicBezTo>
                        <a:pt x="-2136" y="121729"/>
                        <a:pt x="4341" y="102299"/>
                        <a:pt x="17962" y="90297"/>
                      </a:cubicBezTo>
                      <a:lnTo>
                        <a:pt x="22724" y="95631"/>
                      </a:lnTo>
                      <a:cubicBezTo>
                        <a:pt x="10818" y="106109"/>
                        <a:pt x="5294" y="123158"/>
                        <a:pt x="7770" y="141161"/>
                      </a:cubicBezTo>
                      <a:cubicBezTo>
                        <a:pt x="10247" y="159163"/>
                        <a:pt x="20248" y="174022"/>
                        <a:pt x="34440" y="180975"/>
                      </a:cubicBezTo>
                      <a:cubicBezTo>
                        <a:pt x="48632" y="187928"/>
                        <a:pt x="66539" y="186500"/>
                        <a:pt x="82256" y="177260"/>
                      </a:cubicBezTo>
                      <a:cubicBezTo>
                        <a:pt x="96067" y="169164"/>
                        <a:pt x="105306" y="156686"/>
                        <a:pt x="107973" y="143066"/>
                      </a:cubicBezTo>
                      <a:cubicBezTo>
                        <a:pt x="108069" y="140970"/>
                        <a:pt x="108354" y="138875"/>
                        <a:pt x="108735" y="136875"/>
                      </a:cubicBezTo>
                      <a:lnTo>
                        <a:pt x="115784" y="137732"/>
                      </a:lnTo>
                      <a:cubicBezTo>
                        <a:pt x="115688" y="139827"/>
                        <a:pt x="115403" y="141827"/>
                        <a:pt x="115022" y="143923"/>
                      </a:cubicBezTo>
                      <a:cubicBezTo>
                        <a:pt x="114450" y="156115"/>
                        <a:pt x="119498" y="168878"/>
                        <a:pt x="129119" y="178879"/>
                      </a:cubicBezTo>
                      <a:cubicBezTo>
                        <a:pt x="140263" y="190500"/>
                        <a:pt x="155122" y="196310"/>
                        <a:pt x="169124" y="194215"/>
                      </a:cubicBezTo>
                      <a:cubicBezTo>
                        <a:pt x="183030" y="192215"/>
                        <a:pt x="195698" y="182404"/>
                        <a:pt x="203033" y="168116"/>
                      </a:cubicBezTo>
                      <a:cubicBezTo>
                        <a:pt x="209891" y="154686"/>
                        <a:pt x="210653" y="139827"/>
                        <a:pt x="205414" y="127826"/>
                      </a:cubicBezTo>
                      <a:cubicBezTo>
                        <a:pt x="204938" y="126968"/>
                        <a:pt x="204462" y="126016"/>
                        <a:pt x="204080" y="125063"/>
                      </a:cubicBezTo>
                      <a:lnTo>
                        <a:pt x="210557" y="122015"/>
                      </a:lnTo>
                      <a:cubicBezTo>
                        <a:pt x="211034" y="122873"/>
                        <a:pt x="211415" y="123825"/>
                        <a:pt x="211891" y="124682"/>
                      </a:cubicBezTo>
                      <a:cubicBezTo>
                        <a:pt x="216082" y="132493"/>
                        <a:pt x="223512" y="138779"/>
                        <a:pt x="232655" y="142304"/>
                      </a:cubicBezTo>
                      <a:cubicBezTo>
                        <a:pt x="242752" y="146113"/>
                        <a:pt x="253515" y="145923"/>
                        <a:pt x="262373" y="141732"/>
                      </a:cubicBezTo>
                      <a:cubicBezTo>
                        <a:pt x="271137" y="137541"/>
                        <a:pt x="278280" y="129350"/>
                        <a:pt x="281709" y="119158"/>
                      </a:cubicBezTo>
                      <a:cubicBezTo>
                        <a:pt x="285233" y="108966"/>
                        <a:pt x="284662" y="98108"/>
                        <a:pt x="280280" y="89440"/>
                      </a:cubicBezTo>
                      <a:lnTo>
                        <a:pt x="286567" y="86106"/>
                      </a:lnTo>
                      <a:cubicBezTo>
                        <a:pt x="296187" y="103442"/>
                        <a:pt x="321047" y="110871"/>
                        <a:pt x="338669" y="101822"/>
                      </a:cubicBezTo>
                      <a:cubicBezTo>
                        <a:pt x="356290" y="92774"/>
                        <a:pt x="364577" y="68199"/>
                        <a:pt x="356004" y="50292"/>
                      </a:cubicBezTo>
                      <a:lnTo>
                        <a:pt x="353813" y="45720"/>
                      </a:lnTo>
                      <a:lnTo>
                        <a:pt x="358862" y="45244"/>
                      </a:lnTo>
                      <a:cubicBezTo>
                        <a:pt x="380483" y="43053"/>
                        <a:pt x="398486" y="22098"/>
                        <a:pt x="397438" y="381"/>
                      </a:cubicBezTo>
                      <a:lnTo>
                        <a:pt x="404582" y="0"/>
                      </a:lnTo>
                      <a:cubicBezTo>
                        <a:pt x="405725" y="23717"/>
                        <a:pt x="387246" y="46673"/>
                        <a:pt x="364196" y="51530"/>
                      </a:cubicBezTo>
                      <a:cubicBezTo>
                        <a:pt x="371339" y="72390"/>
                        <a:pt x="361624" y="97917"/>
                        <a:pt x="341907" y="108109"/>
                      </a:cubicBezTo>
                      <a:cubicBezTo>
                        <a:pt x="325715" y="116491"/>
                        <a:pt x="304950" y="113348"/>
                        <a:pt x="290948" y="102108"/>
                      </a:cubicBezTo>
                      <a:cubicBezTo>
                        <a:pt x="291425" y="108490"/>
                        <a:pt x="290568" y="115062"/>
                        <a:pt x="288377" y="121444"/>
                      </a:cubicBezTo>
                      <a:cubicBezTo>
                        <a:pt x="284281" y="133445"/>
                        <a:pt x="275804" y="143161"/>
                        <a:pt x="265326" y="148114"/>
                      </a:cubicBezTo>
                      <a:cubicBezTo>
                        <a:pt x="254754" y="153067"/>
                        <a:pt x="241895" y="153353"/>
                        <a:pt x="230084" y="148876"/>
                      </a:cubicBezTo>
                      <a:cubicBezTo>
                        <a:pt x="224750" y="146876"/>
                        <a:pt x="219987" y="144018"/>
                        <a:pt x="215796" y="140494"/>
                      </a:cubicBezTo>
                      <a:cubicBezTo>
                        <a:pt x="216558" y="150590"/>
                        <a:pt x="214463" y="161354"/>
                        <a:pt x="209414" y="171260"/>
                      </a:cubicBezTo>
                      <a:cubicBezTo>
                        <a:pt x="201032" y="187643"/>
                        <a:pt x="186364" y="198882"/>
                        <a:pt x="170171" y="201263"/>
                      </a:cubicBezTo>
                      <a:cubicBezTo>
                        <a:pt x="168076" y="201740"/>
                        <a:pt x="165790" y="201835"/>
                        <a:pt x="163599" y="201835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7" name="Google Shape;777;p7"/>
                <p:cNvSpPr/>
                <p:nvPr/>
              </p:nvSpPr>
              <p:spPr>
                <a:xfrm>
                  <a:off x="8417895" y="3544714"/>
                  <a:ext cx="353705" cy="1823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705" h="182308" extrusionOk="0">
                      <a:moveTo>
                        <a:pt x="160062" y="182309"/>
                      </a:moveTo>
                      <a:cubicBezTo>
                        <a:pt x="147775" y="182309"/>
                        <a:pt x="135583" y="179261"/>
                        <a:pt x="124915" y="172879"/>
                      </a:cubicBezTo>
                      <a:cubicBezTo>
                        <a:pt x="100626" y="158401"/>
                        <a:pt x="87386" y="128683"/>
                        <a:pt x="91958" y="100965"/>
                      </a:cubicBezTo>
                      <a:cubicBezTo>
                        <a:pt x="66812" y="113919"/>
                        <a:pt x="32236" y="108013"/>
                        <a:pt x="13853" y="86106"/>
                      </a:cubicBezTo>
                      <a:cubicBezTo>
                        <a:pt x="-6435" y="61913"/>
                        <a:pt x="-4149" y="21717"/>
                        <a:pt x="18806" y="0"/>
                      </a:cubicBezTo>
                      <a:lnTo>
                        <a:pt x="23759" y="5144"/>
                      </a:lnTo>
                      <a:cubicBezTo>
                        <a:pt x="3471" y="24384"/>
                        <a:pt x="1471" y="60008"/>
                        <a:pt x="19378" y="81439"/>
                      </a:cubicBezTo>
                      <a:cubicBezTo>
                        <a:pt x="37380" y="102870"/>
                        <a:pt x="72813" y="107061"/>
                        <a:pt x="95292" y="90488"/>
                      </a:cubicBezTo>
                      <a:lnTo>
                        <a:pt x="104055" y="84011"/>
                      </a:lnTo>
                      <a:lnTo>
                        <a:pt x="100817" y="94393"/>
                      </a:lnTo>
                      <a:cubicBezTo>
                        <a:pt x="92625" y="120777"/>
                        <a:pt x="104912" y="152591"/>
                        <a:pt x="128630" y="166688"/>
                      </a:cubicBezTo>
                      <a:cubicBezTo>
                        <a:pt x="152347" y="180785"/>
                        <a:pt x="186161" y="176403"/>
                        <a:pt x="205401" y="156686"/>
                      </a:cubicBezTo>
                      <a:lnTo>
                        <a:pt x="206925" y="155162"/>
                      </a:lnTo>
                      <a:lnTo>
                        <a:pt x="209021" y="155829"/>
                      </a:lnTo>
                      <a:cubicBezTo>
                        <a:pt x="256360" y="170307"/>
                        <a:pt x="311319" y="158877"/>
                        <a:pt x="349038" y="126778"/>
                      </a:cubicBezTo>
                      <a:lnTo>
                        <a:pt x="353705" y="132207"/>
                      </a:lnTo>
                      <a:cubicBezTo>
                        <a:pt x="314748" y="165449"/>
                        <a:pt x="258170" y="177546"/>
                        <a:pt x="209021" y="163259"/>
                      </a:cubicBezTo>
                      <a:cubicBezTo>
                        <a:pt x="195781" y="175736"/>
                        <a:pt x="177874" y="182309"/>
                        <a:pt x="160062" y="182309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8" name="Google Shape;778;p7"/>
                <p:cNvSpPr/>
                <p:nvPr/>
              </p:nvSpPr>
              <p:spPr>
                <a:xfrm>
                  <a:off x="8934043" y="4083162"/>
                  <a:ext cx="220271" cy="1876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271" h="187642" extrusionOk="0">
                      <a:moveTo>
                        <a:pt x="49393" y="187643"/>
                      </a:moveTo>
                      <a:cubicBezTo>
                        <a:pt x="44345" y="187643"/>
                        <a:pt x="39392" y="186880"/>
                        <a:pt x="34629" y="185261"/>
                      </a:cubicBezTo>
                      <a:cubicBezTo>
                        <a:pt x="17961" y="179546"/>
                        <a:pt x="5102" y="163735"/>
                        <a:pt x="1197" y="143923"/>
                      </a:cubicBezTo>
                      <a:cubicBezTo>
                        <a:pt x="-2709" y="124111"/>
                        <a:pt x="3102" y="104585"/>
                        <a:pt x="16341" y="92964"/>
                      </a:cubicBezTo>
                      <a:lnTo>
                        <a:pt x="21104" y="98298"/>
                      </a:lnTo>
                      <a:cubicBezTo>
                        <a:pt x="9769" y="108299"/>
                        <a:pt x="4816" y="125254"/>
                        <a:pt x="8245" y="142589"/>
                      </a:cubicBezTo>
                      <a:cubicBezTo>
                        <a:pt x="11674" y="159925"/>
                        <a:pt x="22723" y="173641"/>
                        <a:pt x="37011" y="178594"/>
                      </a:cubicBezTo>
                      <a:cubicBezTo>
                        <a:pt x="51393" y="183547"/>
                        <a:pt x="68538" y="179356"/>
                        <a:pt x="81778" y="167830"/>
                      </a:cubicBezTo>
                      <a:cubicBezTo>
                        <a:pt x="95113" y="156305"/>
                        <a:pt x="101590" y="139827"/>
                        <a:pt x="98732" y="124968"/>
                      </a:cubicBezTo>
                      <a:lnTo>
                        <a:pt x="97494" y="118491"/>
                      </a:lnTo>
                      <a:lnTo>
                        <a:pt x="122926" y="129064"/>
                      </a:lnTo>
                      <a:cubicBezTo>
                        <a:pt x="129498" y="131826"/>
                        <a:pt x="136737" y="131064"/>
                        <a:pt x="142643" y="127159"/>
                      </a:cubicBezTo>
                      <a:cubicBezTo>
                        <a:pt x="148548" y="123158"/>
                        <a:pt x="151977" y="116777"/>
                        <a:pt x="151977" y="109633"/>
                      </a:cubicBezTo>
                      <a:lnTo>
                        <a:pt x="151882" y="91250"/>
                      </a:lnTo>
                      <a:lnTo>
                        <a:pt x="162645" y="96012"/>
                      </a:lnTo>
                      <a:cubicBezTo>
                        <a:pt x="177409" y="102489"/>
                        <a:pt x="194364" y="97346"/>
                        <a:pt x="202174" y="83915"/>
                      </a:cubicBezTo>
                      <a:cubicBezTo>
                        <a:pt x="216842" y="58864"/>
                        <a:pt x="216842" y="26670"/>
                        <a:pt x="202269" y="3810"/>
                      </a:cubicBezTo>
                      <a:lnTo>
                        <a:pt x="208270" y="0"/>
                      </a:lnTo>
                      <a:cubicBezTo>
                        <a:pt x="224272" y="25051"/>
                        <a:pt x="224272" y="60198"/>
                        <a:pt x="208270" y="87535"/>
                      </a:cubicBezTo>
                      <a:cubicBezTo>
                        <a:pt x="198650" y="104108"/>
                        <a:pt x="177695" y="110585"/>
                        <a:pt x="159692" y="102584"/>
                      </a:cubicBezTo>
                      <a:lnTo>
                        <a:pt x="159026" y="102299"/>
                      </a:lnTo>
                      <a:lnTo>
                        <a:pt x="159026" y="109728"/>
                      </a:lnTo>
                      <a:cubicBezTo>
                        <a:pt x="159026" y="119158"/>
                        <a:pt x="154358" y="127921"/>
                        <a:pt x="146548" y="133160"/>
                      </a:cubicBezTo>
                      <a:cubicBezTo>
                        <a:pt x="138738" y="138398"/>
                        <a:pt x="128832" y="139351"/>
                        <a:pt x="120164" y="135731"/>
                      </a:cubicBezTo>
                      <a:lnTo>
                        <a:pt x="106448" y="130016"/>
                      </a:lnTo>
                      <a:cubicBezTo>
                        <a:pt x="107115" y="145542"/>
                        <a:pt x="99780" y="161639"/>
                        <a:pt x="86445" y="173260"/>
                      </a:cubicBezTo>
                      <a:cubicBezTo>
                        <a:pt x="75587" y="182594"/>
                        <a:pt x="62252" y="187643"/>
                        <a:pt x="49393" y="187643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9" name="Google Shape;779;p7"/>
                <p:cNvSpPr/>
                <p:nvPr/>
              </p:nvSpPr>
              <p:spPr>
                <a:xfrm>
                  <a:off x="8083133" y="4700382"/>
                  <a:ext cx="290075" cy="2105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075" h="210502" extrusionOk="0">
                      <a:moveTo>
                        <a:pt x="42863" y="210502"/>
                      </a:moveTo>
                      <a:cubicBezTo>
                        <a:pt x="26289" y="210502"/>
                        <a:pt x="10763" y="204406"/>
                        <a:pt x="0" y="193643"/>
                      </a:cubicBezTo>
                      <a:lnTo>
                        <a:pt x="5048" y="188595"/>
                      </a:lnTo>
                      <a:cubicBezTo>
                        <a:pt x="14573" y="198120"/>
                        <a:pt x="28956" y="203454"/>
                        <a:pt x="43529" y="203359"/>
                      </a:cubicBezTo>
                      <a:cubicBezTo>
                        <a:pt x="58483" y="203168"/>
                        <a:pt x="72390" y="197453"/>
                        <a:pt x="81725" y="187738"/>
                      </a:cubicBezTo>
                      <a:cubicBezTo>
                        <a:pt x="97250" y="171545"/>
                        <a:pt x="91631" y="153448"/>
                        <a:pt x="83820" y="128492"/>
                      </a:cubicBezTo>
                      <a:cubicBezTo>
                        <a:pt x="81915" y="122491"/>
                        <a:pt x="79915" y="116110"/>
                        <a:pt x="78200" y="109347"/>
                      </a:cubicBezTo>
                      <a:lnTo>
                        <a:pt x="71723" y="85154"/>
                      </a:lnTo>
                      <a:lnTo>
                        <a:pt x="84677" y="106585"/>
                      </a:lnTo>
                      <a:cubicBezTo>
                        <a:pt x="96298" y="125825"/>
                        <a:pt x="109538" y="147638"/>
                        <a:pt x="128683" y="161830"/>
                      </a:cubicBezTo>
                      <a:cubicBezTo>
                        <a:pt x="145828" y="174498"/>
                        <a:pt x="172212" y="181737"/>
                        <a:pt x="192596" y="169640"/>
                      </a:cubicBezTo>
                      <a:cubicBezTo>
                        <a:pt x="202502" y="163735"/>
                        <a:pt x="209455" y="151733"/>
                        <a:pt x="210121" y="139160"/>
                      </a:cubicBezTo>
                      <a:cubicBezTo>
                        <a:pt x="210693" y="128873"/>
                        <a:pt x="207074" y="119920"/>
                        <a:pt x="200025" y="114586"/>
                      </a:cubicBezTo>
                      <a:lnTo>
                        <a:pt x="187928" y="105346"/>
                      </a:lnTo>
                      <a:lnTo>
                        <a:pt x="202883" y="108299"/>
                      </a:lnTo>
                      <a:cubicBezTo>
                        <a:pt x="228981" y="113442"/>
                        <a:pt x="257461" y="101441"/>
                        <a:pt x="272129" y="79153"/>
                      </a:cubicBezTo>
                      <a:cubicBezTo>
                        <a:pt x="286798" y="56864"/>
                        <a:pt x="286512" y="26003"/>
                        <a:pt x="271463" y="4000"/>
                      </a:cubicBezTo>
                      <a:lnTo>
                        <a:pt x="277368" y="0"/>
                      </a:lnTo>
                      <a:cubicBezTo>
                        <a:pt x="294037" y="24289"/>
                        <a:pt x="294323" y="58483"/>
                        <a:pt x="278130" y="83058"/>
                      </a:cubicBezTo>
                      <a:cubicBezTo>
                        <a:pt x="263747" y="104870"/>
                        <a:pt x="237458" y="117729"/>
                        <a:pt x="211455" y="116491"/>
                      </a:cubicBezTo>
                      <a:cubicBezTo>
                        <a:pt x="215741" y="122872"/>
                        <a:pt x="217742" y="130873"/>
                        <a:pt x="217265" y="139541"/>
                      </a:cubicBezTo>
                      <a:cubicBezTo>
                        <a:pt x="216408" y="154496"/>
                        <a:pt x="208121" y="168688"/>
                        <a:pt x="196215" y="175736"/>
                      </a:cubicBezTo>
                      <a:cubicBezTo>
                        <a:pt x="172974" y="189547"/>
                        <a:pt x="143351" y="181642"/>
                        <a:pt x="124396" y="167545"/>
                      </a:cubicBezTo>
                      <a:cubicBezTo>
                        <a:pt x="111538" y="158020"/>
                        <a:pt x="101346" y="145447"/>
                        <a:pt x="92488" y="132493"/>
                      </a:cubicBezTo>
                      <a:cubicBezTo>
                        <a:pt x="99441" y="155162"/>
                        <a:pt x="103727" y="174974"/>
                        <a:pt x="86868" y="192596"/>
                      </a:cubicBezTo>
                      <a:cubicBezTo>
                        <a:pt x="76200" y="203740"/>
                        <a:pt x="60484" y="210217"/>
                        <a:pt x="43625" y="210502"/>
                      </a:cubicBezTo>
                      <a:cubicBezTo>
                        <a:pt x="43434" y="210502"/>
                        <a:pt x="43148" y="210502"/>
                        <a:pt x="42863" y="210502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0" name="Google Shape;780;p7"/>
                <p:cNvSpPr/>
                <p:nvPr/>
              </p:nvSpPr>
              <p:spPr>
                <a:xfrm>
                  <a:off x="8625809" y="5004420"/>
                  <a:ext cx="386541" cy="225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541" h="225171" extrusionOk="0">
                      <a:moveTo>
                        <a:pt x="146077" y="225171"/>
                      </a:moveTo>
                      <a:cubicBezTo>
                        <a:pt x="134171" y="225171"/>
                        <a:pt x="122264" y="222313"/>
                        <a:pt x="111787" y="216408"/>
                      </a:cubicBezTo>
                      <a:cubicBezTo>
                        <a:pt x="91689" y="205073"/>
                        <a:pt x="78449" y="183452"/>
                        <a:pt x="76068" y="160687"/>
                      </a:cubicBezTo>
                      <a:cubicBezTo>
                        <a:pt x="73877" y="163449"/>
                        <a:pt x="71306" y="166116"/>
                        <a:pt x="68448" y="168402"/>
                      </a:cubicBezTo>
                      <a:cubicBezTo>
                        <a:pt x="58447" y="176498"/>
                        <a:pt x="46064" y="179927"/>
                        <a:pt x="34539" y="177737"/>
                      </a:cubicBezTo>
                      <a:cubicBezTo>
                        <a:pt x="23014" y="175641"/>
                        <a:pt x="12727" y="168021"/>
                        <a:pt x="6250" y="156877"/>
                      </a:cubicBezTo>
                      <a:cubicBezTo>
                        <a:pt x="-227" y="145733"/>
                        <a:pt x="-1751" y="132969"/>
                        <a:pt x="2059" y="121920"/>
                      </a:cubicBezTo>
                      <a:lnTo>
                        <a:pt x="8822" y="124301"/>
                      </a:lnTo>
                      <a:cubicBezTo>
                        <a:pt x="5678" y="133445"/>
                        <a:pt x="7012" y="144018"/>
                        <a:pt x="12441" y="153353"/>
                      </a:cubicBezTo>
                      <a:cubicBezTo>
                        <a:pt x="17870" y="162687"/>
                        <a:pt x="26443" y="169069"/>
                        <a:pt x="35873" y="170783"/>
                      </a:cubicBezTo>
                      <a:cubicBezTo>
                        <a:pt x="45302" y="172498"/>
                        <a:pt x="55589" y="169640"/>
                        <a:pt x="64066" y="162878"/>
                      </a:cubicBezTo>
                      <a:cubicBezTo>
                        <a:pt x="69782" y="158210"/>
                        <a:pt x="73973" y="152400"/>
                        <a:pt x="76163" y="146113"/>
                      </a:cubicBezTo>
                      <a:cubicBezTo>
                        <a:pt x="76544" y="142780"/>
                        <a:pt x="77116" y="139541"/>
                        <a:pt x="77973" y="136303"/>
                      </a:cubicBezTo>
                      <a:lnTo>
                        <a:pt x="85974" y="105632"/>
                      </a:lnTo>
                      <a:lnTo>
                        <a:pt x="84926" y="137351"/>
                      </a:lnTo>
                      <a:cubicBezTo>
                        <a:pt x="84831" y="140875"/>
                        <a:pt x="84164" y="144304"/>
                        <a:pt x="83116" y="147638"/>
                      </a:cubicBezTo>
                      <a:cubicBezTo>
                        <a:pt x="80831" y="172307"/>
                        <a:pt x="93594" y="198025"/>
                        <a:pt x="115311" y="210217"/>
                      </a:cubicBezTo>
                      <a:cubicBezTo>
                        <a:pt x="139886" y="224028"/>
                        <a:pt x="173223" y="219266"/>
                        <a:pt x="192845" y="198977"/>
                      </a:cubicBezTo>
                      <a:lnTo>
                        <a:pt x="195607" y="196120"/>
                      </a:lnTo>
                      <a:lnTo>
                        <a:pt x="198179" y="199168"/>
                      </a:lnTo>
                      <a:cubicBezTo>
                        <a:pt x="207227" y="209931"/>
                        <a:pt x="222182" y="209264"/>
                        <a:pt x="232183" y="205454"/>
                      </a:cubicBezTo>
                      <a:cubicBezTo>
                        <a:pt x="242279" y="201644"/>
                        <a:pt x="253805" y="192119"/>
                        <a:pt x="253328" y="178118"/>
                      </a:cubicBezTo>
                      <a:lnTo>
                        <a:pt x="253138" y="172498"/>
                      </a:lnTo>
                      <a:lnTo>
                        <a:pt x="258281" y="174784"/>
                      </a:lnTo>
                      <a:cubicBezTo>
                        <a:pt x="272188" y="180785"/>
                        <a:pt x="286094" y="172784"/>
                        <a:pt x="293905" y="164116"/>
                      </a:cubicBezTo>
                      <a:cubicBezTo>
                        <a:pt x="301620" y="155448"/>
                        <a:pt x="308002" y="140684"/>
                        <a:pt x="300382" y="127540"/>
                      </a:cubicBezTo>
                      <a:lnTo>
                        <a:pt x="296953" y="121539"/>
                      </a:lnTo>
                      <a:lnTo>
                        <a:pt x="303811" y="122206"/>
                      </a:lnTo>
                      <a:cubicBezTo>
                        <a:pt x="323813" y="124206"/>
                        <a:pt x="338006" y="108585"/>
                        <a:pt x="344292" y="94774"/>
                      </a:cubicBezTo>
                      <a:cubicBezTo>
                        <a:pt x="350579" y="80963"/>
                        <a:pt x="352865" y="60008"/>
                        <a:pt x="338387" y="46196"/>
                      </a:cubicBezTo>
                      <a:lnTo>
                        <a:pt x="326766" y="35147"/>
                      </a:lnTo>
                      <a:lnTo>
                        <a:pt x="341911" y="40291"/>
                      </a:lnTo>
                      <a:cubicBezTo>
                        <a:pt x="353150" y="44101"/>
                        <a:pt x="364009" y="38195"/>
                        <a:pt x="370391" y="31433"/>
                      </a:cubicBezTo>
                      <a:cubicBezTo>
                        <a:pt x="376772" y="24670"/>
                        <a:pt x="382106" y="13526"/>
                        <a:pt x="377820" y="2572"/>
                      </a:cubicBezTo>
                      <a:lnTo>
                        <a:pt x="384488" y="0"/>
                      </a:lnTo>
                      <a:cubicBezTo>
                        <a:pt x="389155" y="11811"/>
                        <a:pt x="385726" y="25813"/>
                        <a:pt x="375629" y="36386"/>
                      </a:cubicBezTo>
                      <a:cubicBezTo>
                        <a:pt x="368200" y="44196"/>
                        <a:pt x="358770" y="48482"/>
                        <a:pt x="349436" y="48578"/>
                      </a:cubicBezTo>
                      <a:cubicBezTo>
                        <a:pt x="358008" y="62008"/>
                        <a:pt x="358675" y="80296"/>
                        <a:pt x="350674" y="97822"/>
                      </a:cubicBezTo>
                      <a:cubicBezTo>
                        <a:pt x="342101" y="116681"/>
                        <a:pt x="326099" y="128588"/>
                        <a:pt x="308954" y="129445"/>
                      </a:cubicBezTo>
                      <a:cubicBezTo>
                        <a:pt x="313336" y="142018"/>
                        <a:pt x="309716" y="156877"/>
                        <a:pt x="299048" y="168878"/>
                      </a:cubicBezTo>
                      <a:cubicBezTo>
                        <a:pt x="288095" y="181166"/>
                        <a:pt x="273331" y="186404"/>
                        <a:pt x="259996" y="182975"/>
                      </a:cubicBezTo>
                      <a:cubicBezTo>
                        <a:pt x="258281" y="195644"/>
                        <a:pt x="248756" y="206788"/>
                        <a:pt x="234469" y="212217"/>
                      </a:cubicBezTo>
                      <a:cubicBezTo>
                        <a:pt x="219705" y="217837"/>
                        <a:pt x="204751" y="215646"/>
                        <a:pt x="195035" y="206693"/>
                      </a:cubicBezTo>
                      <a:cubicBezTo>
                        <a:pt x="181986" y="218694"/>
                        <a:pt x="163984" y="225171"/>
                        <a:pt x="146077" y="225171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1" name="Google Shape;781;p7"/>
                <p:cNvSpPr/>
                <p:nvPr/>
              </p:nvSpPr>
              <p:spPr>
                <a:xfrm>
                  <a:off x="7355701" y="5045187"/>
                  <a:ext cx="234131" cy="737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131" h="73723" extrusionOk="0">
                      <a:moveTo>
                        <a:pt x="160408" y="73724"/>
                      </a:moveTo>
                      <a:cubicBezTo>
                        <a:pt x="133262" y="73724"/>
                        <a:pt x="108592" y="62484"/>
                        <a:pt x="93924" y="43720"/>
                      </a:cubicBezTo>
                      <a:cubicBezTo>
                        <a:pt x="89066" y="53435"/>
                        <a:pt x="80589" y="61531"/>
                        <a:pt x="69826" y="66580"/>
                      </a:cubicBezTo>
                      <a:cubicBezTo>
                        <a:pt x="56872" y="72580"/>
                        <a:pt x="42489" y="73247"/>
                        <a:pt x="30392" y="68294"/>
                      </a:cubicBezTo>
                      <a:cubicBezTo>
                        <a:pt x="18295" y="63341"/>
                        <a:pt x="8485" y="52864"/>
                        <a:pt x="3436" y="39434"/>
                      </a:cubicBezTo>
                      <a:cubicBezTo>
                        <a:pt x="-1612" y="26003"/>
                        <a:pt x="-1040" y="11621"/>
                        <a:pt x="4770" y="0"/>
                      </a:cubicBezTo>
                      <a:lnTo>
                        <a:pt x="11152" y="3238"/>
                      </a:lnTo>
                      <a:cubicBezTo>
                        <a:pt x="6199" y="13145"/>
                        <a:pt x="5723" y="25432"/>
                        <a:pt x="10104" y="36957"/>
                      </a:cubicBezTo>
                      <a:cubicBezTo>
                        <a:pt x="14390" y="48482"/>
                        <a:pt x="22772" y="57531"/>
                        <a:pt x="33059" y="61722"/>
                      </a:cubicBezTo>
                      <a:cubicBezTo>
                        <a:pt x="43346" y="65913"/>
                        <a:pt x="55633" y="65342"/>
                        <a:pt x="66778" y="60103"/>
                      </a:cubicBezTo>
                      <a:cubicBezTo>
                        <a:pt x="77922" y="54864"/>
                        <a:pt x="86304" y="45815"/>
                        <a:pt x="89638" y="35243"/>
                      </a:cubicBezTo>
                      <a:lnTo>
                        <a:pt x="92019" y="27908"/>
                      </a:lnTo>
                      <a:lnTo>
                        <a:pt x="96115" y="34385"/>
                      </a:lnTo>
                      <a:cubicBezTo>
                        <a:pt x="109069" y="55054"/>
                        <a:pt x="134786" y="67246"/>
                        <a:pt x="162980" y="66580"/>
                      </a:cubicBezTo>
                      <a:cubicBezTo>
                        <a:pt x="191270" y="65818"/>
                        <a:pt x="216130" y="52006"/>
                        <a:pt x="227845" y="30671"/>
                      </a:cubicBezTo>
                      <a:lnTo>
                        <a:pt x="234132" y="34100"/>
                      </a:lnTo>
                      <a:cubicBezTo>
                        <a:pt x="221178" y="57626"/>
                        <a:pt x="193936" y="72771"/>
                        <a:pt x="163171" y="73724"/>
                      </a:cubicBezTo>
                      <a:cubicBezTo>
                        <a:pt x="162313" y="73724"/>
                        <a:pt x="161361" y="73724"/>
                        <a:pt x="160408" y="73724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2" name="Google Shape;782;p7"/>
                <p:cNvSpPr/>
                <p:nvPr/>
              </p:nvSpPr>
              <p:spPr>
                <a:xfrm>
                  <a:off x="6592755" y="4881357"/>
                  <a:ext cx="307944" cy="2172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944" h="217265" extrusionOk="0">
                      <a:moveTo>
                        <a:pt x="210408" y="217265"/>
                      </a:moveTo>
                      <a:cubicBezTo>
                        <a:pt x="207170" y="217265"/>
                        <a:pt x="203836" y="217075"/>
                        <a:pt x="200598" y="216789"/>
                      </a:cubicBezTo>
                      <a:cubicBezTo>
                        <a:pt x="180976" y="214979"/>
                        <a:pt x="164974" y="207550"/>
                        <a:pt x="155354" y="196024"/>
                      </a:cubicBezTo>
                      <a:cubicBezTo>
                        <a:pt x="146305" y="185071"/>
                        <a:pt x="142971" y="167354"/>
                        <a:pt x="150020" y="154210"/>
                      </a:cubicBezTo>
                      <a:cubicBezTo>
                        <a:pt x="132685" y="154591"/>
                        <a:pt x="115254" y="146113"/>
                        <a:pt x="102585" y="130969"/>
                      </a:cubicBezTo>
                      <a:cubicBezTo>
                        <a:pt x="91441" y="117634"/>
                        <a:pt x="86107" y="101632"/>
                        <a:pt x="87250" y="86582"/>
                      </a:cubicBezTo>
                      <a:cubicBezTo>
                        <a:pt x="79059" y="93535"/>
                        <a:pt x="68295" y="98107"/>
                        <a:pt x="56484" y="99250"/>
                      </a:cubicBezTo>
                      <a:cubicBezTo>
                        <a:pt x="39149" y="100870"/>
                        <a:pt x="22575" y="94964"/>
                        <a:pt x="12193" y="83439"/>
                      </a:cubicBezTo>
                      <a:cubicBezTo>
                        <a:pt x="1811" y="71818"/>
                        <a:pt x="-2285" y="54769"/>
                        <a:pt x="1239" y="37624"/>
                      </a:cubicBezTo>
                      <a:cubicBezTo>
                        <a:pt x="4764" y="20574"/>
                        <a:pt x="15432" y="6477"/>
                        <a:pt x="29529" y="0"/>
                      </a:cubicBezTo>
                      <a:lnTo>
                        <a:pt x="32481" y="6477"/>
                      </a:lnTo>
                      <a:cubicBezTo>
                        <a:pt x="20385" y="12001"/>
                        <a:pt x="11241" y="24193"/>
                        <a:pt x="8193" y="39052"/>
                      </a:cubicBezTo>
                      <a:cubicBezTo>
                        <a:pt x="5049" y="53911"/>
                        <a:pt x="8574" y="68675"/>
                        <a:pt x="17432" y="78581"/>
                      </a:cubicBezTo>
                      <a:cubicBezTo>
                        <a:pt x="26290" y="88487"/>
                        <a:pt x="40673" y="93631"/>
                        <a:pt x="55722" y="92107"/>
                      </a:cubicBezTo>
                      <a:cubicBezTo>
                        <a:pt x="70772" y="90678"/>
                        <a:pt x="83916" y="82963"/>
                        <a:pt x="90679" y="71533"/>
                      </a:cubicBezTo>
                      <a:lnTo>
                        <a:pt x="97061" y="74676"/>
                      </a:lnTo>
                      <a:cubicBezTo>
                        <a:pt x="90679" y="90868"/>
                        <a:pt x="94775" y="110680"/>
                        <a:pt x="107919" y="126397"/>
                      </a:cubicBezTo>
                      <a:cubicBezTo>
                        <a:pt x="121064" y="142113"/>
                        <a:pt x="139733" y="149733"/>
                        <a:pt x="156878" y="146304"/>
                      </a:cubicBezTo>
                      <a:lnTo>
                        <a:pt x="168594" y="143923"/>
                      </a:lnTo>
                      <a:lnTo>
                        <a:pt x="160021" y="152305"/>
                      </a:lnTo>
                      <a:cubicBezTo>
                        <a:pt x="149544" y="162592"/>
                        <a:pt x="151925" y="180880"/>
                        <a:pt x="160688" y="191452"/>
                      </a:cubicBezTo>
                      <a:cubicBezTo>
                        <a:pt x="169070" y="201549"/>
                        <a:pt x="183358" y="208026"/>
                        <a:pt x="201074" y="209645"/>
                      </a:cubicBezTo>
                      <a:cubicBezTo>
                        <a:pt x="240889" y="213360"/>
                        <a:pt x="281179" y="192881"/>
                        <a:pt x="301848" y="158877"/>
                      </a:cubicBezTo>
                      <a:lnTo>
                        <a:pt x="307944" y="162592"/>
                      </a:lnTo>
                      <a:cubicBezTo>
                        <a:pt x="287752" y="196120"/>
                        <a:pt x="249366" y="217265"/>
                        <a:pt x="210408" y="217265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783" name="Google Shape;783;p7"/>
                <p:cNvGrpSpPr/>
                <p:nvPr/>
              </p:nvGrpSpPr>
              <p:grpSpPr>
                <a:xfrm>
                  <a:off x="8831187" y="490713"/>
                  <a:ext cx="413227" cy="584549"/>
                  <a:chOff x="7067700" y="442816"/>
                  <a:chExt cx="413227" cy="584549"/>
                </a:xfrm>
              </p:grpSpPr>
              <p:sp>
                <p:nvSpPr>
                  <p:cNvPr id="784" name="Google Shape;784;p7"/>
                  <p:cNvSpPr/>
                  <p:nvPr/>
                </p:nvSpPr>
                <p:spPr>
                  <a:xfrm>
                    <a:off x="7071117" y="446522"/>
                    <a:ext cx="406091" cy="5790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6091" h="579033" extrusionOk="0">
                        <a:moveTo>
                          <a:pt x="99111" y="535123"/>
                        </a:moveTo>
                        <a:cubicBezTo>
                          <a:pt x="89967" y="481688"/>
                          <a:pt x="102349" y="422442"/>
                          <a:pt x="104635" y="372055"/>
                        </a:cubicBezTo>
                        <a:cubicBezTo>
                          <a:pt x="108160" y="295569"/>
                          <a:pt x="85014" y="218131"/>
                          <a:pt x="39294" y="153933"/>
                        </a:cubicBezTo>
                        <a:cubicBezTo>
                          <a:pt x="19863" y="126596"/>
                          <a:pt x="-4807" y="97354"/>
                          <a:pt x="813" y="65160"/>
                        </a:cubicBezTo>
                        <a:cubicBezTo>
                          <a:pt x="7290" y="28298"/>
                          <a:pt x="51105" y="6771"/>
                          <a:pt x="91491" y="1723"/>
                        </a:cubicBezTo>
                        <a:cubicBezTo>
                          <a:pt x="201124" y="-11898"/>
                          <a:pt x="308566" y="56968"/>
                          <a:pt x="359048" y="146979"/>
                        </a:cubicBezTo>
                        <a:cubicBezTo>
                          <a:pt x="409531" y="236991"/>
                          <a:pt x="412579" y="343099"/>
                          <a:pt x="399530" y="443493"/>
                        </a:cubicBezTo>
                        <a:cubicBezTo>
                          <a:pt x="393433" y="490356"/>
                          <a:pt x="382766" y="539314"/>
                          <a:pt x="356667" y="579033"/>
                        </a:cubicBezTo>
                      </a:path>
                    </a:pathLst>
                  </a:custGeom>
                  <a:solidFill>
                    <a:srgbClr val="FEFEFE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5" name="Google Shape;785;p7"/>
                  <p:cNvSpPr/>
                  <p:nvPr/>
                </p:nvSpPr>
                <p:spPr>
                  <a:xfrm>
                    <a:off x="7067700" y="442816"/>
                    <a:ext cx="413227" cy="5845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3227" h="584549" extrusionOk="0">
                        <a:moveTo>
                          <a:pt x="363133" y="584550"/>
                        </a:moveTo>
                        <a:lnTo>
                          <a:pt x="357132" y="580644"/>
                        </a:lnTo>
                        <a:cubicBezTo>
                          <a:pt x="384754" y="538639"/>
                          <a:pt x="394279" y="486918"/>
                          <a:pt x="399518" y="446628"/>
                        </a:cubicBezTo>
                        <a:cubicBezTo>
                          <a:pt x="415234" y="324803"/>
                          <a:pt x="402185" y="228505"/>
                          <a:pt x="359418" y="152305"/>
                        </a:cubicBezTo>
                        <a:cubicBezTo>
                          <a:pt x="305030" y="55341"/>
                          <a:pt x="196540" y="-3619"/>
                          <a:pt x="95385" y="8859"/>
                        </a:cubicBezTo>
                        <a:cubicBezTo>
                          <a:pt x="56142" y="13716"/>
                          <a:pt x="13851" y="34290"/>
                          <a:pt x="7755" y="69342"/>
                        </a:cubicBezTo>
                        <a:cubicBezTo>
                          <a:pt x="2992" y="96679"/>
                          <a:pt x="21375" y="122111"/>
                          <a:pt x="39283" y="146685"/>
                        </a:cubicBezTo>
                        <a:cubicBezTo>
                          <a:pt x="41473" y="149638"/>
                          <a:pt x="43569" y="152591"/>
                          <a:pt x="45664" y="155448"/>
                        </a:cubicBezTo>
                        <a:cubicBezTo>
                          <a:pt x="91765" y="220314"/>
                          <a:pt x="115197" y="298514"/>
                          <a:pt x="111672" y="375857"/>
                        </a:cubicBezTo>
                        <a:cubicBezTo>
                          <a:pt x="110910" y="391287"/>
                          <a:pt x="109291" y="407289"/>
                          <a:pt x="107672" y="424149"/>
                        </a:cubicBezTo>
                        <a:cubicBezTo>
                          <a:pt x="103767" y="462153"/>
                          <a:pt x="99861" y="501492"/>
                          <a:pt x="106148" y="538163"/>
                        </a:cubicBezTo>
                        <a:lnTo>
                          <a:pt x="99100" y="539401"/>
                        </a:lnTo>
                        <a:cubicBezTo>
                          <a:pt x="92622" y="501777"/>
                          <a:pt x="96718" y="461963"/>
                          <a:pt x="100623" y="423387"/>
                        </a:cubicBezTo>
                        <a:cubicBezTo>
                          <a:pt x="102338" y="406623"/>
                          <a:pt x="103957" y="390716"/>
                          <a:pt x="104624" y="375476"/>
                        </a:cubicBezTo>
                        <a:cubicBezTo>
                          <a:pt x="108053" y="299752"/>
                          <a:pt x="85098" y="223076"/>
                          <a:pt x="39949" y="159544"/>
                        </a:cubicBezTo>
                        <a:cubicBezTo>
                          <a:pt x="37854" y="156687"/>
                          <a:pt x="35758" y="153734"/>
                          <a:pt x="33663" y="150781"/>
                        </a:cubicBezTo>
                        <a:cubicBezTo>
                          <a:pt x="14994" y="124968"/>
                          <a:pt x="-4437" y="98394"/>
                          <a:pt x="897" y="68009"/>
                        </a:cubicBezTo>
                        <a:cubicBezTo>
                          <a:pt x="7659" y="29433"/>
                          <a:pt x="52903" y="6858"/>
                          <a:pt x="94718" y="1715"/>
                        </a:cubicBezTo>
                        <a:cubicBezTo>
                          <a:pt x="198636" y="-11144"/>
                          <a:pt x="310078" y="49340"/>
                          <a:pt x="365800" y="148781"/>
                        </a:cubicBezTo>
                        <a:cubicBezTo>
                          <a:pt x="409329" y="226410"/>
                          <a:pt x="422664" y="324041"/>
                          <a:pt x="406757" y="447485"/>
                        </a:cubicBezTo>
                        <a:cubicBezTo>
                          <a:pt x="401328" y="488633"/>
                          <a:pt x="391517" y="541401"/>
                          <a:pt x="363133" y="584550"/>
                        </a:cubicBezTo>
                        <a:close/>
                      </a:path>
                    </a:pathLst>
                  </a:custGeom>
                  <a:solidFill>
                    <a:srgbClr val="D9D7D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86" name="Google Shape;786;p7"/>
                <p:cNvGrpSpPr/>
                <p:nvPr/>
              </p:nvGrpSpPr>
              <p:grpSpPr>
                <a:xfrm>
                  <a:off x="7888761" y="716887"/>
                  <a:ext cx="345534" cy="624789"/>
                  <a:chOff x="6125274" y="668990"/>
                  <a:chExt cx="345534" cy="624789"/>
                </a:xfrm>
              </p:grpSpPr>
              <p:sp>
                <p:nvSpPr>
                  <p:cNvPr id="787" name="Google Shape;787;p7"/>
                  <p:cNvSpPr/>
                  <p:nvPr/>
                </p:nvSpPr>
                <p:spPr>
                  <a:xfrm>
                    <a:off x="6128947" y="672295"/>
                    <a:ext cx="338526" cy="6186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8526" h="618627" extrusionOk="0">
                        <a:moveTo>
                          <a:pt x="179936" y="618627"/>
                        </a:moveTo>
                        <a:cubicBezTo>
                          <a:pt x="123833" y="576336"/>
                          <a:pt x="72779" y="509661"/>
                          <a:pt x="49538" y="466132"/>
                        </a:cubicBezTo>
                        <a:cubicBezTo>
                          <a:pt x="294" y="374216"/>
                          <a:pt x="-13041" y="261154"/>
                          <a:pt x="13153" y="159141"/>
                        </a:cubicBezTo>
                        <a:cubicBezTo>
                          <a:pt x="27345" y="103991"/>
                          <a:pt x="54682" y="49699"/>
                          <a:pt x="100402" y="19886"/>
                        </a:cubicBezTo>
                        <a:cubicBezTo>
                          <a:pt x="146122" y="-9928"/>
                          <a:pt x="212606" y="-7546"/>
                          <a:pt x="247277" y="36078"/>
                        </a:cubicBezTo>
                        <a:cubicBezTo>
                          <a:pt x="273757" y="69416"/>
                          <a:pt x="276519" y="117231"/>
                          <a:pt x="272423" y="160665"/>
                        </a:cubicBezTo>
                        <a:cubicBezTo>
                          <a:pt x="268328" y="204099"/>
                          <a:pt x="258707" y="247819"/>
                          <a:pt x="264994" y="290967"/>
                        </a:cubicBezTo>
                        <a:cubicBezTo>
                          <a:pt x="270709" y="330115"/>
                          <a:pt x="289187" y="365548"/>
                          <a:pt x="308237" y="399552"/>
                        </a:cubicBezTo>
                        <a:cubicBezTo>
                          <a:pt x="317572" y="416221"/>
                          <a:pt x="328811" y="439843"/>
                          <a:pt x="338527" y="466132"/>
                        </a:cubicBezTo>
                      </a:path>
                    </a:pathLst>
                  </a:custGeom>
                  <a:solidFill>
                    <a:srgbClr val="FEFEFE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8" name="Google Shape;788;p7"/>
                  <p:cNvSpPr/>
                  <p:nvPr/>
                </p:nvSpPr>
                <p:spPr>
                  <a:xfrm>
                    <a:off x="6125274" y="668990"/>
                    <a:ext cx="345534" cy="6247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5534" h="624789" extrusionOk="0">
                        <a:moveTo>
                          <a:pt x="181514" y="624790"/>
                        </a:moveTo>
                        <a:cubicBezTo>
                          <a:pt x="124840" y="582022"/>
                          <a:pt x="73690" y="515157"/>
                          <a:pt x="50068" y="471151"/>
                        </a:cubicBezTo>
                        <a:cubicBezTo>
                          <a:pt x="157" y="377902"/>
                          <a:pt x="-13178" y="265030"/>
                          <a:pt x="13397" y="161494"/>
                        </a:cubicBezTo>
                        <a:cubicBezTo>
                          <a:pt x="25113" y="115774"/>
                          <a:pt x="50068" y="54052"/>
                          <a:pt x="102170" y="20143"/>
                        </a:cubicBezTo>
                        <a:cubicBezTo>
                          <a:pt x="145985" y="-8337"/>
                          <a:pt x="216375" y="-9956"/>
                          <a:pt x="253808" y="37097"/>
                        </a:cubicBezTo>
                        <a:cubicBezTo>
                          <a:pt x="276573" y="65767"/>
                          <a:pt x="285050" y="107392"/>
                          <a:pt x="279716" y="164256"/>
                        </a:cubicBezTo>
                        <a:cubicBezTo>
                          <a:pt x="278668" y="175495"/>
                          <a:pt x="277240" y="186830"/>
                          <a:pt x="275811" y="198070"/>
                        </a:cubicBezTo>
                        <a:cubicBezTo>
                          <a:pt x="271810" y="229597"/>
                          <a:pt x="267619" y="262173"/>
                          <a:pt x="272287" y="293701"/>
                        </a:cubicBezTo>
                        <a:cubicBezTo>
                          <a:pt x="277906" y="332372"/>
                          <a:pt x="296480" y="367900"/>
                          <a:pt x="315054" y="401047"/>
                        </a:cubicBezTo>
                        <a:cubicBezTo>
                          <a:pt x="325912" y="420383"/>
                          <a:pt x="336961" y="444862"/>
                          <a:pt x="345534" y="468199"/>
                        </a:cubicBezTo>
                        <a:lnTo>
                          <a:pt x="338771" y="470675"/>
                        </a:lnTo>
                        <a:cubicBezTo>
                          <a:pt x="330389" y="447720"/>
                          <a:pt x="319435" y="423622"/>
                          <a:pt x="308768" y="404572"/>
                        </a:cubicBezTo>
                        <a:cubicBezTo>
                          <a:pt x="289908" y="370853"/>
                          <a:pt x="270953" y="334563"/>
                          <a:pt x="265143" y="294748"/>
                        </a:cubicBezTo>
                        <a:cubicBezTo>
                          <a:pt x="260380" y="262268"/>
                          <a:pt x="264572" y="229121"/>
                          <a:pt x="268667" y="197117"/>
                        </a:cubicBezTo>
                        <a:cubicBezTo>
                          <a:pt x="270096" y="185878"/>
                          <a:pt x="271525" y="174733"/>
                          <a:pt x="272572" y="163494"/>
                        </a:cubicBezTo>
                        <a:cubicBezTo>
                          <a:pt x="277716" y="108535"/>
                          <a:pt x="269810" y="68625"/>
                          <a:pt x="248189" y="41479"/>
                        </a:cubicBezTo>
                        <a:cubicBezTo>
                          <a:pt x="213232" y="-2527"/>
                          <a:pt x="147223" y="-812"/>
                          <a:pt x="106076" y="26048"/>
                        </a:cubicBezTo>
                        <a:cubicBezTo>
                          <a:pt x="55879" y="58719"/>
                          <a:pt x="31780" y="118631"/>
                          <a:pt x="20351" y="163208"/>
                        </a:cubicBezTo>
                        <a:cubicBezTo>
                          <a:pt x="-5843" y="265030"/>
                          <a:pt x="7301" y="375997"/>
                          <a:pt x="56450" y="467627"/>
                        </a:cubicBezTo>
                        <a:cubicBezTo>
                          <a:pt x="79691" y="511061"/>
                          <a:pt x="130078" y="576879"/>
                          <a:pt x="185895" y="618979"/>
                        </a:cubicBezTo>
                        <a:lnTo>
                          <a:pt x="181514" y="624790"/>
                        </a:lnTo>
                        <a:close/>
                      </a:path>
                    </a:pathLst>
                  </a:custGeom>
                  <a:solidFill>
                    <a:srgbClr val="D9D7D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789" name="Google Shape;789;p7"/>
                <p:cNvSpPr/>
                <p:nvPr/>
              </p:nvSpPr>
              <p:spPr>
                <a:xfrm>
                  <a:off x="7943669" y="762697"/>
                  <a:ext cx="205291" cy="507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291" h="507893" extrusionOk="0">
                      <a:moveTo>
                        <a:pt x="5066" y="302659"/>
                      </a:moveTo>
                      <a:cubicBezTo>
                        <a:pt x="-12269" y="208171"/>
                        <a:pt x="15544" y="106349"/>
                        <a:pt x="78409" y="33673"/>
                      </a:cubicBezTo>
                      <a:cubicBezTo>
                        <a:pt x="89648" y="20624"/>
                        <a:pt x="102602" y="8146"/>
                        <a:pt x="118890" y="2622"/>
                      </a:cubicBezTo>
                      <a:cubicBezTo>
                        <a:pt x="135178" y="-2998"/>
                        <a:pt x="155561" y="240"/>
                        <a:pt x="165753" y="14052"/>
                      </a:cubicBezTo>
                      <a:cubicBezTo>
                        <a:pt x="179374" y="32340"/>
                        <a:pt x="170039" y="57867"/>
                        <a:pt x="162419" y="79393"/>
                      </a:cubicBezTo>
                      <a:cubicBezTo>
                        <a:pt x="135749" y="154545"/>
                        <a:pt x="136320" y="239127"/>
                        <a:pt x="163943" y="313994"/>
                      </a:cubicBezTo>
                      <a:cubicBezTo>
                        <a:pt x="180136" y="357904"/>
                        <a:pt x="256526" y="522972"/>
                        <a:pt x="148608" y="506780"/>
                      </a:cubicBezTo>
                      <a:cubicBezTo>
                        <a:pt x="70408" y="494969"/>
                        <a:pt x="17068" y="368477"/>
                        <a:pt x="5066" y="302659"/>
                      </a:cubicBezTo>
                      <a:close/>
                    </a:path>
                  </a:pathLst>
                </a:custGeom>
                <a:solidFill>
                  <a:srgbClr val="F6C3B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0" name="Google Shape;790;p7"/>
                <p:cNvSpPr/>
                <p:nvPr/>
              </p:nvSpPr>
              <p:spPr>
                <a:xfrm>
                  <a:off x="8949624" y="541679"/>
                  <a:ext cx="239920" cy="476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920" h="476721" extrusionOk="0">
                      <a:moveTo>
                        <a:pt x="23811" y="81337"/>
                      </a:moveTo>
                      <a:cubicBezTo>
                        <a:pt x="78294" y="150583"/>
                        <a:pt x="102773" y="242595"/>
                        <a:pt x="90010" y="329749"/>
                      </a:cubicBezTo>
                      <a:cubicBezTo>
                        <a:pt x="85724" y="358514"/>
                        <a:pt x="77627" y="387470"/>
                        <a:pt x="81533" y="416331"/>
                      </a:cubicBezTo>
                      <a:cubicBezTo>
                        <a:pt x="85438" y="445192"/>
                        <a:pt x="105917" y="474719"/>
                        <a:pt x="134968" y="476624"/>
                      </a:cubicBezTo>
                      <a:cubicBezTo>
                        <a:pt x="164591" y="478529"/>
                        <a:pt x="188022" y="452145"/>
                        <a:pt x="202405" y="426237"/>
                      </a:cubicBezTo>
                      <a:cubicBezTo>
                        <a:pt x="246125" y="347560"/>
                        <a:pt x="252030" y="248977"/>
                        <a:pt x="218026" y="165728"/>
                      </a:cubicBezTo>
                      <a:cubicBezTo>
                        <a:pt x="192309" y="102673"/>
                        <a:pt x="144017" y="49237"/>
                        <a:pt x="84676" y="16090"/>
                      </a:cubicBezTo>
                      <a:cubicBezTo>
                        <a:pt x="15429" y="-22772"/>
                        <a:pt x="-30291" y="12566"/>
                        <a:pt x="23811" y="81337"/>
                      </a:cubicBezTo>
                      <a:close/>
                    </a:path>
                  </a:pathLst>
                </a:custGeom>
                <a:solidFill>
                  <a:srgbClr val="F6C3B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1" name="Google Shape;791;p7"/>
                <p:cNvSpPr/>
                <p:nvPr/>
              </p:nvSpPr>
              <p:spPr>
                <a:xfrm>
                  <a:off x="8670540" y="6146849"/>
                  <a:ext cx="328271" cy="307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271" h="307607" extrusionOk="0">
                      <a:moveTo>
                        <a:pt x="277368" y="275654"/>
                      </a:moveTo>
                      <a:cubicBezTo>
                        <a:pt x="234125" y="315183"/>
                        <a:pt x="172117" y="315563"/>
                        <a:pt x="127635" y="290322"/>
                      </a:cubicBezTo>
                      <a:cubicBezTo>
                        <a:pt x="83249" y="265081"/>
                        <a:pt x="45149" y="222695"/>
                        <a:pt x="28004" y="172117"/>
                      </a:cubicBezTo>
                      <a:cubicBezTo>
                        <a:pt x="17526" y="141161"/>
                        <a:pt x="8287" y="110300"/>
                        <a:pt x="0" y="79724"/>
                      </a:cubicBezTo>
                      <a:lnTo>
                        <a:pt x="286417" y="0"/>
                      </a:lnTo>
                      <a:cubicBezTo>
                        <a:pt x="298895" y="38862"/>
                        <a:pt x="321564" y="75438"/>
                        <a:pt x="326708" y="117634"/>
                      </a:cubicBezTo>
                      <a:cubicBezTo>
                        <a:pt x="333280" y="172402"/>
                        <a:pt x="319564" y="237268"/>
                        <a:pt x="277368" y="275654"/>
                      </a:cubicBezTo>
                      <a:close/>
                    </a:path>
                  </a:pathLst>
                </a:custGeom>
                <a:solidFill>
                  <a:srgbClr val="9D998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2" name="Google Shape;792;p7"/>
                <p:cNvSpPr/>
                <p:nvPr/>
              </p:nvSpPr>
              <p:spPr>
                <a:xfrm>
                  <a:off x="7019028" y="4340623"/>
                  <a:ext cx="251692" cy="909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692" h="90963" extrusionOk="0">
                      <a:moveTo>
                        <a:pt x="134560" y="90964"/>
                      </a:moveTo>
                      <a:cubicBezTo>
                        <a:pt x="134465" y="90964"/>
                        <a:pt x="134274" y="90964"/>
                        <a:pt x="134179" y="90964"/>
                      </a:cubicBezTo>
                      <a:cubicBezTo>
                        <a:pt x="122273" y="90773"/>
                        <a:pt x="110748" y="84011"/>
                        <a:pt x="103508" y="72676"/>
                      </a:cubicBezTo>
                      <a:cubicBezTo>
                        <a:pt x="100841" y="68485"/>
                        <a:pt x="98937" y="64008"/>
                        <a:pt x="97793" y="59436"/>
                      </a:cubicBezTo>
                      <a:cubicBezTo>
                        <a:pt x="93031" y="66104"/>
                        <a:pt x="86649" y="71819"/>
                        <a:pt x="78934" y="76105"/>
                      </a:cubicBezTo>
                      <a:cubicBezTo>
                        <a:pt x="64075" y="84487"/>
                        <a:pt x="47311" y="86011"/>
                        <a:pt x="33119" y="80296"/>
                      </a:cubicBezTo>
                      <a:cubicBezTo>
                        <a:pt x="18831" y="74581"/>
                        <a:pt x="7782" y="62008"/>
                        <a:pt x="2734" y="45720"/>
                      </a:cubicBezTo>
                      <a:cubicBezTo>
                        <a:pt x="-2314" y="29432"/>
                        <a:pt x="-314" y="12763"/>
                        <a:pt x="8258" y="0"/>
                      </a:cubicBezTo>
                      <a:lnTo>
                        <a:pt x="14164" y="4001"/>
                      </a:lnTo>
                      <a:cubicBezTo>
                        <a:pt x="6925" y="14859"/>
                        <a:pt x="5210" y="29623"/>
                        <a:pt x="9497" y="43625"/>
                      </a:cubicBezTo>
                      <a:cubicBezTo>
                        <a:pt x="13783" y="57626"/>
                        <a:pt x="23689" y="68866"/>
                        <a:pt x="35786" y="73628"/>
                      </a:cubicBezTo>
                      <a:cubicBezTo>
                        <a:pt x="47883" y="78486"/>
                        <a:pt x="62741" y="77057"/>
                        <a:pt x="75505" y="69818"/>
                      </a:cubicBezTo>
                      <a:cubicBezTo>
                        <a:pt x="85602" y="64103"/>
                        <a:pt x="93317" y="55436"/>
                        <a:pt x="97222" y="45720"/>
                      </a:cubicBezTo>
                      <a:cubicBezTo>
                        <a:pt x="97603" y="42672"/>
                        <a:pt x="98460" y="39814"/>
                        <a:pt x="99699" y="37052"/>
                      </a:cubicBezTo>
                      <a:lnTo>
                        <a:pt x="111319" y="10763"/>
                      </a:lnTo>
                      <a:lnTo>
                        <a:pt x="106556" y="39148"/>
                      </a:lnTo>
                      <a:cubicBezTo>
                        <a:pt x="106080" y="42101"/>
                        <a:pt x="105318" y="44958"/>
                        <a:pt x="104271" y="47720"/>
                      </a:cubicBezTo>
                      <a:cubicBezTo>
                        <a:pt x="103508" y="54674"/>
                        <a:pt x="105414" y="62103"/>
                        <a:pt x="109700" y="68866"/>
                      </a:cubicBezTo>
                      <a:cubicBezTo>
                        <a:pt x="115701" y="78200"/>
                        <a:pt x="124940" y="83820"/>
                        <a:pt x="134465" y="83915"/>
                      </a:cubicBezTo>
                      <a:cubicBezTo>
                        <a:pt x="134560" y="83915"/>
                        <a:pt x="134655" y="83915"/>
                        <a:pt x="134751" y="83915"/>
                      </a:cubicBezTo>
                      <a:cubicBezTo>
                        <a:pt x="144180" y="83915"/>
                        <a:pt x="153420" y="78581"/>
                        <a:pt x="159611" y="69533"/>
                      </a:cubicBezTo>
                      <a:cubicBezTo>
                        <a:pt x="165802" y="60388"/>
                        <a:pt x="167326" y="49625"/>
                        <a:pt x="163706" y="40862"/>
                      </a:cubicBezTo>
                      <a:lnTo>
                        <a:pt x="170088" y="37624"/>
                      </a:lnTo>
                      <a:cubicBezTo>
                        <a:pt x="177232" y="49339"/>
                        <a:pt x="185804" y="62389"/>
                        <a:pt x="198282" y="70295"/>
                      </a:cubicBezTo>
                      <a:cubicBezTo>
                        <a:pt x="208760" y="76867"/>
                        <a:pt x="225238" y="79915"/>
                        <a:pt x="236668" y="71152"/>
                      </a:cubicBezTo>
                      <a:cubicBezTo>
                        <a:pt x="242002" y="67056"/>
                        <a:pt x="245050" y="59627"/>
                        <a:pt x="244479" y="52197"/>
                      </a:cubicBezTo>
                      <a:cubicBezTo>
                        <a:pt x="244002" y="46196"/>
                        <a:pt x="241240" y="41338"/>
                        <a:pt x="236858" y="38862"/>
                      </a:cubicBezTo>
                      <a:lnTo>
                        <a:pt x="240383" y="32671"/>
                      </a:lnTo>
                      <a:cubicBezTo>
                        <a:pt x="246955" y="36386"/>
                        <a:pt x="251051" y="43244"/>
                        <a:pt x="251622" y="51721"/>
                      </a:cubicBezTo>
                      <a:cubicBezTo>
                        <a:pt x="252289" y="61436"/>
                        <a:pt x="248193" y="71342"/>
                        <a:pt x="241050" y="76867"/>
                      </a:cubicBezTo>
                      <a:cubicBezTo>
                        <a:pt x="226952" y="87725"/>
                        <a:pt x="207045" y="84296"/>
                        <a:pt x="194472" y="76391"/>
                      </a:cubicBezTo>
                      <a:cubicBezTo>
                        <a:pt x="185424" y="70771"/>
                        <a:pt x="178470" y="62865"/>
                        <a:pt x="172565" y="54674"/>
                      </a:cubicBezTo>
                      <a:cubicBezTo>
                        <a:pt x="171898" y="61151"/>
                        <a:pt x="169517" y="67628"/>
                        <a:pt x="165516" y="73628"/>
                      </a:cubicBezTo>
                      <a:cubicBezTo>
                        <a:pt x="157801" y="84487"/>
                        <a:pt x="146371" y="90964"/>
                        <a:pt x="134560" y="90964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3" name="Google Shape;793;p7"/>
                <p:cNvSpPr/>
                <p:nvPr/>
              </p:nvSpPr>
              <p:spPr>
                <a:xfrm>
                  <a:off x="7423812" y="3954956"/>
                  <a:ext cx="262324" cy="1243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324" h="124301" extrusionOk="0">
                      <a:moveTo>
                        <a:pt x="61532" y="124206"/>
                      </a:moveTo>
                      <a:cubicBezTo>
                        <a:pt x="32099" y="124206"/>
                        <a:pt x="4382" y="100679"/>
                        <a:pt x="0" y="71533"/>
                      </a:cubicBezTo>
                      <a:lnTo>
                        <a:pt x="7049" y="70485"/>
                      </a:lnTo>
                      <a:cubicBezTo>
                        <a:pt x="11049" y="97155"/>
                        <a:pt x="36957" y="118586"/>
                        <a:pt x="64103" y="116967"/>
                      </a:cubicBezTo>
                      <a:cubicBezTo>
                        <a:pt x="91059" y="115443"/>
                        <a:pt x="114681" y="91440"/>
                        <a:pt x="115729" y="64484"/>
                      </a:cubicBezTo>
                      <a:lnTo>
                        <a:pt x="116586" y="42386"/>
                      </a:lnTo>
                      <a:lnTo>
                        <a:pt x="122777" y="63627"/>
                      </a:lnTo>
                      <a:cubicBezTo>
                        <a:pt x="128016" y="81724"/>
                        <a:pt x="142113" y="97060"/>
                        <a:pt x="161449" y="105537"/>
                      </a:cubicBezTo>
                      <a:cubicBezTo>
                        <a:pt x="180785" y="114014"/>
                        <a:pt x="201549" y="114110"/>
                        <a:pt x="218504" y="105823"/>
                      </a:cubicBezTo>
                      <a:cubicBezTo>
                        <a:pt x="235458" y="97536"/>
                        <a:pt x="248031" y="80867"/>
                        <a:pt x="252984" y="60388"/>
                      </a:cubicBezTo>
                      <a:cubicBezTo>
                        <a:pt x="257937" y="39814"/>
                        <a:pt x="254413" y="19336"/>
                        <a:pt x="243269" y="4191"/>
                      </a:cubicBezTo>
                      <a:lnTo>
                        <a:pt x="248984" y="0"/>
                      </a:lnTo>
                      <a:cubicBezTo>
                        <a:pt x="261461" y="16954"/>
                        <a:pt x="265367" y="39529"/>
                        <a:pt x="259937" y="62198"/>
                      </a:cubicBezTo>
                      <a:cubicBezTo>
                        <a:pt x="254413" y="84772"/>
                        <a:pt x="240506" y="103061"/>
                        <a:pt x="221647" y="112395"/>
                      </a:cubicBezTo>
                      <a:cubicBezTo>
                        <a:pt x="202787" y="121729"/>
                        <a:pt x="179832" y="121634"/>
                        <a:pt x="158496" y="112300"/>
                      </a:cubicBezTo>
                      <a:cubicBezTo>
                        <a:pt x="141637" y="104870"/>
                        <a:pt x="128397" y="92773"/>
                        <a:pt x="120777" y="78010"/>
                      </a:cubicBezTo>
                      <a:cubicBezTo>
                        <a:pt x="113824" y="102870"/>
                        <a:pt x="90488" y="122872"/>
                        <a:pt x="64484" y="124301"/>
                      </a:cubicBezTo>
                      <a:cubicBezTo>
                        <a:pt x="63627" y="124111"/>
                        <a:pt x="62579" y="124206"/>
                        <a:pt x="61532" y="124206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794" name="Google Shape;794;p7"/>
                <p:cNvGrpSpPr/>
                <p:nvPr/>
              </p:nvGrpSpPr>
              <p:grpSpPr>
                <a:xfrm>
                  <a:off x="6650191" y="5328651"/>
                  <a:ext cx="609320" cy="558260"/>
                  <a:chOff x="4886704" y="5280754"/>
                  <a:chExt cx="609320" cy="558260"/>
                </a:xfrm>
              </p:grpSpPr>
              <p:sp>
                <p:nvSpPr>
                  <p:cNvPr id="795" name="Google Shape;795;p7"/>
                  <p:cNvSpPr/>
                  <p:nvPr/>
                </p:nvSpPr>
                <p:spPr>
                  <a:xfrm>
                    <a:off x="4890294" y="5284564"/>
                    <a:ext cx="602252" cy="5508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2252" h="550831" extrusionOk="0">
                        <a:moveTo>
                          <a:pt x="86803" y="162973"/>
                        </a:moveTo>
                        <a:cubicBezTo>
                          <a:pt x="16319" y="180118"/>
                          <a:pt x="-23496" y="290417"/>
                          <a:pt x="14985" y="361950"/>
                        </a:cubicBezTo>
                        <a:cubicBezTo>
                          <a:pt x="53466" y="433388"/>
                          <a:pt x="155288" y="438341"/>
                          <a:pt x="198722" y="370808"/>
                        </a:cubicBezTo>
                        <a:cubicBezTo>
                          <a:pt x="155098" y="423100"/>
                          <a:pt x="178434" y="527114"/>
                          <a:pt x="238251" y="547402"/>
                        </a:cubicBezTo>
                        <a:cubicBezTo>
                          <a:pt x="298068" y="567690"/>
                          <a:pt x="364934" y="494348"/>
                          <a:pt x="351884" y="422815"/>
                        </a:cubicBezTo>
                        <a:cubicBezTo>
                          <a:pt x="371506" y="456915"/>
                          <a:pt x="415607" y="467296"/>
                          <a:pt x="444848" y="444627"/>
                        </a:cubicBezTo>
                        <a:cubicBezTo>
                          <a:pt x="474090" y="421957"/>
                          <a:pt x="483424" y="370332"/>
                          <a:pt x="464565" y="335566"/>
                        </a:cubicBezTo>
                        <a:cubicBezTo>
                          <a:pt x="490092" y="361950"/>
                          <a:pt x="533050" y="360331"/>
                          <a:pt x="557053" y="332041"/>
                        </a:cubicBezTo>
                        <a:cubicBezTo>
                          <a:pt x="581056" y="303752"/>
                          <a:pt x="582294" y="253175"/>
                          <a:pt x="559720" y="223361"/>
                        </a:cubicBezTo>
                        <a:cubicBezTo>
                          <a:pt x="591438" y="194977"/>
                          <a:pt x="607916" y="144685"/>
                          <a:pt x="600487" y="98584"/>
                        </a:cubicBezTo>
                        <a:cubicBezTo>
                          <a:pt x="593057" y="52483"/>
                          <a:pt x="562101" y="12763"/>
                          <a:pt x="523715" y="0"/>
                        </a:cubicBezTo>
                      </a:path>
                    </a:pathLst>
                  </a:custGeom>
                  <a:solidFill>
                    <a:srgbClr val="FEFEFE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96" name="Google Shape;796;p7"/>
                  <p:cNvSpPr/>
                  <p:nvPr/>
                </p:nvSpPr>
                <p:spPr>
                  <a:xfrm>
                    <a:off x="4886704" y="5280754"/>
                    <a:ext cx="609320" cy="5582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9320" h="558260" extrusionOk="0">
                        <a:moveTo>
                          <a:pt x="262606" y="558260"/>
                        </a:moveTo>
                        <a:cubicBezTo>
                          <a:pt x="255176" y="558260"/>
                          <a:pt x="247747" y="557022"/>
                          <a:pt x="240603" y="554641"/>
                        </a:cubicBezTo>
                        <a:cubicBezTo>
                          <a:pt x="213647" y="545497"/>
                          <a:pt x="191644" y="518827"/>
                          <a:pt x="181643" y="483393"/>
                        </a:cubicBezTo>
                        <a:cubicBezTo>
                          <a:pt x="173642" y="454914"/>
                          <a:pt x="174404" y="425767"/>
                          <a:pt x="183072" y="401574"/>
                        </a:cubicBezTo>
                        <a:cubicBezTo>
                          <a:pt x="162879" y="418147"/>
                          <a:pt x="137161" y="427101"/>
                          <a:pt x="109539" y="425958"/>
                        </a:cubicBezTo>
                        <a:cubicBezTo>
                          <a:pt x="69534" y="424434"/>
                          <a:pt x="34291" y="402526"/>
                          <a:pt x="15432" y="367474"/>
                        </a:cubicBezTo>
                        <a:cubicBezTo>
                          <a:pt x="-4952" y="329660"/>
                          <a:pt x="-5142" y="278225"/>
                          <a:pt x="14860" y="233362"/>
                        </a:cubicBezTo>
                        <a:cubicBezTo>
                          <a:pt x="31339" y="196406"/>
                          <a:pt x="58580" y="170974"/>
                          <a:pt x="89536" y="163354"/>
                        </a:cubicBezTo>
                        <a:lnTo>
                          <a:pt x="91251" y="170307"/>
                        </a:lnTo>
                        <a:cubicBezTo>
                          <a:pt x="62390" y="177356"/>
                          <a:pt x="36958" y="201358"/>
                          <a:pt x="21433" y="236220"/>
                        </a:cubicBezTo>
                        <a:cubicBezTo>
                          <a:pt x="2287" y="279177"/>
                          <a:pt x="2383" y="328136"/>
                          <a:pt x="21814" y="364046"/>
                        </a:cubicBezTo>
                        <a:cubicBezTo>
                          <a:pt x="39530" y="396907"/>
                          <a:pt x="72391" y="417385"/>
                          <a:pt x="109920" y="418814"/>
                        </a:cubicBezTo>
                        <a:cubicBezTo>
                          <a:pt x="142591" y="420053"/>
                          <a:pt x="172690" y="406432"/>
                          <a:pt x="192692" y="381953"/>
                        </a:cubicBezTo>
                        <a:cubicBezTo>
                          <a:pt x="194788" y="378618"/>
                          <a:pt x="197169" y="375380"/>
                          <a:pt x="199645" y="372332"/>
                        </a:cubicBezTo>
                        <a:lnTo>
                          <a:pt x="205360" y="376523"/>
                        </a:lnTo>
                        <a:cubicBezTo>
                          <a:pt x="203265" y="379762"/>
                          <a:pt x="200979" y="382905"/>
                          <a:pt x="198598" y="385858"/>
                        </a:cubicBezTo>
                        <a:cubicBezTo>
                          <a:pt x="183072" y="411004"/>
                          <a:pt x="178976" y="447199"/>
                          <a:pt x="188596" y="481394"/>
                        </a:cubicBezTo>
                        <a:cubicBezTo>
                          <a:pt x="197931" y="514636"/>
                          <a:pt x="218219" y="539401"/>
                          <a:pt x="242984" y="547783"/>
                        </a:cubicBezTo>
                        <a:cubicBezTo>
                          <a:pt x="265939" y="555593"/>
                          <a:pt x="291847" y="549116"/>
                          <a:pt x="314041" y="529971"/>
                        </a:cubicBezTo>
                        <a:cubicBezTo>
                          <a:pt x="343759" y="504349"/>
                          <a:pt x="358618" y="463963"/>
                          <a:pt x="351950" y="427196"/>
                        </a:cubicBezTo>
                        <a:lnTo>
                          <a:pt x="348235" y="406717"/>
                        </a:lnTo>
                        <a:lnTo>
                          <a:pt x="358618" y="424720"/>
                        </a:lnTo>
                        <a:cubicBezTo>
                          <a:pt x="367857" y="440912"/>
                          <a:pt x="383478" y="452152"/>
                          <a:pt x="401290" y="455676"/>
                        </a:cubicBezTo>
                        <a:cubicBezTo>
                          <a:pt x="417673" y="458915"/>
                          <a:pt x="433579" y="455295"/>
                          <a:pt x="446248" y="445484"/>
                        </a:cubicBezTo>
                        <a:cubicBezTo>
                          <a:pt x="474156" y="423958"/>
                          <a:pt x="483109" y="374142"/>
                          <a:pt x="465012" y="340995"/>
                        </a:cubicBezTo>
                        <a:lnTo>
                          <a:pt x="452344" y="317754"/>
                        </a:lnTo>
                        <a:lnTo>
                          <a:pt x="470727" y="336804"/>
                        </a:lnTo>
                        <a:cubicBezTo>
                          <a:pt x="482062" y="348520"/>
                          <a:pt x="498064" y="355092"/>
                          <a:pt x="514447" y="354425"/>
                        </a:cubicBezTo>
                        <a:cubicBezTo>
                          <a:pt x="531211" y="353854"/>
                          <a:pt x="547022" y="346234"/>
                          <a:pt x="557881" y="333375"/>
                        </a:cubicBezTo>
                        <a:cubicBezTo>
                          <a:pt x="580741" y="306324"/>
                          <a:pt x="581979" y="257651"/>
                          <a:pt x="560357" y="229076"/>
                        </a:cubicBezTo>
                        <a:lnTo>
                          <a:pt x="558357" y="226409"/>
                        </a:lnTo>
                        <a:lnTo>
                          <a:pt x="560833" y="224219"/>
                        </a:lnTo>
                        <a:cubicBezTo>
                          <a:pt x="591790" y="196501"/>
                          <a:pt x="607696" y="147637"/>
                          <a:pt x="600457" y="102584"/>
                        </a:cubicBezTo>
                        <a:cubicBezTo>
                          <a:pt x="593218" y="57721"/>
                          <a:pt x="563310" y="19145"/>
                          <a:pt x="526067" y="6763"/>
                        </a:cubicBezTo>
                        <a:lnTo>
                          <a:pt x="528353" y="0"/>
                        </a:lnTo>
                        <a:cubicBezTo>
                          <a:pt x="568072" y="13240"/>
                          <a:pt x="599886" y="54007"/>
                          <a:pt x="607506" y="101441"/>
                        </a:cubicBezTo>
                        <a:cubicBezTo>
                          <a:pt x="614935" y="147637"/>
                          <a:pt x="599124" y="197739"/>
                          <a:pt x="567977" y="227267"/>
                        </a:cubicBezTo>
                        <a:cubicBezTo>
                          <a:pt x="589408" y="258508"/>
                          <a:pt x="587503" y="309277"/>
                          <a:pt x="563310" y="337852"/>
                        </a:cubicBezTo>
                        <a:cubicBezTo>
                          <a:pt x="551118" y="352235"/>
                          <a:pt x="533401" y="360807"/>
                          <a:pt x="514637" y="361378"/>
                        </a:cubicBezTo>
                        <a:cubicBezTo>
                          <a:pt x="501207" y="361760"/>
                          <a:pt x="488062" y="358140"/>
                          <a:pt x="477013" y="350996"/>
                        </a:cubicBezTo>
                        <a:cubicBezTo>
                          <a:pt x="488158" y="385858"/>
                          <a:pt x="477299" y="430244"/>
                          <a:pt x="450534" y="450913"/>
                        </a:cubicBezTo>
                        <a:cubicBezTo>
                          <a:pt x="436246" y="461962"/>
                          <a:pt x="418244" y="466058"/>
                          <a:pt x="399766" y="462439"/>
                        </a:cubicBezTo>
                        <a:cubicBezTo>
                          <a:pt x="384430" y="459391"/>
                          <a:pt x="370714" y="451294"/>
                          <a:pt x="360427" y="439579"/>
                        </a:cubicBezTo>
                        <a:cubicBezTo>
                          <a:pt x="362047" y="474726"/>
                          <a:pt x="346521" y="511016"/>
                          <a:pt x="318613" y="535115"/>
                        </a:cubicBezTo>
                        <a:cubicBezTo>
                          <a:pt x="301277" y="550450"/>
                          <a:pt x="281656" y="558260"/>
                          <a:pt x="262606" y="558260"/>
                        </a:cubicBezTo>
                        <a:close/>
                      </a:path>
                    </a:pathLst>
                  </a:custGeom>
                  <a:solidFill>
                    <a:srgbClr val="D9D7D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97" name="Google Shape;797;p7"/>
                <p:cNvGrpSpPr/>
                <p:nvPr/>
              </p:nvGrpSpPr>
              <p:grpSpPr>
                <a:xfrm>
                  <a:off x="8440360" y="5294718"/>
                  <a:ext cx="604287" cy="547806"/>
                  <a:chOff x="6676873" y="5246821"/>
                  <a:chExt cx="604287" cy="547806"/>
                </a:xfrm>
              </p:grpSpPr>
              <p:sp>
                <p:nvSpPr>
                  <p:cNvPr id="798" name="Google Shape;798;p7"/>
                  <p:cNvSpPr/>
                  <p:nvPr/>
                </p:nvSpPr>
                <p:spPr>
                  <a:xfrm>
                    <a:off x="6680496" y="5250648"/>
                    <a:ext cx="597085" cy="5405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7085" h="540526" extrusionOk="0">
                        <a:moveTo>
                          <a:pt x="32818" y="128499"/>
                        </a:moveTo>
                        <a:cubicBezTo>
                          <a:pt x="5196" y="148121"/>
                          <a:pt x="-7378" y="190602"/>
                          <a:pt x="4434" y="224797"/>
                        </a:cubicBezTo>
                        <a:cubicBezTo>
                          <a:pt x="16245" y="258897"/>
                          <a:pt x="51106" y="281090"/>
                          <a:pt x="83491" y="274898"/>
                        </a:cubicBezTo>
                        <a:cubicBezTo>
                          <a:pt x="35009" y="268422"/>
                          <a:pt x="-9663" y="329953"/>
                          <a:pt x="6243" y="381483"/>
                        </a:cubicBezTo>
                        <a:cubicBezTo>
                          <a:pt x="22150" y="433014"/>
                          <a:pt x="91206" y="451016"/>
                          <a:pt x="125972" y="412630"/>
                        </a:cubicBezTo>
                        <a:cubicBezTo>
                          <a:pt x="105113" y="455302"/>
                          <a:pt x="124353" y="515976"/>
                          <a:pt x="164644" y="534645"/>
                        </a:cubicBezTo>
                        <a:cubicBezTo>
                          <a:pt x="204935" y="553315"/>
                          <a:pt x="257037" y="525597"/>
                          <a:pt x="269419" y="478924"/>
                        </a:cubicBezTo>
                        <a:cubicBezTo>
                          <a:pt x="280849" y="518739"/>
                          <a:pt x="325616" y="541789"/>
                          <a:pt x="360192" y="525787"/>
                        </a:cubicBezTo>
                        <a:cubicBezTo>
                          <a:pt x="394768" y="509785"/>
                          <a:pt x="411627" y="458065"/>
                          <a:pt x="394387" y="421012"/>
                        </a:cubicBezTo>
                        <a:cubicBezTo>
                          <a:pt x="417533" y="458445"/>
                          <a:pt x="470587" y="466923"/>
                          <a:pt x="502210" y="438157"/>
                        </a:cubicBezTo>
                        <a:cubicBezTo>
                          <a:pt x="533833" y="409391"/>
                          <a:pt x="536976" y="349670"/>
                          <a:pt x="508687" y="316999"/>
                        </a:cubicBezTo>
                        <a:cubicBezTo>
                          <a:pt x="544311" y="325381"/>
                          <a:pt x="583839" y="299092"/>
                          <a:pt x="593936" y="260039"/>
                        </a:cubicBezTo>
                        <a:cubicBezTo>
                          <a:pt x="604128" y="220987"/>
                          <a:pt x="583458" y="175172"/>
                          <a:pt x="549264" y="161075"/>
                        </a:cubicBezTo>
                        <a:cubicBezTo>
                          <a:pt x="583935" y="146311"/>
                          <a:pt x="604794" y="99543"/>
                          <a:pt x="594412" y="59824"/>
                        </a:cubicBezTo>
                        <a:cubicBezTo>
                          <a:pt x="584030" y="20105"/>
                          <a:pt x="543930" y="-6851"/>
                          <a:pt x="507544" y="1531"/>
                        </a:cubicBezTo>
                      </a:path>
                    </a:pathLst>
                  </a:custGeom>
                  <a:solidFill>
                    <a:srgbClr val="FEFEFE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99" name="Google Shape;799;p7"/>
                  <p:cNvSpPr/>
                  <p:nvPr/>
                </p:nvSpPr>
                <p:spPr>
                  <a:xfrm>
                    <a:off x="6676873" y="5246821"/>
                    <a:ext cx="604287" cy="547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4287" h="547806" extrusionOk="0">
                        <a:moveTo>
                          <a:pt x="195223" y="547807"/>
                        </a:moveTo>
                        <a:cubicBezTo>
                          <a:pt x="185221" y="547807"/>
                          <a:pt x="175506" y="545711"/>
                          <a:pt x="166648" y="541616"/>
                        </a:cubicBezTo>
                        <a:cubicBezTo>
                          <a:pt x="147693" y="532852"/>
                          <a:pt x="131977" y="514374"/>
                          <a:pt x="123690" y="491038"/>
                        </a:cubicBezTo>
                        <a:cubicBezTo>
                          <a:pt x="116356" y="470368"/>
                          <a:pt x="115498" y="447985"/>
                          <a:pt x="121023" y="428459"/>
                        </a:cubicBezTo>
                        <a:cubicBezTo>
                          <a:pt x="105307" y="439412"/>
                          <a:pt x="85114" y="443127"/>
                          <a:pt x="64540" y="438555"/>
                        </a:cubicBezTo>
                        <a:cubicBezTo>
                          <a:pt x="36727" y="432364"/>
                          <a:pt x="14438" y="412361"/>
                          <a:pt x="6342" y="386168"/>
                        </a:cubicBezTo>
                        <a:cubicBezTo>
                          <a:pt x="-2135" y="358640"/>
                          <a:pt x="5294" y="326446"/>
                          <a:pt x="25773" y="302252"/>
                        </a:cubicBezTo>
                        <a:cubicBezTo>
                          <a:pt x="34441" y="291965"/>
                          <a:pt x="44442" y="284441"/>
                          <a:pt x="55110" y="279773"/>
                        </a:cubicBezTo>
                        <a:cubicBezTo>
                          <a:pt x="32631" y="272534"/>
                          <a:pt x="13010" y="254056"/>
                          <a:pt x="4627" y="229577"/>
                        </a:cubicBezTo>
                        <a:cubicBezTo>
                          <a:pt x="-7660" y="193858"/>
                          <a:pt x="5294" y="149852"/>
                          <a:pt x="34345" y="129183"/>
                        </a:cubicBezTo>
                        <a:lnTo>
                          <a:pt x="38536" y="134993"/>
                        </a:lnTo>
                        <a:cubicBezTo>
                          <a:pt x="11962" y="153853"/>
                          <a:pt x="56" y="194334"/>
                          <a:pt x="11485" y="227195"/>
                        </a:cubicBezTo>
                        <a:cubicBezTo>
                          <a:pt x="20629" y="253579"/>
                          <a:pt x="43966" y="272344"/>
                          <a:pt x="68826" y="275487"/>
                        </a:cubicBezTo>
                        <a:cubicBezTo>
                          <a:pt x="75017" y="274344"/>
                          <a:pt x="81304" y="274058"/>
                          <a:pt x="87590" y="274916"/>
                        </a:cubicBezTo>
                        <a:lnTo>
                          <a:pt x="109498" y="277868"/>
                        </a:lnTo>
                        <a:lnTo>
                          <a:pt x="87781" y="281964"/>
                        </a:lnTo>
                        <a:cubicBezTo>
                          <a:pt x="81589" y="283107"/>
                          <a:pt x="75303" y="283298"/>
                          <a:pt x="69207" y="282726"/>
                        </a:cubicBezTo>
                        <a:cubicBezTo>
                          <a:pt x="55491" y="285584"/>
                          <a:pt x="42346" y="293870"/>
                          <a:pt x="31393" y="306824"/>
                        </a:cubicBezTo>
                        <a:cubicBezTo>
                          <a:pt x="12724" y="328827"/>
                          <a:pt x="5675" y="359116"/>
                          <a:pt x="13295" y="383976"/>
                        </a:cubicBezTo>
                        <a:cubicBezTo>
                          <a:pt x="20629" y="407694"/>
                          <a:pt x="40823" y="425887"/>
                          <a:pt x="66159" y="431507"/>
                        </a:cubicBezTo>
                        <a:cubicBezTo>
                          <a:pt x="89495" y="436650"/>
                          <a:pt x="112165" y="430078"/>
                          <a:pt x="126928" y="413790"/>
                        </a:cubicBezTo>
                        <a:lnTo>
                          <a:pt x="143883" y="395026"/>
                        </a:lnTo>
                        <a:lnTo>
                          <a:pt x="132834" y="417695"/>
                        </a:lnTo>
                        <a:cubicBezTo>
                          <a:pt x="122928" y="438079"/>
                          <a:pt x="122071" y="464463"/>
                          <a:pt x="130548" y="488466"/>
                        </a:cubicBezTo>
                        <a:cubicBezTo>
                          <a:pt x="138168" y="509993"/>
                          <a:pt x="152455" y="526947"/>
                          <a:pt x="169791" y="534948"/>
                        </a:cubicBezTo>
                        <a:cubicBezTo>
                          <a:pt x="186745" y="542759"/>
                          <a:pt x="207224" y="542187"/>
                          <a:pt x="225893" y="533424"/>
                        </a:cubicBezTo>
                        <a:cubicBezTo>
                          <a:pt x="247325" y="523423"/>
                          <a:pt x="263612" y="503992"/>
                          <a:pt x="269518" y="481608"/>
                        </a:cubicBezTo>
                        <a:lnTo>
                          <a:pt x="272852" y="469130"/>
                        </a:lnTo>
                        <a:lnTo>
                          <a:pt x="276376" y="481513"/>
                        </a:lnTo>
                        <a:cubicBezTo>
                          <a:pt x="281805" y="500468"/>
                          <a:pt x="295997" y="516755"/>
                          <a:pt x="314190" y="525137"/>
                        </a:cubicBezTo>
                        <a:cubicBezTo>
                          <a:pt x="330192" y="532471"/>
                          <a:pt x="347718" y="532852"/>
                          <a:pt x="362196" y="526090"/>
                        </a:cubicBezTo>
                        <a:cubicBezTo>
                          <a:pt x="376864" y="519232"/>
                          <a:pt x="389152" y="504849"/>
                          <a:pt x="395819" y="486656"/>
                        </a:cubicBezTo>
                        <a:cubicBezTo>
                          <a:pt x="403249" y="466368"/>
                          <a:pt x="402772" y="443698"/>
                          <a:pt x="394676" y="426077"/>
                        </a:cubicBezTo>
                        <a:lnTo>
                          <a:pt x="400963" y="422743"/>
                        </a:lnTo>
                        <a:cubicBezTo>
                          <a:pt x="411726" y="440174"/>
                          <a:pt x="429728" y="451795"/>
                          <a:pt x="450493" y="454652"/>
                        </a:cubicBezTo>
                        <a:cubicBezTo>
                          <a:pt x="470114" y="457414"/>
                          <a:pt x="489450" y="451795"/>
                          <a:pt x="503356" y="439127"/>
                        </a:cubicBezTo>
                        <a:cubicBezTo>
                          <a:pt x="533455" y="411694"/>
                          <a:pt x="536503" y="354164"/>
                          <a:pt x="509548" y="322921"/>
                        </a:cubicBezTo>
                        <a:lnTo>
                          <a:pt x="502309" y="314539"/>
                        </a:lnTo>
                        <a:lnTo>
                          <a:pt x="513072" y="317111"/>
                        </a:lnTo>
                        <a:cubicBezTo>
                          <a:pt x="546600" y="325017"/>
                          <a:pt x="584414" y="299680"/>
                          <a:pt x="594035" y="262723"/>
                        </a:cubicBezTo>
                        <a:cubicBezTo>
                          <a:pt x="603655" y="225671"/>
                          <a:pt x="583843" y="181380"/>
                          <a:pt x="551458" y="167949"/>
                        </a:cubicBezTo>
                        <a:lnTo>
                          <a:pt x="543647" y="164711"/>
                        </a:lnTo>
                        <a:lnTo>
                          <a:pt x="551458" y="161377"/>
                        </a:lnTo>
                        <a:cubicBezTo>
                          <a:pt x="584224" y="147376"/>
                          <a:pt x="604417" y="102037"/>
                          <a:pt x="594511" y="64318"/>
                        </a:cubicBezTo>
                        <a:cubicBezTo>
                          <a:pt x="584510" y="26122"/>
                          <a:pt x="546600" y="595"/>
                          <a:pt x="511929" y="8596"/>
                        </a:cubicBezTo>
                        <a:lnTo>
                          <a:pt x="510310" y="1643"/>
                        </a:lnTo>
                        <a:cubicBezTo>
                          <a:pt x="548695" y="-7215"/>
                          <a:pt x="590510" y="20693"/>
                          <a:pt x="601464" y="62508"/>
                        </a:cubicBezTo>
                        <a:cubicBezTo>
                          <a:pt x="611656" y="101561"/>
                          <a:pt x="593368" y="146328"/>
                          <a:pt x="560983" y="164616"/>
                        </a:cubicBezTo>
                        <a:cubicBezTo>
                          <a:pt x="592892" y="182332"/>
                          <a:pt x="610989" y="226148"/>
                          <a:pt x="600988" y="264533"/>
                        </a:cubicBezTo>
                        <a:cubicBezTo>
                          <a:pt x="591082" y="302442"/>
                          <a:pt x="555458" y="328636"/>
                          <a:pt x="520502" y="325493"/>
                        </a:cubicBezTo>
                        <a:cubicBezTo>
                          <a:pt x="544219" y="360831"/>
                          <a:pt x="539266" y="416076"/>
                          <a:pt x="508214" y="444365"/>
                        </a:cubicBezTo>
                        <a:cubicBezTo>
                          <a:pt x="492688" y="458462"/>
                          <a:pt x="471352" y="464749"/>
                          <a:pt x="449540" y="461701"/>
                        </a:cubicBezTo>
                        <a:cubicBezTo>
                          <a:pt x="433252" y="459415"/>
                          <a:pt x="418489" y="452176"/>
                          <a:pt x="407059" y="441317"/>
                        </a:cubicBezTo>
                        <a:cubicBezTo>
                          <a:pt x="409916" y="456652"/>
                          <a:pt x="408487" y="473226"/>
                          <a:pt x="402677" y="489037"/>
                        </a:cubicBezTo>
                        <a:cubicBezTo>
                          <a:pt x="395343" y="509040"/>
                          <a:pt x="381722" y="524947"/>
                          <a:pt x="365339" y="532567"/>
                        </a:cubicBezTo>
                        <a:cubicBezTo>
                          <a:pt x="348956" y="540091"/>
                          <a:pt x="329335" y="539806"/>
                          <a:pt x="311333" y="531614"/>
                        </a:cubicBezTo>
                        <a:cubicBezTo>
                          <a:pt x="294473" y="523899"/>
                          <a:pt x="280757" y="509993"/>
                          <a:pt x="273233" y="493324"/>
                        </a:cubicBezTo>
                        <a:cubicBezTo>
                          <a:pt x="265041" y="513517"/>
                          <a:pt x="249039" y="530471"/>
                          <a:pt x="229036" y="539901"/>
                        </a:cubicBezTo>
                        <a:cubicBezTo>
                          <a:pt x="217892" y="545235"/>
                          <a:pt x="206367" y="547807"/>
                          <a:pt x="195223" y="547807"/>
                        </a:cubicBezTo>
                        <a:close/>
                      </a:path>
                    </a:pathLst>
                  </a:custGeom>
                  <a:solidFill>
                    <a:srgbClr val="D9D7D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800" name="Google Shape;800;p7"/>
              <p:cNvGrpSpPr/>
              <p:nvPr/>
            </p:nvGrpSpPr>
            <p:grpSpPr>
              <a:xfrm>
                <a:off x="7096082" y="897772"/>
                <a:ext cx="815126" cy="606006"/>
                <a:chOff x="10109248" y="958732"/>
                <a:chExt cx="815126" cy="606006"/>
              </a:xfrm>
            </p:grpSpPr>
            <p:sp>
              <p:nvSpPr>
                <p:cNvPr id="801" name="Google Shape;801;p7"/>
                <p:cNvSpPr/>
                <p:nvPr/>
              </p:nvSpPr>
              <p:spPr>
                <a:xfrm>
                  <a:off x="10112696" y="962493"/>
                  <a:ext cx="808241" cy="598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8241" h="598779" extrusionOk="0">
                      <a:moveTo>
                        <a:pt x="5234" y="381837"/>
                      </a:moveTo>
                      <a:cubicBezTo>
                        <a:pt x="-14578" y="338307"/>
                        <a:pt x="24380" y="283539"/>
                        <a:pt x="79529" y="277347"/>
                      </a:cubicBezTo>
                      <a:cubicBezTo>
                        <a:pt x="28475" y="241724"/>
                        <a:pt x="25904" y="167715"/>
                        <a:pt x="74481" y="129710"/>
                      </a:cubicBezTo>
                      <a:cubicBezTo>
                        <a:pt x="123059" y="91705"/>
                        <a:pt x="211070" y="98754"/>
                        <a:pt x="250217" y="143807"/>
                      </a:cubicBezTo>
                      <a:cubicBezTo>
                        <a:pt x="229072" y="85323"/>
                        <a:pt x="277078" y="16172"/>
                        <a:pt x="348134" y="2456"/>
                      </a:cubicBezTo>
                      <a:cubicBezTo>
                        <a:pt x="419286" y="-11165"/>
                        <a:pt x="498439" y="33603"/>
                        <a:pt x="509869" y="93896"/>
                      </a:cubicBezTo>
                      <a:cubicBezTo>
                        <a:pt x="533777" y="58082"/>
                        <a:pt x="599499" y="48557"/>
                        <a:pt x="636361" y="75608"/>
                      </a:cubicBezTo>
                      <a:cubicBezTo>
                        <a:pt x="673223" y="102659"/>
                        <a:pt x="670651" y="158380"/>
                        <a:pt x="631408" y="182955"/>
                      </a:cubicBezTo>
                      <a:cubicBezTo>
                        <a:pt x="664174" y="136663"/>
                        <a:pt x="758281" y="136092"/>
                        <a:pt x="792000" y="181907"/>
                      </a:cubicBezTo>
                      <a:cubicBezTo>
                        <a:pt x="825718" y="227722"/>
                        <a:pt x="782475" y="297731"/>
                        <a:pt x="718371" y="301350"/>
                      </a:cubicBezTo>
                      <a:cubicBezTo>
                        <a:pt x="770473" y="293730"/>
                        <a:pt x="817526" y="343165"/>
                        <a:pt x="806668" y="386504"/>
                      </a:cubicBezTo>
                      <a:cubicBezTo>
                        <a:pt x="795809" y="429843"/>
                        <a:pt x="741708" y="459084"/>
                        <a:pt x="688844" y="460132"/>
                      </a:cubicBezTo>
                      <a:cubicBezTo>
                        <a:pt x="635980" y="461085"/>
                        <a:pt x="585783" y="438891"/>
                        <a:pt x="545778" y="409935"/>
                      </a:cubicBezTo>
                      <a:cubicBezTo>
                        <a:pt x="543397" y="457560"/>
                        <a:pt x="496058" y="500804"/>
                        <a:pt x="439670" y="506995"/>
                      </a:cubicBezTo>
                      <a:cubicBezTo>
                        <a:pt x="383282" y="513186"/>
                        <a:pt x="324227" y="481659"/>
                        <a:pt x="307177" y="436224"/>
                      </a:cubicBezTo>
                      <a:cubicBezTo>
                        <a:pt x="292699" y="477372"/>
                        <a:pt x="277459" y="519759"/>
                        <a:pt x="244979" y="553001"/>
                      </a:cubicBezTo>
                      <a:cubicBezTo>
                        <a:pt x="212498" y="586243"/>
                        <a:pt x="157920" y="608151"/>
                        <a:pt x="109152" y="594816"/>
                      </a:cubicBezTo>
                      <a:cubicBezTo>
                        <a:pt x="65718" y="582909"/>
                        <a:pt x="36476" y="542238"/>
                        <a:pt x="44382" y="504519"/>
                      </a:cubicBezTo>
                      <a:cubicBezTo>
                        <a:pt x="52764" y="464514"/>
                        <a:pt x="99818" y="439749"/>
                        <a:pt x="142394" y="434700"/>
                      </a:cubicBezTo>
                      <a:cubicBezTo>
                        <a:pt x="94960" y="432224"/>
                        <a:pt x="26570" y="428604"/>
                        <a:pt x="5234" y="381837"/>
                      </a:cubicBezTo>
                      <a:close/>
                    </a:path>
                  </a:pathLst>
                </a:custGeom>
                <a:solidFill>
                  <a:srgbClr val="FEFEF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2" name="Google Shape;802;p7"/>
                <p:cNvSpPr/>
                <p:nvPr/>
              </p:nvSpPr>
              <p:spPr>
                <a:xfrm>
                  <a:off x="10109248" y="958732"/>
                  <a:ext cx="815126" cy="6060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5126" h="606006" extrusionOk="0">
                      <a:moveTo>
                        <a:pt x="143271" y="606007"/>
                      </a:moveTo>
                      <a:cubicBezTo>
                        <a:pt x="132793" y="606007"/>
                        <a:pt x="122221" y="604673"/>
                        <a:pt x="111743" y="601816"/>
                      </a:cubicBezTo>
                      <a:cubicBezTo>
                        <a:pt x="66309" y="589338"/>
                        <a:pt x="36115" y="546952"/>
                        <a:pt x="44401" y="507328"/>
                      </a:cubicBezTo>
                      <a:cubicBezTo>
                        <a:pt x="51545" y="473323"/>
                        <a:pt x="84502" y="450654"/>
                        <a:pt x="118982" y="440272"/>
                      </a:cubicBezTo>
                      <a:cubicBezTo>
                        <a:pt x="75167" y="436843"/>
                        <a:pt x="23827" y="427413"/>
                        <a:pt x="5539" y="387027"/>
                      </a:cubicBezTo>
                      <a:lnTo>
                        <a:pt x="5539" y="387027"/>
                      </a:lnTo>
                      <a:cubicBezTo>
                        <a:pt x="-3224" y="367882"/>
                        <a:pt x="-1509" y="345212"/>
                        <a:pt x="10111" y="324733"/>
                      </a:cubicBezTo>
                      <a:cubicBezTo>
                        <a:pt x="23351" y="301397"/>
                        <a:pt x="47449" y="284252"/>
                        <a:pt x="74310" y="278823"/>
                      </a:cubicBezTo>
                      <a:cubicBezTo>
                        <a:pt x="52879" y="261011"/>
                        <a:pt x="40401" y="235484"/>
                        <a:pt x="39639" y="207576"/>
                      </a:cubicBezTo>
                      <a:cubicBezTo>
                        <a:pt x="38782" y="177286"/>
                        <a:pt x="52021" y="149188"/>
                        <a:pt x="75929" y="130519"/>
                      </a:cubicBezTo>
                      <a:cubicBezTo>
                        <a:pt x="122697" y="93943"/>
                        <a:pt x="202993" y="97372"/>
                        <a:pt x="246808" y="135376"/>
                      </a:cubicBezTo>
                      <a:cubicBezTo>
                        <a:pt x="242521" y="113088"/>
                        <a:pt x="246808" y="89371"/>
                        <a:pt x="259476" y="67082"/>
                      </a:cubicBezTo>
                      <a:cubicBezTo>
                        <a:pt x="278240" y="34030"/>
                        <a:pt x="312530" y="9932"/>
                        <a:pt x="351106" y="2503"/>
                      </a:cubicBezTo>
                      <a:cubicBezTo>
                        <a:pt x="389968" y="-4927"/>
                        <a:pt x="433498" y="4408"/>
                        <a:pt x="467502" y="27553"/>
                      </a:cubicBezTo>
                      <a:cubicBezTo>
                        <a:pt x="491886" y="44127"/>
                        <a:pt x="508555" y="65844"/>
                        <a:pt x="515222" y="89275"/>
                      </a:cubicBezTo>
                      <a:cubicBezTo>
                        <a:pt x="527128" y="75464"/>
                        <a:pt x="545893" y="65653"/>
                        <a:pt x="567800" y="61748"/>
                      </a:cubicBezTo>
                      <a:cubicBezTo>
                        <a:pt x="595232" y="56890"/>
                        <a:pt x="623045" y="62320"/>
                        <a:pt x="642000" y="76226"/>
                      </a:cubicBezTo>
                      <a:cubicBezTo>
                        <a:pt x="660383" y="89656"/>
                        <a:pt x="670384" y="110421"/>
                        <a:pt x="669527" y="133186"/>
                      </a:cubicBezTo>
                      <a:cubicBezTo>
                        <a:pt x="669241" y="142139"/>
                        <a:pt x="667146" y="150807"/>
                        <a:pt x="663526" y="158808"/>
                      </a:cubicBezTo>
                      <a:cubicBezTo>
                        <a:pt x="678195" y="151855"/>
                        <a:pt x="695721" y="147949"/>
                        <a:pt x="714485" y="147854"/>
                      </a:cubicBezTo>
                      <a:cubicBezTo>
                        <a:pt x="750109" y="147473"/>
                        <a:pt x="781732" y="160808"/>
                        <a:pt x="798210" y="183287"/>
                      </a:cubicBezTo>
                      <a:cubicBezTo>
                        <a:pt x="812974" y="203385"/>
                        <a:pt x="814688" y="229198"/>
                        <a:pt x="802973" y="254058"/>
                      </a:cubicBezTo>
                      <a:cubicBezTo>
                        <a:pt x="792400" y="276442"/>
                        <a:pt x="772969" y="293777"/>
                        <a:pt x="750013" y="302445"/>
                      </a:cubicBezTo>
                      <a:cubicBezTo>
                        <a:pt x="766873" y="306255"/>
                        <a:pt x="782779" y="315399"/>
                        <a:pt x="795162" y="329115"/>
                      </a:cubicBezTo>
                      <a:cubicBezTo>
                        <a:pt x="811735" y="347403"/>
                        <a:pt x="818593" y="370453"/>
                        <a:pt x="813450" y="390837"/>
                      </a:cubicBezTo>
                      <a:cubicBezTo>
                        <a:pt x="802877" y="433223"/>
                        <a:pt x="750680" y="466084"/>
                        <a:pt x="692197" y="467132"/>
                      </a:cubicBezTo>
                      <a:cubicBezTo>
                        <a:pt x="634570" y="468085"/>
                        <a:pt x="585040" y="442843"/>
                        <a:pt x="552084" y="419888"/>
                      </a:cubicBezTo>
                      <a:cubicBezTo>
                        <a:pt x="545988" y="466370"/>
                        <a:pt x="498649" y="507899"/>
                        <a:pt x="443404" y="513995"/>
                      </a:cubicBezTo>
                      <a:cubicBezTo>
                        <a:pt x="389397" y="519996"/>
                        <a:pt x="332152" y="491421"/>
                        <a:pt x="310911" y="449416"/>
                      </a:cubicBezTo>
                      <a:cubicBezTo>
                        <a:pt x="297766" y="486468"/>
                        <a:pt x="282050" y="527140"/>
                        <a:pt x="250903" y="558953"/>
                      </a:cubicBezTo>
                      <a:cubicBezTo>
                        <a:pt x="226043" y="584575"/>
                        <a:pt x="185657" y="606007"/>
                        <a:pt x="143271" y="606007"/>
                      </a:cubicBezTo>
                      <a:close/>
                      <a:moveTo>
                        <a:pt x="11921" y="384074"/>
                      </a:moveTo>
                      <a:cubicBezTo>
                        <a:pt x="32495" y="429127"/>
                        <a:pt x="100789" y="432461"/>
                        <a:pt x="146033" y="434652"/>
                      </a:cubicBezTo>
                      <a:lnTo>
                        <a:pt x="146319" y="441796"/>
                      </a:lnTo>
                      <a:cubicBezTo>
                        <a:pt x="106314" y="446463"/>
                        <a:pt x="59546" y="469418"/>
                        <a:pt x="51355" y="508756"/>
                      </a:cubicBezTo>
                      <a:cubicBezTo>
                        <a:pt x="43830" y="544761"/>
                        <a:pt x="71738" y="583432"/>
                        <a:pt x="113553" y="594862"/>
                      </a:cubicBezTo>
                      <a:cubicBezTo>
                        <a:pt x="163559" y="608578"/>
                        <a:pt x="217185" y="583337"/>
                        <a:pt x="245855" y="554000"/>
                      </a:cubicBezTo>
                      <a:cubicBezTo>
                        <a:pt x="278335" y="520853"/>
                        <a:pt x="293671" y="477133"/>
                        <a:pt x="307196" y="438557"/>
                      </a:cubicBezTo>
                      <a:lnTo>
                        <a:pt x="310435" y="429318"/>
                      </a:lnTo>
                      <a:lnTo>
                        <a:pt x="313864" y="438557"/>
                      </a:lnTo>
                      <a:cubicBezTo>
                        <a:pt x="330247" y="482372"/>
                        <a:pt x="388063" y="513043"/>
                        <a:pt x="442642" y="507042"/>
                      </a:cubicBezTo>
                      <a:cubicBezTo>
                        <a:pt x="497125" y="501041"/>
                        <a:pt x="543226" y="459036"/>
                        <a:pt x="545607" y="413316"/>
                      </a:cubicBezTo>
                      <a:lnTo>
                        <a:pt x="545988" y="406744"/>
                      </a:lnTo>
                      <a:lnTo>
                        <a:pt x="551322" y="410649"/>
                      </a:lnTo>
                      <a:cubicBezTo>
                        <a:pt x="583326" y="433795"/>
                        <a:pt x="633332" y="461036"/>
                        <a:pt x="692197" y="460179"/>
                      </a:cubicBezTo>
                      <a:cubicBezTo>
                        <a:pt x="747632" y="459131"/>
                        <a:pt x="796781" y="428651"/>
                        <a:pt x="806687" y="389313"/>
                      </a:cubicBezTo>
                      <a:cubicBezTo>
                        <a:pt x="811164" y="371215"/>
                        <a:pt x="804973" y="350641"/>
                        <a:pt x="790018" y="334068"/>
                      </a:cubicBezTo>
                      <a:cubicBezTo>
                        <a:pt x="774016" y="316351"/>
                        <a:pt x="751728" y="306826"/>
                        <a:pt x="729440" y="307874"/>
                      </a:cubicBezTo>
                      <a:cubicBezTo>
                        <a:pt x="726963" y="308255"/>
                        <a:pt x="724582" y="308446"/>
                        <a:pt x="722105" y="308541"/>
                      </a:cubicBezTo>
                      <a:lnTo>
                        <a:pt x="721343" y="301397"/>
                      </a:lnTo>
                      <a:cubicBezTo>
                        <a:pt x="723819" y="301016"/>
                        <a:pt x="726296" y="300826"/>
                        <a:pt x="728773" y="300635"/>
                      </a:cubicBezTo>
                      <a:cubicBezTo>
                        <a:pt x="758015" y="296539"/>
                        <a:pt x="784113" y="277680"/>
                        <a:pt x="796686" y="251105"/>
                      </a:cubicBezTo>
                      <a:cubicBezTo>
                        <a:pt x="807259" y="228721"/>
                        <a:pt x="805735" y="205576"/>
                        <a:pt x="792590" y="187669"/>
                      </a:cubicBezTo>
                      <a:cubicBezTo>
                        <a:pt x="777636" y="167285"/>
                        <a:pt x="748013" y="154807"/>
                        <a:pt x="714676" y="155188"/>
                      </a:cubicBezTo>
                      <a:cubicBezTo>
                        <a:pt x="692578" y="155379"/>
                        <a:pt x="672099" y="161189"/>
                        <a:pt x="656573" y="171190"/>
                      </a:cubicBezTo>
                      <a:cubicBezTo>
                        <a:pt x="651334" y="178429"/>
                        <a:pt x="644667" y="184716"/>
                        <a:pt x="636856" y="189669"/>
                      </a:cubicBezTo>
                      <a:lnTo>
                        <a:pt x="621711" y="199099"/>
                      </a:lnTo>
                      <a:lnTo>
                        <a:pt x="631999" y="184525"/>
                      </a:lnTo>
                      <a:cubicBezTo>
                        <a:pt x="637142" y="177286"/>
                        <a:pt x="643810" y="171000"/>
                        <a:pt x="651620" y="165666"/>
                      </a:cubicBezTo>
                      <a:cubicBezTo>
                        <a:pt x="658097" y="156141"/>
                        <a:pt x="661907" y="144901"/>
                        <a:pt x="662383" y="133090"/>
                      </a:cubicBezTo>
                      <a:cubicBezTo>
                        <a:pt x="663145" y="112707"/>
                        <a:pt x="654192" y="94133"/>
                        <a:pt x="637714" y="82132"/>
                      </a:cubicBezTo>
                      <a:cubicBezTo>
                        <a:pt x="620283" y="69368"/>
                        <a:pt x="594470" y="64415"/>
                        <a:pt x="568943" y="68892"/>
                      </a:cubicBezTo>
                      <a:cubicBezTo>
                        <a:pt x="545798" y="72988"/>
                        <a:pt x="526557" y="84132"/>
                        <a:pt x="516270" y="99467"/>
                      </a:cubicBezTo>
                      <a:lnTo>
                        <a:pt x="511412" y="106706"/>
                      </a:lnTo>
                      <a:lnTo>
                        <a:pt x="509793" y="98134"/>
                      </a:lnTo>
                      <a:cubicBezTo>
                        <a:pt x="505126" y="73654"/>
                        <a:pt x="488648" y="50699"/>
                        <a:pt x="463311" y="33459"/>
                      </a:cubicBezTo>
                      <a:cubicBezTo>
                        <a:pt x="430831" y="11361"/>
                        <a:pt x="389302" y="2407"/>
                        <a:pt x="352249" y="9551"/>
                      </a:cubicBezTo>
                      <a:cubicBezTo>
                        <a:pt x="315673" y="16600"/>
                        <a:pt x="283193" y="39364"/>
                        <a:pt x="265477" y="70606"/>
                      </a:cubicBezTo>
                      <a:cubicBezTo>
                        <a:pt x="251380" y="95467"/>
                        <a:pt x="248332" y="122232"/>
                        <a:pt x="256999" y="146140"/>
                      </a:cubicBezTo>
                      <a:lnTo>
                        <a:pt x="263572" y="164237"/>
                      </a:lnTo>
                      <a:lnTo>
                        <a:pt x="250999" y="149759"/>
                      </a:lnTo>
                      <a:cubicBezTo>
                        <a:pt x="213280" y="106325"/>
                        <a:pt x="127078" y="99467"/>
                        <a:pt x="80215" y="136138"/>
                      </a:cubicBezTo>
                      <a:cubicBezTo>
                        <a:pt x="58117" y="153379"/>
                        <a:pt x="45925" y="179382"/>
                        <a:pt x="46687" y="207385"/>
                      </a:cubicBezTo>
                      <a:cubicBezTo>
                        <a:pt x="47449" y="235865"/>
                        <a:pt x="61451" y="261678"/>
                        <a:pt x="85073" y="278156"/>
                      </a:cubicBezTo>
                      <a:lnTo>
                        <a:pt x="92884" y="283585"/>
                      </a:lnTo>
                      <a:lnTo>
                        <a:pt x="83454" y="284633"/>
                      </a:lnTo>
                      <a:cubicBezTo>
                        <a:pt x="55546" y="287776"/>
                        <a:pt x="29733" y="304445"/>
                        <a:pt x="16207" y="328353"/>
                      </a:cubicBezTo>
                      <a:cubicBezTo>
                        <a:pt x="5730" y="346736"/>
                        <a:pt x="4206" y="367120"/>
                        <a:pt x="11921" y="384074"/>
                      </a:cubicBezTo>
                      <a:lnTo>
                        <a:pt x="11921" y="384074"/>
                      </a:ln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803" name="Google Shape;803;p7"/>
            <p:cNvGrpSpPr/>
            <p:nvPr/>
          </p:nvGrpSpPr>
          <p:grpSpPr>
            <a:xfrm>
              <a:off x="1960178" y="1226622"/>
              <a:ext cx="1147301" cy="745107"/>
              <a:chOff x="9682072" y="1712820"/>
              <a:chExt cx="1147301" cy="745107"/>
            </a:xfrm>
          </p:grpSpPr>
          <p:sp>
            <p:nvSpPr>
              <p:cNvPr id="804" name="Google Shape;804;p7"/>
              <p:cNvSpPr/>
              <p:nvPr/>
            </p:nvSpPr>
            <p:spPr>
              <a:xfrm rot="-439219">
                <a:off x="10619339" y="1845869"/>
                <a:ext cx="199016" cy="185673"/>
              </a:xfrm>
              <a:custGeom>
                <a:avLst/>
                <a:gdLst/>
                <a:ahLst/>
                <a:cxnLst/>
                <a:rect l="l" t="t" r="r" b="b"/>
                <a:pathLst>
                  <a:path w="198886" h="185551" extrusionOk="0">
                    <a:moveTo>
                      <a:pt x="198886" y="92776"/>
                    </a:moveTo>
                    <a:cubicBezTo>
                      <a:pt x="198886" y="144014"/>
                      <a:pt x="154364" y="185551"/>
                      <a:pt x="99443" y="185551"/>
                    </a:cubicBezTo>
                    <a:cubicBezTo>
                      <a:pt x="44522" y="185551"/>
                      <a:pt x="0" y="144014"/>
                      <a:pt x="0" y="92776"/>
                    </a:cubicBezTo>
                    <a:cubicBezTo>
                      <a:pt x="0" y="41537"/>
                      <a:pt x="44522" y="0"/>
                      <a:pt x="99443" y="0"/>
                    </a:cubicBezTo>
                    <a:cubicBezTo>
                      <a:pt x="154364" y="0"/>
                      <a:pt x="198886" y="41537"/>
                      <a:pt x="198886" y="92776"/>
                    </a:cubicBezTo>
                    <a:close/>
                  </a:path>
                </a:pathLst>
              </a:custGeom>
              <a:solidFill>
                <a:srgbClr val="FDE4D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5" name="Google Shape;805;p7"/>
              <p:cNvSpPr/>
              <p:nvPr/>
            </p:nvSpPr>
            <p:spPr>
              <a:xfrm rot="-439219">
                <a:off x="9693090" y="2095388"/>
                <a:ext cx="199016" cy="185673"/>
              </a:xfrm>
              <a:custGeom>
                <a:avLst/>
                <a:gdLst/>
                <a:ahLst/>
                <a:cxnLst/>
                <a:rect l="l" t="t" r="r" b="b"/>
                <a:pathLst>
                  <a:path w="198886" h="185551" extrusionOk="0">
                    <a:moveTo>
                      <a:pt x="198887" y="92776"/>
                    </a:moveTo>
                    <a:cubicBezTo>
                      <a:pt x="198887" y="144014"/>
                      <a:pt x="154364" y="185551"/>
                      <a:pt x="99443" y="185551"/>
                    </a:cubicBezTo>
                    <a:cubicBezTo>
                      <a:pt x="44522" y="185551"/>
                      <a:pt x="0" y="144014"/>
                      <a:pt x="0" y="92776"/>
                    </a:cubicBezTo>
                    <a:cubicBezTo>
                      <a:pt x="0" y="41537"/>
                      <a:pt x="44522" y="0"/>
                      <a:pt x="99443" y="0"/>
                    </a:cubicBezTo>
                    <a:cubicBezTo>
                      <a:pt x="154364" y="0"/>
                      <a:pt x="198887" y="41537"/>
                      <a:pt x="198887" y="92776"/>
                    </a:cubicBezTo>
                    <a:close/>
                  </a:path>
                </a:pathLst>
              </a:custGeom>
              <a:solidFill>
                <a:srgbClr val="FDE4D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06" name="Google Shape;806;p7"/>
              <p:cNvGrpSpPr/>
              <p:nvPr/>
            </p:nvGrpSpPr>
            <p:grpSpPr>
              <a:xfrm>
                <a:off x="10037526" y="1960075"/>
                <a:ext cx="532818" cy="497852"/>
                <a:chOff x="10037526" y="1960075"/>
                <a:chExt cx="532818" cy="497852"/>
              </a:xfrm>
            </p:grpSpPr>
            <p:sp>
              <p:nvSpPr>
                <p:cNvPr id="807" name="Google Shape;807;p7"/>
                <p:cNvSpPr/>
                <p:nvPr/>
              </p:nvSpPr>
              <p:spPr>
                <a:xfrm>
                  <a:off x="10037526" y="1960075"/>
                  <a:ext cx="532818" cy="4978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2818" h="497852" extrusionOk="0">
                      <a:moveTo>
                        <a:pt x="55870" y="78260"/>
                      </a:moveTo>
                      <a:cubicBezTo>
                        <a:pt x="9388" y="123980"/>
                        <a:pt x="-10043" y="189702"/>
                        <a:pt x="5006" y="249424"/>
                      </a:cubicBezTo>
                      <a:cubicBezTo>
                        <a:pt x="20342" y="310003"/>
                        <a:pt x="67395" y="360486"/>
                        <a:pt x="116925" y="404872"/>
                      </a:cubicBezTo>
                      <a:cubicBezTo>
                        <a:pt x="176552" y="458402"/>
                        <a:pt x="255800" y="510599"/>
                        <a:pt x="339429" y="495074"/>
                      </a:cubicBezTo>
                      <a:cubicBezTo>
                        <a:pt x="417534" y="480596"/>
                        <a:pt x="465921" y="412587"/>
                        <a:pt x="495734" y="347722"/>
                      </a:cubicBezTo>
                      <a:cubicBezTo>
                        <a:pt x="523071" y="288381"/>
                        <a:pt x="542693" y="223421"/>
                        <a:pt x="527548" y="160841"/>
                      </a:cubicBezTo>
                      <a:cubicBezTo>
                        <a:pt x="513546" y="103120"/>
                        <a:pt x="468969" y="51685"/>
                        <a:pt x="409152" y="24539"/>
                      </a:cubicBezTo>
                      <a:cubicBezTo>
                        <a:pt x="304568" y="-22991"/>
                        <a:pt x="134832" y="440"/>
                        <a:pt x="55870" y="78260"/>
                      </a:cubicBezTo>
                      <a:close/>
                    </a:path>
                  </a:pathLst>
                </a:custGeom>
                <a:solidFill>
                  <a:srgbClr val="EBE5E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808" name="Google Shape;808;p7"/>
                <p:cNvGrpSpPr/>
                <p:nvPr/>
              </p:nvGrpSpPr>
              <p:grpSpPr>
                <a:xfrm>
                  <a:off x="10155975" y="2070427"/>
                  <a:ext cx="285190" cy="95161"/>
                  <a:chOff x="10573987" y="1965925"/>
                  <a:chExt cx="285190" cy="95161"/>
                </a:xfrm>
              </p:grpSpPr>
              <p:sp>
                <p:nvSpPr>
                  <p:cNvPr id="809" name="Google Shape;809;p7"/>
                  <p:cNvSpPr/>
                  <p:nvPr/>
                </p:nvSpPr>
                <p:spPr>
                  <a:xfrm>
                    <a:off x="10573987" y="2005854"/>
                    <a:ext cx="82742" cy="371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742" h="37174" extrusionOk="0">
                        <a:moveTo>
                          <a:pt x="30099" y="273"/>
                        </a:moveTo>
                        <a:cubicBezTo>
                          <a:pt x="22765" y="940"/>
                          <a:pt x="15430" y="2940"/>
                          <a:pt x="9715" y="6750"/>
                        </a:cubicBezTo>
                        <a:cubicBezTo>
                          <a:pt x="4000" y="10560"/>
                          <a:pt x="0" y="16275"/>
                          <a:pt x="0" y="22276"/>
                        </a:cubicBezTo>
                        <a:cubicBezTo>
                          <a:pt x="0" y="28277"/>
                          <a:pt x="4572" y="34278"/>
                          <a:pt x="11525" y="36373"/>
                        </a:cubicBezTo>
                        <a:cubicBezTo>
                          <a:pt x="17145" y="37992"/>
                          <a:pt x="23336" y="36945"/>
                          <a:pt x="28861" y="35135"/>
                        </a:cubicBezTo>
                        <a:cubicBezTo>
                          <a:pt x="34385" y="33325"/>
                          <a:pt x="39338" y="30563"/>
                          <a:pt x="44767" y="28658"/>
                        </a:cubicBezTo>
                        <a:cubicBezTo>
                          <a:pt x="54292" y="25324"/>
                          <a:pt x="63817" y="25038"/>
                          <a:pt x="73914" y="25991"/>
                        </a:cubicBezTo>
                        <a:cubicBezTo>
                          <a:pt x="84677" y="27039"/>
                          <a:pt x="84963" y="22467"/>
                          <a:pt x="78200" y="16180"/>
                        </a:cubicBezTo>
                        <a:cubicBezTo>
                          <a:pt x="66484" y="5036"/>
                          <a:pt x="48006" y="-1441"/>
                          <a:pt x="30099" y="273"/>
                        </a:cubicBezTo>
                        <a:close/>
                      </a:path>
                    </a:pathLst>
                  </a:custGeom>
                  <a:solidFill>
                    <a:srgbClr val="50505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810" name="Google Shape;810;p7"/>
                  <p:cNvGrpSpPr/>
                  <p:nvPr/>
                </p:nvGrpSpPr>
                <p:grpSpPr>
                  <a:xfrm>
                    <a:off x="10638090" y="1965925"/>
                    <a:ext cx="221087" cy="95161"/>
                    <a:chOff x="10638090" y="1965925"/>
                    <a:chExt cx="221087" cy="95161"/>
                  </a:xfrm>
                </p:grpSpPr>
                <p:sp>
                  <p:nvSpPr>
                    <p:cNvPr id="811" name="Google Shape;811;p7"/>
                    <p:cNvSpPr/>
                    <p:nvPr/>
                  </p:nvSpPr>
                  <p:spPr>
                    <a:xfrm>
                      <a:off x="10782240" y="1965925"/>
                      <a:ext cx="76937" cy="4203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6937" h="42033" extrusionOk="0">
                          <a:moveTo>
                            <a:pt x="36539" y="1912"/>
                          </a:moveTo>
                          <a:cubicBezTo>
                            <a:pt x="43588" y="7"/>
                            <a:pt x="51208" y="-660"/>
                            <a:pt x="58352" y="769"/>
                          </a:cubicBezTo>
                          <a:cubicBezTo>
                            <a:pt x="65495" y="2198"/>
                            <a:pt x="72163" y="6103"/>
                            <a:pt x="75211" y="11532"/>
                          </a:cubicBezTo>
                          <a:cubicBezTo>
                            <a:pt x="78259" y="16961"/>
                            <a:pt x="77306" y="24010"/>
                            <a:pt x="72068" y="28201"/>
                          </a:cubicBezTo>
                          <a:cubicBezTo>
                            <a:pt x="67877" y="31630"/>
                            <a:pt x="61685" y="32773"/>
                            <a:pt x="55685" y="32963"/>
                          </a:cubicBezTo>
                          <a:cubicBezTo>
                            <a:pt x="49779" y="33154"/>
                            <a:pt x="43874" y="32392"/>
                            <a:pt x="37873" y="32487"/>
                          </a:cubicBezTo>
                          <a:cubicBezTo>
                            <a:pt x="27491" y="32678"/>
                            <a:pt x="18728" y="35725"/>
                            <a:pt x="10060" y="40107"/>
                          </a:cubicBezTo>
                          <a:cubicBezTo>
                            <a:pt x="821" y="44679"/>
                            <a:pt x="-1751" y="40678"/>
                            <a:pt x="1106" y="32678"/>
                          </a:cubicBezTo>
                          <a:cubicBezTo>
                            <a:pt x="5964" y="18676"/>
                            <a:pt x="19394" y="6579"/>
                            <a:pt x="36539" y="1912"/>
                          </a:cubicBezTo>
                          <a:close/>
                        </a:path>
                      </a:pathLst>
                    </a:custGeom>
                    <a:solidFill>
                      <a:srgbClr val="505050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endParaRPr kumimoji="0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12" name="Google Shape;812;p7"/>
                    <p:cNvSpPr/>
                    <p:nvPr/>
                  </p:nvSpPr>
                  <p:spPr>
                    <a:xfrm>
                      <a:off x="10638090" y="1993078"/>
                      <a:ext cx="160401" cy="6800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0401" h="68008" extrusionOk="0">
                          <a:moveTo>
                            <a:pt x="73343" y="68008"/>
                          </a:moveTo>
                          <a:cubicBezTo>
                            <a:pt x="62008" y="68008"/>
                            <a:pt x="52769" y="65913"/>
                            <a:pt x="44672" y="61722"/>
                          </a:cubicBezTo>
                          <a:cubicBezTo>
                            <a:pt x="38862" y="58674"/>
                            <a:pt x="34100" y="54769"/>
                            <a:pt x="29528" y="50863"/>
                          </a:cubicBezTo>
                          <a:cubicBezTo>
                            <a:pt x="27908" y="49530"/>
                            <a:pt x="26194" y="48101"/>
                            <a:pt x="24575" y="46768"/>
                          </a:cubicBezTo>
                          <a:cubicBezTo>
                            <a:pt x="17241" y="41053"/>
                            <a:pt x="10859" y="38100"/>
                            <a:pt x="4477" y="37433"/>
                          </a:cubicBezTo>
                          <a:lnTo>
                            <a:pt x="4763" y="34195"/>
                          </a:lnTo>
                          <a:lnTo>
                            <a:pt x="0" y="33528"/>
                          </a:lnTo>
                          <a:lnTo>
                            <a:pt x="762" y="27527"/>
                          </a:lnTo>
                          <a:lnTo>
                            <a:pt x="5334" y="27908"/>
                          </a:lnTo>
                          <a:cubicBezTo>
                            <a:pt x="16193" y="28956"/>
                            <a:pt x="24860" y="34862"/>
                            <a:pt x="30385" y="39148"/>
                          </a:cubicBezTo>
                          <a:cubicBezTo>
                            <a:pt x="32195" y="40576"/>
                            <a:pt x="33909" y="42005"/>
                            <a:pt x="35624" y="43434"/>
                          </a:cubicBezTo>
                          <a:cubicBezTo>
                            <a:pt x="40005" y="47054"/>
                            <a:pt x="44196" y="50578"/>
                            <a:pt x="49149" y="53150"/>
                          </a:cubicBezTo>
                          <a:cubicBezTo>
                            <a:pt x="59531" y="58579"/>
                            <a:pt x="72581" y="59722"/>
                            <a:pt x="91440" y="56864"/>
                          </a:cubicBezTo>
                          <a:cubicBezTo>
                            <a:pt x="100775" y="55436"/>
                            <a:pt x="117634" y="51435"/>
                            <a:pt x="126587" y="39815"/>
                          </a:cubicBezTo>
                          <a:cubicBezTo>
                            <a:pt x="129635" y="35909"/>
                            <a:pt x="131541" y="31433"/>
                            <a:pt x="133636" y="26575"/>
                          </a:cubicBezTo>
                          <a:cubicBezTo>
                            <a:pt x="134493" y="24670"/>
                            <a:pt x="135255" y="22765"/>
                            <a:pt x="136208" y="20955"/>
                          </a:cubicBezTo>
                          <a:cubicBezTo>
                            <a:pt x="139065" y="14954"/>
                            <a:pt x="143923" y="6477"/>
                            <a:pt x="153448" y="1715"/>
                          </a:cubicBezTo>
                          <a:lnTo>
                            <a:pt x="156972" y="0"/>
                          </a:lnTo>
                          <a:lnTo>
                            <a:pt x="160401" y="4572"/>
                          </a:lnTo>
                          <a:lnTo>
                            <a:pt x="156305" y="7525"/>
                          </a:lnTo>
                          <a:lnTo>
                            <a:pt x="157639" y="10287"/>
                          </a:lnTo>
                          <a:cubicBezTo>
                            <a:pt x="152400" y="12859"/>
                            <a:pt x="148304" y="17621"/>
                            <a:pt x="144685" y="25146"/>
                          </a:cubicBezTo>
                          <a:cubicBezTo>
                            <a:pt x="143828" y="26956"/>
                            <a:pt x="143066" y="28670"/>
                            <a:pt x="142304" y="30480"/>
                          </a:cubicBezTo>
                          <a:cubicBezTo>
                            <a:pt x="140113" y="35624"/>
                            <a:pt x="137827" y="40862"/>
                            <a:pt x="134017" y="45720"/>
                          </a:cubicBezTo>
                          <a:cubicBezTo>
                            <a:pt x="122968" y="60008"/>
                            <a:pt x="103442" y="64770"/>
                            <a:pt x="92774" y="66389"/>
                          </a:cubicBezTo>
                          <a:cubicBezTo>
                            <a:pt x="85725" y="67437"/>
                            <a:pt x="79248" y="68008"/>
                            <a:pt x="73343" y="68008"/>
                          </a:cubicBezTo>
                          <a:close/>
                        </a:path>
                      </a:pathLst>
                    </a:custGeom>
                    <a:solidFill>
                      <a:srgbClr val="505050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endParaRPr kumimoji="0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sp>
              <p:nvSpPr>
                <p:cNvPr id="813" name="Google Shape;813;p7"/>
                <p:cNvSpPr/>
                <p:nvPr/>
              </p:nvSpPr>
              <p:spPr>
                <a:xfrm>
                  <a:off x="10309994" y="2155587"/>
                  <a:ext cx="39624" cy="2034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24" h="203454" extrusionOk="0">
                      <a:moveTo>
                        <a:pt x="30194" y="203454"/>
                      </a:moveTo>
                      <a:cubicBezTo>
                        <a:pt x="26289" y="135065"/>
                        <a:pt x="16097" y="67437"/>
                        <a:pt x="0" y="2286"/>
                      </a:cubicBezTo>
                      <a:lnTo>
                        <a:pt x="9239" y="0"/>
                      </a:lnTo>
                      <a:cubicBezTo>
                        <a:pt x="25432" y="65723"/>
                        <a:pt x="35719" y="134017"/>
                        <a:pt x="39624" y="202883"/>
                      </a:cubicBezTo>
                      <a:lnTo>
                        <a:pt x="30194" y="203454"/>
                      </a:ln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4" name="Google Shape;814;p7"/>
                <p:cNvSpPr/>
                <p:nvPr/>
              </p:nvSpPr>
              <p:spPr>
                <a:xfrm>
                  <a:off x="10248951" y="2283790"/>
                  <a:ext cx="170581" cy="798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581" h="79822" extrusionOk="0">
                      <a:moveTo>
                        <a:pt x="74569" y="79823"/>
                      </a:moveTo>
                      <a:cubicBezTo>
                        <a:pt x="43518" y="79823"/>
                        <a:pt x="14181" y="66869"/>
                        <a:pt x="751" y="45342"/>
                      </a:cubicBezTo>
                      <a:cubicBezTo>
                        <a:pt x="-678" y="43151"/>
                        <a:pt x="-11" y="40199"/>
                        <a:pt x="2275" y="38770"/>
                      </a:cubicBezTo>
                      <a:cubicBezTo>
                        <a:pt x="4465" y="37436"/>
                        <a:pt x="7418" y="38008"/>
                        <a:pt x="8847" y="40294"/>
                      </a:cubicBezTo>
                      <a:cubicBezTo>
                        <a:pt x="23706" y="63821"/>
                        <a:pt x="62663" y="75917"/>
                        <a:pt x="97620" y="67631"/>
                      </a:cubicBezTo>
                      <a:cubicBezTo>
                        <a:pt x="132386" y="59439"/>
                        <a:pt x="160294" y="31817"/>
                        <a:pt x="161056" y="4670"/>
                      </a:cubicBezTo>
                      <a:cubicBezTo>
                        <a:pt x="161152" y="2003"/>
                        <a:pt x="163437" y="-92"/>
                        <a:pt x="165914" y="3"/>
                      </a:cubicBezTo>
                      <a:cubicBezTo>
                        <a:pt x="168581" y="98"/>
                        <a:pt x="170581" y="2289"/>
                        <a:pt x="170581" y="4861"/>
                      </a:cubicBezTo>
                      <a:cubicBezTo>
                        <a:pt x="169629" y="36579"/>
                        <a:pt x="139244" y="67440"/>
                        <a:pt x="99811" y="76775"/>
                      </a:cubicBezTo>
                      <a:cubicBezTo>
                        <a:pt x="91429" y="78870"/>
                        <a:pt x="82951" y="79823"/>
                        <a:pt x="74569" y="79823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815" name="Google Shape;815;p7"/>
              <p:cNvSpPr/>
              <p:nvPr/>
            </p:nvSpPr>
            <p:spPr>
              <a:xfrm rot="-904748">
                <a:off x="9892231" y="1850817"/>
                <a:ext cx="93668" cy="160683"/>
              </a:xfrm>
              <a:custGeom>
                <a:avLst/>
                <a:gdLst/>
                <a:ahLst/>
                <a:cxnLst/>
                <a:rect l="l" t="t" r="r" b="b"/>
                <a:pathLst>
                  <a:path w="93723" h="160777" extrusionOk="0">
                    <a:moveTo>
                      <a:pt x="93723" y="80389"/>
                    </a:moveTo>
                    <a:cubicBezTo>
                      <a:pt x="93723" y="124786"/>
                      <a:pt x="72743" y="160777"/>
                      <a:pt x="46862" y="160777"/>
                    </a:cubicBezTo>
                    <a:cubicBezTo>
                      <a:pt x="20981" y="160777"/>
                      <a:pt x="0" y="124786"/>
                      <a:pt x="0" y="80389"/>
                    </a:cubicBezTo>
                    <a:cubicBezTo>
                      <a:pt x="0" y="35991"/>
                      <a:pt x="20981" y="0"/>
                      <a:pt x="46862" y="0"/>
                    </a:cubicBezTo>
                    <a:cubicBezTo>
                      <a:pt x="72743" y="0"/>
                      <a:pt x="93723" y="35991"/>
                      <a:pt x="93723" y="80389"/>
                    </a:cubicBez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6" name="Google Shape;816;p7"/>
              <p:cNvSpPr/>
              <p:nvPr/>
            </p:nvSpPr>
            <p:spPr>
              <a:xfrm rot="-612915">
                <a:off x="10385869" y="1719863"/>
                <a:ext cx="93805" cy="160917"/>
              </a:xfrm>
              <a:custGeom>
                <a:avLst/>
                <a:gdLst/>
                <a:ahLst/>
                <a:cxnLst/>
                <a:rect l="l" t="t" r="r" b="b"/>
                <a:pathLst>
                  <a:path w="93724" h="160778" extrusionOk="0">
                    <a:moveTo>
                      <a:pt x="93724" y="80389"/>
                    </a:moveTo>
                    <a:cubicBezTo>
                      <a:pt x="93724" y="124787"/>
                      <a:pt x="72743" y="160779"/>
                      <a:pt x="46862" y="160779"/>
                    </a:cubicBezTo>
                    <a:cubicBezTo>
                      <a:pt x="20980" y="160779"/>
                      <a:pt x="0" y="124787"/>
                      <a:pt x="0" y="80389"/>
                    </a:cubicBezTo>
                    <a:cubicBezTo>
                      <a:pt x="0" y="35992"/>
                      <a:pt x="20980" y="0"/>
                      <a:pt x="46862" y="0"/>
                    </a:cubicBezTo>
                    <a:cubicBezTo>
                      <a:pt x="72743" y="0"/>
                      <a:pt x="93724" y="35992"/>
                      <a:pt x="93724" y="80389"/>
                    </a:cubicBez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17" name="Google Shape;817;p7"/>
            <p:cNvGrpSpPr/>
            <p:nvPr/>
          </p:nvGrpSpPr>
          <p:grpSpPr>
            <a:xfrm>
              <a:off x="824836" y="3270645"/>
              <a:ext cx="1523171" cy="1317520"/>
              <a:chOff x="8279586" y="3807383"/>
              <a:chExt cx="1523171" cy="1317520"/>
            </a:xfrm>
          </p:grpSpPr>
          <p:sp>
            <p:nvSpPr>
              <p:cNvPr id="818" name="Google Shape;818;p7"/>
              <p:cNvSpPr/>
              <p:nvPr/>
            </p:nvSpPr>
            <p:spPr>
              <a:xfrm>
                <a:off x="8279586" y="3807383"/>
                <a:ext cx="1523171" cy="1317520"/>
              </a:xfrm>
              <a:custGeom>
                <a:avLst/>
                <a:gdLst/>
                <a:ahLst/>
                <a:cxnLst/>
                <a:rect l="l" t="t" r="r" b="b"/>
                <a:pathLst>
                  <a:path w="1523171" h="1317520" extrusionOk="0">
                    <a:moveTo>
                      <a:pt x="1464177" y="1317499"/>
                    </a:moveTo>
                    <a:cubicBezTo>
                      <a:pt x="1016406" y="1304926"/>
                      <a:pt x="568731" y="1292449"/>
                      <a:pt x="120961" y="1279971"/>
                    </a:cubicBezTo>
                    <a:cubicBezTo>
                      <a:pt x="84576" y="1278923"/>
                      <a:pt x="58096" y="1244633"/>
                      <a:pt x="66859" y="1209295"/>
                    </a:cubicBezTo>
                    <a:cubicBezTo>
                      <a:pt x="97911" y="1083375"/>
                      <a:pt x="112198" y="953358"/>
                      <a:pt x="109912" y="823723"/>
                    </a:cubicBezTo>
                    <a:cubicBezTo>
                      <a:pt x="107531" y="687135"/>
                      <a:pt x="86766" y="550832"/>
                      <a:pt x="48000" y="419863"/>
                    </a:cubicBezTo>
                    <a:cubicBezTo>
                      <a:pt x="39237" y="390526"/>
                      <a:pt x="-13818" y="293848"/>
                      <a:pt x="3423" y="264796"/>
                    </a:cubicBezTo>
                    <a:cubicBezTo>
                      <a:pt x="11328" y="251366"/>
                      <a:pt x="109436" y="230411"/>
                      <a:pt x="227355" y="207932"/>
                    </a:cubicBezTo>
                    <a:cubicBezTo>
                      <a:pt x="370421" y="180595"/>
                      <a:pt x="542823" y="150973"/>
                      <a:pt x="619881" y="129827"/>
                    </a:cubicBezTo>
                    <a:cubicBezTo>
                      <a:pt x="645503" y="122874"/>
                      <a:pt x="820477" y="61056"/>
                      <a:pt x="931443" y="25242"/>
                    </a:cubicBezTo>
                    <a:cubicBezTo>
                      <a:pt x="983355" y="8574"/>
                      <a:pt x="1021264" y="-2475"/>
                      <a:pt x="1023360" y="477"/>
                    </a:cubicBezTo>
                    <a:cubicBezTo>
                      <a:pt x="1290250" y="367761"/>
                      <a:pt x="1463415" y="802578"/>
                      <a:pt x="1522660" y="1252634"/>
                    </a:cubicBezTo>
                    <a:cubicBezTo>
                      <a:pt x="1527327" y="1287686"/>
                      <a:pt x="1499419" y="1318452"/>
                      <a:pt x="1464177" y="131749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9" name="Google Shape;819;p7"/>
              <p:cNvSpPr/>
              <p:nvPr/>
            </p:nvSpPr>
            <p:spPr>
              <a:xfrm>
                <a:off x="8506941" y="3827005"/>
                <a:ext cx="1092778" cy="1142068"/>
              </a:xfrm>
              <a:custGeom>
                <a:avLst/>
                <a:gdLst/>
                <a:ahLst/>
                <a:cxnLst/>
                <a:rect l="l" t="t" r="r" b="b"/>
                <a:pathLst>
                  <a:path w="1092778" h="1142068" extrusionOk="0">
                    <a:moveTo>
                      <a:pt x="1049369" y="1142048"/>
                    </a:moveTo>
                    <a:cubicBezTo>
                      <a:pt x="720471" y="1129475"/>
                      <a:pt x="391573" y="1116997"/>
                      <a:pt x="62579" y="1104519"/>
                    </a:cubicBezTo>
                    <a:cubicBezTo>
                      <a:pt x="35909" y="1103471"/>
                      <a:pt x="12764" y="1068324"/>
                      <a:pt x="22860" y="1033844"/>
                    </a:cubicBezTo>
                    <a:cubicBezTo>
                      <a:pt x="132017" y="661321"/>
                      <a:pt x="46101" y="336613"/>
                      <a:pt x="0" y="182689"/>
                    </a:cubicBezTo>
                    <a:cubicBezTo>
                      <a:pt x="49435" y="173260"/>
                      <a:pt x="102394" y="163544"/>
                      <a:pt x="153638" y="154019"/>
                    </a:cubicBezTo>
                    <a:cubicBezTo>
                      <a:pt x="250793" y="135922"/>
                      <a:pt x="342043" y="118396"/>
                      <a:pt x="392525" y="104585"/>
                    </a:cubicBezTo>
                    <a:cubicBezTo>
                      <a:pt x="409956" y="99822"/>
                      <a:pt x="496824" y="69628"/>
                      <a:pt x="585407" y="39624"/>
                    </a:cubicBezTo>
                    <a:cubicBezTo>
                      <a:pt x="626840" y="25432"/>
                      <a:pt x="668750" y="11430"/>
                      <a:pt x="704088" y="0"/>
                    </a:cubicBezTo>
                    <a:cubicBezTo>
                      <a:pt x="845153" y="362807"/>
                      <a:pt x="1053941" y="679990"/>
                      <a:pt x="1092422" y="1077182"/>
                    </a:cubicBezTo>
                    <a:cubicBezTo>
                      <a:pt x="1095756" y="1112234"/>
                      <a:pt x="1075277" y="1143000"/>
                      <a:pt x="1049369" y="11420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0" name="Google Shape;820;p7"/>
              <p:cNvSpPr/>
              <p:nvPr/>
            </p:nvSpPr>
            <p:spPr>
              <a:xfrm>
                <a:off x="8660580" y="3866630"/>
                <a:ext cx="721149" cy="880599"/>
              </a:xfrm>
              <a:custGeom>
                <a:avLst/>
                <a:gdLst/>
                <a:ahLst/>
                <a:cxnLst/>
                <a:rect l="l" t="t" r="r" b="b"/>
                <a:pathLst>
                  <a:path w="721149" h="880599" extrusionOk="0">
                    <a:moveTo>
                      <a:pt x="695992" y="880586"/>
                    </a:moveTo>
                    <a:cubicBezTo>
                      <a:pt x="689419" y="880301"/>
                      <a:pt x="682752" y="880110"/>
                      <a:pt x="676180" y="879824"/>
                    </a:cubicBezTo>
                    <a:cubicBezTo>
                      <a:pt x="670369" y="879634"/>
                      <a:pt x="664559" y="879348"/>
                      <a:pt x="658749" y="879157"/>
                    </a:cubicBezTo>
                    <a:cubicBezTo>
                      <a:pt x="645985" y="878681"/>
                      <a:pt x="633317" y="878205"/>
                      <a:pt x="620554" y="877729"/>
                    </a:cubicBezTo>
                    <a:cubicBezTo>
                      <a:pt x="616363" y="877538"/>
                      <a:pt x="612076" y="877348"/>
                      <a:pt x="607885" y="877253"/>
                    </a:cubicBezTo>
                    <a:cubicBezTo>
                      <a:pt x="540163" y="874586"/>
                      <a:pt x="472535" y="872014"/>
                      <a:pt x="404813" y="869537"/>
                    </a:cubicBezTo>
                    <a:cubicBezTo>
                      <a:pt x="400812" y="869347"/>
                      <a:pt x="396907" y="869156"/>
                      <a:pt x="392906" y="869061"/>
                    </a:cubicBezTo>
                    <a:cubicBezTo>
                      <a:pt x="387477" y="868775"/>
                      <a:pt x="381952" y="868585"/>
                      <a:pt x="376523" y="868394"/>
                    </a:cubicBezTo>
                    <a:cubicBezTo>
                      <a:pt x="371665" y="868204"/>
                      <a:pt x="366713" y="868013"/>
                      <a:pt x="361855" y="867823"/>
                    </a:cubicBezTo>
                    <a:cubicBezTo>
                      <a:pt x="306896" y="865727"/>
                      <a:pt x="251936" y="863632"/>
                      <a:pt x="196882" y="861631"/>
                    </a:cubicBezTo>
                    <a:cubicBezTo>
                      <a:pt x="193072" y="861441"/>
                      <a:pt x="189262" y="861251"/>
                      <a:pt x="185452" y="861155"/>
                    </a:cubicBezTo>
                    <a:cubicBezTo>
                      <a:pt x="165449" y="860393"/>
                      <a:pt x="145351" y="859631"/>
                      <a:pt x="125349" y="858869"/>
                    </a:cubicBezTo>
                    <a:cubicBezTo>
                      <a:pt x="109918" y="858298"/>
                      <a:pt x="96583" y="837914"/>
                      <a:pt x="102394" y="818007"/>
                    </a:cubicBezTo>
                    <a:cubicBezTo>
                      <a:pt x="111633" y="786384"/>
                      <a:pt x="115919" y="749141"/>
                      <a:pt x="116491" y="707993"/>
                    </a:cubicBezTo>
                    <a:cubicBezTo>
                      <a:pt x="116586" y="702945"/>
                      <a:pt x="116681" y="697897"/>
                      <a:pt x="116491" y="692848"/>
                    </a:cubicBezTo>
                    <a:cubicBezTo>
                      <a:pt x="116396" y="676275"/>
                      <a:pt x="115729" y="659225"/>
                      <a:pt x="114586" y="641699"/>
                    </a:cubicBezTo>
                    <a:cubicBezTo>
                      <a:pt x="114300" y="637127"/>
                      <a:pt x="113919" y="632555"/>
                      <a:pt x="113538" y="627888"/>
                    </a:cubicBezTo>
                    <a:cubicBezTo>
                      <a:pt x="110300" y="588455"/>
                      <a:pt x="104775" y="547116"/>
                      <a:pt x="97726" y="505301"/>
                    </a:cubicBezTo>
                    <a:cubicBezTo>
                      <a:pt x="96964" y="500920"/>
                      <a:pt x="96202" y="496633"/>
                      <a:pt x="95345" y="492252"/>
                    </a:cubicBezTo>
                    <a:cubicBezTo>
                      <a:pt x="94679" y="488442"/>
                      <a:pt x="94012" y="484537"/>
                      <a:pt x="93250" y="480727"/>
                    </a:cubicBezTo>
                    <a:cubicBezTo>
                      <a:pt x="92488" y="476345"/>
                      <a:pt x="91726" y="471869"/>
                      <a:pt x="90773" y="467487"/>
                    </a:cubicBezTo>
                    <a:cubicBezTo>
                      <a:pt x="85439" y="439103"/>
                      <a:pt x="79438" y="410813"/>
                      <a:pt x="73057" y="382905"/>
                    </a:cubicBezTo>
                    <a:cubicBezTo>
                      <a:pt x="72104" y="378428"/>
                      <a:pt x="71056" y="374047"/>
                      <a:pt x="70009" y="369665"/>
                    </a:cubicBezTo>
                    <a:cubicBezTo>
                      <a:pt x="61436" y="332994"/>
                      <a:pt x="52292" y="297085"/>
                      <a:pt x="43148" y="263176"/>
                    </a:cubicBezTo>
                    <a:cubicBezTo>
                      <a:pt x="41529" y="257175"/>
                      <a:pt x="39910" y="251174"/>
                      <a:pt x="38290" y="245364"/>
                    </a:cubicBezTo>
                    <a:cubicBezTo>
                      <a:pt x="24670" y="195929"/>
                      <a:pt x="11335" y="151162"/>
                      <a:pt x="0" y="114395"/>
                    </a:cubicBezTo>
                    <a:cubicBezTo>
                      <a:pt x="11621" y="112204"/>
                      <a:pt x="23146" y="110109"/>
                      <a:pt x="34480" y="107918"/>
                    </a:cubicBezTo>
                    <a:cubicBezTo>
                      <a:pt x="39433" y="106966"/>
                      <a:pt x="44291" y="106108"/>
                      <a:pt x="49149" y="105156"/>
                    </a:cubicBezTo>
                    <a:cubicBezTo>
                      <a:pt x="87916" y="97822"/>
                      <a:pt x="124682" y="90678"/>
                      <a:pt x="156972" y="84011"/>
                    </a:cubicBezTo>
                    <a:cubicBezTo>
                      <a:pt x="161734" y="82963"/>
                      <a:pt x="166402" y="82010"/>
                      <a:pt x="170974" y="81058"/>
                    </a:cubicBezTo>
                    <a:cubicBezTo>
                      <a:pt x="197739" y="75247"/>
                      <a:pt x="220885" y="69818"/>
                      <a:pt x="238887" y="64961"/>
                    </a:cubicBezTo>
                    <a:cubicBezTo>
                      <a:pt x="240601" y="64484"/>
                      <a:pt x="242888" y="63818"/>
                      <a:pt x="245840" y="62865"/>
                    </a:cubicBezTo>
                    <a:cubicBezTo>
                      <a:pt x="249174" y="61817"/>
                      <a:pt x="253365" y="60484"/>
                      <a:pt x="258127" y="58960"/>
                    </a:cubicBezTo>
                    <a:cubicBezTo>
                      <a:pt x="283178" y="50673"/>
                      <a:pt x="326898" y="35719"/>
                      <a:pt x="376047" y="19050"/>
                    </a:cubicBezTo>
                    <a:cubicBezTo>
                      <a:pt x="384429" y="16097"/>
                      <a:pt x="393001" y="13240"/>
                      <a:pt x="401669" y="10287"/>
                    </a:cubicBezTo>
                    <a:cubicBezTo>
                      <a:pt x="411575" y="6858"/>
                      <a:pt x="421672" y="3429"/>
                      <a:pt x="431768" y="0"/>
                    </a:cubicBezTo>
                    <a:cubicBezTo>
                      <a:pt x="445294" y="32956"/>
                      <a:pt x="460058" y="68866"/>
                      <a:pt x="475679" y="106775"/>
                    </a:cubicBezTo>
                    <a:lnTo>
                      <a:pt x="479393" y="115919"/>
                    </a:lnTo>
                    <a:cubicBezTo>
                      <a:pt x="491109" y="144399"/>
                      <a:pt x="503110" y="174022"/>
                      <a:pt x="515398" y="204311"/>
                    </a:cubicBezTo>
                    <a:lnTo>
                      <a:pt x="521113" y="218599"/>
                    </a:lnTo>
                    <a:cubicBezTo>
                      <a:pt x="528638" y="237172"/>
                      <a:pt x="536067" y="255937"/>
                      <a:pt x="543592" y="274796"/>
                    </a:cubicBezTo>
                    <a:cubicBezTo>
                      <a:pt x="544830" y="277844"/>
                      <a:pt x="546068" y="280988"/>
                      <a:pt x="547211" y="284036"/>
                    </a:cubicBezTo>
                    <a:cubicBezTo>
                      <a:pt x="563975" y="326422"/>
                      <a:pt x="580644" y="369475"/>
                      <a:pt x="596646" y="412242"/>
                    </a:cubicBezTo>
                    <a:cubicBezTo>
                      <a:pt x="598360" y="416814"/>
                      <a:pt x="600075" y="421386"/>
                      <a:pt x="601789" y="425958"/>
                    </a:cubicBezTo>
                    <a:cubicBezTo>
                      <a:pt x="624078" y="485870"/>
                      <a:pt x="644938" y="545211"/>
                      <a:pt x="662845" y="601218"/>
                    </a:cubicBezTo>
                    <a:cubicBezTo>
                      <a:pt x="663988" y="604361"/>
                      <a:pt x="664940" y="607600"/>
                      <a:pt x="665893" y="610743"/>
                    </a:cubicBezTo>
                    <a:cubicBezTo>
                      <a:pt x="669512" y="621982"/>
                      <a:pt x="672941" y="633127"/>
                      <a:pt x="676275" y="644080"/>
                    </a:cubicBezTo>
                    <a:cubicBezTo>
                      <a:pt x="677609" y="648462"/>
                      <a:pt x="678942" y="652844"/>
                      <a:pt x="680180" y="657130"/>
                    </a:cubicBezTo>
                    <a:cubicBezTo>
                      <a:pt x="691991" y="697325"/>
                      <a:pt x="701897" y="735235"/>
                      <a:pt x="709136" y="769620"/>
                    </a:cubicBezTo>
                    <a:cubicBezTo>
                      <a:pt x="709993" y="773430"/>
                      <a:pt x="710755" y="777240"/>
                      <a:pt x="711518" y="780955"/>
                    </a:cubicBezTo>
                    <a:cubicBezTo>
                      <a:pt x="715899" y="803338"/>
                      <a:pt x="719138" y="824198"/>
                      <a:pt x="720947" y="843058"/>
                    </a:cubicBezTo>
                    <a:cubicBezTo>
                      <a:pt x="722852" y="863346"/>
                      <a:pt x="711041" y="881158"/>
                      <a:pt x="695992" y="8805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1" name="Google Shape;821;p7"/>
              <p:cNvSpPr/>
              <p:nvPr/>
            </p:nvSpPr>
            <p:spPr>
              <a:xfrm>
                <a:off x="8283366" y="3817180"/>
                <a:ext cx="1459415" cy="1289985"/>
              </a:xfrm>
              <a:custGeom>
                <a:avLst/>
                <a:gdLst/>
                <a:ahLst/>
                <a:cxnLst/>
                <a:rect l="l" t="t" r="r" b="b"/>
                <a:pathLst>
                  <a:path w="1459415" h="1289985" extrusionOk="0">
                    <a:moveTo>
                      <a:pt x="1223033" y="1289891"/>
                    </a:moveTo>
                    <a:cubicBezTo>
                      <a:pt x="1220557" y="1289891"/>
                      <a:pt x="1218556" y="1287985"/>
                      <a:pt x="1218271" y="1285604"/>
                    </a:cubicBezTo>
                    <a:cubicBezTo>
                      <a:pt x="1213794" y="1237884"/>
                      <a:pt x="1171122" y="1196164"/>
                      <a:pt x="1123306" y="1192640"/>
                    </a:cubicBezTo>
                    <a:cubicBezTo>
                      <a:pt x="1075491" y="1189211"/>
                      <a:pt x="1027294" y="1224263"/>
                      <a:pt x="1015864" y="1270841"/>
                    </a:cubicBezTo>
                    <a:cubicBezTo>
                      <a:pt x="1015293" y="1273031"/>
                      <a:pt x="1013483" y="1274460"/>
                      <a:pt x="1011102" y="1274460"/>
                    </a:cubicBezTo>
                    <a:cubicBezTo>
                      <a:pt x="1008816" y="1274365"/>
                      <a:pt x="1007006" y="1272745"/>
                      <a:pt x="1006530" y="1270555"/>
                    </a:cubicBezTo>
                    <a:cubicBezTo>
                      <a:pt x="997005" y="1219501"/>
                      <a:pt x="947094" y="1178067"/>
                      <a:pt x="895183" y="1178067"/>
                    </a:cubicBezTo>
                    <a:cubicBezTo>
                      <a:pt x="895183" y="1178067"/>
                      <a:pt x="895087" y="1178067"/>
                      <a:pt x="895087" y="1178067"/>
                    </a:cubicBezTo>
                    <a:cubicBezTo>
                      <a:pt x="843081" y="1178162"/>
                      <a:pt x="793265" y="1219786"/>
                      <a:pt x="783835" y="1270841"/>
                    </a:cubicBezTo>
                    <a:cubicBezTo>
                      <a:pt x="783359" y="1273317"/>
                      <a:pt x="781168" y="1274936"/>
                      <a:pt x="778692" y="1274746"/>
                    </a:cubicBezTo>
                    <a:cubicBezTo>
                      <a:pt x="776215" y="1274460"/>
                      <a:pt x="774310" y="1272364"/>
                      <a:pt x="774406" y="1269888"/>
                    </a:cubicBezTo>
                    <a:cubicBezTo>
                      <a:pt x="775549" y="1221310"/>
                      <a:pt x="734020" y="1175019"/>
                      <a:pt x="685537" y="1170828"/>
                    </a:cubicBezTo>
                    <a:cubicBezTo>
                      <a:pt x="637246" y="1166732"/>
                      <a:pt x="588287" y="1205213"/>
                      <a:pt x="581143" y="1253314"/>
                    </a:cubicBezTo>
                    <a:cubicBezTo>
                      <a:pt x="580762" y="1255791"/>
                      <a:pt x="578762" y="1257601"/>
                      <a:pt x="576095" y="1257315"/>
                    </a:cubicBezTo>
                    <a:cubicBezTo>
                      <a:pt x="573619" y="1257125"/>
                      <a:pt x="571714" y="1255029"/>
                      <a:pt x="571714" y="1252552"/>
                    </a:cubicBezTo>
                    <a:cubicBezTo>
                      <a:pt x="571714" y="1230835"/>
                      <a:pt x="561712" y="1208833"/>
                      <a:pt x="544377" y="1192259"/>
                    </a:cubicBezTo>
                    <a:cubicBezTo>
                      <a:pt x="527041" y="1175686"/>
                      <a:pt x="504658" y="1166827"/>
                      <a:pt x="482941" y="1167685"/>
                    </a:cubicBezTo>
                    <a:cubicBezTo>
                      <a:pt x="461224" y="1168637"/>
                      <a:pt x="439697" y="1179591"/>
                      <a:pt x="423886" y="1197593"/>
                    </a:cubicBezTo>
                    <a:cubicBezTo>
                      <a:pt x="408931" y="1214643"/>
                      <a:pt x="401026" y="1235979"/>
                      <a:pt x="401883" y="1256458"/>
                    </a:cubicBezTo>
                    <a:cubicBezTo>
                      <a:pt x="401978" y="1257696"/>
                      <a:pt x="402073" y="1258934"/>
                      <a:pt x="402169" y="1260268"/>
                    </a:cubicBezTo>
                    <a:cubicBezTo>
                      <a:pt x="402264" y="1262839"/>
                      <a:pt x="400359" y="1265030"/>
                      <a:pt x="397787" y="1265221"/>
                    </a:cubicBezTo>
                    <a:cubicBezTo>
                      <a:pt x="394930" y="1265316"/>
                      <a:pt x="392929" y="1263506"/>
                      <a:pt x="392739" y="1260934"/>
                    </a:cubicBezTo>
                    <a:cubicBezTo>
                      <a:pt x="392644" y="1259696"/>
                      <a:pt x="392548" y="1258363"/>
                      <a:pt x="392453" y="1257125"/>
                    </a:cubicBezTo>
                    <a:cubicBezTo>
                      <a:pt x="388167" y="1206451"/>
                      <a:pt x="343018" y="1161875"/>
                      <a:pt x="292155" y="1158731"/>
                    </a:cubicBezTo>
                    <a:cubicBezTo>
                      <a:pt x="255293" y="1156445"/>
                      <a:pt x="238529" y="1173685"/>
                      <a:pt x="215288" y="1197498"/>
                    </a:cubicBezTo>
                    <a:cubicBezTo>
                      <a:pt x="206239" y="1206737"/>
                      <a:pt x="195952" y="1217310"/>
                      <a:pt x="183475" y="1227407"/>
                    </a:cubicBezTo>
                    <a:cubicBezTo>
                      <a:pt x="181665" y="1228930"/>
                      <a:pt x="178998" y="1228835"/>
                      <a:pt x="177283" y="1227216"/>
                    </a:cubicBezTo>
                    <a:cubicBezTo>
                      <a:pt x="175569" y="1225597"/>
                      <a:pt x="175283" y="1223025"/>
                      <a:pt x="176521" y="1221025"/>
                    </a:cubicBezTo>
                    <a:cubicBezTo>
                      <a:pt x="207954" y="1174257"/>
                      <a:pt x="219765" y="1156826"/>
                      <a:pt x="209287" y="1114630"/>
                    </a:cubicBezTo>
                    <a:cubicBezTo>
                      <a:pt x="199858" y="1076530"/>
                      <a:pt x="171092" y="1053575"/>
                      <a:pt x="123658" y="1046336"/>
                    </a:cubicBezTo>
                    <a:cubicBezTo>
                      <a:pt x="121276" y="1045955"/>
                      <a:pt x="119562" y="1043860"/>
                      <a:pt x="119657" y="1041478"/>
                    </a:cubicBezTo>
                    <a:cubicBezTo>
                      <a:pt x="119752" y="1039097"/>
                      <a:pt x="121657" y="1037097"/>
                      <a:pt x="124039" y="1036907"/>
                    </a:cubicBezTo>
                    <a:cubicBezTo>
                      <a:pt x="176331" y="1033096"/>
                      <a:pt x="224051" y="989567"/>
                      <a:pt x="232719" y="937942"/>
                    </a:cubicBezTo>
                    <a:cubicBezTo>
                      <a:pt x="241482" y="886316"/>
                      <a:pt x="210621" y="829547"/>
                      <a:pt x="162520" y="808783"/>
                    </a:cubicBezTo>
                    <a:cubicBezTo>
                      <a:pt x="160615" y="807925"/>
                      <a:pt x="159376" y="805925"/>
                      <a:pt x="159662" y="803830"/>
                    </a:cubicBezTo>
                    <a:cubicBezTo>
                      <a:pt x="159948" y="801734"/>
                      <a:pt x="161567" y="800020"/>
                      <a:pt x="163663" y="799734"/>
                    </a:cubicBezTo>
                    <a:cubicBezTo>
                      <a:pt x="186332" y="796210"/>
                      <a:pt x="207573" y="782208"/>
                      <a:pt x="221956" y="761253"/>
                    </a:cubicBezTo>
                    <a:cubicBezTo>
                      <a:pt x="236338" y="740393"/>
                      <a:pt x="241863" y="715533"/>
                      <a:pt x="237100" y="693054"/>
                    </a:cubicBezTo>
                    <a:cubicBezTo>
                      <a:pt x="228052" y="650477"/>
                      <a:pt x="192523" y="629046"/>
                      <a:pt x="125277" y="625617"/>
                    </a:cubicBezTo>
                    <a:cubicBezTo>
                      <a:pt x="123181" y="625522"/>
                      <a:pt x="121372" y="624093"/>
                      <a:pt x="120895" y="621997"/>
                    </a:cubicBezTo>
                    <a:cubicBezTo>
                      <a:pt x="120419" y="619997"/>
                      <a:pt x="121276" y="617807"/>
                      <a:pt x="122991" y="616759"/>
                    </a:cubicBezTo>
                    <a:cubicBezTo>
                      <a:pt x="128896" y="613139"/>
                      <a:pt x="134992" y="609520"/>
                      <a:pt x="141279" y="605900"/>
                    </a:cubicBezTo>
                    <a:cubicBezTo>
                      <a:pt x="185570" y="579897"/>
                      <a:pt x="231290" y="553132"/>
                      <a:pt x="221098" y="505697"/>
                    </a:cubicBezTo>
                    <a:cubicBezTo>
                      <a:pt x="206620" y="438641"/>
                      <a:pt x="130992" y="438736"/>
                      <a:pt x="87177" y="444832"/>
                    </a:cubicBezTo>
                    <a:cubicBezTo>
                      <a:pt x="84796" y="445213"/>
                      <a:pt x="82510" y="443689"/>
                      <a:pt x="81938" y="441308"/>
                    </a:cubicBezTo>
                    <a:cubicBezTo>
                      <a:pt x="81367" y="438927"/>
                      <a:pt x="82605" y="436545"/>
                      <a:pt x="84796" y="435688"/>
                    </a:cubicBezTo>
                    <a:cubicBezTo>
                      <a:pt x="122229" y="421306"/>
                      <a:pt x="152899" y="393207"/>
                      <a:pt x="164901" y="362251"/>
                    </a:cubicBezTo>
                    <a:cubicBezTo>
                      <a:pt x="172997" y="341200"/>
                      <a:pt x="172140" y="319674"/>
                      <a:pt x="162329" y="300148"/>
                    </a:cubicBezTo>
                    <a:cubicBezTo>
                      <a:pt x="149470" y="274620"/>
                      <a:pt x="122515" y="256999"/>
                      <a:pt x="90130" y="252903"/>
                    </a:cubicBezTo>
                    <a:cubicBezTo>
                      <a:pt x="57745" y="248808"/>
                      <a:pt x="27169" y="259190"/>
                      <a:pt x="8405" y="280717"/>
                    </a:cubicBezTo>
                    <a:cubicBezTo>
                      <a:pt x="6691" y="282717"/>
                      <a:pt x="3643" y="282907"/>
                      <a:pt x="1642" y="281193"/>
                    </a:cubicBezTo>
                    <a:cubicBezTo>
                      <a:pt x="-358" y="279478"/>
                      <a:pt x="-548" y="276430"/>
                      <a:pt x="1166" y="274430"/>
                    </a:cubicBezTo>
                    <a:cubicBezTo>
                      <a:pt x="22026" y="250522"/>
                      <a:pt x="55744" y="238902"/>
                      <a:pt x="91273" y="243474"/>
                    </a:cubicBezTo>
                    <a:cubicBezTo>
                      <a:pt x="126801" y="247951"/>
                      <a:pt x="156614" y="267572"/>
                      <a:pt x="170806" y="295861"/>
                    </a:cubicBezTo>
                    <a:cubicBezTo>
                      <a:pt x="181951" y="317864"/>
                      <a:pt x="182903" y="342058"/>
                      <a:pt x="173759" y="365680"/>
                    </a:cubicBezTo>
                    <a:cubicBezTo>
                      <a:pt x="163567" y="391969"/>
                      <a:pt x="140993" y="416353"/>
                      <a:pt x="112418" y="433021"/>
                    </a:cubicBezTo>
                    <a:cubicBezTo>
                      <a:pt x="177664" y="430545"/>
                      <a:pt x="220051" y="455500"/>
                      <a:pt x="230433" y="503697"/>
                    </a:cubicBezTo>
                    <a:cubicBezTo>
                      <a:pt x="242149" y="557894"/>
                      <a:pt x="191095" y="587803"/>
                      <a:pt x="146137" y="614187"/>
                    </a:cubicBezTo>
                    <a:cubicBezTo>
                      <a:pt x="144422" y="615235"/>
                      <a:pt x="142612" y="616282"/>
                      <a:pt x="140898" y="617235"/>
                    </a:cubicBezTo>
                    <a:cubicBezTo>
                      <a:pt x="202715" y="623426"/>
                      <a:pt x="237291" y="647715"/>
                      <a:pt x="246530" y="691149"/>
                    </a:cubicBezTo>
                    <a:cubicBezTo>
                      <a:pt x="251864" y="716104"/>
                      <a:pt x="245768" y="743632"/>
                      <a:pt x="229861" y="766682"/>
                    </a:cubicBezTo>
                    <a:cubicBezTo>
                      <a:pt x="216812" y="785637"/>
                      <a:pt x="198429" y="799543"/>
                      <a:pt x="178236" y="806020"/>
                    </a:cubicBezTo>
                    <a:cubicBezTo>
                      <a:pt x="223956" y="832119"/>
                      <a:pt x="251007" y="887174"/>
                      <a:pt x="242149" y="939561"/>
                    </a:cubicBezTo>
                    <a:cubicBezTo>
                      <a:pt x="233957" y="988234"/>
                      <a:pt x="195571" y="1029001"/>
                      <a:pt x="148518" y="1042241"/>
                    </a:cubicBezTo>
                    <a:cubicBezTo>
                      <a:pt x="185856" y="1053670"/>
                      <a:pt x="209859" y="1077578"/>
                      <a:pt x="218527" y="1112440"/>
                    </a:cubicBezTo>
                    <a:cubicBezTo>
                      <a:pt x="227004" y="1146444"/>
                      <a:pt x="221479" y="1166923"/>
                      <a:pt x="205477" y="1193974"/>
                    </a:cubicBezTo>
                    <a:cubicBezTo>
                      <a:pt x="206430" y="1192926"/>
                      <a:pt x="207478" y="1191974"/>
                      <a:pt x="208430" y="1190926"/>
                    </a:cubicBezTo>
                    <a:cubicBezTo>
                      <a:pt x="231481" y="1167208"/>
                      <a:pt x="251674" y="1146825"/>
                      <a:pt x="292631" y="1149301"/>
                    </a:cubicBezTo>
                    <a:cubicBezTo>
                      <a:pt x="338637" y="1152064"/>
                      <a:pt x="380356" y="1186068"/>
                      <a:pt x="395882" y="1229121"/>
                    </a:cubicBezTo>
                    <a:cubicBezTo>
                      <a:pt x="399787" y="1215595"/>
                      <a:pt x="406931" y="1202641"/>
                      <a:pt x="416742" y="1191402"/>
                    </a:cubicBezTo>
                    <a:cubicBezTo>
                      <a:pt x="434268" y="1171400"/>
                      <a:pt x="458176" y="1159303"/>
                      <a:pt x="482464" y="1158255"/>
                    </a:cubicBezTo>
                    <a:cubicBezTo>
                      <a:pt x="506658" y="1157112"/>
                      <a:pt x="531709" y="1167113"/>
                      <a:pt x="550854" y="1185401"/>
                    </a:cubicBezTo>
                    <a:cubicBezTo>
                      <a:pt x="563998" y="1197974"/>
                      <a:pt x="573238" y="1213309"/>
                      <a:pt x="577810" y="1229597"/>
                    </a:cubicBezTo>
                    <a:cubicBezTo>
                      <a:pt x="595050" y="1187783"/>
                      <a:pt x="640865" y="1157493"/>
                      <a:pt x="686204" y="1161398"/>
                    </a:cubicBezTo>
                    <a:cubicBezTo>
                      <a:pt x="731257" y="1165303"/>
                      <a:pt x="770881" y="1202356"/>
                      <a:pt x="781168" y="1245980"/>
                    </a:cubicBezTo>
                    <a:cubicBezTo>
                      <a:pt x="799742" y="1201117"/>
                      <a:pt x="845748" y="1168637"/>
                      <a:pt x="894897" y="1168542"/>
                    </a:cubicBezTo>
                    <a:cubicBezTo>
                      <a:pt x="894992" y="1168542"/>
                      <a:pt x="894992" y="1168542"/>
                      <a:pt x="895087" y="1168542"/>
                    </a:cubicBezTo>
                    <a:cubicBezTo>
                      <a:pt x="946808" y="1168542"/>
                      <a:pt x="995100" y="1204546"/>
                      <a:pt x="1011673" y="1253029"/>
                    </a:cubicBezTo>
                    <a:cubicBezTo>
                      <a:pt x="1029961" y="1210071"/>
                      <a:pt x="1077205" y="1179686"/>
                      <a:pt x="1123878" y="1183115"/>
                    </a:cubicBezTo>
                    <a:cubicBezTo>
                      <a:pt x="1167979" y="1186354"/>
                      <a:pt x="1207984" y="1219215"/>
                      <a:pt x="1222366" y="1260744"/>
                    </a:cubicBezTo>
                    <a:cubicBezTo>
                      <a:pt x="1234368" y="1221215"/>
                      <a:pt x="1269515" y="1188449"/>
                      <a:pt x="1310854" y="1181401"/>
                    </a:cubicBezTo>
                    <a:cubicBezTo>
                      <a:pt x="1347334" y="1175209"/>
                      <a:pt x="1372957" y="1194259"/>
                      <a:pt x="1396388" y="1216358"/>
                    </a:cubicBezTo>
                    <a:cubicBezTo>
                      <a:pt x="1379434" y="1192354"/>
                      <a:pt x="1366384" y="1170066"/>
                      <a:pt x="1370480" y="1139681"/>
                    </a:cubicBezTo>
                    <a:cubicBezTo>
                      <a:pt x="1374671" y="1108344"/>
                      <a:pt x="1392102" y="1079769"/>
                      <a:pt x="1416867" y="1060719"/>
                    </a:cubicBezTo>
                    <a:cubicBezTo>
                      <a:pt x="1378576" y="1062529"/>
                      <a:pt x="1338952" y="1043479"/>
                      <a:pt x="1318950" y="1009855"/>
                    </a:cubicBezTo>
                    <a:cubicBezTo>
                      <a:pt x="1293709" y="967374"/>
                      <a:pt x="1303805" y="908795"/>
                      <a:pt x="1340191" y="876220"/>
                    </a:cubicBezTo>
                    <a:cubicBezTo>
                      <a:pt x="1297709" y="867457"/>
                      <a:pt x="1263133" y="828690"/>
                      <a:pt x="1260752" y="784970"/>
                    </a:cubicBezTo>
                    <a:cubicBezTo>
                      <a:pt x="1258752" y="749251"/>
                      <a:pt x="1278564" y="714485"/>
                      <a:pt x="1308377" y="695721"/>
                    </a:cubicBezTo>
                    <a:cubicBezTo>
                      <a:pt x="1265515" y="693625"/>
                      <a:pt x="1223986" y="668194"/>
                      <a:pt x="1205126" y="629046"/>
                    </a:cubicBezTo>
                    <a:cubicBezTo>
                      <a:pt x="1183790" y="584755"/>
                      <a:pt x="1194172" y="528557"/>
                      <a:pt x="1228081" y="493695"/>
                    </a:cubicBezTo>
                    <a:cubicBezTo>
                      <a:pt x="1187410" y="497315"/>
                      <a:pt x="1144452" y="474360"/>
                      <a:pt x="1126831" y="437022"/>
                    </a:cubicBezTo>
                    <a:cubicBezTo>
                      <a:pt x="1109305" y="399779"/>
                      <a:pt x="1118734" y="352249"/>
                      <a:pt x="1147309" y="323103"/>
                    </a:cubicBezTo>
                    <a:cubicBezTo>
                      <a:pt x="1110543" y="325484"/>
                      <a:pt x="1072062" y="304624"/>
                      <a:pt x="1056060" y="271096"/>
                    </a:cubicBezTo>
                    <a:cubicBezTo>
                      <a:pt x="1040058" y="237664"/>
                      <a:pt x="1047773" y="194801"/>
                      <a:pt x="1072633" y="167655"/>
                    </a:cubicBezTo>
                    <a:cubicBezTo>
                      <a:pt x="1035295" y="171084"/>
                      <a:pt x="995862" y="150224"/>
                      <a:pt x="979955" y="116125"/>
                    </a:cubicBezTo>
                    <a:cubicBezTo>
                      <a:pt x="961477" y="76310"/>
                      <a:pt x="977574" y="23542"/>
                      <a:pt x="1015007" y="682"/>
                    </a:cubicBezTo>
                    <a:cubicBezTo>
                      <a:pt x="1017198" y="-652"/>
                      <a:pt x="1020151" y="15"/>
                      <a:pt x="1021579" y="2301"/>
                    </a:cubicBezTo>
                    <a:cubicBezTo>
                      <a:pt x="1022913" y="4587"/>
                      <a:pt x="1022246" y="7444"/>
                      <a:pt x="1019960" y="8873"/>
                    </a:cubicBezTo>
                    <a:cubicBezTo>
                      <a:pt x="986432" y="29257"/>
                      <a:pt x="972049" y="76596"/>
                      <a:pt x="988623" y="112124"/>
                    </a:cubicBezTo>
                    <a:cubicBezTo>
                      <a:pt x="1005101" y="147748"/>
                      <a:pt x="1050536" y="167274"/>
                      <a:pt x="1087778" y="154891"/>
                    </a:cubicBezTo>
                    <a:cubicBezTo>
                      <a:pt x="1089969" y="154129"/>
                      <a:pt x="1092445" y="155177"/>
                      <a:pt x="1093493" y="157273"/>
                    </a:cubicBezTo>
                    <a:cubicBezTo>
                      <a:pt x="1094541" y="159368"/>
                      <a:pt x="1093874" y="161940"/>
                      <a:pt x="1091969" y="163273"/>
                    </a:cubicBezTo>
                    <a:cubicBezTo>
                      <a:pt x="1060156" y="185467"/>
                      <a:pt x="1047868" y="232044"/>
                      <a:pt x="1064632" y="267096"/>
                    </a:cubicBezTo>
                    <a:cubicBezTo>
                      <a:pt x="1081396" y="302148"/>
                      <a:pt x="1125402" y="321769"/>
                      <a:pt x="1162645" y="310911"/>
                    </a:cubicBezTo>
                    <a:cubicBezTo>
                      <a:pt x="1164836" y="310244"/>
                      <a:pt x="1167312" y="311292"/>
                      <a:pt x="1168265" y="313483"/>
                    </a:cubicBezTo>
                    <a:cubicBezTo>
                      <a:pt x="1169312" y="315578"/>
                      <a:pt x="1168550" y="318150"/>
                      <a:pt x="1166645" y="319483"/>
                    </a:cubicBezTo>
                    <a:cubicBezTo>
                      <a:pt x="1131212" y="343486"/>
                      <a:pt x="1117211" y="394445"/>
                      <a:pt x="1135498" y="433117"/>
                    </a:cubicBezTo>
                    <a:cubicBezTo>
                      <a:pt x="1153786" y="471788"/>
                      <a:pt x="1201888" y="493505"/>
                      <a:pt x="1243036" y="481408"/>
                    </a:cubicBezTo>
                    <a:cubicBezTo>
                      <a:pt x="1245226" y="480742"/>
                      <a:pt x="1247608" y="481789"/>
                      <a:pt x="1248655" y="483885"/>
                    </a:cubicBezTo>
                    <a:cubicBezTo>
                      <a:pt x="1249703" y="485980"/>
                      <a:pt x="1249036" y="488457"/>
                      <a:pt x="1247227" y="489790"/>
                    </a:cubicBezTo>
                    <a:cubicBezTo>
                      <a:pt x="1207031" y="519413"/>
                      <a:pt x="1192077" y="580087"/>
                      <a:pt x="1213699" y="625045"/>
                    </a:cubicBezTo>
                    <a:cubicBezTo>
                      <a:pt x="1234368" y="668003"/>
                      <a:pt x="1287232" y="693625"/>
                      <a:pt x="1333904" y="684577"/>
                    </a:cubicBezTo>
                    <a:cubicBezTo>
                      <a:pt x="1336190" y="684005"/>
                      <a:pt x="1338476" y="683434"/>
                      <a:pt x="1340762" y="682957"/>
                    </a:cubicBezTo>
                    <a:cubicBezTo>
                      <a:pt x="1343239" y="682481"/>
                      <a:pt x="1345715" y="684100"/>
                      <a:pt x="1346287" y="686577"/>
                    </a:cubicBezTo>
                    <a:cubicBezTo>
                      <a:pt x="1346858" y="689053"/>
                      <a:pt x="1345334" y="691530"/>
                      <a:pt x="1342858" y="692197"/>
                    </a:cubicBezTo>
                    <a:cubicBezTo>
                      <a:pt x="1340572" y="692768"/>
                      <a:pt x="1338381" y="693340"/>
                      <a:pt x="1336095" y="693816"/>
                    </a:cubicBezTo>
                    <a:cubicBezTo>
                      <a:pt x="1297709" y="704579"/>
                      <a:pt x="1268086" y="744679"/>
                      <a:pt x="1270277" y="784589"/>
                    </a:cubicBezTo>
                    <a:cubicBezTo>
                      <a:pt x="1272563" y="826785"/>
                      <a:pt x="1310092" y="865170"/>
                      <a:pt x="1352192" y="868409"/>
                    </a:cubicBezTo>
                    <a:cubicBezTo>
                      <a:pt x="1354192" y="868600"/>
                      <a:pt x="1355907" y="869933"/>
                      <a:pt x="1356383" y="871933"/>
                    </a:cubicBezTo>
                    <a:cubicBezTo>
                      <a:pt x="1356955" y="873838"/>
                      <a:pt x="1356193" y="875934"/>
                      <a:pt x="1354478" y="877077"/>
                    </a:cubicBezTo>
                    <a:cubicBezTo>
                      <a:pt x="1315616" y="904414"/>
                      <a:pt x="1302757" y="964231"/>
                      <a:pt x="1327046" y="1005093"/>
                    </a:cubicBezTo>
                    <a:cubicBezTo>
                      <a:pt x="1348763" y="1041574"/>
                      <a:pt x="1397817" y="1059290"/>
                      <a:pt x="1438393" y="1047670"/>
                    </a:cubicBezTo>
                    <a:cubicBezTo>
                      <a:pt x="1443156" y="1045384"/>
                      <a:pt x="1448204" y="1043479"/>
                      <a:pt x="1453252" y="1041859"/>
                    </a:cubicBezTo>
                    <a:cubicBezTo>
                      <a:pt x="1455634" y="1041193"/>
                      <a:pt x="1458205" y="1042336"/>
                      <a:pt x="1459063" y="1044622"/>
                    </a:cubicBezTo>
                    <a:cubicBezTo>
                      <a:pt x="1460015" y="1046908"/>
                      <a:pt x="1458967" y="1049575"/>
                      <a:pt x="1456777" y="1050622"/>
                    </a:cubicBezTo>
                    <a:cubicBezTo>
                      <a:pt x="1451919" y="1053004"/>
                      <a:pt x="1446871" y="1055004"/>
                      <a:pt x="1441727" y="1056528"/>
                    </a:cubicBezTo>
                    <a:cubicBezTo>
                      <a:pt x="1409152" y="1072339"/>
                      <a:pt x="1384577" y="1105201"/>
                      <a:pt x="1379719" y="1141015"/>
                    </a:cubicBezTo>
                    <a:cubicBezTo>
                      <a:pt x="1375624" y="1171780"/>
                      <a:pt x="1391245" y="1193307"/>
                      <a:pt x="1410961" y="1220644"/>
                    </a:cubicBezTo>
                    <a:cubicBezTo>
                      <a:pt x="1417534" y="1229692"/>
                      <a:pt x="1424201" y="1239027"/>
                      <a:pt x="1430964" y="1249504"/>
                    </a:cubicBezTo>
                    <a:cubicBezTo>
                      <a:pt x="1432202" y="1251505"/>
                      <a:pt x="1431821" y="1254076"/>
                      <a:pt x="1430107" y="1255696"/>
                    </a:cubicBezTo>
                    <a:cubicBezTo>
                      <a:pt x="1428297" y="1257220"/>
                      <a:pt x="1425725" y="1257220"/>
                      <a:pt x="1423915" y="1255791"/>
                    </a:cubicBezTo>
                    <a:cubicBezTo>
                      <a:pt x="1416200" y="1249219"/>
                      <a:pt x="1408675" y="1241884"/>
                      <a:pt x="1401341" y="1234645"/>
                    </a:cubicBezTo>
                    <a:cubicBezTo>
                      <a:pt x="1375052" y="1208833"/>
                      <a:pt x="1350192" y="1184449"/>
                      <a:pt x="1312378" y="1190926"/>
                    </a:cubicBezTo>
                    <a:cubicBezTo>
                      <a:pt x="1267134" y="1198641"/>
                      <a:pt x="1229891" y="1240170"/>
                      <a:pt x="1227605" y="1285509"/>
                    </a:cubicBezTo>
                    <a:cubicBezTo>
                      <a:pt x="1227510" y="1287985"/>
                      <a:pt x="1225415" y="1289986"/>
                      <a:pt x="1222938" y="1289986"/>
                    </a:cubicBezTo>
                    <a:cubicBezTo>
                      <a:pt x="1223033" y="1289891"/>
                      <a:pt x="1223033" y="1289891"/>
                      <a:pt x="1223033" y="128989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2" name="Google Shape;822;p7"/>
              <p:cNvSpPr/>
              <p:nvPr/>
            </p:nvSpPr>
            <p:spPr>
              <a:xfrm>
                <a:off x="8562749" y="3840258"/>
                <a:ext cx="933254" cy="1040308"/>
              </a:xfrm>
              <a:custGeom>
                <a:avLst/>
                <a:gdLst/>
                <a:ahLst/>
                <a:cxnLst/>
                <a:rect l="l" t="t" r="r" b="b"/>
                <a:pathLst>
                  <a:path w="933254" h="1040308" extrusionOk="0">
                    <a:moveTo>
                      <a:pt x="928601" y="1040308"/>
                    </a:moveTo>
                    <a:cubicBezTo>
                      <a:pt x="928316" y="1040308"/>
                      <a:pt x="928125" y="1040308"/>
                      <a:pt x="927839" y="1040213"/>
                    </a:cubicBezTo>
                    <a:cubicBezTo>
                      <a:pt x="833542" y="1025735"/>
                      <a:pt x="649900" y="1001922"/>
                      <a:pt x="558460" y="999446"/>
                    </a:cubicBezTo>
                    <a:lnTo>
                      <a:pt x="538552" y="998874"/>
                    </a:lnTo>
                    <a:cubicBezTo>
                      <a:pt x="345385" y="993635"/>
                      <a:pt x="273091" y="991731"/>
                      <a:pt x="84210" y="1013829"/>
                    </a:cubicBezTo>
                    <a:cubicBezTo>
                      <a:pt x="82686" y="1014019"/>
                      <a:pt x="81162" y="1013448"/>
                      <a:pt x="80114" y="1012305"/>
                    </a:cubicBezTo>
                    <a:cubicBezTo>
                      <a:pt x="79067" y="1011161"/>
                      <a:pt x="78685" y="1009638"/>
                      <a:pt x="78971" y="1008114"/>
                    </a:cubicBezTo>
                    <a:cubicBezTo>
                      <a:pt x="141836" y="711315"/>
                      <a:pt x="116119" y="435947"/>
                      <a:pt x="390" y="166199"/>
                    </a:cubicBezTo>
                    <a:cubicBezTo>
                      <a:pt x="-658" y="163817"/>
                      <a:pt x="485" y="160960"/>
                      <a:pt x="2867" y="159912"/>
                    </a:cubicBezTo>
                    <a:cubicBezTo>
                      <a:pt x="5248" y="158865"/>
                      <a:pt x="8105" y="160008"/>
                      <a:pt x="9153" y="162389"/>
                    </a:cubicBezTo>
                    <a:cubicBezTo>
                      <a:pt x="124787" y="432042"/>
                      <a:pt x="151171" y="707219"/>
                      <a:pt x="89639" y="1003542"/>
                    </a:cubicBezTo>
                    <a:cubicBezTo>
                      <a:pt x="274329" y="982110"/>
                      <a:pt x="347291" y="984110"/>
                      <a:pt x="538743" y="989254"/>
                    </a:cubicBezTo>
                    <a:lnTo>
                      <a:pt x="558650" y="989826"/>
                    </a:lnTo>
                    <a:cubicBezTo>
                      <a:pt x="648471" y="992207"/>
                      <a:pt x="826493" y="1015162"/>
                      <a:pt x="922791" y="1029735"/>
                    </a:cubicBezTo>
                    <a:cubicBezTo>
                      <a:pt x="863641" y="676263"/>
                      <a:pt x="757532" y="332124"/>
                      <a:pt x="607133" y="6750"/>
                    </a:cubicBezTo>
                    <a:cubicBezTo>
                      <a:pt x="605989" y="4369"/>
                      <a:pt x="607037" y="1511"/>
                      <a:pt x="609418" y="464"/>
                    </a:cubicBezTo>
                    <a:cubicBezTo>
                      <a:pt x="611800" y="-679"/>
                      <a:pt x="614657" y="368"/>
                      <a:pt x="615705" y="2750"/>
                    </a:cubicBezTo>
                    <a:cubicBezTo>
                      <a:pt x="767343" y="330886"/>
                      <a:pt x="874118" y="678072"/>
                      <a:pt x="933173" y="1034593"/>
                    </a:cubicBezTo>
                    <a:cubicBezTo>
                      <a:pt x="933459" y="1036117"/>
                      <a:pt x="932983" y="1037641"/>
                      <a:pt x="931840" y="1038689"/>
                    </a:cubicBezTo>
                    <a:cubicBezTo>
                      <a:pt x="931078" y="1039832"/>
                      <a:pt x="929935" y="1040308"/>
                      <a:pt x="928601" y="104030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3" name="Google Shape;823;p7"/>
              <p:cNvSpPr/>
              <p:nvPr/>
            </p:nvSpPr>
            <p:spPr>
              <a:xfrm>
                <a:off x="8695060" y="3876916"/>
                <a:ext cx="677037" cy="878109"/>
              </a:xfrm>
              <a:custGeom>
                <a:avLst/>
                <a:gdLst/>
                <a:ahLst/>
                <a:cxnLst/>
                <a:rect l="l" t="t" r="r" b="b"/>
                <a:pathLst>
                  <a:path w="677037" h="878109" extrusionOk="0">
                    <a:moveTo>
                      <a:pt x="641604" y="869442"/>
                    </a:moveTo>
                    <a:cubicBezTo>
                      <a:pt x="630079" y="861346"/>
                      <a:pt x="618554" y="853250"/>
                      <a:pt x="607028" y="845058"/>
                    </a:cubicBezTo>
                    <a:lnTo>
                      <a:pt x="677037" y="770668"/>
                    </a:lnTo>
                    <a:cubicBezTo>
                      <a:pt x="676275" y="766953"/>
                      <a:pt x="675513" y="763143"/>
                      <a:pt x="674656" y="759333"/>
                    </a:cubicBezTo>
                    <a:lnTo>
                      <a:pt x="599218" y="839534"/>
                    </a:lnTo>
                    <a:cubicBezTo>
                      <a:pt x="555784" y="809149"/>
                      <a:pt x="512540" y="778669"/>
                      <a:pt x="469297" y="748189"/>
                    </a:cubicBezTo>
                    <a:cubicBezTo>
                      <a:pt x="511874" y="704374"/>
                      <a:pt x="556641" y="662654"/>
                      <a:pt x="603599" y="623411"/>
                    </a:cubicBezTo>
                    <a:cubicBezTo>
                      <a:pt x="617601" y="631222"/>
                      <a:pt x="631603" y="639033"/>
                      <a:pt x="645700" y="646843"/>
                    </a:cubicBezTo>
                    <a:cubicBezTo>
                      <a:pt x="644462" y="642557"/>
                      <a:pt x="643128" y="638175"/>
                      <a:pt x="641795" y="633794"/>
                    </a:cubicBezTo>
                    <a:cubicBezTo>
                      <a:pt x="631698" y="628174"/>
                      <a:pt x="621506" y="622554"/>
                      <a:pt x="611410" y="616839"/>
                    </a:cubicBezTo>
                    <a:cubicBezTo>
                      <a:pt x="618077" y="611315"/>
                      <a:pt x="624745" y="605885"/>
                      <a:pt x="631412" y="600456"/>
                    </a:cubicBezTo>
                    <a:cubicBezTo>
                      <a:pt x="630460" y="597313"/>
                      <a:pt x="629507" y="594075"/>
                      <a:pt x="628364" y="590931"/>
                    </a:cubicBezTo>
                    <a:cubicBezTo>
                      <a:pt x="619697" y="597789"/>
                      <a:pt x="611124" y="604838"/>
                      <a:pt x="602551" y="611886"/>
                    </a:cubicBezTo>
                    <a:cubicBezTo>
                      <a:pt x="550640" y="582740"/>
                      <a:pt x="498920" y="553022"/>
                      <a:pt x="447580" y="522542"/>
                    </a:cubicBezTo>
                    <a:cubicBezTo>
                      <a:pt x="485966" y="485585"/>
                      <a:pt x="525590" y="449771"/>
                      <a:pt x="566357" y="415195"/>
                    </a:cubicBezTo>
                    <a:lnTo>
                      <a:pt x="567309" y="415671"/>
                    </a:lnTo>
                    <a:cubicBezTo>
                      <a:pt x="565595" y="411099"/>
                      <a:pt x="563880" y="406527"/>
                      <a:pt x="562166" y="401955"/>
                    </a:cubicBezTo>
                    <a:lnTo>
                      <a:pt x="439293" y="333089"/>
                    </a:lnTo>
                    <a:cubicBezTo>
                      <a:pt x="463391" y="312896"/>
                      <a:pt x="487871" y="293084"/>
                      <a:pt x="512731" y="273749"/>
                    </a:cubicBezTo>
                    <a:cubicBezTo>
                      <a:pt x="511588" y="270701"/>
                      <a:pt x="510350" y="267558"/>
                      <a:pt x="509111" y="264509"/>
                    </a:cubicBezTo>
                    <a:cubicBezTo>
                      <a:pt x="482441" y="285179"/>
                      <a:pt x="456247" y="306419"/>
                      <a:pt x="430435" y="328136"/>
                    </a:cubicBezTo>
                    <a:lnTo>
                      <a:pt x="282226" y="244983"/>
                    </a:lnTo>
                    <a:cubicBezTo>
                      <a:pt x="315944" y="212693"/>
                      <a:pt x="350806" y="181642"/>
                      <a:pt x="386810" y="151829"/>
                    </a:cubicBezTo>
                    <a:lnTo>
                      <a:pt x="486632" y="208312"/>
                    </a:lnTo>
                    <a:lnTo>
                      <a:pt x="480917" y="194025"/>
                    </a:lnTo>
                    <a:lnTo>
                      <a:pt x="394716" y="145352"/>
                    </a:lnTo>
                    <a:cubicBezTo>
                      <a:pt x="411194" y="131826"/>
                      <a:pt x="427958" y="118491"/>
                      <a:pt x="444913" y="105633"/>
                    </a:cubicBezTo>
                    <a:lnTo>
                      <a:pt x="441198" y="96488"/>
                    </a:lnTo>
                    <a:cubicBezTo>
                      <a:pt x="422434" y="110681"/>
                      <a:pt x="403955" y="125349"/>
                      <a:pt x="385763" y="140303"/>
                    </a:cubicBezTo>
                    <a:lnTo>
                      <a:pt x="277368" y="79058"/>
                    </a:lnTo>
                    <a:cubicBezTo>
                      <a:pt x="306324" y="51435"/>
                      <a:pt x="336233" y="25051"/>
                      <a:pt x="367189" y="0"/>
                    </a:cubicBezTo>
                    <a:cubicBezTo>
                      <a:pt x="358521" y="2953"/>
                      <a:pt x="349949" y="5810"/>
                      <a:pt x="341567" y="8763"/>
                    </a:cubicBezTo>
                    <a:cubicBezTo>
                      <a:pt x="316611" y="29718"/>
                      <a:pt x="292227" y="51530"/>
                      <a:pt x="268700" y="74104"/>
                    </a:cubicBezTo>
                    <a:lnTo>
                      <a:pt x="223647" y="48673"/>
                    </a:lnTo>
                    <a:cubicBezTo>
                      <a:pt x="218884" y="50197"/>
                      <a:pt x="214693" y="51530"/>
                      <a:pt x="211360" y="52578"/>
                    </a:cubicBezTo>
                    <a:lnTo>
                      <a:pt x="261461" y="80963"/>
                    </a:lnTo>
                    <a:cubicBezTo>
                      <a:pt x="228695" y="112776"/>
                      <a:pt x="197453" y="146114"/>
                      <a:pt x="167640" y="180689"/>
                    </a:cubicBezTo>
                    <a:lnTo>
                      <a:pt x="88297" y="136303"/>
                    </a:lnTo>
                    <a:lnTo>
                      <a:pt x="136493" y="70771"/>
                    </a:lnTo>
                    <a:cubicBezTo>
                      <a:pt x="131921" y="71723"/>
                      <a:pt x="127254" y="72676"/>
                      <a:pt x="122492" y="73724"/>
                    </a:cubicBezTo>
                    <a:lnTo>
                      <a:pt x="79915" y="131540"/>
                    </a:lnTo>
                    <a:lnTo>
                      <a:pt x="14668" y="94869"/>
                    </a:lnTo>
                    <a:cubicBezTo>
                      <a:pt x="9811" y="95821"/>
                      <a:pt x="4953" y="96679"/>
                      <a:pt x="0" y="97631"/>
                    </a:cubicBezTo>
                    <a:lnTo>
                      <a:pt x="74295" y="139256"/>
                    </a:lnTo>
                    <a:lnTo>
                      <a:pt x="3810" y="235077"/>
                    </a:lnTo>
                    <a:cubicBezTo>
                      <a:pt x="5429" y="240887"/>
                      <a:pt x="7049" y="246888"/>
                      <a:pt x="8668" y="252889"/>
                    </a:cubicBezTo>
                    <a:cubicBezTo>
                      <a:pt x="31051" y="268319"/>
                      <a:pt x="53340" y="283655"/>
                      <a:pt x="75914" y="298800"/>
                    </a:cubicBezTo>
                    <a:cubicBezTo>
                      <a:pt x="61913" y="318707"/>
                      <a:pt x="48482" y="338900"/>
                      <a:pt x="35528" y="359378"/>
                    </a:cubicBezTo>
                    <a:cubicBezTo>
                      <a:pt x="36576" y="363760"/>
                      <a:pt x="37624" y="368141"/>
                      <a:pt x="38576" y="372618"/>
                    </a:cubicBezTo>
                    <a:cubicBezTo>
                      <a:pt x="52864" y="349377"/>
                      <a:pt x="68008" y="326517"/>
                      <a:pt x="83820" y="304038"/>
                    </a:cubicBezTo>
                    <a:cubicBezTo>
                      <a:pt x="109918" y="321564"/>
                      <a:pt x="136208" y="339090"/>
                      <a:pt x="162592" y="356330"/>
                    </a:cubicBezTo>
                    <a:cubicBezTo>
                      <a:pt x="130969" y="392335"/>
                      <a:pt x="100584" y="429483"/>
                      <a:pt x="71533" y="467868"/>
                    </a:cubicBezTo>
                    <a:cubicBezTo>
                      <a:pt x="66484" y="464249"/>
                      <a:pt x="61341" y="460725"/>
                      <a:pt x="56293" y="457200"/>
                    </a:cubicBezTo>
                    <a:cubicBezTo>
                      <a:pt x="57245" y="461582"/>
                      <a:pt x="58007" y="466058"/>
                      <a:pt x="58769" y="470440"/>
                    </a:cubicBezTo>
                    <a:cubicBezTo>
                      <a:pt x="61150" y="472059"/>
                      <a:pt x="63437" y="473774"/>
                      <a:pt x="65818" y="475393"/>
                    </a:cubicBezTo>
                    <a:cubicBezTo>
                      <a:pt x="64199" y="477584"/>
                      <a:pt x="62579" y="479775"/>
                      <a:pt x="60865" y="481965"/>
                    </a:cubicBezTo>
                    <a:cubicBezTo>
                      <a:pt x="61722" y="486346"/>
                      <a:pt x="62484" y="490633"/>
                      <a:pt x="63246" y="495014"/>
                    </a:cubicBezTo>
                    <a:cubicBezTo>
                      <a:pt x="66580" y="490252"/>
                      <a:pt x="70009" y="485585"/>
                      <a:pt x="73533" y="480917"/>
                    </a:cubicBezTo>
                    <a:cubicBezTo>
                      <a:pt x="111442" y="507587"/>
                      <a:pt x="149352" y="534162"/>
                      <a:pt x="187166" y="560832"/>
                    </a:cubicBezTo>
                    <a:cubicBezTo>
                      <a:pt x="161258" y="589026"/>
                      <a:pt x="136017" y="617792"/>
                      <a:pt x="111347" y="647129"/>
                    </a:cubicBezTo>
                    <a:lnTo>
                      <a:pt x="79058" y="617601"/>
                    </a:lnTo>
                    <a:cubicBezTo>
                      <a:pt x="79438" y="622268"/>
                      <a:pt x="79820" y="626840"/>
                      <a:pt x="80105" y="631412"/>
                    </a:cubicBezTo>
                    <a:lnTo>
                      <a:pt x="105251" y="654463"/>
                    </a:lnTo>
                    <a:cubicBezTo>
                      <a:pt x="97441" y="663797"/>
                      <a:pt x="89725" y="673132"/>
                      <a:pt x="82010" y="682562"/>
                    </a:cubicBezTo>
                    <a:cubicBezTo>
                      <a:pt x="82201" y="687610"/>
                      <a:pt x="82105" y="692658"/>
                      <a:pt x="82010" y="697706"/>
                    </a:cubicBezTo>
                    <a:cubicBezTo>
                      <a:pt x="92012" y="685324"/>
                      <a:pt x="102108" y="673037"/>
                      <a:pt x="112300" y="660845"/>
                    </a:cubicBezTo>
                    <a:lnTo>
                      <a:pt x="220028" y="759428"/>
                    </a:lnTo>
                    <a:cubicBezTo>
                      <a:pt x="196405" y="789337"/>
                      <a:pt x="173260" y="819817"/>
                      <a:pt x="150971" y="850868"/>
                    </a:cubicBezTo>
                    <a:cubicBezTo>
                      <a:pt x="154781" y="850964"/>
                      <a:pt x="158591" y="851154"/>
                      <a:pt x="162401" y="851345"/>
                    </a:cubicBezTo>
                    <a:cubicBezTo>
                      <a:pt x="183356" y="822389"/>
                      <a:pt x="204978" y="793909"/>
                      <a:pt x="227076" y="765905"/>
                    </a:cubicBezTo>
                    <a:lnTo>
                      <a:pt x="327374" y="857536"/>
                    </a:lnTo>
                    <a:cubicBezTo>
                      <a:pt x="332232" y="857726"/>
                      <a:pt x="337185" y="857917"/>
                      <a:pt x="342043" y="858108"/>
                    </a:cubicBezTo>
                    <a:lnTo>
                      <a:pt x="232982" y="758381"/>
                    </a:lnTo>
                    <a:cubicBezTo>
                      <a:pt x="261175" y="723043"/>
                      <a:pt x="290322" y="688562"/>
                      <a:pt x="320421" y="654844"/>
                    </a:cubicBezTo>
                    <a:cubicBezTo>
                      <a:pt x="365188" y="686372"/>
                      <a:pt x="409861" y="717995"/>
                      <a:pt x="454724" y="749522"/>
                    </a:cubicBezTo>
                    <a:cubicBezTo>
                      <a:pt x="421100" y="784575"/>
                      <a:pt x="389001" y="821055"/>
                      <a:pt x="358426" y="858774"/>
                    </a:cubicBezTo>
                    <a:cubicBezTo>
                      <a:pt x="362426" y="858869"/>
                      <a:pt x="366332" y="859060"/>
                      <a:pt x="370332" y="859250"/>
                    </a:cubicBezTo>
                    <a:cubicBezTo>
                      <a:pt x="399574" y="823341"/>
                      <a:pt x="430435" y="788575"/>
                      <a:pt x="462534" y="755142"/>
                    </a:cubicBezTo>
                    <a:cubicBezTo>
                      <a:pt x="505873" y="785622"/>
                      <a:pt x="549212" y="816102"/>
                      <a:pt x="592550" y="846582"/>
                    </a:cubicBezTo>
                    <a:lnTo>
                      <a:pt x="573405" y="866966"/>
                    </a:lnTo>
                    <a:cubicBezTo>
                      <a:pt x="577596" y="867061"/>
                      <a:pt x="581882" y="867251"/>
                      <a:pt x="586073" y="867442"/>
                    </a:cubicBezTo>
                    <a:lnTo>
                      <a:pt x="600456" y="852107"/>
                    </a:lnTo>
                    <a:cubicBezTo>
                      <a:pt x="608362" y="857726"/>
                      <a:pt x="616363" y="863251"/>
                      <a:pt x="624268" y="868871"/>
                    </a:cubicBezTo>
                    <a:cubicBezTo>
                      <a:pt x="628269" y="871633"/>
                      <a:pt x="632174" y="874490"/>
                      <a:pt x="636175" y="877253"/>
                    </a:cubicBezTo>
                    <a:cubicBezTo>
                      <a:pt x="637032" y="877824"/>
                      <a:pt x="637984" y="878110"/>
                      <a:pt x="638937" y="878110"/>
                    </a:cubicBezTo>
                    <a:cubicBezTo>
                      <a:pt x="640366" y="878110"/>
                      <a:pt x="641890" y="877348"/>
                      <a:pt x="642747" y="876014"/>
                    </a:cubicBezTo>
                    <a:cubicBezTo>
                      <a:pt x="644271" y="873919"/>
                      <a:pt x="643795" y="871061"/>
                      <a:pt x="641699" y="869537"/>
                    </a:cubicBezTo>
                    <a:lnTo>
                      <a:pt x="641604" y="869442"/>
                    </a:lnTo>
                    <a:close/>
                    <a:moveTo>
                      <a:pt x="431578" y="339662"/>
                    </a:moveTo>
                    <a:lnTo>
                      <a:pt x="557498" y="410242"/>
                    </a:lnTo>
                    <a:cubicBezTo>
                      <a:pt x="516826" y="444818"/>
                      <a:pt x="477298" y="480536"/>
                      <a:pt x="439007" y="517589"/>
                    </a:cubicBezTo>
                    <a:cubicBezTo>
                      <a:pt x="397955" y="493109"/>
                      <a:pt x="357092" y="468154"/>
                      <a:pt x="316516" y="442913"/>
                    </a:cubicBezTo>
                    <a:cubicBezTo>
                      <a:pt x="353759" y="407384"/>
                      <a:pt x="392144" y="372904"/>
                      <a:pt x="431578" y="339662"/>
                    </a:cubicBezTo>
                    <a:close/>
                    <a:moveTo>
                      <a:pt x="422720" y="334709"/>
                    </a:moveTo>
                    <a:cubicBezTo>
                      <a:pt x="383476" y="367951"/>
                      <a:pt x="345281" y="402241"/>
                      <a:pt x="308134" y="437674"/>
                    </a:cubicBezTo>
                    <a:cubicBezTo>
                      <a:pt x="264128" y="410337"/>
                      <a:pt x="220409" y="382524"/>
                      <a:pt x="177070" y="354330"/>
                    </a:cubicBezTo>
                    <a:cubicBezTo>
                      <a:pt x="208502" y="318992"/>
                      <a:pt x="241173" y="284798"/>
                      <a:pt x="275082" y="251936"/>
                    </a:cubicBezTo>
                    <a:lnTo>
                      <a:pt x="422720" y="334709"/>
                    </a:lnTo>
                    <a:close/>
                    <a:moveTo>
                      <a:pt x="270129" y="85820"/>
                    </a:moveTo>
                    <a:lnTo>
                      <a:pt x="377952" y="146780"/>
                    </a:lnTo>
                    <a:cubicBezTo>
                      <a:pt x="341947" y="176689"/>
                      <a:pt x="307181" y="207836"/>
                      <a:pt x="273558" y="240125"/>
                    </a:cubicBezTo>
                    <a:lnTo>
                      <a:pt x="176117" y="185452"/>
                    </a:lnTo>
                    <a:cubicBezTo>
                      <a:pt x="205930" y="150876"/>
                      <a:pt x="237268" y="117539"/>
                      <a:pt x="270129" y="85820"/>
                    </a:cubicBezTo>
                    <a:close/>
                    <a:moveTo>
                      <a:pt x="81343" y="290989"/>
                    </a:moveTo>
                    <a:cubicBezTo>
                      <a:pt x="57531" y="274892"/>
                      <a:pt x="33814" y="258699"/>
                      <a:pt x="10287" y="242411"/>
                    </a:cubicBezTo>
                    <a:lnTo>
                      <a:pt x="82677" y="144018"/>
                    </a:lnTo>
                    <a:lnTo>
                      <a:pt x="161258" y="188119"/>
                    </a:lnTo>
                    <a:cubicBezTo>
                      <a:pt x="133159" y="221266"/>
                      <a:pt x="106490" y="255556"/>
                      <a:pt x="81343" y="290989"/>
                    </a:cubicBezTo>
                    <a:close/>
                    <a:moveTo>
                      <a:pt x="89249" y="296228"/>
                    </a:moveTo>
                    <a:cubicBezTo>
                      <a:pt x="114491" y="260700"/>
                      <a:pt x="141351" y="226124"/>
                      <a:pt x="169736" y="192786"/>
                    </a:cubicBezTo>
                    <a:lnTo>
                      <a:pt x="266414" y="247079"/>
                    </a:lnTo>
                    <a:cubicBezTo>
                      <a:pt x="232696" y="279845"/>
                      <a:pt x="200216" y="313849"/>
                      <a:pt x="168974" y="349091"/>
                    </a:cubicBezTo>
                    <a:cubicBezTo>
                      <a:pt x="142208" y="331661"/>
                      <a:pt x="115729" y="314039"/>
                      <a:pt x="89249" y="296228"/>
                    </a:cubicBezTo>
                    <a:close/>
                    <a:moveTo>
                      <a:pt x="79343" y="473297"/>
                    </a:moveTo>
                    <a:cubicBezTo>
                      <a:pt x="108395" y="434816"/>
                      <a:pt x="138970" y="397574"/>
                      <a:pt x="170688" y="361569"/>
                    </a:cubicBezTo>
                    <a:cubicBezTo>
                      <a:pt x="213836" y="389668"/>
                      <a:pt x="257270" y="417290"/>
                      <a:pt x="300990" y="444437"/>
                    </a:cubicBezTo>
                    <a:cubicBezTo>
                      <a:pt x="264224" y="479870"/>
                      <a:pt x="228409" y="516350"/>
                      <a:pt x="193643" y="553784"/>
                    </a:cubicBezTo>
                    <a:cubicBezTo>
                      <a:pt x="155638" y="526923"/>
                      <a:pt x="117443" y="500158"/>
                      <a:pt x="79343" y="473297"/>
                    </a:cubicBezTo>
                    <a:close/>
                    <a:moveTo>
                      <a:pt x="225933" y="751904"/>
                    </a:moveTo>
                    <a:lnTo>
                      <a:pt x="118396" y="653510"/>
                    </a:lnTo>
                    <a:cubicBezTo>
                      <a:pt x="143351" y="623888"/>
                      <a:pt x="168878" y="594836"/>
                      <a:pt x="195072" y="566357"/>
                    </a:cubicBezTo>
                    <a:cubicBezTo>
                      <a:pt x="234220" y="594075"/>
                      <a:pt x="273367" y="621697"/>
                      <a:pt x="312611" y="649319"/>
                    </a:cubicBezTo>
                    <a:cubicBezTo>
                      <a:pt x="282797" y="682752"/>
                      <a:pt x="253937" y="716947"/>
                      <a:pt x="225933" y="751904"/>
                    </a:cubicBezTo>
                    <a:close/>
                    <a:moveTo>
                      <a:pt x="318992" y="642176"/>
                    </a:moveTo>
                    <a:cubicBezTo>
                      <a:pt x="279845" y="614553"/>
                      <a:pt x="240697" y="586931"/>
                      <a:pt x="201549" y="559308"/>
                    </a:cubicBezTo>
                    <a:cubicBezTo>
                      <a:pt x="236411" y="521684"/>
                      <a:pt x="272415" y="485204"/>
                      <a:pt x="309372" y="449675"/>
                    </a:cubicBezTo>
                    <a:cubicBezTo>
                      <a:pt x="350044" y="474917"/>
                      <a:pt x="390906" y="499967"/>
                      <a:pt x="432054" y="524447"/>
                    </a:cubicBezTo>
                    <a:cubicBezTo>
                      <a:pt x="393097" y="562451"/>
                      <a:pt x="355378" y="601694"/>
                      <a:pt x="318992" y="642176"/>
                    </a:cubicBezTo>
                    <a:close/>
                    <a:moveTo>
                      <a:pt x="461391" y="742664"/>
                    </a:moveTo>
                    <a:cubicBezTo>
                      <a:pt x="416528" y="710946"/>
                      <a:pt x="371666" y="679323"/>
                      <a:pt x="326803" y="647700"/>
                    </a:cubicBezTo>
                    <a:cubicBezTo>
                      <a:pt x="363379" y="607028"/>
                      <a:pt x="401288" y="567595"/>
                      <a:pt x="440531" y="529495"/>
                    </a:cubicBezTo>
                    <a:cubicBezTo>
                      <a:pt x="491585" y="559784"/>
                      <a:pt x="543020" y="589312"/>
                      <a:pt x="594741" y="618363"/>
                    </a:cubicBezTo>
                    <a:cubicBezTo>
                      <a:pt x="548164" y="657511"/>
                      <a:pt x="503682" y="699040"/>
                      <a:pt x="461391" y="74266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24" name="Google Shape;824;p7"/>
            <p:cNvSpPr/>
            <p:nvPr/>
          </p:nvSpPr>
          <p:spPr>
            <a:xfrm>
              <a:off x="1978269" y="2725741"/>
              <a:ext cx="1360202" cy="378569"/>
            </a:xfrm>
            <a:custGeom>
              <a:avLst/>
              <a:gdLst/>
              <a:ahLst/>
              <a:cxnLst/>
              <a:rect l="l" t="t" r="r" b="b"/>
              <a:pathLst>
                <a:path w="1360202" h="378569" extrusionOk="0">
                  <a:moveTo>
                    <a:pt x="443375" y="378570"/>
                  </a:moveTo>
                  <a:cubicBezTo>
                    <a:pt x="385559" y="378570"/>
                    <a:pt x="327742" y="375426"/>
                    <a:pt x="270497" y="368950"/>
                  </a:cubicBezTo>
                  <a:cubicBezTo>
                    <a:pt x="181533" y="358948"/>
                    <a:pt x="92855" y="341136"/>
                    <a:pt x="6844" y="315895"/>
                  </a:cubicBezTo>
                  <a:cubicBezTo>
                    <a:pt x="1796" y="314371"/>
                    <a:pt x="-1061" y="309133"/>
                    <a:pt x="368" y="304084"/>
                  </a:cubicBezTo>
                  <a:cubicBezTo>
                    <a:pt x="1796" y="299036"/>
                    <a:pt x="7130" y="296178"/>
                    <a:pt x="12179" y="297607"/>
                  </a:cubicBezTo>
                  <a:cubicBezTo>
                    <a:pt x="97142" y="322563"/>
                    <a:pt x="184772" y="340184"/>
                    <a:pt x="272592" y="349995"/>
                  </a:cubicBezTo>
                  <a:cubicBezTo>
                    <a:pt x="432898" y="367997"/>
                    <a:pt x="598823" y="360282"/>
                    <a:pt x="752461" y="327706"/>
                  </a:cubicBezTo>
                  <a:cubicBezTo>
                    <a:pt x="862570" y="304370"/>
                    <a:pt x="987443" y="277891"/>
                    <a:pt x="1127651" y="189498"/>
                  </a:cubicBezTo>
                  <a:cubicBezTo>
                    <a:pt x="1207566" y="139111"/>
                    <a:pt x="1280242" y="76437"/>
                    <a:pt x="1343488" y="3285"/>
                  </a:cubicBezTo>
                  <a:cubicBezTo>
                    <a:pt x="1346917" y="-716"/>
                    <a:pt x="1352918" y="-1097"/>
                    <a:pt x="1356918" y="2332"/>
                  </a:cubicBezTo>
                  <a:cubicBezTo>
                    <a:pt x="1360919" y="5761"/>
                    <a:pt x="1361300" y="11762"/>
                    <a:pt x="1357870" y="15762"/>
                  </a:cubicBezTo>
                  <a:cubicBezTo>
                    <a:pt x="1293291" y="90343"/>
                    <a:pt x="1219282" y="154256"/>
                    <a:pt x="1137748" y="205596"/>
                  </a:cubicBezTo>
                  <a:cubicBezTo>
                    <a:pt x="994682" y="295797"/>
                    <a:pt x="868000" y="322658"/>
                    <a:pt x="756367" y="346375"/>
                  </a:cubicBezTo>
                  <a:cubicBezTo>
                    <a:pt x="655687" y="367711"/>
                    <a:pt x="549674" y="378570"/>
                    <a:pt x="443375" y="378570"/>
                  </a:cubicBezTo>
                  <a:close/>
                </a:path>
              </a:pathLst>
            </a:custGeom>
            <a:solidFill>
              <a:srgbClr val="9D99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5" name="Google Shape;825;p7"/>
            <p:cNvSpPr/>
            <p:nvPr/>
          </p:nvSpPr>
          <p:spPr>
            <a:xfrm>
              <a:off x="2023303" y="2224026"/>
              <a:ext cx="1308629" cy="429370"/>
            </a:xfrm>
            <a:custGeom>
              <a:avLst/>
              <a:gdLst/>
              <a:ahLst/>
              <a:cxnLst/>
              <a:rect l="l" t="t" r="r" b="b"/>
              <a:pathLst>
                <a:path w="1308629" h="429370" extrusionOk="0">
                  <a:moveTo>
                    <a:pt x="85636" y="429371"/>
                  </a:moveTo>
                  <a:cubicBezTo>
                    <a:pt x="60109" y="429371"/>
                    <a:pt x="34677" y="428989"/>
                    <a:pt x="9246" y="428228"/>
                  </a:cubicBezTo>
                  <a:cubicBezTo>
                    <a:pt x="4007" y="428037"/>
                    <a:pt x="-184" y="423655"/>
                    <a:pt x="6" y="418417"/>
                  </a:cubicBezTo>
                  <a:cubicBezTo>
                    <a:pt x="197" y="413273"/>
                    <a:pt x="4388" y="409178"/>
                    <a:pt x="9531" y="409178"/>
                  </a:cubicBezTo>
                  <a:cubicBezTo>
                    <a:pt x="9626" y="409178"/>
                    <a:pt x="9722" y="409178"/>
                    <a:pt x="9817" y="409178"/>
                  </a:cubicBezTo>
                  <a:cubicBezTo>
                    <a:pt x="112211" y="412226"/>
                    <a:pt x="216129" y="409082"/>
                    <a:pt x="318618" y="399843"/>
                  </a:cubicBezTo>
                  <a:cubicBezTo>
                    <a:pt x="431298" y="389651"/>
                    <a:pt x="547884" y="379174"/>
                    <a:pt x="692760" y="337264"/>
                  </a:cubicBezTo>
                  <a:cubicBezTo>
                    <a:pt x="895261" y="278780"/>
                    <a:pt x="1044899" y="192008"/>
                    <a:pt x="1134910" y="129428"/>
                  </a:cubicBezTo>
                  <a:cubicBezTo>
                    <a:pt x="1190155" y="91043"/>
                    <a:pt x="1243305" y="48371"/>
                    <a:pt x="1292644" y="2555"/>
                  </a:cubicBezTo>
                  <a:cubicBezTo>
                    <a:pt x="1296454" y="-1064"/>
                    <a:pt x="1302550" y="-778"/>
                    <a:pt x="1306074" y="3031"/>
                  </a:cubicBezTo>
                  <a:cubicBezTo>
                    <a:pt x="1309694" y="6937"/>
                    <a:pt x="1309408" y="12938"/>
                    <a:pt x="1305598" y="16462"/>
                  </a:cubicBezTo>
                  <a:cubicBezTo>
                    <a:pt x="1255592" y="62849"/>
                    <a:pt x="1201775" y="106092"/>
                    <a:pt x="1145769" y="145049"/>
                  </a:cubicBezTo>
                  <a:cubicBezTo>
                    <a:pt x="1054614" y="208391"/>
                    <a:pt x="902976" y="296306"/>
                    <a:pt x="698094" y="355552"/>
                  </a:cubicBezTo>
                  <a:cubicBezTo>
                    <a:pt x="551504" y="397938"/>
                    <a:pt x="434061" y="408511"/>
                    <a:pt x="320427" y="418798"/>
                  </a:cubicBezTo>
                  <a:cubicBezTo>
                    <a:pt x="242513" y="425846"/>
                    <a:pt x="163836" y="429371"/>
                    <a:pt x="85636" y="429371"/>
                  </a:cubicBezTo>
                  <a:close/>
                </a:path>
              </a:pathLst>
            </a:custGeom>
            <a:solidFill>
              <a:srgbClr val="9D99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6" name="Google Shape;826;p7"/>
            <p:cNvSpPr/>
            <p:nvPr/>
          </p:nvSpPr>
          <p:spPr>
            <a:xfrm>
              <a:off x="2372624" y="2952203"/>
              <a:ext cx="241874" cy="228408"/>
            </a:xfrm>
            <a:custGeom>
              <a:avLst/>
              <a:gdLst/>
              <a:ahLst/>
              <a:cxnLst/>
              <a:rect l="l" t="t" r="r" b="b"/>
              <a:pathLst>
                <a:path w="241874" h="228408" extrusionOk="0">
                  <a:moveTo>
                    <a:pt x="132348" y="93"/>
                  </a:moveTo>
                  <a:cubicBezTo>
                    <a:pt x="135205" y="-2"/>
                    <a:pt x="137587" y="2093"/>
                    <a:pt x="137682" y="4951"/>
                  </a:cubicBezTo>
                  <a:lnTo>
                    <a:pt x="139554" y="44308"/>
                  </a:lnTo>
                  <a:lnTo>
                    <a:pt x="152160" y="11333"/>
                  </a:lnTo>
                  <a:cubicBezTo>
                    <a:pt x="153207" y="8666"/>
                    <a:pt x="156160" y="7427"/>
                    <a:pt x="158732" y="8380"/>
                  </a:cubicBezTo>
                  <a:cubicBezTo>
                    <a:pt x="161399" y="9428"/>
                    <a:pt x="162637" y="12380"/>
                    <a:pt x="161685" y="14952"/>
                  </a:cubicBezTo>
                  <a:lnTo>
                    <a:pt x="147051" y="53231"/>
                  </a:lnTo>
                  <a:lnTo>
                    <a:pt x="171781" y="20382"/>
                  </a:lnTo>
                  <a:cubicBezTo>
                    <a:pt x="173495" y="18096"/>
                    <a:pt x="176638" y="17715"/>
                    <a:pt x="178924" y="19334"/>
                  </a:cubicBezTo>
                  <a:cubicBezTo>
                    <a:pt x="181210" y="21049"/>
                    <a:pt x="181591" y="24192"/>
                    <a:pt x="179972" y="26478"/>
                  </a:cubicBezTo>
                  <a:lnTo>
                    <a:pt x="154885" y="59802"/>
                  </a:lnTo>
                  <a:lnTo>
                    <a:pt x="159336" y="61647"/>
                  </a:lnTo>
                  <a:lnTo>
                    <a:pt x="180163" y="41336"/>
                  </a:lnTo>
                  <a:cubicBezTo>
                    <a:pt x="182163" y="39336"/>
                    <a:pt x="185402" y="39431"/>
                    <a:pt x="187402" y="41432"/>
                  </a:cubicBezTo>
                  <a:cubicBezTo>
                    <a:pt x="189402" y="43432"/>
                    <a:pt x="189307" y="46670"/>
                    <a:pt x="187307" y="48671"/>
                  </a:cubicBezTo>
                  <a:lnTo>
                    <a:pt x="169626" y="65912"/>
                  </a:lnTo>
                  <a:lnTo>
                    <a:pt x="172342" y="67038"/>
                  </a:lnTo>
                  <a:lnTo>
                    <a:pt x="198832" y="47051"/>
                  </a:lnTo>
                  <a:cubicBezTo>
                    <a:pt x="201118" y="45337"/>
                    <a:pt x="204261" y="45813"/>
                    <a:pt x="205976" y="48099"/>
                  </a:cubicBezTo>
                  <a:cubicBezTo>
                    <a:pt x="207690" y="50385"/>
                    <a:pt x="207214" y="53528"/>
                    <a:pt x="204928" y="55243"/>
                  </a:cubicBezTo>
                  <a:lnTo>
                    <a:pt x="178230" y="75387"/>
                  </a:lnTo>
                  <a:lnTo>
                    <a:pt x="178482" y="75761"/>
                  </a:lnTo>
                  <a:lnTo>
                    <a:pt x="217787" y="59434"/>
                  </a:lnTo>
                  <a:cubicBezTo>
                    <a:pt x="220359" y="58387"/>
                    <a:pt x="223407" y="59625"/>
                    <a:pt x="224454" y="62197"/>
                  </a:cubicBezTo>
                  <a:cubicBezTo>
                    <a:pt x="225502" y="64768"/>
                    <a:pt x="224264" y="67816"/>
                    <a:pt x="221692" y="68864"/>
                  </a:cubicBezTo>
                  <a:lnTo>
                    <a:pt x="206598" y="75134"/>
                  </a:lnTo>
                  <a:lnTo>
                    <a:pt x="207500" y="75341"/>
                  </a:lnTo>
                  <a:cubicBezTo>
                    <a:pt x="209024" y="77722"/>
                    <a:pt x="208262" y="80865"/>
                    <a:pt x="205881" y="82389"/>
                  </a:cubicBezTo>
                  <a:lnTo>
                    <a:pt x="196434" y="88242"/>
                  </a:lnTo>
                  <a:lnTo>
                    <a:pt x="225979" y="80485"/>
                  </a:lnTo>
                  <a:cubicBezTo>
                    <a:pt x="228741" y="79723"/>
                    <a:pt x="231503" y="81437"/>
                    <a:pt x="232170" y="84104"/>
                  </a:cubicBezTo>
                  <a:cubicBezTo>
                    <a:pt x="232932" y="86866"/>
                    <a:pt x="231217" y="89629"/>
                    <a:pt x="228550" y="90296"/>
                  </a:cubicBezTo>
                  <a:lnTo>
                    <a:pt x="189374" y="100582"/>
                  </a:lnTo>
                  <a:lnTo>
                    <a:pt x="190131" y="104327"/>
                  </a:lnTo>
                  <a:lnTo>
                    <a:pt x="197879" y="103345"/>
                  </a:lnTo>
                  <a:cubicBezTo>
                    <a:pt x="210071" y="101440"/>
                    <a:pt x="222644" y="99440"/>
                    <a:pt x="233503" y="98868"/>
                  </a:cubicBezTo>
                  <a:cubicBezTo>
                    <a:pt x="236455" y="98582"/>
                    <a:pt x="238741" y="100868"/>
                    <a:pt x="238837" y="103726"/>
                  </a:cubicBezTo>
                  <a:cubicBezTo>
                    <a:pt x="239027" y="106583"/>
                    <a:pt x="236836" y="108965"/>
                    <a:pt x="233979" y="109060"/>
                  </a:cubicBezTo>
                  <a:cubicBezTo>
                    <a:pt x="223597" y="109631"/>
                    <a:pt x="211309" y="111536"/>
                    <a:pt x="199403" y="113441"/>
                  </a:cubicBezTo>
                  <a:lnTo>
                    <a:pt x="196761" y="113855"/>
                  </a:lnTo>
                  <a:lnTo>
                    <a:pt x="226264" y="115727"/>
                  </a:lnTo>
                  <a:cubicBezTo>
                    <a:pt x="229122" y="115917"/>
                    <a:pt x="231217" y="118299"/>
                    <a:pt x="231027" y="121156"/>
                  </a:cubicBezTo>
                  <a:cubicBezTo>
                    <a:pt x="230836" y="124013"/>
                    <a:pt x="228455" y="126014"/>
                    <a:pt x="225597" y="125919"/>
                  </a:cubicBezTo>
                  <a:lnTo>
                    <a:pt x="208146" y="124806"/>
                  </a:lnTo>
                  <a:lnTo>
                    <a:pt x="238646" y="136682"/>
                  </a:lnTo>
                  <a:cubicBezTo>
                    <a:pt x="241313" y="137730"/>
                    <a:pt x="242551" y="140683"/>
                    <a:pt x="241504" y="143255"/>
                  </a:cubicBezTo>
                  <a:cubicBezTo>
                    <a:pt x="240837" y="145255"/>
                    <a:pt x="238932" y="146493"/>
                    <a:pt x="236836" y="146493"/>
                  </a:cubicBezTo>
                  <a:cubicBezTo>
                    <a:pt x="236265" y="146493"/>
                    <a:pt x="235598" y="146398"/>
                    <a:pt x="235027" y="146112"/>
                  </a:cubicBezTo>
                  <a:lnTo>
                    <a:pt x="189138" y="128251"/>
                  </a:lnTo>
                  <a:lnTo>
                    <a:pt x="188941" y="129211"/>
                  </a:lnTo>
                  <a:lnTo>
                    <a:pt x="222835" y="161161"/>
                  </a:lnTo>
                  <a:cubicBezTo>
                    <a:pt x="224930" y="163066"/>
                    <a:pt x="225025" y="166304"/>
                    <a:pt x="223025" y="168400"/>
                  </a:cubicBezTo>
                  <a:cubicBezTo>
                    <a:pt x="221977" y="169448"/>
                    <a:pt x="220644" y="170019"/>
                    <a:pt x="219310" y="170019"/>
                  </a:cubicBezTo>
                  <a:cubicBezTo>
                    <a:pt x="218072" y="170019"/>
                    <a:pt x="216834" y="169543"/>
                    <a:pt x="215786" y="168591"/>
                  </a:cubicBezTo>
                  <a:lnTo>
                    <a:pt x="199050" y="152814"/>
                  </a:lnTo>
                  <a:lnTo>
                    <a:pt x="195880" y="155160"/>
                  </a:lnTo>
                  <a:lnTo>
                    <a:pt x="194592" y="154933"/>
                  </a:lnTo>
                  <a:lnTo>
                    <a:pt x="216929" y="182688"/>
                  </a:lnTo>
                  <a:cubicBezTo>
                    <a:pt x="218453" y="185069"/>
                    <a:pt x="217691" y="188212"/>
                    <a:pt x="215310" y="189736"/>
                  </a:cubicBezTo>
                  <a:cubicBezTo>
                    <a:pt x="212929" y="191260"/>
                    <a:pt x="209785" y="190498"/>
                    <a:pt x="208261" y="188117"/>
                  </a:cubicBezTo>
                  <a:cubicBezTo>
                    <a:pt x="201832" y="177830"/>
                    <a:pt x="193355" y="167114"/>
                    <a:pt x="184128" y="156899"/>
                  </a:cubicBezTo>
                  <a:lnTo>
                    <a:pt x="178728" y="151577"/>
                  </a:lnTo>
                  <a:lnTo>
                    <a:pt x="173690" y="159038"/>
                  </a:lnTo>
                  <a:lnTo>
                    <a:pt x="195879" y="186212"/>
                  </a:lnTo>
                  <a:cubicBezTo>
                    <a:pt x="197689" y="188403"/>
                    <a:pt x="197308" y="191642"/>
                    <a:pt x="195117" y="193356"/>
                  </a:cubicBezTo>
                  <a:cubicBezTo>
                    <a:pt x="194260" y="194118"/>
                    <a:pt x="193117" y="194499"/>
                    <a:pt x="191974" y="194499"/>
                  </a:cubicBezTo>
                  <a:cubicBezTo>
                    <a:pt x="190450" y="194499"/>
                    <a:pt x="189021" y="193833"/>
                    <a:pt x="187973" y="192594"/>
                  </a:cubicBezTo>
                  <a:lnTo>
                    <a:pt x="166578" y="166392"/>
                  </a:lnTo>
                  <a:lnTo>
                    <a:pt x="167226" y="168598"/>
                  </a:lnTo>
                  <a:lnTo>
                    <a:pt x="173115" y="179164"/>
                  </a:lnTo>
                  <a:lnTo>
                    <a:pt x="171739" y="183950"/>
                  </a:lnTo>
                  <a:lnTo>
                    <a:pt x="172468" y="186432"/>
                  </a:lnTo>
                  <a:lnTo>
                    <a:pt x="174639" y="190688"/>
                  </a:lnTo>
                  <a:cubicBezTo>
                    <a:pt x="175877" y="193165"/>
                    <a:pt x="174924" y="196308"/>
                    <a:pt x="172448" y="197546"/>
                  </a:cubicBezTo>
                  <a:cubicBezTo>
                    <a:pt x="171781" y="197927"/>
                    <a:pt x="171019" y="198118"/>
                    <a:pt x="170162" y="198118"/>
                  </a:cubicBezTo>
                  <a:cubicBezTo>
                    <a:pt x="168257" y="198118"/>
                    <a:pt x="166543" y="197070"/>
                    <a:pt x="165590" y="195356"/>
                  </a:cubicBezTo>
                  <a:lnTo>
                    <a:pt x="163621" y="191496"/>
                  </a:lnTo>
                  <a:lnTo>
                    <a:pt x="163304" y="191260"/>
                  </a:lnTo>
                  <a:lnTo>
                    <a:pt x="163035" y="190348"/>
                  </a:lnTo>
                  <a:lnTo>
                    <a:pt x="157838" y="180160"/>
                  </a:lnTo>
                  <a:lnTo>
                    <a:pt x="157303" y="208119"/>
                  </a:lnTo>
                  <a:cubicBezTo>
                    <a:pt x="156922" y="210691"/>
                    <a:pt x="154731" y="212405"/>
                    <a:pt x="152350" y="212405"/>
                  </a:cubicBezTo>
                  <a:cubicBezTo>
                    <a:pt x="152064" y="212405"/>
                    <a:pt x="151683" y="212405"/>
                    <a:pt x="151397" y="212310"/>
                  </a:cubicBezTo>
                  <a:cubicBezTo>
                    <a:pt x="148635" y="211834"/>
                    <a:pt x="146825" y="209072"/>
                    <a:pt x="147301" y="206310"/>
                  </a:cubicBezTo>
                  <a:cubicBezTo>
                    <a:pt x="148825" y="198166"/>
                    <a:pt x="148968" y="189808"/>
                    <a:pt x="147778" y="181640"/>
                  </a:cubicBezTo>
                  <a:lnTo>
                    <a:pt x="145961" y="175961"/>
                  </a:lnTo>
                  <a:lnTo>
                    <a:pt x="136229" y="177937"/>
                  </a:lnTo>
                  <a:lnTo>
                    <a:pt x="144158" y="217645"/>
                  </a:lnTo>
                  <a:cubicBezTo>
                    <a:pt x="144730" y="220407"/>
                    <a:pt x="142920" y="223074"/>
                    <a:pt x="140158" y="223645"/>
                  </a:cubicBezTo>
                  <a:cubicBezTo>
                    <a:pt x="139872" y="223741"/>
                    <a:pt x="139586" y="223741"/>
                    <a:pt x="139205" y="223741"/>
                  </a:cubicBezTo>
                  <a:cubicBezTo>
                    <a:pt x="136824" y="223741"/>
                    <a:pt x="134729" y="222026"/>
                    <a:pt x="134157" y="219645"/>
                  </a:cubicBezTo>
                  <a:lnTo>
                    <a:pt x="126233" y="179967"/>
                  </a:lnTo>
                  <a:lnTo>
                    <a:pt x="125966" y="180021"/>
                  </a:lnTo>
                  <a:lnTo>
                    <a:pt x="122228" y="179266"/>
                  </a:lnTo>
                  <a:lnTo>
                    <a:pt x="121775" y="221835"/>
                  </a:lnTo>
                  <a:cubicBezTo>
                    <a:pt x="121775" y="224693"/>
                    <a:pt x="119489" y="226979"/>
                    <a:pt x="116727" y="226979"/>
                  </a:cubicBezTo>
                  <a:cubicBezTo>
                    <a:pt x="113869" y="226979"/>
                    <a:pt x="111583" y="224597"/>
                    <a:pt x="111583" y="221835"/>
                  </a:cubicBezTo>
                  <a:lnTo>
                    <a:pt x="111880" y="194271"/>
                  </a:lnTo>
                  <a:lnTo>
                    <a:pt x="108726" y="206977"/>
                  </a:lnTo>
                  <a:cubicBezTo>
                    <a:pt x="108726" y="209644"/>
                    <a:pt x="106440" y="211834"/>
                    <a:pt x="103678" y="211834"/>
                  </a:cubicBezTo>
                  <a:cubicBezTo>
                    <a:pt x="103582" y="211834"/>
                    <a:pt x="103582" y="211834"/>
                    <a:pt x="103487" y="211834"/>
                  </a:cubicBezTo>
                  <a:cubicBezTo>
                    <a:pt x="100630" y="211739"/>
                    <a:pt x="98439" y="209358"/>
                    <a:pt x="98534" y="206596"/>
                  </a:cubicBezTo>
                  <a:lnTo>
                    <a:pt x="106129" y="176012"/>
                  </a:lnTo>
                  <a:lnTo>
                    <a:pt x="105008" y="175785"/>
                  </a:lnTo>
                  <a:lnTo>
                    <a:pt x="89771" y="224884"/>
                  </a:lnTo>
                  <a:cubicBezTo>
                    <a:pt x="89104" y="226979"/>
                    <a:pt x="87104" y="228408"/>
                    <a:pt x="84913" y="228408"/>
                  </a:cubicBezTo>
                  <a:cubicBezTo>
                    <a:pt x="84437" y="228408"/>
                    <a:pt x="83865" y="228313"/>
                    <a:pt x="83389" y="228217"/>
                  </a:cubicBezTo>
                  <a:cubicBezTo>
                    <a:pt x="80722" y="227360"/>
                    <a:pt x="79198" y="224503"/>
                    <a:pt x="80055" y="221836"/>
                  </a:cubicBezTo>
                  <a:lnTo>
                    <a:pt x="88068" y="196017"/>
                  </a:lnTo>
                  <a:lnTo>
                    <a:pt x="85771" y="197166"/>
                  </a:lnTo>
                  <a:cubicBezTo>
                    <a:pt x="83104" y="196308"/>
                    <a:pt x="81580" y="193451"/>
                    <a:pt x="82532" y="190688"/>
                  </a:cubicBezTo>
                  <a:lnTo>
                    <a:pt x="92833" y="169822"/>
                  </a:lnTo>
                  <a:lnTo>
                    <a:pt x="88470" y="166880"/>
                  </a:lnTo>
                  <a:lnTo>
                    <a:pt x="86913" y="171067"/>
                  </a:lnTo>
                  <a:cubicBezTo>
                    <a:pt x="84056" y="179831"/>
                    <a:pt x="81103" y="188974"/>
                    <a:pt x="76627" y="198595"/>
                  </a:cubicBezTo>
                  <a:cubicBezTo>
                    <a:pt x="75864" y="200405"/>
                    <a:pt x="73960" y="201452"/>
                    <a:pt x="72054" y="201452"/>
                  </a:cubicBezTo>
                  <a:cubicBezTo>
                    <a:pt x="71388" y="201452"/>
                    <a:pt x="70626" y="201262"/>
                    <a:pt x="69959" y="200976"/>
                  </a:cubicBezTo>
                  <a:cubicBezTo>
                    <a:pt x="67387" y="199833"/>
                    <a:pt x="66244" y="196785"/>
                    <a:pt x="67482" y="194213"/>
                  </a:cubicBezTo>
                  <a:cubicBezTo>
                    <a:pt x="71673" y="185165"/>
                    <a:pt x="74436" y="176687"/>
                    <a:pt x="77293" y="167829"/>
                  </a:cubicBezTo>
                  <a:lnTo>
                    <a:pt x="78582" y="163962"/>
                  </a:lnTo>
                  <a:lnTo>
                    <a:pt x="48147" y="206309"/>
                  </a:lnTo>
                  <a:cubicBezTo>
                    <a:pt x="47194" y="207643"/>
                    <a:pt x="45575" y="208405"/>
                    <a:pt x="43956" y="208405"/>
                  </a:cubicBezTo>
                  <a:cubicBezTo>
                    <a:pt x="42908" y="208405"/>
                    <a:pt x="41860" y="208119"/>
                    <a:pt x="41003" y="207452"/>
                  </a:cubicBezTo>
                  <a:cubicBezTo>
                    <a:pt x="38717" y="205833"/>
                    <a:pt x="38145" y="202595"/>
                    <a:pt x="39860" y="200309"/>
                  </a:cubicBezTo>
                  <a:lnTo>
                    <a:pt x="55523" y="178515"/>
                  </a:lnTo>
                  <a:lnTo>
                    <a:pt x="50909" y="178211"/>
                  </a:lnTo>
                  <a:cubicBezTo>
                    <a:pt x="49099" y="176116"/>
                    <a:pt x="49290" y="172877"/>
                    <a:pt x="51385" y="170972"/>
                  </a:cubicBezTo>
                  <a:lnTo>
                    <a:pt x="73381" y="151972"/>
                  </a:lnTo>
                  <a:lnTo>
                    <a:pt x="70843" y="148210"/>
                  </a:lnTo>
                  <a:lnTo>
                    <a:pt x="31383" y="168686"/>
                  </a:lnTo>
                  <a:cubicBezTo>
                    <a:pt x="30716" y="169067"/>
                    <a:pt x="29859" y="169257"/>
                    <a:pt x="29097" y="169257"/>
                  </a:cubicBezTo>
                  <a:cubicBezTo>
                    <a:pt x="27287" y="169257"/>
                    <a:pt x="25478" y="168210"/>
                    <a:pt x="24525" y="166495"/>
                  </a:cubicBezTo>
                  <a:cubicBezTo>
                    <a:pt x="23191" y="164018"/>
                    <a:pt x="24239" y="160875"/>
                    <a:pt x="26716" y="159637"/>
                  </a:cubicBezTo>
                  <a:lnTo>
                    <a:pt x="52902" y="146048"/>
                  </a:lnTo>
                  <a:lnTo>
                    <a:pt x="31954" y="152302"/>
                  </a:lnTo>
                  <a:cubicBezTo>
                    <a:pt x="31001" y="152779"/>
                    <a:pt x="30144" y="152969"/>
                    <a:pt x="29287" y="152969"/>
                  </a:cubicBezTo>
                  <a:cubicBezTo>
                    <a:pt x="27573" y="152969"/>
                    <a:pt x="25858" y="152112"/>
                    <a:pt x="24905" y="150493"/>
                  </a:cubicBezTo>
                  <a:cubicBezTo>
                    <a:pt x="23477" y="148111"/>
                    <a:pt x="24239" y="144968"/>
                    <a:pt x="26715" y="143540"/>
                  </a:cubicBezTo>
                  <a:lnTo>
                    <a:pt x="63621" y="132517"/>
                  </a:lnTo>
                  <a:lnTo>
                    <a:pt x="62138" y="125177"/>
                  </a:lnTo>
                  <a:lnTo>
                    <a:pt x="5761" y="132776"/>
                  </a:lnTo>
                  <a:cubicBezTo>
                    <a:pt x="5570" y="132681"/>
                    <a:pt x="5284" y="132776"/>
                    <a:pt x="5094" y="132776"/>
                  </a:cubicBezTo>
                  <a:cubicBezTo>
                    <a:pt x="2617" y="132776"/>
                    <a:pt x="427" y="130871"/>
                    <a:pt x="46" y="128395"/>
                  </a:cubicBezTo>
                  <a:cubicBezTo>
                    <a:pt x="-335" y="125633"/>
                    <a:pt x="1665" y="123061"/>
                    <a:pt x="4427" y="122680"/>
                  </a:cubicBezTo>
                  <a:lnTo>
                    <a:pt x="39721" y="117923"/>
                  </a:lnTo>
                  <a:lnTo>
                    <a:pt x="5951" y="114203"/>
                  </a:lnTo>
                  <a:cubicBezTo>
                    <a:pt x="3188" y="113917"/>
                    <a:pt x="1093" y="111345"/>
                    <a:pt x="1474" y="108583"/>
                  </a:cubicBezTo>
                  <a:cubicBezTo>
                    <a:pt x="1760" y="105821"/>
                    <a:pt x="4236" y="103820"/>
                    <a:pt x="7094" y="104106"/>
                  </a:cubicBezTo>
                  <a:lnTo>
                    <a:pt x="53343" y="109197"/>
                  </a:lnTo>
                  <a:lnTo>
                    <a:pt x="18428" y="87724"/>
                  </a:lnTo>
                  <a:cubicBezTo>
                    <a:pt x="16047" y="86200"/>
                    <a:pt x="15285" y="83152"/>
                    <a:pt x="16714" y="80675"/>
                  </a:cubicBezTo>
                  <a:cubicBezTo>
                    <a:pt x="18238" y="78294"/>
                    <a:pt x="21286" y="77532"/>
                    <a:pt x="23762" y="78961"/>
                  </a:cubicBezTo>
                  <a:lnTo>
                    <a:pt x="63145" y="103181"/>
                  </a:lnTo>
                  <a:lnTo>
                    <a:pt x="63359" y="102479"/>
                  </a:lnTo>
                  <a:lnTo>
                    <a:pt x="25857" y="76007"/>
                  </a:lnTo>
                  <a:cubicBezTo>
                    <a:pt x="23286" y="74864"/>
                    <a:pt x="22143" y="71816"/>
                    <a:pt x="23381" y="69244"/>
                  </a:cubicBezTo>
                  <a:cubicBezTo>
                    <a:pt x="24524" y="66673"/>
                    <a:pt x="27572" y="65530"/>
                    <a:pt x="30144" y="66768"/>
                  </a:cubicBezTo>
                  <a:lnTo>
                    <a:pt x="66452" y="92365"/>
                  </a:lnTo>
                  <a:lnTo>
                    <a:pt x="67018" y="90513"/>
                  </a:lnTo>
                  <a:lnTo>
                    <a:pt x="35954" y="54100"/>
                  </a:lnTo>
                  <a:cubicBezTo>
                    <a:pt x="34144" y="51909"/>
                    <a:pt x="34335" y="48766"/>
                    <a:pt x="36525" y="46861"/>
                  </a:cubicBezTo>
                  <a:cubicBezTo>
                    <a:pt x="38716" y="45051"/>
                    <a:pt x="41860" y="45242"/>
                    <a:pt x="43765" y="47433"/>
                  </a:cubicBezTo>
                  <a:lnTo>
                    <a:pt x="70580" y="78865"/>
                  </a:lnTo>
                  <a:lnTo>
                    <a:pt x="71159" y="76971"/>
                  </a:lnTo>
                  <a:lnTo>
                    <a:pt x="75488" y="73405"/>
                  </a:lnTo>
                  <a:lnTo>
                    <a:pt x="44717" y="39527"/>
                  </a:lnTo>
                  <a:cubicBezTo>
                    <a:pt x="42812" y="37432"/>
                    <a:pt x="43003" y="34193"/>
                    <a:pt x="45098" y="32288"/>
                  </a:cubicBezTo>
                  <a:cubicBezTo>
                    <a:pt x="47194" y="30383"/>
                    <a:pt x="50432" y="30574"/>
                    <a:pt x="52337" y="32669"/>
                  </a:cubicBezTo>
                  <a:lnTo>
                    <a:pt x="83411" y="66880"/>
                  </a:lnTo>
                  <a:lnTo>
                    <a:pt x="89307" y="62023"/>
                  </a:lnTo>
                  <a:lnTo>
                    <a:pt x="75007" y="36479"/>
                  </a:lnTo>
                  <a:cubicBezTo>
                    <a:pt x="73673" y="34003"/>
                    <a:pt x="74531" y="30859"/>
                    <a:pt x="77007" y="29526"/>
                  </a:cubicBezTo>
                  <a:cubicBezTo>
                    <a:pt x="79484" y="28192"/>
                    <a:pt x="82627" y="29050"/>
                    <a:pt x="83960" y="31526"/>
                  </a:cubicBezTo>
                  <a:lnTo>
                    <a:pt x="97333" y="55413"/>
                  </a:lnTo>
                  <a:lnTo>
                    <a:pt x="100247" y="53013"/>
                  </a:lnTo>
                  <a:lnTo>
                    <a:pt x="101483" y="52763"/>
                  </a:lnTo>
                  <a:lnTo>
                    <a:pt x="87961" y="24287"/>
                  </a:lnTo>
                  <a:cubicBezTo>
                    <a:pt x="86723" y="21715"/>
                    <a:pt x="87866" y="18667"/>
                    <a:pt x="90342" y="17524"/>
                  </a:cubicBezTo>
                  <a:cubicBezTo>
                    <a:pt x="92914" y="16286"/>
                    <a:pt x="95962" y="17429"/>
                    <a:pt x="97105" y="19905"/>
                  </a:cubicBezTo>
                  <a:lnTo>
                    <a:pt x="111724" y="50693"/>
                  </a:lnTo>
                  <a:lnTo>
                    <a:pt x="114240" y="50184"/>
                  </a:lnTo>
                  <a:lnTo>
                    <a:pt x="102439" y="6475"/>
                  </a:lnTo>
                  <a:cubicBezTo>
                    <a:pt x="101677" y="3713"/>
                    <a:pt x="103296" y="950"/>
                    <a:pt x="106059" y="188"/>
                  </a:cubicBezTo>
                  <a:cubicBezTo>
                    <a:pt x="108726" y="-574"/>
                    <a:pt x="111583" y="1046"/>
                    <a:pt x="112345" y="3808"/>
                  </a:cubicBezTo>
                  <a:lnTo>
                    <a:pt x="124317" y="48147"/>
                  </a:lnTo>
                  <a:lnTo>
                    <a:pt x="125966" y="47814"/>
                  </a:lnTo>
                  <a:lnTo>
                    <a:pt x="129577" y="49311"/>
                  </a:lnTo>
                  <a:lnTo>
                    <a:pt x="127490" y="5427"/>
                  </a:lnTo>
                  <a:cubicBezTo>
                    <a:pt x="127395" y="2569"/>
                    <a:pt x="129490" y="188"/>
                    <a:pt x="132348" y="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7" name="Google Shape;827;p7"/>
            <p:cNvSpPr/>
            <p:nvPr/>
          </p:nvSpPr>
          <p:spPr>
            <a:xfrm>
              <a:off x="3168747" y="2640704"/>
              <a:ext cx="265494" cy="263797"/>
            </a:xfrm>
            <a:custGeom>
              <a:avLst/>
              <a:gdLst/>
              <a:ahLst/>
              <a:cxnLst/>
              <a:rect l="l" t="t" r="r" b="b"/>
              <a:pathLst>
                <a:path w="265494" h="263797" extrusionOk="0">
                  <a:moveTo>
                    <a:pt x="147380" y="10"/>
                  </a:moveTo>
                  <a:cubicBezTo>
                    <a:pt x="150523" y="-180"/>
                    <a:pt x="153190" y="2296"/>
                    <a:pt x="153286" y="5630"/>
                  </a:cubicBezTo>
                  <a:lnTo>
                    <a:pt x="155147" y="59245"/>
                  </a:lnTo>
                  <a:lnTo>
                    <a:pt x="156905" y="59256"/>
                  </a:lnTo>
                  <a:lnTo>
                    <a:pt x="160797" y="61024"/>
                  </a:lnTo>
                  <a:lnTo>
                    <a:pt x="169478" y="11059"/>
                  </a:lnTo>
                  <a:cubicBezTo>
                    <a:pt x="170049" y="7821"/>
                    <a:pt x="173002" y="5630"/>
                    <a:pt x="176146" y="6106"/>
                  </a:cubicBezTo>
                  <a:cubicBezTo>
                    <a:pt x="179193" y="6678"/>
                    <a:pt x="181289" y="9726"/>
                    <a:pt x="180717" y="12964"/>
                  </a:cubicBezTo>
                  <a:lnTo>
                    <a:pt x="172868" y="58142"/>
                  </a:lnTo>
                  <a:lnTo>
                    <a:pt x="194624" y="23823"/>
                  </a:lnTo>
                  <a:cubicBezTo>
                    <a:pt x="196338" y="21061"/>
                    <a:pt x="199862" y="20299"/>
                    <a:pt x="202529" y="22013"/>
                  </a:cubicBezTo>
                  <a:cubicBezTo>
                    <a:pt x="205101" y="23823"/>
                    <a:pt x="205863" y="27442"/>
                    <a:pt x="204053" y="30300"/>
                  </a:cubicBezTo>
                  <a:lnTo>
                    <a:pt x="179260" y="69412"/>
                  </a:lnTo>
                  <a:lnTo>
                    <a:pt x="179569" y="69553"/>
                  </a:lnTo>
                  <a:lnTo>
                    <a:pt x="213578" y="38872"/>
                  </a:lnTo>
                  <a:cubicBezTo>
                    <a:pt x="215960" y="36681"/>
                    <a:pt x="219579" y="36967"/>
                    <a:pt x="221579" y="39444"/>
                  </a:cubicBezTo>
                  <a:cubicBezTo>
                    <a:pt x="223579" y="41920"/>
                    <a:pt x="223294" y="45730"/>
                    <a:pt x="220912" y="47826"/>
                  </a:cubicBezTo>
                  <a:lnTo>
                    <a:pt x="188052" y="77471"/>
                  </a:lnTo>
                  <a:lnTo>
                    <a:pt x="191361" y="81920"/>
                  </a:lnTo>
                  <a:lnTo>
                    <a:pt x="217484" y="64685"/>
                  </a:lnTo>
                  <a:cubicBezTo>
                    <a:pt x="220151" y="62971"/>
                    <a:pt x="223675" y="63733"/>
                    <a:pt x="225294" y="66495"/>
                  </a:cubicBezTo>
                  <a:cubicBezTo>
                    <a:pt x="226913" y="69257"/>
                    <a:pt x="226056" y="72972"/>
                    <a:pt x="223389" y="74782"/>
                  </a:cubicBezTo>
                  <a:lnTo>
                    <a:pt x="198344" y="91306"/>
                  </a:lnTo>
                  <a:lnTo>
                    <a:pt x="200029" y="93571"/>
                  </a:lnTo>
                  <a:lnTo>
                    <a:pt x="236343" y="75830"/>
                  </a:lnTo>
                  <a:cubicBezTo>
                    <a:pt x="239200" y="74401"/>
                    <a:pt x="242629" y="75735"/>
                    <a:pt x="243868" y="78687"/>
                  </a:cubicBezTo>
                  <a:cubicBezTo>
                    <a:pt x="245106" y="81640"/>
                    <a:pt x="243868" y="85260"/>
                    <a:pt x="241010" y="86593"/>
                  </a:cubicBezTo>
                  <a:lnTo>
                    <a:pt x="207145" y="103137"/>
                  </a:lnTo>
                  <a:lnTo>
                    <a:pt x="207552" y="103684"/>
                  </a:lnTo>
                  <a:lnTo>
                    <a:pt x="253774" y="94499"/>
                  </a:lnTo>
                  <a:cubicBezTo>
                    <a:pt x="256822" y="93927"/>
                    <a:pt x="259775" y="96023"/>
                    <a:pt x="260346" y="99261"/>
                  </a:cubicBezTo>
                  <a:cubicBezTo>
                    <a:pt x="260822" y="102500"/>
                    <a:pt x="258727" y="105643"/>
                    <a:pt x="255679" y="106215"/>
                  </a:cubicBezTo>
                  <a:lnTo>
                    <a:pt x="237878" y="109752"/>
                  </a:lnTo>
                  <a:lnTo>
                    <a:pt x="238438" y="110025"/>
                  </a:lnTo>
                  <a:cubicBezTo>
                    <a:pt x="239486" y="113168"/>
                    <a:pt x="237867" y="116597"/>
                    <a:pt x="234914" y="117645"/>
                  </a:cubicBezTo>
                  <a:lnTo>
                    <a:pt x="222905" y="122259"/>
                  </a:lnTo>
                  <a:lnTo>
                    <a:pt x="257489" y="120407"/>
                  </a:lnTo>
                  <a:cubicBezTo>
                    <a:pt x="260632" y="120217"/>
                    <a:pt x="263299" y="122788"/>
                    <a:pt x="263299" y="126027"/>
                  </a:cubicBezTo>
                  <a:cubicBezTo>
                    <a:pt x="263395" y="129360"/>
                    <a:pt x="260918" y="132123"/>
                    <a:pt x="257775" y="132313"/>
                  </a:cubicBezTo>
                  <a:lnTo>
                    <a:pt x="210998" y="134818"/>
                  </a:lnTo>
                  <a:lnTo>
                    <a:pt x="211286" y="139117"/>
                  </a:lnTo>
                  <a:lnTo>
                    <a:pt x="221008" y="139933"/>
                  </a:lnTo>
                  <a:cubicBezTo>
                    <a:pt x="234724" y="140600"/>
                    <a:pt x="248821" y="141362"/>
                    <a:pt x="260822" y="143266"/>
                  </a:cubicBezTo>
                  <a:cubicBezTo>
                    <a:pt x="264061" y="143647"/>
                    <a:pt x="265966" y="146791"/>
                    <a:pt x="265394" y="150125"/>
                  </a:cubicBezTo>
                  <a:cubicBezTo>
                    <a:pt x="264823" y="153363"/>
                    <a:pt x="261870" y="155649"/>
                    <a:pt x="258822" y="155077"/>
                  </a:cubicBezTo>
                  <a:cubicBezTo>
                    <a:pt x="247392" y="153172"/>
                    <a:pt x="233581" y="152506"/>
                    <a:pt x="220151" y="151839"/>
                  </a:cubicBezTo>
                  <a:lnTo>
                    <a:pt x="216872" y="151648"/>
                  </a:lnTo>
                  <a:lnTo>
                    <a:pt x="248916" y="160983"/>
                  </a:lnTo>
                  <a:cubicBezTo>
                    <a:pt x="251964" y="161840"/>
                    <a:pt x="253679" y="165174"/>
                    <a:pt x="252726" y="168317"/>
                  </a:cubicBezTo>
                  <a:cubicBezTo>
                    <a:pt x="251774" y="171460"/>
                    <a:pt x="248630" y="173270"/>
                    <a:pt x="245678" y="172508"/>
                  </a:cubicBezTo>
                  <a:lnTo>
                    <a:pt x="227173" y="167119"/>
                  </a:lnTo>
                  <a:lnTo>
                    <a:pt x="256917" y="187748"/>
                  </a:lnTo>
                  <a:cubicBezTo>
                    <a:pt x="259489" y="189558"/>
                    <a:pt x="260155" y="193273"/>
                    <a:pt x="258441" y="196035"/>
                  </a:cubicBezTo>
                  <a:cubicBezTo>
                    <a:pt x="257203" y="198130"/>
                    <a:pt x="254821" y="199083"/>
                    <a:pt x="252536" y="198607"/>
                  </a:cubicBezTo>
                  <a:cubicBezTo>
                    <a:pt x="251869" y="198416"/>
                    <a:pt x="251202" y="198226"/>
                    <a:pt x="250630" y="197750"/>
                  </a:cubicBezTo>
                  <a:lnTo>
                    <a:pt x="205299" y="166338"/>
                  </a:lnTo>
                  <a:lnTo>
                    <a:pt x="204855" y="167374"/>
                  </a:lnTo>
                  <a:lnTo>
                    <a:pt x="233676" y="212132"/>
                  </a:lnTo>
                  <a:cubicBezTo>
                    <a:pt x="235391" y="214799"/>
                    <a:pt x="234724" y="218514"/>
                    <a:pt x="232057" y="220419"/>
                  </a:cubicBezTo>
                  <a:cubicBezTo>
                    <a:pt x="230629" y="221371"/>
                    <a:pt x="229009" y="221657"/>
                    <a:pt x="227580" y="221371"/>
                  </a:cubicBezTo>
                  <a:cubicBezTo>
                    <a:pt x="226247" y="221086"/>
                    <a:pt x="225009" y="220228"/>
                    <a:pt x="224151" y="218990"/>
                  </a:cubicBezTo>
                  <a:lnTo>
                    <a:pt x="209935" y="196913"/>
                  </a:lnTo>
                  <a:lnTo>
                    <a:pt x="205863" y="198702"/>
                  </a:lnTo>
                  <a:lnTo>
                    <a:pt x="204444" y="198117"/>
                  </a:lnTo>
                  <a:lnTo>
                    <a:pt x="221770" y="235374"/>
                  </a:lnTo>
                  <a:cubicBezTo>
                    <a:pt x="222818" y="238517"/>
                    <a:pt x="221198" y="241946"/>
                    <a:pt x="218245" y="242994"/>
                  </a:cubicBezTo>
                  <a:cubicBezTo>
                    <a:pt x="215293" y="244137"/>
                    <a:pt x="212054" y="242517"/>
                    <a:pt x="211007" y="239470"/>
                  </a:cubicBezTo>
                  <a:cubicBezTo>
                    <a:pt x="206626" y="226183"/>
                    <a:pt x="200125" y="211895"/>
                    <a:pt x="192683" y="197988"/>
                  </a:cubicBezTo>
                  <a:lnTo>
                    <a:pt x="188153" y="190580"/>
                  </a:lnTo>
                  <a:lnTo>
                    <a:pt x="180878" y="197853"/>
                  </a:lnTo>
                  <a:lnTo>
                    <a:pt x="198148" y="234325"/>
                  </a:lnTo>
                  <a:cubicBezTo>
                    <a:pt x="199577" y="237278"/>
                    <a:pt x="198339" y="240898"/>
                    <a:pt x="195577" y="242422"/>
                  </a:cubicBezTo>
                  <a:cubicBezTo>
                    <a:pt x="194339" y="242993"/>
                    <a:pt x="193005" y="243089"/>
                    <a:pt x="191767" y="242898"/>
                  </a:cubicBezTo>
                  <a:cubicBezTo>
                    <a:pt x="190147" y="242517"/>
                    <a:pt x="188719" y="241469"/>
                    <a:pt x="187957" y="239850"/>
                  </a:cubicBezTo>
                  <a:lnTo>
                    <a:pt x="171245" y="204558"/>
                  </a:lnTo>
                  <a:lnTo>
                    <a:pt x="171368" y="206776"/>
                  </a:lnTo>
                  <a:lnTo>
                    <a:pt x="175193" y="220609"/>
                  </a:lnTo>
                  <a:lnTo>
                    <a:pt x="172427" y="225941"/>
                  </a:lnTo>
                  <a:lnTo>
                    <a:pt x="172571" y="228560"/>
                  </a:lnTo>
                  <a:lnTo>
                    <a:pt x="173955" y="234326"/>
                  </a:lnTo>
                  <a:cubicBezTo>
                    <a:pt x="174717" y="237469"/>
                    <a:pt x="172907" y="240803"/>
                    <a:pt x="169763" y="241660"/>
                  </a:cubicBezTo>
                  <a:cubicBezTo>
                    <a:pt x="168906" y="241946"/>
                    <a:pt x="168049" y="241946"/>
                    <a:pt x="167192" y="241755"/>
                  </a:cubicBezTo>
                  <a:cubicBezTo>
                    <a:pt x="165192" y="241279"/>
                    <a:pt x="163477" y="239755"/>
                    <a:pt x="162905" y="237469"/>
                  </a:cubicBezTo>
                  <a:lnTo>
                    <a:pt x="161758" y="232689"/>
                  </a:lnTo>
                  <a:lnTo>
                    <a:pt x="161381" y="232230"/>
                  </a:lnTo>
                  <a:lnTo>
                    <a:pt x="161300" y="230781"/>
                  </a:lnTo>
                  <a:lnTo>
                    <a:pt x="158296" y="218262"/>
                  </a:lnTo>
                  <a:lnTo>
                    <a:pt x="158310" y="218442"/>
                  </a:lnTo>
                  <a:cubicBezTo>
                    <a:pt x="157452" y="229372"/>
                    <a:pt x="154904" y="240183"/>
                    <a:pt x="150713" y="250327"/>
                  </a:cubicBezTo>
                  <a:cubicBezTo>
                    <a:pt x="149570" y="252994"/>
                    <a:pt x="146808" y="254423"/>
                    <a:pt x="144236" y="253851"/>
                  </a:cubicBezTo>
                  <a:cubicBezTo>
                    <a:pt x="143855" y="253756"/>
                    <a:pt x="143570" y="253661"/>
                    <a:pt x="143189" y="253566"/>
                  </a:cubicBezTo>
                  <a:cubicBezTo>
                    <a:pt x="140331" y="252328"/>
                    <a:pt x="138998" y="248803"/>
                    <a:pt x="140236" y="245755"/>
                  </a:cubicBezTo>
                  <a:cubicBezTo>
                    <a:pt x="143951" y="236802"/>
                    <a:pt x="146213" y="227277"/>
                    <a:pt x="146975" y="217656"/>
                  </a:cubicBezTo>
                  <a:lnTo>
                    <a:pt x="146417" y="210587"/>
                  </a:lnTo>
                  <a:lnTo>
                    <a:pt x="135544" y="210506"/>
                  </a:lnTo>
                  <a:lnTo>
                    <a:pt x="134141" y="257853"/>
                  </a:lnTo>
                  <a:cubicBezTo>
                    <a:pt x="134045" y="261187"/>
                    <a:pt x="131378" y="263758"/>
                    <a:pt x="128235" y="263758"/>
                  </a:cubicBezTo>
                  <a:cubicBezTo>
                    <a:pt x="127854" y="263854"/>
                    <a:pt x="127473" y="263758"/>
                    <a:pt x="127092" y="263663"/>
                  </a:cubicBezTo>
                  <a:cubicBezTo>
                    <a:pt x="124520" y="263091"/>
                    <a:pt x="122615" y="260615"/>
                    <a:pt x="122710" y="257757"/>
                  </a:cubicBezTo>
                  <a:lnTo>
                    <a:pt x="124113" y="210421"/>
                  </a:lnTo>
                  <a:lnTo>
                    <a:pt x="123663" y="210418"/>
                  </a:lnTo>
                  <a:lnTo>
                    <a:pt x="119911" y="208713"/>
                  </a:lnTo>
                  <a:lnTo>
                    <a:pt x="108708" y="257377"/>
                  </a:lnTo>
                  <a:cubicBezTo>
                    <a:pt x="107851" y="260615"/>
                    <a:pt x="104803" y="262711"/>
                    <a:pt x="101755" y="262044"/>
                  </a:cubicBezTo>
                  <a:cubicBezTo>
                    <a:pt x="98612" y="261282"/>
                    <a:pt x="96802" y="258138"/>
                    <a:pt x="97469" y="254900"/>
                  </a:cubicBezTo>
                  <a:lnTo>
                    <a:pt x="104616" y="223907"/>
                  </a:lnTo>
                  <a:lnTo>
                    <a:pt x="98231" y="237183"/>
                  </a:lnTo>
                  <a:cubicBezTo>
                    <a:pt x="97564" y="240326"/>
                    <a:pt x="94516" y="242231"/>
                    <a:pt x="91563" y="241659"/>
                  </a:cubicBezTo>
                  <a:cubicBezTo>
                    <a:pt x="91468" y="241659"/>
                    <a:pt x="91468" y="241659"/>
                    <a:pt x="91373" y="241659"/>
                  </a:cubicBezTo>
                  <a:cubicBezTo>
                    <a:pt x="88325" y="240898"/>
                    <a:pt x="86515" y="237659"/>
                    <a:pt x="87277" y="234421"/>
                  </a:cubicBezTo>
                  <a:lnTo>
                    <a:pt x="103272" y="201154"/>
                  </a:lnTo>
                  <a:lnTo>
                    <a:pt x="102009" y="200580"/>
                  </a:lnTo>
                  <a:lnTo>
                    <a:pt x="73180" y="253090"/>
                  </a:lnTo>
                  <a:cubicBezTo>
                    <a:pt x="71846" y="255471"/>
                    <a:pt x="69275" y="256614"/>
                    <a:pt x="66989" y="256043"/>
                  </a:cubicBezTo>
                  <a:cubicBezTo>
                    <a:pt x="66417" y="255947"/>
                    <a:pt x="65941" y="255757"/>
                    <a:pt x="65370" y="255376"/>
                  </a:cubicBezTo>
                  <a:cubicBezTo>
                    <a:pt x="62607" y="253757"/>
                    <a:pt x="61750" y="250137"/>
                    <a:pt x="63369" y="247280"/>
                  </a:cubicBezTo>
                  <a:lnTo>
                    <a:pt x="78485" y="219749"/>
                  </a:lnTo>
                  <a:lnTo>
                    <a:pt x="75752" y="220515"/>
                  </a:lnTo>
                  <a:cubicBezTo>
                    <a:pt x="73085" y="218895"/>
                    <a:pt x="72228" y="215181"/>
                    <a:pt x="73847" y="212323"/>
                  </a:cubicBezTo>
                  <a:lnTo>
                    <a:pt x="90304" y="190861"/>
                  </a:lnTo>
                  <a:lnTo>
                    <a:pt x="86321" y="186466"/>
                  </a:lnTo>
                  <a:lnTo>
                    <a:pt x="83563" y="190891"/>
                  </a:lnTo>
                  <a:cubicBezTo>
                    <a:pt x="78229" y="200226"/>
                    <a:pt x="72704" y="209941"/>
                    <a:pt x="65465" y="219943"/>
                  </a:cubicBezTo>
                  <a:cubicBezTo>
                    <a:pt x="64131" y="221848"/>
                    <a:pt x="61846" y="222610"/>
                    <a:pt x="59750" y="222133"/>
                  </a:cubicBezTo>
                  <a:cubicBezTo>
                    <a:pt x="58988" y="221943"/>
                    <a:pt x="58226" y="221657"/>
                    <a:pt x="57559" y="221085"/>
                  </a:cubicBezTo>
                  <a:cubicBezTo>
                    <a:pt x="55083" y="219085"/>
                    <a:pt x="54606" y="215370"/>
                    <a:pt x="56512" y="212703"/>
                  </a:cubicBezTo>
                  <a:cubicBezTo>
                    <a:pt x="63274" y="203369"/>
                    <a:pt x="68418" y="194320"/>
                    <a:pt x="73847" y="184890"/>
                  </a:cubicBezTo>
                  <a:lnTo>
                    <a:pt x="75962" y="181159"/>
                  </a:lnTo>
                  <a:lnTo>
                    <a:pt x="32699" y="221943"/>
                  </a:lnTo>
                  <a:cubicBezTo>
                    <a:pt x="31175" y="223276"/>
                    <a:pt x="29270" y="223753"/>
                    <a:pt x="27555" y="223372"/>
                  </a:cubicBezTo>
                  <a:cubicBezTo>
                    <a:pt x="26412" y="223086"/>
                    <a:pt x="25364" y="222514"/>
                    <a:pt x="24602" y="221562"/>
                  </a:cubicBezTo>
                  <a:cubicBezTo>
                    <a:pt x="22507" y="219085"/>
                    <a:pt x="22793" y="215371"/>
                    <a:pt x="25174" y="213085"/>
                  </a:cubicBezTo>
                  <a:lnTo>
                    <a:pt x="47639" y="191907"/>
                  </a:lnTo>
                  <a:lnTo>
                    <a:pt x="42605" y="190415"/>
                  </a:lnTo>
                  <a:cubicBezTo>
                    <a:pt x="41081" y="187557"/>
                    <a:pt x="42224" y="183938"/>
                    <a:pt x="44986" y="182319"/>
                  </a:cubicBezTo>
                  <a:lnTo>
                    <a:pt x="73668" y="165815"/>
                  </a:lnTo>
                  <a:lnTo>
                    <a:pt x="71887" y="160990"/>
                  </a:lnTo>
                  <a:lnTo>
                    <a:pt x="23935" y="174985"/>
                  </a:lnTo>
                  <a:cubicBezTo>
                    <a:pt x="22983" y="175271"/>
                    <a:pt x="22030" y="175271"/>
                    <a:pt x="21173" y="175080"/>
                  </a:cubicBezTo>
                  <a:cubicBezTo>
                    <a:pt x="19173" y="174604"/>
                    <a:pt x="17458" y="173080"/>
                    <a:pt x="16982" y="170889"/>
                  </a:cubicBezTo>
                  <a:cubicBezTo>
                    <a:pt x="16220" y="167746"/>
                    <a:pt x="18030" y="164412"/>
                    <a:pt x="21078" y="163555"/>
                  </a:cubicBezTo>
                  <a:lnTo>
                    <a:pt x="67541" y="149995"/>
                  </a:lnTo>
                  <a:lnTo>
                    <a:pt x="58630" y="149624"/>
                  </a:lnTo>
                  <a:cubicBezTo>
                    <a:pt x="48486" y="150529"/>
                    <a:pt x="38413" y="152744"/>
                    <a:pt x="28698" y="156221"/>
                  </a:cubicBezTo>
                  <a:cubicBezTo>
                    <a:pt x="27555" y="156601"/>
                    <a:pt x="26507" y="156697"/>
                    <a:pt x="25555" y="156411"/>
                  </a:cubicBezTo>
                  <a:cubicBezTo>
                    <a:pt x="23650" y="156030"/>
                    <a:pt x="22031" y="154601"/>
                    <a:pt x="21459" y="152506"/>
                  </a:cubicBezTo>
                  <a:cubicBezTo>
                    <a:pt x="20507" y="149363"/>
                    <a:pt x="22126" y="146029"/>
                    <a:pt x="25174" y="144886"/>
                  </a:cubicBezTo>
                  <a:cubicBezTo>
                    <a:pt x="35794" y="141076"/>
                    <a:pt x="46796" y="138671"/>
                    <a:pt x="57881" y="137695"/>
                  </a:cubicBezTo>
                  <a:lnTo>
                    <a:pt x="68016" y="138116"/>
                  </a:lnTo>
                  <a:lnTo>
                    <a:pt x="68165" y="132408"/>
                  </a:lnTo>
                  <a:lnTo>
                    <a:pt x="5172" y="127646"/>
                  </a:lnTo>
                  <a:cubicBezTo>
                    <a:pt x="4886" y="127646"/>
                    <a:pt x="4600" y="127551"/>
                    <a:pt x="4410" y="127551"/>
                  </a:cubicBezTo>
                  <a:cubicBezTo>
                    <a:pt x="1648" y="126979"/>
                    <a:pt x="-257" y="124312"/>
                    <a:pt x="28" y="121264"/>
                  </a:cubicBezTo>
                  <a:cubicBezTo>
                    <a:pt x="314" y="118026"/>
                    <a:pt x="3076" y="115454"/>
                    <a:pt x="6220" y="115740"/>
                  </a:cubicBezTo>
                  <a:lnTo>
                    <a:pt x="44911" y="118665"/>
                  </a:lnTo>
                  <a:lnTo>
                    <a:pt x="9934" y="106596"/>
                  </a:lnTo>
                  <a:cubicBezTo>
                    <a:pt x="6981" y="105548"/>
                    <a:pt x="5362" y="102214"/>
                    <a:pt x="6410" y="99071"/>
                  </a:cubicBezTo>
                  <a:cubicBezTo>
                    <a:pt x="7457" y="95928"/>
                    <a:pt x="10696" y="94213"/>
                    <a:pt x="13649" y="95261"/>
                  </a:cubicBezTo>
                  <a:lnTo>
                    <a:pt x="62527" y="112095"/>
                  </a:lnTo>
                  <a:lnTo>
                    <a:pt x="30127" y="79354"/>
                  </a:lnTo>
                  <a:cubicBezTo>
                    <a:pt x="27841" y="77068"/>
                    <a:pt x="27841" y="73353"/>
                    <a:pt x="30031" y="70876"/>
                  </a:cubicBezTo>
                  <a:cubicBezTo>
                    <a:pt x="32222" y="68495"/>
                    <a:pt x="35842" y="68400"/>
                    <a:pt x="38127" y="70591"/>
                  </a:cubicBezTo>
                  <a:lnTo>
                    <a:pt x="74763" y="107611"/>
                  </a:lnTo>
                  <a:lnTo>
                    <a:pt x="75220" y="106773"/>
                  </a:lnTo>
                  <a:lnTo>
                    <a:pt x="41176" y="67543"/>
                  </a:lnTo>
                  <a:cubicBezTo>
                    <a:pt x="38700" y="65542"/>
                    <a:pt x="38224" y="61828"/>
                    <a:pt x="40129" y="59161"/>
                  </a:cubicBezTo>
                  <a:cubicBezTo>
                    <a:pt x="42034" y="56494"/>
                    <a:pt x="45653" y="55922"/>
                    <a:pt x="48130" y="57922"/>
                  </a:cubicBezTo>
                  <a:lnTo>
                    <a:pt x="81133" y="95930"/>
                  </a:lnTo>
                  <a:lnTo>
                    <a:pt x="82178" y="94014"/>
                  </a:lnTo>
                  <a:lnTo>
                    <a:pt x="57654" y="44968"/>
                  </a:lnTo>
                  <a:cubicBezTo>
                    <a:pt x="56226" y="42111"/>
                    <a:pt x="57273" y="38491"/>
                    <a:pt x="60131" y="36872"/>
                  </a:cubicBezTo>
                  <a:cubicBezTo>
                    <a:pt x="62893" y="35348"/>
                    <a:pt x="66322" y="36300"/>
                    <a:pt x="67846" y="39253"/>
                  </a:cubicBezTo>
                  <a:lnTo>
                    <a:pt x="88985" y="81530"/>
                  </a:lnTo>
                  <a:lnTo>
                    <a:pt x="90077" y="79527"/>
                  </a:lnTo>
                  <a:lnTo>
                    <a:pt x="95718" y="76461"/>
                  </a:lnTo>
                  <a:lnTo>
                    <a:pt x="70799" y="30395"/>
                  </a:lnTo>
                  <a:cubicBezTo>
                    <a:pt x="69275" y="27538"/>
                    <a:pt x="70228" y="23918"/>
                    <a:pt x="72990" y="22204"/>
                  </a:cubicBezTo>
                  <a:cubicBezTo>
                    <a:pt x="75752" y="20584"/>
                    <a:pt x="79181" y="21442"/>
                    <a:pt x="80705" y="24299"/>
                  </a:cubicBezTo>
                  <a:lnTo>
                    <a:pt x="105922" y="70916"/>
                  </a:lnTo>
                  <a:lnTo>
                    <a:pt x="113681" y="66699"/>
                  </a:lnTo>
                  <a:lnTo>
                    <a:pt x="104612" y="34110"/>
                  </a:lnTo>
                  <a:cubicBezTo>
                    <a:pt x="103755" y="30967"/>
                    <a:pt x="105470" y="27633"/>
                    <a:pt x="108518" y="26586"/>
                  </a:cubicBezTo>
                  <a:cubicBezTo>
                    <a:pt x="111566" y="25633"/>
                    <a:pt x="114709" y="27348"/>
                    <a:pt x="115566" y="30491"/>
                  </a:cubicBezTo>
                  <a:lnTo>
                    <a:pt x="124071" y="61053"/>
                  </a:lnTo>
                  <a:lnTo>
                    <a:pt x="127704" y="59079"/>
                  </a:lnTo>
                  <a:lnTo>
                    <a:pt x="129178" y="59088"/>
                  </a:lnTo>
                  <a:lnTo>
                    <a:pt x="121663" y="23347"/>
                  </a:lnTo>
                  <a:cubicBezTo>
                    <a:pt x="120996" y="20109"/>
                    <a:pt x="122901" y="16965"/>
                    <a:pt x="126044" y="16108"/>
                  </a:cubicBezTo>
                  <a:cubicBezTo>
                    <a:pt x="129092" y="15346"/>
                    <a:pt x="132140" y="17346"/>
                    <a:pt x="132807" y="20490"/>
                  </a:cubicBezTo>
                  <a:lnTo>
                    <a:pt x="140938" y="59159"/>
                  </a:lnTo>
                  <a:lnTo>
                    <a:pt x="143692" y="59176"/>
                  </a:lnTo>
                  <a:lnTo>
                    <a:pt x="141856" y="6297"/>
                  </a:lnTo>
                  <a:cubicBezTo>
                    <a:pt x="141760" y="2963"/>
                    <a:pt x="144237" y="201"/>
                    <a:pt x="147380" y="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28;p7"/>
            <p:cNvSpPr/>
            <p:nvPr/>
          </p:nvSpPr>
          <p:spPr>
            <a:xfrm>
              <a:off x="1924411" y="2918153"/>
              <a:ext cx="230232" cy="229026"/>
            </a:xfrm>
            <a:custGeom>
              <a:avLst/>
              <a:gdLst/>
              <a:ahLst/>
              <a:cxnLst/>
              <a:rect l="l" t="t" r="r" b="b"/>
              <a:pathLst>
                <a:path w="230232" h="229026" extrusionOk="0">
                  <a:moveTo>
                    <a:pt x="137266" y="72"/>
                  </a:moveTo>
                  <a:cubicBezTo>
                    <a:pt x="140028" y="548"/>
                    <a:pt x="141933" y="3120"/>
                    <a:pt x="141457" y="5882"/>
                  </a:cubicBezTo>
                  <a:lnTo>
                    <a:pt x="134759" y="48992"/>
                  </a:lnTo>
                  <a:lnTo>
                    <a:pt x="142372" y="51329"/>
                  </a:lnTo>
                  <a:lnTo>
                    <a:pt x="152697" y="25599"/>
                  </a:lnTo>
                  <a:cubicBezTo>
                    <a:pt x="153745" y="23027"/>
                    <a:pt x="156697" y="21789"/>
                    <a:pt x="159269" y="22837"/>
                  </a:cubicBezTo>
                  <a:cubicBezTo>
                    <a:pt x="161841" y="23884"/>
                    <a:pt x="163079" y="26837"/>
                    <a:pt x="162031" y="29409"/>
                  </a:cubicBezTo>
                  <a:lnTo>
                    <a:pt x="152044" y="54299"/>
                  </a:lnTo>
                  <a:lnTo>
                    <a:pt x="155529" y="55369"/>
                  </a:lnTo>
                  <a:lnTo>
                    <a:pt x="156499" y="56173"/>
                  </a:lnTo>
                  <a:lnTo>
                    <a:pt x="170032" y="28075"/>
                  </a:lnTo>
                  <a:cubicBezTo>
                    <a:pt x="171270" y="25598"/>
                    <a:pt x="174223" y="24551"/>
                    <a:pt x="176794" y="25694"/>
                  </a:cubicBezTo>
                  <a:cubicBezTo>
                    <a:pt x="179271" y="26932"/>
                    <a:pt x="180319" y="29885"/>
                    <a:pt x="179176" y="32456"/>
                  </a:cubicBezTo>
                  <a:lnTo>
                    <a:pt x="164542" y="62839"/>
                  </a:lnTo>
                  <a:lnTo>
                    <a:pt x="166403" y="64382"/>
                  </a:lnTo>
                  <a:lnTo>
                    <a:pt x="192701" y="28171"/>
                  </a:lnTo>
                  <a:cubicBezTo>
                    <a:pt x="194320" y="25884"/>
                    <a:pt x="197464" y="25408"/>
                    <a:pt x="199750" y="27028"/>
                  </a:cubicBezTo>
                  <a:cubicBezTo>
                    <a:pt x="202036" y="28647"/>
                    <a:pt x="202512" y="31790"/>
                    <a:pt x="200893" y="34076"/>
                  </a:cubicBezTo>
                  <a:lnTo>
                    <a:pt x="174193" y="70839"/>
                  </a:lnTo>
                  <a:lnTo>
                    <a:pt x="175461" y="71890"/>
                  </a:lnTo>
                  <a:lnTo>
                    <a:pt x="176557" y="75625"/>
                  </a:lnTo>
                  <a:lnTo>
                    <a:pt x="209180" y="46649"/>
                  </a:lnTo>
                  <a:cubicBezTo>
                    <a:pt x="211275" y="44840"/>
                    <a:pt x="214419" y="45030"/>
                    <a:pt x="216324" y="47030"/>
                  </a:cubicBezTo>
                  <a:cubicBezTo>
                    <a:pt x="218133" y="49126"/>
                    <a:pt x="217943" y="52269"/>
                    <a:pt x="215943" y="54174"/>
                  </a:cubicBezTo>
                  <a:lnTo>
                    <a:pt x="186611" y="80226"/>
                  </a:lnTo>
                  <a:lnTo>
                    <a:pt x="219943" y="69413"/>
                  </a:lnTo>
                  <a:cubicBezTo>
                    <a:pt x="222610" y="68556"/>
                    <a:pt x="225372" y="69985"/>
                    <a:pt x="226325" y="72652"/>
                  </a:cubicBezTo>
                  <a:cubicBezTo>
                    <a:pt x="227182" y="75319"/>
                    <a:pt x="225753" y="78177"/>
                    <a:pt x="223086" y="79034"/>
                  </a:cubicBezTo>
                  <a:lnTo>
                    <a:pt x="184836" y="91442"/>
                  </a:lnTo>
                  <a:lnTo>
                    <a:pt x="224991" y="90083"/>
                  </a:lnTo>
                  <a:cubicBezTo>
                    <a:pt x="227754" y="89988"/>
                    <a:pt x="230135" y="92179"/>
                    <a:pt x="230230" y="94941"/>
                  </a:cubicBezTo>
                  <a:cubicBezTo>
                    <a:pt x="230325" y="97703"/>
                    <a:pt x="228134" y="100084"/>
                    <a:pt x="225372" y="100179"/>
                  </a:cubicBezTo>
                  <a:lnTo>
                    <a:pt x="184167" y="101574"/>
                  </a:lnTo>
                  <a:lnTo>
                    <a:pt x="185493" y="106096"/>
                  </a:lnTo>
                  <a:lnTo>
                    <a:pt x="214228" y="109514"/>
                  </a:lnTo>
                  <a:cubicBezTo>
                    <a:pt x="216990" y="109895"/>
                    <a:pt x="218990" y="112372"/>
                    <a:pt x="218609" y="115134"/>
                  </a:cubicBezTo>
                  <a:cubicBezTo>
                    <a:pt x="218324" y="117896"/>
                    <a:pt x="215752" y="119897"/>
                    <a:pt x="212990" y="119516"/>
                  </a:cubicBezTo>
                  <a:lnTo>
                    <a:pt x="188577" y="116612"/>
                  </a:lnTo>
                  <a:lnTo>
                    <a:pt x="189418" y="119483"/>
                  </a:lnTo>
                  <a:lnTo>
                    <a:pt x="221372" y="127516"/>
                  </a:lnTo>
                  <a:cubicBezTo>
                    <a:pt x="224039" y="128183"/>
                    <a:pt x="225754" y="130945"/>
                    <a:pt x="224992" y="133612"/>
                  </a:cubicBezTo>
                  <a:cubicBezTo>
                    <a:pt x="224325" y="136279"/>
                    <a:pt x="221563" y="137994"/>
                    <a:pt x="218896" y="137232"/>
                  </a:cubicBezTo>
                  <a:lnTo>
                    <a:pt x="185101" y="128736"/>
                  </a:lnTo>
                  <a:lnTo>
                    <a:pt x="223658" y="149709"/>
                  </a:lnTo>
                  <a:cubicBezTo>
                    <a:pt x="226134" y="151043"/>
                    <a:pt x="226992" y="154091"/>
                    <a:pt x="225658" y="156567"/>
                  </a:cubicBezTo>
                  <a:cubicBezTo>
                    <a:pt x="224325" y="159044"/>
                    <a:pt x="221277" y="159901"/>
                    <a:pt x="218800" y="158568"/>
                  </a:cubicBezTo>
                  <a:lnTo>
                    <a:pt x="204870" y="150990"/>
                  </a:lnTo>
                  <a:lnTo>
                    <a:pt x="205084" y="151425"/>
                  </a:lnTo>
                  <a:cubicBezTo>
                    <a:pt x="204132" y="154092"/>
                    <a:pt x="201274" y="155425"/>
                    <a:pt x="198702" y="154568"/>
                  </a:cubicBezTo>
                  <a:lnTo>
                    <a:pt x="187959" y="150852"/>
                  </a:lnTo>
                  <a:lnTo>
                    <a:pt x="212704" y="169045"/>
                  </a:lnTo>
                  <a:cubicBezTo>
                    <a:pt x="214990" y="170664"/>
                    <a:pt x="215466" y="173903"/>
                    <a:pt x="213752" y="176093"/>
                  </a:cubicBezTo>
                  <a:cubicBezTo>
                    <a:pt x="212133" y="178379"/>
                    <a:pt x="208894" y="178856"/>
                    <a:pt x="206703" y="177141"/>
                  </a:cubicBezTo>
                  <a:lnTo>
                    <a:pt x="172161" y="151746"/>
                  </a:lnTo>
                  <a:lnTo>
                    <a:pt x="170547" y="154711"/>
                  </a:lnTo>
                  <a:lnTo>
                    <a:pt x="177556" y="161425"/>
                  </a:lnTo>
                  <a:cubicBezTo>
                    <a:pt x="186605" y="169617"/>
                    <a:pt x="195940" y="177999"/>
                    <a:pt x="203179" y="186000"/>
                  </a:cubicBezTo>
                  <a:cubicBezTo>
                    <a:pt x="205179" y="188095"/>
                    <a:pt x="204893" y="191238"/>
                    <a:pt x="202798" y="193144"/>
                  </a:cubicBezTo>
                  <a:cubicBezTo>
                    <a:pt x="200702" y="195048"/>
                    <a:pt x="197559" y="194858"/>
                    <a:pt x="195654" y="192762"/>
                  </a:cubicBezTo>
                  <a:cubicBezTo>
                    <a:pt x="188796" y="185142"/>
                    <a:pt x="179652" y="176856"/>
                    <a:pt x="170794" y="168950"/>
                  </a:cubicBezTo>
                  <a:lnTo>
                    <a:pt x="168056" y="166454"/>
                  </a:lnTo>
                  <a:lnTo>
                    <a:pt x="185558" y="191239"/>
                  </a:lnTo>
                  <a:cubicBezTo>
                    <a:pt x="187177" y="193525"/>
                    <a:pt x="186606" y="196668"/>
                    <a:pt x="184320" y="198287"/>
                  </a:cubicBezTo>
                  <a:cubicBezTo>
                    <a:pt x="182034" y="199906"/>
                    <a:pt x="178986" y="199335"/>
                    <a:pt x="177271" y="197049"/>
                  </a:cubicBezTo>
                  <a:lnTo>
                    <a:pt x="167862" y="183753"/>
                  </a:lnTo>
                  <a:lnTo>
                    <a:pt x="177366" y="213622"/>
                  </a:lnTo>
                  <a:cubicBezTo>
                    <a:pt x="178223" y="216289"/>
                    <a:pt x="176699" y="219147"/>
                    <a:pt x="174032" y="220004"/>
                  </a:cubicBezTo>
                  <a:cubicBezTo>
                    <a:pt x="171937" y="220671"/>
                    <a:pt x="169746" y="220004"/>
                    <a:pt x="168508" y="218385"/>
                  </a:cubicBezTo>
                  <a:cubicBezTo>
                    <a:pt x="168127" y="217908"/>
                    <a:pt x="167841" y="217337"/>
                    <a:pt x="167650" y="216765"/>
                  </a:cubicBezTo>
                  <a:lnTo>
                    <a:pt x="152905" y="170329"/>
                  </a:lnTo>
                  <a:lnTo>
                    <a:pt x="151965" y="170817"/>
                  </a:lnTo>
                  <a:lnTo>
                    <a:pt x="148411" y="216765"/>
                  </a:lnTo>
                  <a:cubicBezTo>
                    <a:pt x="148220" y="219527"/>
                    <a:pt x="145744" y="221623"/>
                    <a:pt x="142981" y="221432"/>
                  </a:cubicBezTo>
                  <a:cubicBezTo>
                    <a:pt x="141553" y="221242"/>
                    <a:pt x="140314" y="220575"/>
                    <a:pt x="139457" y="219527"/>
                  </a:cubicBezTo>
                  <a:cubicBezTo>
                    <a:pt x="138695" y="218575"/>
                    <a:pt x="138219" y="217336"/>
                    <a:pt x="138314" y="216003"/>
                  </a:cubicBezTo>
                  <a:lnTo>
                    <a:pt x="140072" y="193279"/>
                  </a:lnTo>
                  <a:lnTo>
                    <a:pt x="136409" y="192286"/>
                  </a:lnTo>
                  <a:lnTo>
                    <a:pt x="135743" y="191120"/>
                  </a:lnTo>
                  <a:lnTo>
                    <a:pt x="128217" y="225624"/>
                  </a:lnTo>
                  <a:cubicBezTo>
                    <a:pt x="127265" y="228291"/>
                    <a:pt x="124407" y="229625"/>
                    <a:pt x="121836" y="228768"/>
                  </a:cubicBezTo>
                  <a:cubicBezTo>
                    <a:pt x="119169" y="227815"/>
                    <a:pt x="117835" y="224958"/>
                    <a:pt x="118692" y="222386"/>
                  </a:cubicBezTo>
                  <a:cubicBezTo>
                    <a:pt x="122598" y="211051"/>
                    <a:pt x="125575" y="197859"/>
                    <a:pt x="127718" y="184405"/>
                  </a:cubicBezTo>
                  <a:lnTo>
                    <a:pt x="128486" y="176854"/>
                  </a:lnTo>
                  <a:lnTo>
                    <a:pt x="119636" y="177611"/>
                  </a:lnTo>
                  <a:lnTo>
                    <a:pt x="112501" y="211622"/>
                  </a:lnTo>
                  <a:cubicBezTo>
                    <a:pt x="111929" y="214384"/>
                    <a:pt x="109262" y="216099"/>
                    <a:pt x="106500" y="215527"/>
                  </a:cubicBezTo>
                  <a:cubicBezTo>
                    <a:pt x="105357" y="215242"/>
                    <a:pt x="104404" y="214575"/>
                    <a:pt x="103643" y="213717"/>
                  </a:cubicBezTo>
                  <a:cubicBezTo>
                    <a:pt x="102690" y="212575"/>
                    <a:pt x="102309" y="211050"/>
                    <a:pt x="102595" y="209526"/>
                  </a:cubicBezTo>
                  <a:lnTo>
                    <a:pt x="109391" y="177130"/>
                  </a:lnTo>
                  <a:lnTo>
                    <a:pt x="108140" y="178937"/>
                  </a:lnTo>
                  <a:lnTo>
                    <a:pt x="103834" y="189619"/>
                  </a:lnTo>
                  <a:lnTo>
                    <a:pt x="99475" y="191451"/>
                  </a:lnTo>
                  <a:lnTo>
                    <a:pt x="97715" y="193992"/>
                  </a:lnTo>
                  <a:lnTo>
                    <a:pt x="95927" y="198001"/>
                  </a:lnTo>
                  <a:cubicBezTo>
                    <a:pt x="94784" y="200573"/>
                    <a:pt x="91832" y="201716"/>
                    <a:pt x="89260" y="200573"/>
                  </a:cubicBezTo>
                  <a:cubicBezTo>
                    <a:pt x="88498" y="200288"/>
                    <a:pt x="87831" y="199811"/>
                    <a:pt x="87355" y="199144"/>
                  </a:cubicBezTo>
                  <a:cubicBezTo>
                    <a:pt x="86212" y="197716"/>
                    <a:pt x="85831" y="195716"/>
                    <a:pt x="86688" y="193906"/>
                  </a:cubicBezTo>
                  <a:lnTo>
                    <a:pt x="88419" y="190025"/>
                  </a:lnTo>
                  <a:lnTo>
                    <a:pt x="88403" y="189525"/>
                  </a:lnTo>
                  <a:lnTo>
                    <a:pt x="89074" y="188556"/>
                  </a:lnTo>
                  <a:lnTo>
                    <a:pt x="93491" y="178654"/>
                  </a:lnTo>
                  <a:lnTo>
                    <a:pt x="71734" y="195525"/>
                  </a:lnTo>
                  <a:cubicBezTo>
                    <a:pt x="69448" y="196763"/>
                    <a:pt x="66781" y="196191"/>
                    <a:pt x="65352" y="194287"/>
                  </a:cubicBezTo>
                  <a:cubicBezTo>
                    <a:pt x="65162" y="194096"/>
                    <a:pt x="64971" y="193810"/>
                    <a:pt x="64876" y="193524"/>
                  </a:cubicBezTo>
                  <a:cubicBezTo>
                    <a:pt x="63542" y="191048"/>
                    <a:pt x="64495" y="188000"/>
                    <a:pt x="66971" y="186666"/>
                  </a:cubicBezTo>
                  <a:lnTo>
                    <a:pt x="87109" y="164885"/>
                  </a:lnTo>
                  <a:lnTo>
                    <a:pt x="81921" y="160593"/>
                  </a:lnTo>
                  <a:lnTo>
                    <a:pt x="56303" y="191334"/>
                  </a:lnTo>
                  <a:cubicBezTo>
                    <a:pt x="54493" y="193430"/>
                    <a:pt x="51350" y="193810"/>
                    <a:pt x="49159" y="192001"/>
                  </a:cubicBezTo>
                  <a:cubicBezTo>
                    <a:pt x="48874" y="191810"/>
                    <a:pt x="48683" y="191525"/>
                    <a:pt x="48397" y="191239"/>
                  </a:cubicBezTo>
                  <a:cubicBezTo>
                    <a:pt x="46873" y="189429"/>
                    <a:pt x="46873" y="186762"/>
                    <a:pt x="48493" y="184857"/>
                  </a:cubicBezTo>
                  <a:lnTo>
                    <a:pt x="74102" y="154126"/>
                  </a:lnTo>
                  <a:lnTo>
                    <a:pt x="73829" y="153900"/>
                  </a:lnTo>
                  <a:lnTo>
                    <a:pt x="72691" y="150020"/>
                  </a:lnTo>
                  <a:lnTo>
                    <a:pt x="38968" y="176665"/>
                  </a:lnTo>
                  <a:cubicBezTo>
                    <a:pt x="36778" y="178475"/>
                    <a:pt x="33634" y="178094"/>
                    <a:pt x="31920" y="175903"/>
                  </a:cubicBezTo>
                  <a:cubicBezTo>
                    <a:pt x="30205" y="173712"/>
                    <a:pt x="30491" y="170474"/>
                    <a:pt x="32682" y="168759"/>
                  </a:cubicBezTo>
                  <a:lnTo>
                    <a:pt x="53531" y="152282"/>
                  </a:lnTo>
                  <a:lnTo>
                    <a:pt x="42492" y="157425"/>
                  </a:lnTo>
                  <a:cubicBezTo>
                    <a:pt x="40302" y="159044"/>
                    <a:pt x="37254" y="158663"/>
                    <a:pt x="35539" y="156567"/>
                  </a:cubicBezTo>
                  <a:cubicBezTo>
                    <a:pt x="35539" y="156567"/>
                    <a:pt x="35444" y="156472"/>
                    <a:pt x="35444" y="156472"/>
                  </a:cubicBezTo>
                  <a:cubicBezTo>
                    <a:pt x="33729" y="154281"/>
                    <a:pt x="34206" y="151043"/>
                    <a:pt x="36396" y="149423"/>
                  </a:cubicBezTo>
                  <a:lnTo>
                    <a:pt x="68176" y="134624"/>
                  </a:lnTo>
                  <a:lnTo>
                    <a:pt x="67887" y="133637"/>
                  </a:lnTo>
                  <a:lnTo>
                    <a:pt x="16870" y="153900"/>
                  </a:lnTo>
                  <a:cubicBezTo>
                    <a:pt x="14775" y="154758"/>
                    <a:pt x="12489" y="154091"/>
                    <a:pt x="11060" y="152376"/>
                  </a:cubicBezTo>
                  <a:cubicBezTo>
                    <a:pt x="10775" y="151996"/>
                    <a:pt x="10489" y="151519"/>
                    <a:pt x="10298" y="151043"/>
                  </a:cubicBezTo>
                  <a:cubicBezTo>
                    <a:pt x="9250" y="148471"/>
                    <a:pt x="10489" y="145519"/>
                    <a:pt x="13156" y="144471"/>
                  </a:cubicBezTo>
                  <a:lnTo>
                    <a:pt x="37897" y="134644"/>
                  </a:lnTo>
                  <a:lnTo>
                    <a:pt x="35634" y="133612"/>
                  </a:lnTo>
                  <a:cubicBezTo>
                    <a:pt x="34682" y="131040"/>
                    <a:pt x="35920" y="128087"/>
                    <a:pt x="38587" y="127135"/>
                  </a:cubicBezTo>
                  <a:lnTo>
                    <a:pt x="64289" y="121371"/>
                  </a:lnTo>
                  <a:lnTo>
                    <a:pt x="62773" y="116201"/>
                  </a:lnTo>
                  <a:lnTo>
                    <a:pt x="56589" y="118277"/>
                  </a:lnTo>
                  <a:cubicBezTo>
                    <a:pt x="48017" y="121515"/>
                    <a:pt x="39159" y="124849"/>
                    <a:pt x="29062" y="127421"/>
                  </a:cubicBezTo>
                  <a:cubicBezTo>
                    <a:pt x="27062" y="127992"/>
                    <a:pt x="25062" y="127231"/>
                    <a:pt x="23823" y="125706"/>
                  </a:cubicBezTo>
                  <a:cubicBezTo>
                    <a:pt x="23347" y="125135"/>
                    <a:pt x="23061" y="124468"/>
                    <a:pt x="22871" y="123801"/>
                  </a:cubicBezTo>
                  <a:cubicBezTo>
                    <a:pt x="22204" y="121134"/>
                    <a:pt x="23823" y="118372"/>
                    <a:pt x="26490" y="117706"/>
                  </a:cubicBezTo>
                  <a:cubicBezTo>
                    <a:pt x="36015" y="115324"/>
                    <a:pt x="44207" y="112181"/>
                    <a:pt x="52875" y="108847"/>
                  </a:cubicBezTo>
                  <a:lnTo>
                    <a:pt x="56338" y="107538"/>
                  </a:lnTo>
                  <a:lnTo>
                    <a:pt x="5345" y="110371"/>
                  </a:lnTo>
                  <a:cubicBezTo>
                    <a:pt x="3630" y="110466"/>
                    <a:pt x="2106" y="109704"/>
                    <a:pt x="1154" y="108466"/>
                  </a:cubicBezTo>
                  <a:cubicBezTo>
                    <a:pt x="487" y="107704"/>
                    <a:pt x="106" y="106656"/>
                    <a:pt x="11" y="105609"/>
                  </a:cubicBezTo>
                  <a:cubicBezTo>
                    <a:pt x="-180" y="102846"/>
                    <a:pt x="2011" y="100465"/>
                    <a:pt x="4773" y="100275"/>
                  </a:cubicBezTo>
                  <a:lnTo>
                    <a:pt x="31265" y="98803"/>
                  </a:lnTo>
                  <a:lnTo>
                    <a:pt x="28586" y="94941"/>
                  </a:lnTo>
                  <a:cubicBezTo>
                    <a:pt x="29062" y="92179"/>
                    <a:pt x="31729" y="90369"/>
                    <a:pt x="34491" y="90845"/>
                  </a:cubicBezTo>
                  <a:lnTo>
                    <a:pt x="62833" y="95974"/>
                  </a:lnTo>
                  <a:lnTo>
                    <a:pt x="64106" y="91827"/>
                  </a:lnTo>
                  <a:lnTo>
                    <a:pt x="23823" y="74176"/>
                  </a:lnTo>
                  <a:cubicBezTo>
                    <a:pt x="23061" y="73795"/>
                    <a:pt x="22394" y="73319"/>
                    <a:pt x="21918" y="72748"/>
                  </a:cubicBezTo>
                  <a:cubicBezTo>
                    <a:pt x="20775" y="71319"/>
                    <a:pt x="20394" y="69319"/>
                    <a:pt x="21251" y="67509"/>
                  </a:cubicBezTo>
                  <a:cubicBezTo>
                    <a:pt x="22394" y="64937"/>
                    <a:pt x="25347" y="63794"/>
                    <a:pt x="27919" y="64937"/>
                  </a:cubicBezTo>
                  <a:lnTo>
                    <a:pt x="55016" y="76810"/>
                  </a:lnTo>
                  <a:lnTo>
                    <a:pt x="36777" y="64271"/>
                  </a:lnTo>
                  <a:cubicBezTo>
                    <a:pt x="35920" y="63985"/>
                    <a:pt x="35158" y="63413"/>
                    <a:pt x="34587" y="62747"/>
                  </a:cubicBezTo>
                  <a:cubicBezTo>
                    <a:pt x="33539" y="61413"/>
                    <a:pt x="33158" y="59508"/>
                    <a:pt x="33825" y="57794"/>
                  </a:cubicBezTo>
                  <a:cubicBezTo>
                    <a:pt x="34777" y="55222"/>
                    <a:pt x="37730" y="53888"/>
                    <a:pt x="40302" y="54841"/>
                  </a:cubicBezTo>
                  <a:lnTo>
                    <a:pt x="71749" y="76426"/>
                  </a:lnTo>
                  <a:lnTo>
                    <a:pt x="76497" y="70697"/>
                  </a:lnTo>
                  <a:lnTo>
                    <a:pt x="35634" y="32076"/>
                  </a:lnTo>
                  <a:cubicBezTo>
                    <a:pt x="35443" y="31885"/>
                    <a:pt x="35348" y="31790"/>
                    <a:pt x="35158" y="31599"/>
                  </a:cubicBezTo>
                  <a:cubicBezTo>
                    <a:pt x="33634" y="29694"/>
                    <a:pt x="33634" y="26837"/>
                    <a:pt x="35443" y="24932"/>
                  </a:cubicBezTo>
                  <a:cubicBezTo>
                    <a:pt x="37348" y="22931"/>
                    <a:pt x="40587" y="22836"/>
                    <a:pt x="42587" y="24741"/>
                  </a:cubicBezTo>
                  <a:lnTo>
                    <a:pt x="67546" y="48330"/>
                  </a:lnTo>
                  <a:lnTo>
                    <a:pt x="49921" y="20836"/>
                  </a:lnTo>
                  <a:cubicBezTo>
                    <a:pt x="48397" y="18455"/>
                    <a:pt x="49064" y="15407"/>
                    <a:pt x="51445" y="13883"/>
                  </a:cubicBezTo>
                  <a:cubicBezTo>
                    <a:pt x="53827" y="12359"/>
                    <a:pt x="56875" y="13026"/>
                    <a:pt x="58399" y="15407"/>
                  </a:cubicBezTo>
                  <a:lnTo>
                    <a:pt x="83204" y="54130"/>
                  </a:lnTo>
                  <a:lnTo>
                    <a:pt x="78021" y="13978"/>
                  </a:lnTo>
                  <a:cubicBezTo>
                    <a:pt x="77640" y="11216"/>
                    <a:pt x="79640" y="8644"/>
                    <a:pt x="82402" y="8359"/>
                  </a:cubicBezTo>
                  <a:cubicBezTo>
                    <a:pt x="85164" y="7978"/>
                    <a:pt x="87736" y="9978"/>
                    <a:pt x="88022" y="12740"/>
                  </a:cubicBezTo>
                  <a:lnTo>
                    <a:pt x="93716" y="56850"/>
                  </a:lnTo>
                  <a:lnTo>
                    <a:pt x="94580" y="56402"/>
                  </a:lnTo>
                  <a:lnTo>
                    <a:pt x="91737" y="12359"/>
                  </a:lnTo>
                  <a:cubicBezTo>
                    <a:pt x="91070" y="9692"/>
                    <a:pt x="92689" y="6930"/>
                    <a:pt x="95356" y="6263"/>
                  </a:cubicBezTo>
                  <a:cubicBezTo>
                    <a:pt x="98023" y="5596"/>
                    <a:pt x="100786" y="7215"/>
                    <a:pt x="101452" y="9882"/>
                  </a:cubicBezTo>
                  <a:lnTo>
                    <a:pt x="104160" y="51431"/>
                  </a:lnTo>
                  <a:lnTo>
                    <a:pt x="106619" y="50155"/>
                  </a:lnTo>
                  <a:lnTo>
                    <a:pt x="114787" y="6549"/>
                  </a:lnTo>
                  <a:cubicBezTo>
                    <a:pt x="115263" y="3787"/>
                    <a:pt x="117930" y="1977"/>
                    <a:pt x="120692" y="2548"/>
                  </a:cubicBezTo>
                  <a:cubicBezTo>
                    <a:pt x="123454" y="3025"/>
                    <a:pt x="125264" y="5692"/>
                    <a:pt x="124693" y="8454"/>
                  </a:cubicBezTo>
                  <a:lnTo>
                    <a:pt x="117049" y="49260"/>
                  </a:lnTo>
                  <a:lnTo>
                    <a:pt x="124564" y="48618"/>
                  </a:lnTo>
                  <a:lnTo>
                    <a:pt x="131456" y="4263"/>
                  </a:lnTo>
                  <a:cubicBezTo>
                    <a:pt x="131837" y="1501"/>
                    <a:pt x="134504" y="-404"/>
                    <a:pt x="137266" y="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29;p7"/>
            <p:cNvSpPr/>
            <p:nvPr/>
          </p:nvSpPr>
          <p:spPr>
            <a:xfrm>
              <a:off x="2808916" y="2870061"/>
              <a:ext cx="245916" cy="238924"/>
            </a:xfrm>
            <a:custGeom>
              <a:avLst/>
              <a:gdLst/>
              <a:ahLst/>
              <a:cxnLst/>
              <a:rect l="l" t="t" r="r" b="b"/>
              <a:pathLst>
                <a:path w="245916" h="238924" extrusionOk="0">
                  <a:moveTo>
                    <a:pt x="112202" y="26"/>
                  </a:moveTo>
                  <a:cubicBezTo>
                    <a:pt x="115155" y="-260"/>
                    <a:pt x="117822" y="1836"/>
                    <a:pt x="118107" y="4789"/>
                  </a:cubicBezTo>
                  <a:lnTo>
                    <a:pt x="123023" y="50805"/>
                  </a:lnTo>
                  <a:lnTo>
                    <a:pt x="131511" y="51134"/>
                  </a:lnTo>
                  <a:lnTo>
                    <a:pt x="135061" y="22124"/>
                  </a:lnTo>
                  <a:cubicBezTo>
                    <a:pt x="135442" y="19171"/>
                    <a:pt x="138109" y="17076"/>
                    <a:pt x="141062" y="17457"/>
                  </a:cubicBezTo>
                  <a:cubicBezTo>
                    <a:pt x="144015" y="17838"/>
                    <a:pt x="146110" y="20505"/>
                    <a:pt x="145729" y="23457"/>
                  </a:cubicBezTo>
                  <a:lnTo>
                    <a:pt x="142291" y="51552"/>
                  </a:lnTo>
                  <a:lnTo>
                    <a:pt x="146262" y="51705"/>
                  </a:lnTo>
                  <a:lnTo>
                    <a:pt x="147414" y="52239"/>
                  </a:lnTo>
                  <a:lnTo>
                    <a:pt x="153635" y="19744"/>
                  </a:lnTo>
                  <a:cubicBezTo>
                    <a:pt x="154207" y="16791"/>
                    <a:pt x="156969" y="14886"/>
                    <a:pt x="159922" y="15457"/>
                  </a:cubicBezTo>
                  <a:cubicBezTo>
                    <a:pt x="162780" y="16029"/>
                    <a:pt x="164780" y="18791"/>
                    <a:pt x="164208" y="21744"/>
                  </a:cubicBezTo>
                  <a:lnTo>
                    <a:pt x="157478" y="56896"/>
                  </a:lnTo>
                  <a:lnTo>
                    <a:pt x="159842" y="57990"/>
                  </a:lnTo>
                  <a:lnTo>
                    <a:pt x="176972" y="13648"/>
                  </a:lnTo>
                  <a:cubicBezTo>
                    <a:pt x="178019" y="10885"/>
                    <a:pt x="181163" y="9552"/>
                    <a:pt x="183925" y="10600"/>
                  </a:cubicBezTo>
                  <a:cubicBezTo>
                    <a:pt x="186687" y="11647"/>
                    <a:pt x="188116" y="14791"/>
                    <a:pt x="186973" y="17553"/>
                  </a:cubicBezTo>
                  <a:lnTo>
                    <a:pt x="169607" y="62508"/>
                  </a:lnTo>
                  <a:lnTo>
                    <a:pt x="171257" y="63272"/>
                  </a:lnTo>
                  <a:lnTo>
                    <a:pt x="173823" y="66085"/>
                  </a:lnTo>
                  <a:lnTo>
                    <a:pt x="198974" y="28126"/>
                  </a:lnTo>
                  <a:cubicBezTo>
                    <a:pt x="200594" y="25649"/>
                    <a:pt x="203927" y="24982"/>
                    <a:pt x="206404" y="26602"/>
                  </a:cubicBezTo>
                  <a:cubicBezTo>
                    <a:pt x="208881" y="28221"/>
                    <a:pt x="209547" y="31555"/>
                    <a:pt x="207928" y="34031"/>
                  </a:cubicBezTo>
                  <a:lnTo>
                    <a:pt x="184915" y="68764"/>
                  </a:lnTo>
                  <a:lnTo>
                    <a:pt x="216120" y="48604"/>
                  </a:lnTo>
                  <a:cubicBezTo>
                    <a:pt x="218596" y="46985"/>
                    <a:pt x="221930" y="47747"/>
                    <a:pt x="223549" y="50223"/>
                  </a:cubicBezTo>
                  <a:cubicBezTo>
                    <a:pt x="225169" y="52700"/>
                    <a:pt x="224406" y="56034"/>
                    <a:pt x="221930" y="57653"/>
                  </a:cubicBezTo>
                  <a:lnTo>
                    <a:pt x="186819" y="80336"/>
                  </a:lnTo>
                  <a:lnTo>
                    <a:pt x="186984" y="80517"/>
                  </a:lnTo>
                  <a:lnTo>
                    <a:pt x="226978" y="68416"/>
                  </a:lnTo>
                  <a:cubicBezTo>
                    <a:pt x="229836" y="67559"/>
                    <a:pt x="232788" y="69179"/>
                    <a:pt x="233646" y="72036"/>
                  </a:cubicBezTo>
                  <a:cubicBezTo>
                    <a:pt x="234503" y="74893"/>
                    <a:pt x="232884" y="77846"/>
                    <a:pt x="230026" y="78704"/>
                  </a:cubicBezTo>
                  <a:lnTo>
                    <a:pt x="191522" y="90354"/>
                  </a:lnTo>
                  <a:lnTo>
                    <a:pt x="192792" y="95335"/>
                  </a:lnTo>
                  <a:lnTo>
                    <a:pt x="221263" y="91275"/>
                  </a:lnTo>
                  <a:cubicBezTo>
                    <a:pt x="224216" y="90895"/>
                    <a:pt x="226883" y="92895"/>
                    <a:pt x="227359" y="95848"/>
                  </a:cubicBezTo>
                  <a:cubicBezTo>
                    <a:pt x="227740" y="98800"/>
                    <a:pt x="225740" y="101467"/>
                    <a:pt x="222787" y="101944"/>
                  </a:cubicBezTo>
                  <a:lnTo>
                    <a:pt x="195471" y="105838"/>
                  </a:lnTo>
                  <a:lnTo>
                    <a:pt x="196091" y="108267"/>
                  </a:lnTo>
                  <a:lnTo>
                    <a:pt x="233550" y="107754"/>
                  </a:lnTo>
                  <a:cubicBezTo>
                    <a:pt x="236503" y="107754"/>
                    <a:pt x="238979" y="110135"/>
                    <a:pt x="238979" y="113088"/>
                  </a:cubicBezTo>
                  <a:cubicBezTo>
                    <a:pt x="238979" y="116041"/>
                    <a:pt x="236693" y="118517"/>
                    <a:pt x="233645" y="118517"/>
                  </a:cubicBezTo>
                  <a:lnTo>
                    <a:pt x="198826" y="118994"/>
                  </a:lnTo>
                  <a:lnTo>
                    <a:pt x="199009" y="119710"/>
                  </a:lnTo>
                  <a:lnTo>
                    <a:pt x="241837" y="130138"/>
                  </a:lnTo>
                  <a:cubicBezTo>
                    <a:pt x="244694" y="130804"/>
                    <a:pt x="246504" y="133757"/>
                    <a:pt x="245742" y="136615"/>
                  </a:cubicBezTo>
                  <a:cubicBezTo>
                    <a:pt x="245075" y="139472"/>
                    <a:pt x="242123" y="141282"/>
                    <a:pt x="239265" y="140520"/>
                  </a:cubicBezTo>
                  <a:lnTo>
                    <a:pt x="222961" y="136550"/>
                  </a:lnTo>
                  <a:lnTo>
                    <a:pt x="223264" y="136900"/>
                  </a:lnTo>
                  <a:cubicBezTo>
                    <a:pt x="223073" y="139853"/>
                    <a:pt x="220502" y="142044"/>
                    <a:pt x="217549" y="141853"/>
                  </a:cubicBezTo>
                  <a:lnTo>
                    <a:pt x="205546" y="140985"/>
                  </a:lnTo>
                  <a:lnTo>
                    <a:pt x="235836" y="152903"/>
                  </a:lnTo>
                  <a:cubicBezTo>
                    <a:pt x="238599" y="153951"/>
                    <a:pt x="239932" y="157094"/>
                    <a:pt x="238884" y="159856"/>
                  </a:cubicBezTo>
                  <a:cubicBezTo>
                    <a:pt x="237837" y="162619"/>
                    <a:pt x="234693" y="163952"/>
                    <a:pt x="231931" y="162904"/>
                  </a:cubicBezTo>
                  <a:lnTo>
                    <a:pt x="190915" y="146766"/>
                  </a:lnTo>
                  <a:lnTo>
                    <a:pt x="189667" y="150340"/>
                  </a:lnTo>
                  <a:lnTo>
                    <a:pt x="197737" y="154807"/>
                  </a:lnTo>
                  <a:cubicBezTo>
                    <a:pt x="209262" y="160713"/>
                    <a:pt x="221168" y="166809"/>
                    <a:pt x="230693" y="173095"/>
                  </a:cubicBezTo>
                  <a:cubicBezTo>
                    <a:pt x="233360" y="174715"/>
                    <a:pt x="233836" y="178048"/>
                    <a:pt x="232217" y="180525"/>
                  </a:cubicBezTo>
                  <a:cubicBezTo>
                    <a:pt x="230598" y="183001"/>
                    <a:pt x="227264" y="183668"/>
                    <a:pt x="224788" y="182049"/>
                  </a:cubicBezTo>
                  <a:cubicBezTo>
                    <a:pt x="215644" y="176048"/>
                    <a:pt x="204023" y="170142"/>
                    <a:pt x="192784" y="164332"/>
                  </a:cubicBezTo>
                  <a:lnTo>
                    <a:pt x="190402" y="163091"/>
                  </a:lnTo>
                  <a:lnTo>
                    <a:pt x="214215" y="183002"/>
                  </a:lnTo>
                  <a:cubicBezTo>
                    <a:pt x="216501" y="184907"/>
                    <a:pt x="216786" y="188241"/>
                    <a:pt x="214881" y="190527"/>
                  </a:cubicBezTo>
                  <a:cubicBezTo>
                    <a:pt x="212976" y="192813"/>
                    <a:pt x="209643" y="193003"/>
                    <a:pt x="207357" y="191194"/>
                  </a:cubicBezTo>
                  <a:lnTo>
                    <a:pt x="193187" y="179358"/>
                  </a:lnTo>
                  <a:lnTo>
                    <a:pt x="211643" y="208338"/>
                  </a:lnTo>
                  <a:cubicBezTo>
                    <a:pt x="213262" y="210814"/>
                    <a:pt x="212500" y="214148"/>
                    <a:pt x="210024" y="215767"/>
                  </a:cubicBezTo>
                  <a:cubicBezTo>
                    <a:pt x="208119" y="217101"/>
                    <a:pt x="205738" y="216910"/>
                    <a:pt x="204023" y="215672"/>
                  </a:cubicBezTo>
                  <a:cubicBezTo>
                    <a:pt x="203452" y="215291"/>
                    <a:pt x="203071" y="214815"/>
                    <a:pt x="202690" y="214243"/>
                  </a:cubicBezTo>
                  <a:lnTo>
                    <a:pt x="174873" y="170570"/>
                  </a:lnTo>
                  <a:lnTo>
                    <a:pt x="174023" y="171344"/>
                  </a:lnTo>
                  <a:lnTo>
                    <a:pt x="182972" y="219387"/>
                  </a:lnTo>
                  <a:cubicBezTo>
                    <a:pt x="183544" y="222340"/>
                    <a:pt x="181543" y="225102"/>
                    <a:pt x="178686" y="225674"/>
                  </a:cubicBezTo>
                  <a:cubicBezTo>
                    <a:pt x="177162" y="225960"/>
                    <a:pt x="175638" y="225579"/>
                    <a:pt x="174495" y="224721"/>
                  </a:cubicBezTo>
                  <a:cubicBezTo>
                    <a:pt x="173447" y="223959"/>
                    <a:pt x="172685" y="222816"/>
                    <a:pt x="172399" y="221388"/>
                  </a:cubicBezTo>
                  <a:lnTo>
                    <a:pt x="167952" y="197514"/>
                  </a:lnTo>
                  <a:lnTo>
                    <a:pt x="163923" y="197575"/>
                  </a:lnTo>
                  <a:lnTo>
                    <a:pt x="162909" y="196476"/>
                  </a:lnTo>
                  <a:lnTo>
                    <a:pt x="164589" y="233960"/>
                  </a:lnTo>
                  <a:cubicBezTo>
                    <a:pt x="164399" y="236913"/>
                    <a:pt x="161827" y="239104"/>
                    <a:pt x="158874" y="238913"/>
                  </a:cubicBezTo>
                  <a:cubicBezTo>
                    <a:pt x="155922" y="238723"/>
                    <a:pt x="153731" y="236151"/>
                    <a:pt x="153921" y="233198"/>
                  </a:cubicBezTo>
                  <a:cubicBezTo>
                    <a:pt x="154874" y="220530"/>
                    <a:pt x="154350" y="206171"/>
                    <a:pt x="152874" y="191764"/>
                  </a:cubicBezTo>
                  <a:lnTo>
                    <a:pt x="151598" y="183891"/>
                  </a:lnTo>
                  <a:lnTo>
                    <a:pt x="142656" y="187100"/>
                  </a:lnTo>
                  <a:lnTo>
                    <a:pt x="144587" y="223959"/>
                  </a:lnTo>
                  <a:cubicBezTo>
                    <a:pt x="144778" y="226912"/>
                    <a:pt x="142492" y="229484"/>
                    <a:pt x="139539" y="229579"/>
                  </a:cubicBezTo>
                  <a:cubicBezTo>
                    <a:pt x="138301" y="229579"/>
                    <a:pt x="137158" y="229198"/>
                    <a:pt x="136110" y="228531"/>
                  </a:cubicBezTo>
                  <a:cubicBezTo>
                    <a:pt x="134872" y="227579"/>
                    <a:pt x="134014" y="226150"/>
                    <a:pt x="133919" y="224531"/>
                  </a:cubicBezTo>
                  <a:lnTo>
                    <a:pt x="132063" y="189102"/>
                  </a:lnTo>
                  <a:lnTo>
                    <a:pt x="131265" y="191321"/>
                  </a:lnTo>
                  <a:lnTo>
                    <a:pt x="129727" y="203766"/>
                  </a:lnTo>
                  <a:lnTo>
                    <a:pt x="125647" y="206940"/>
                  </a:lnTo>
                  <a:lnTo>
                    <a:pt x="124937" y="208913"/>
                  </a:lnTo>
                  <a:lnTo>
                    <a:pt x="124013" y="214625"/>
                  </a:lnTo>
                  <a:cubicBezTo>
                    <a:pt x="123536" y="217578"/>
                    <a:pt x="120774" y="219578"/>
                    <a:pt x="117822" y="219102"/>
                  </a:cubicBezTo>
                  <a:cubicBezTo>
                    <a:pt x="116869" y="218816"/>
                    <a:pt x="116107" y="218530"/>
                    <a:pt x="115440" y="218054"/>
                  </a:cubicBezTo>
                  <a:cubicBezTo>
                    <a:pt x="113821" y="216911"/>
                    <a:pt x="112964" y="214911"/>
                    <a:pt x="113345" y="212911"/>
                  </a:cubicBezTo>
                  <a:lnTo>
                    <a:pt x="114055" y="208525"/>
                  </a:lnTo>
                  <a:lnTo>
                    <a:pt x="113821" y="207766"/>
                  </a:lnTo>
                  <a:lnTo>
                    <a:pt x="114467" y="205973"/>
                  </a:lnTo>
                  <a:lnTo>
                    <a:pt x="116356" y="194297"/>
                  </a:lnTo>
                  <a:lnTo>
                    <a:pt x="116083" y="195110"/>
                  </a:lnTo>
                  <a:cubicBezTo>
                    <a:pt x="111488" y="203814"/>
                    <a:pt x="105487" y="211767"/>
                    <a:pt x="98295" y="218530"/>
                  </a:cubicBezTo>
                  <a:cubicBezTo>
                    <a:pt x="96390" y="220435"/>
                    <a:pt x="93533" y="220530"/>
                    <a:pt x="91533" y="219006"/>
                  </a:cubicBezTo>
                  <a:cubicBezTo>
                    <a:pt x="91247" y="218816"/>
                    <a:pt x="91056" y="218625"/>
                    <a:pt x="90770" y="218339"/>
                  </a:cubicBezTo>
                  <a:cubicBezTo>
                    <a:pt x="88770" y="216149"/>
                    <a:pt x="88866" y="212815"/>
                    <a:pt x="90961" y="210719"/>
                  </a:cubicBezTo>
                  <a:lnTo>
                    <a:pt x="105746" y="182799"/>
                  </a:lnTo>
                  <a:lnTo>
                    <a:pt x="99337" y="179844"/>
                  </a:lnTo>
                  <a:lnTo>
                    <a:pt x="81340" y="218530"/>
                  </a:lnTo>
                  <a:cubicBezTo>
                    <a:pt x="80102" y="221197"/>
                    <a:pt x="76864" y="222340"/>
                    <a:pt x="74197" y="221102"/>
                  </a:cubicBezTo>
                  <a:cubicBezTo>
                    <a:pt x="73911" y="220911"/>
                    <a:pt x="73625" y="220721"/>
                    <a:pt x="73339" y="220530"/>
                  </a:cubicBezTo>
                  <a:cubicBezTo>
                    <a:pt x="71339" y="219006"/>
                    <a:pt x="70577" y="216339"/>
                    <a:pt x="71625" y="213958"/>
                  </a:cubicBezTo>
                  <a:lnTo>
                    <a:pt x="89586" y="175347"/>
                  </a:lnTo>
                  <a:lnTo>
                    <a:pt x="89247" y="175191"/>
                  </a:lnTo>
                  <a:lnTo>
                    <a:pt x="86439" y="172111"/>
                  </a:lnTo>
                  <a:lnTo>
                    <a:pt x="59434" y="208148"/>
                  </a:lnTo>
                  <a:cubicBezTo>
                    <a:pt x="57910" y="210529"/>
                    <a:pt x="54576" y="211005"/>
                    <a:pt x="52195" y="209291"/>
                  </a:cubicBezTo>
                  <a:cubicBezTo>
                    <a:pt x="49813" y="207481"/>
                    <a:pt x="49337" y="204147"/>
                    <a:pt x="51052" y="201766"/>
                  </a:cubicBezTo>
                  <a:lnTo>
                    <a:pt x="68083" y="178985"/>
                  </a:lnTo>
                  <a:lnTo>
                    <a:pt x="58004" y="187384"/>
                  </a:lnTo>
                  <a:cubicBezTo>
                    <a:pt x="56195" y="189670"/>
                    <a:pt x="52956" y="190146"/>
                    <a:pt x="50575" y="188431"/>
                  </a:cubicBezTo>
                  <a:cubicBezTo>
                    <a:pt x="50575" y="188431"/>
                    <a:pt x="50480" y="188336"/>
                    <a:pt x="50480" y="188336"/>
                  </a:cubicBezTo>
                  <a:cubicBezTo>
                    <a:pt x="48098" y="186526"/>
                    <a:pt x="47717" y="183097"/>
                    <a:pt x="49527" y="180812"/>
                  </a:cubicBezTo>
                  <a:lnTo>
                    <a:pt x="75004" y="159573"/>
                  </a:lnTo>
                  <a:lnTo>
                    <a:pt x="74142" y="158628"/>
                  </a:lnTo>
                  <a:lnTo>
                    <a:pt x="30763" y="190812"/>
                  </a:lnTo>
                  <a:cubicBezTo>
                    <a:pt x="28858" y="192241"/>
                    <a:pt x="26191" y="192145"/>
                    <a:pt x="24381" y="190812"/>
                  </a:cubicBezTo>
                  <a:cubicBezTo>
                    <a:pt x="24000" y="190526"/>
                    <a:pt x="23619" y="190145"/>
                    <a:pt x="23238" y="189669"/>
                  </a:cubicBezTo>
                  <a:cubicBezTo>
                    <a:pt x="21429" y="187288"/>
                    <a:pt x="22000" y="183954"/>
                    <a:pt x="24381" y="182144"/>
                  </a:cubicBezTo>
                  <a:lnTo>
                    <a:pt x="47031" y="165340"/>
                  </a:lnTo>
                  <a:lnTo>
                    <a:pt x="44384" y="164904"/>
                  </a:lnTo>
                  <a:cubicBezTo>
                    <a:pt x="42670" y="162523"/>
                    <a:pt x="43241" y="159189"/>
                    <a:pt x="45622" y="157379"/>
                  </a:cubicBezTo>
                  <a:lnTo>
                    <a:pt x="67509" y="145977"/>
                  </a:lnTo>
                  <a:lnTo>
                    <a:pt x="65633" y="140761"/>
                  </a:lnTo>
                  <a:lnTo>
                    <a:pt x="61814" y="143282"/>
                  </a:lnTo>
                  <a:cubicBezTo>
                    <a:pt x="53908" y="148997"/>
                    <a:pt x="45717" y="154807"/>
                    <a:pt x="36097" y="160237"/>
                  </a:cubicBezTo>
                  <a:cubicBezTo>
                    <a:pt x="34097" y="161380"/>
                    <a:pt x="31811" y="161189"/>
                    <a:pt x="30191" y="159951"/>
                  </a:cubicBezTo>
                  <a:cubicBezTo>
                    <a:pt x="29620" y="159475"/>
                    <a:pt x="29048" y="158903"/>
                    <a:pt x="28667" y="158236"/>
                  </a:cubicBezTo>
                  <a:cubicBezTo>
                    <a:pt x="27239" y="155665"/>
                    <a:pt x="28191" y="152426"/>
                    <a:pt x="30763" y="150902"/>
                  </a:cubicBezTo>
                  <a:cubicBezTo>
                    <a:pt x="39907" y="145759"/>
                    <a:pt x="47432" y="140425"/>
                    <a:pt x="55432" y="134614"/>
                  </a:cubicBezTo>
                  <a:lnTo>
                    <a:pt x="58567" y="132387"/>
                  </a:lnTo>
                  <a:lnTo>
                    <a:pt x="7046" y="149188"/>
                  </a:lnTo>
                  <a:cubicBezTo>
                    <a:pt x="5332" y="149759"/>
                    <a:pt x="3522" y="149378"/>
                    <a:pt x="2188" y="148425"/>
                  </a:cubicBezTo>
                  <a:cubicBezTo>
                    <a:pt x="1331" y="147759"/>
                    <a:pt x="664" y="146901"/>
                    <a:pt x="283" y="145758"/>
                  </a:cubicBezTo>
                  <a:cubicBezTo>
                    <a:pt x="-669" y="142901"/>
                    <a:pt x="855" y="139948"/>
                    <a:pt x="3713" y="138996"/>
                  </a:cubicBezTo>
                  <a:lnTo>
                    <a:pt x="30569" y="130239"/>
                  </a:lnTo>
                  <a:lnTo>
                    <a:pt x="26762" y="126994"/>
                  </a:lnTo>
                  <a:cubicBezTo>
                    <a:pt x="26476" y="124042"/>
                    <a:pt x="28763" y="121470"/>
                    <a:pt x="31715" y="121184"/>
                  </a:cubicBezTo>
                  <a:lnTo>
                    <a:pt x="62126" y="118719"/>
                  </a:lnTo>
                  <a:lnTo>
                    <a:pt x="62305" y="114097"/>
                  </a:lnTo>
                  <a:lnTo>
                    <a:pt x="16190" y="106992"/>
                  </a:lnTo>
                  <a:cubicBezTo>
                    <a:pt x="15237" y="106897"/>
                    <a:pt x="14475" y="106516"/>
                    <a:pt x="13809" y="106039"/>
                  </a:cubicBezTo>
                  <a:cubicBezTo>
                    <a:pt x="12285" y="104896"/>
                    <a:pt x="11332" y="102896"/>
                    <a:pt x="11713" y="100896"/>
                  </a:cubicBezTo>
                  <a:cubicBezTo>
                    <a:pt x="12189" y="97943"/>
                    <a:pt x="14952" y="95943"/>
                    <a:pt x="17809" y="96419"/>
                  </a:cubicBezTo>
                  <a:lnTo>
                    <a:pt x="49051" y="101233"/>
                  </a:lnTo>
                  <a:lnTo>
                    <a:pt x="26763" y="93276"/>
                  </a:lnTo>
                  <a:cubicBezTo>
                    <a:pt x="25715" y="93276"/>
                    <a:pt x="24763" y="92895"/>
                    <a:pt x="24096" y="92324"/>
                  </a:cubicBezTo>
                  <a:cubicBezTo>
                    <a:pt x="22667" y="91276"/>
                    <a:pt x="21715" y="89466"/>
                    <a:pt x="21905" y="87466"/>
                  </a:cubicBezTo>
                  <a:cubicBezTo>
                    <a:pt x="22191" y="84513"/>
                    <a:pt x="24763" y="82322"/>
                    <a:pt x="27715" y="82608"/>
                  </a:cubicBezTo>
                  <a:lnTo>
                    <a:pt x="65962" y="96228"/>
                  </a:lnTo>
                  <a:lnTo>
                    <a:pt x="69262" y="89097"/>
                  </a:lnTo>
                  <a:lnTo>
                    <a:pt x="16761" y="60606"/>
                  </a:lnTo>
                  <a:cubicBezTo>
                    <a:pt x="16571" y="60511"/>
                    <a:pt x="16285" y="60320"/>
                    <a:pt x="16094" y="60225"/>
                  </a:cubicBezTo>
                  <a:cubicBezTo>
                    <a:pt x="13999" y="58701"/>
                    <a:pt x="13237" y="55748"/>
                    <a:pt x="14570" y="53367"/>
                  </a:cubicBezTo>
                  <a:cubicBezTo>
                    <a:pt x="15999" y="50795"/>
                    <a:pt x="19238" y="49843"/>
                    <a:pt x="21809" y="51176"/>
                  </a:cubicBezTo>
                  <a:lnTo>
                    <a:pt x="54308" y="68813"/>
                  </a:lnTo>
                  <a:lnTo>
                    <a:pt x="28382" y="45080"/>
                  </a:lnTo>
                  <a:cubicBezTo>
                    <a:pt x="26191" y="43079"/>
                    <a:pt x="26001" y="39650"/>
                    <a:pt x="28096" y="37460"/>
                  </a:cubicBezTo>
                  <a:cubicBezTo>
                    <a:pt x="30097" y="35269"/>
                    <a:pt x="33430" y="35174"/>
                    <a:pt x="35716" y="37174"/>
                  </a:cubicBezTo>
                  <a:lnTo>
                    <a:pt x="71369" y="69824"/>
                  </a:lnTo>
                  <a:lnTo>
                    <a:pt x="55243" y="30411"/>
                  </a:lnTo>
                  <a:cubicBezTo>
                    <a:pt x="54100" y="27649"/>
                    <a:pt x="55433" y="24505"/>
                    <a:pt x="58195" y="23458"/>
                  </a:cubicBezTo>
                  <a:cubicBezTo>
                    <a:pt x="60958" y="22315"/>
                    <a:pt x="64101" y="23648"/>
                    <a:pt x="65149" y="26410"/>
                  </a:cubicBezTo>
                  <a:lnTo>
                    <a:pt x="83073" y="70218"/>
                  </a:lnTo>
                  <a:lnTo>
                    <a:pt x="83931" y="69436"/>
                  </a:lnTo>
                  <a:lnTo>
                    <a:pt x="68958" y="24982"/>
                  </a:lnTo>
                  <a:cubicBezTo>
                    <a:pt x="67529" y="22411"/>
                    <a:pt x="68482" y="19077"/>
                    <a:pt x="71054" y="17648"/>
                  </a:cubicBezTo>
                  <a:cubicBezTo>
                    <a:pt x="73625" y="16219"/>
                    <a:pt x="76864" y="17172"/>
                    <a:pt x="78388" y="19744"/>
                  </a:cubicBezTo>
                  <a:lnTo>
                    <a:pt x="92489" y="61632"/>
                  </a:lnTo>
                  <a:lnTo>
                    <a:pt x="94499" y="59800"/>
                  </a:lnTo>
                  <a:lnTo>
                    <a:pt x="90962" y="12790"/>
                  </a:lnTo>
                  <a:cubicBezTo>
                    <a:pt x="90771" y="9837"/>
                    <a:pt x="92962" y="7265"/>
                    <a:pt x="95914" y="7075"/>
                  </a:cubicBezTo>
                  <a:cubicBezTo>
                    <a:pt x="98867" y="6884"/>
                    <a:pt x="101439" y="9075"/>
                    <a:pt x="101630" y="12028"/>
                  </a:cubicBezTo>
                  <a:lnTo>
                    <a:pt x="104936" y="55974"/>
                  </a:lnTo>
                  <a:lnTo>
                    <a:pt x="112494" y="53256"/>
                  </a:lnTo>
                  <a:lnTo>
                    <a:pt x="107439" y="5932"/>
                  </a:lnTo>
                  <a:cubicBezTo>
                    <a:pt x="107153" y="2979"/>
                    <a:pt x="109249" y="312"/>
                    <a:pt x="112202" y="2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p7"/>
            <p:cNvSpPr/>
            <p:nvPr/>
          </p:nvSpPr>
          <p:spPr>
            <a:xfrm>
              <a:off x="1961099" y="2516785"/>
              <a:ext cx="225745" cy="212982"/>
            </a:xfrm>
            <a:custGeom>
              <a:avLst/>
              <a:gdLst/>
              <a:ahLst/>
              <a:cxnLst/>
              <a:rect l="l" t="t" r="r" b="b"/>
              <a:pathLst>
                <a:path w="225745" h="212982" extrusionOk="0">
                  <a:moveTo>
                    <a:pt x="123494" y="3"/>
                  </a:moveTo>
                  <a:cubicBezTo>
                    <a:pt x="126161" y="-92"/>
                    <a:pt x="128352" y="1908"/>
                    <a:pt x="128447" y="4575"/>
                  </a:cubicBezTo>
                  <a:lnTo>
                    <a:pt x="130201" y="41340"/>
                  </a:lnTo>
                  <a:lnTo>
                    <a:pt x="141973" y="10576"/>
                  </a:lnTo>
                  <a:cubicBezTo>
                    <a:pt x="142925" y="8099"/>
                    <a:pt x="145687" y="6956"/>
                    <a:pt x="148164" y="7813"/>
                  </a:cubicBezTo>
                  <a:cubicBezTo>
                    <a:pt x="150640" y="8766"/>
                    <a:pt x="151879" y="11528"/>
                    <a:pt x="150926" y="14005"/>
                  </a:cubicBezTo>
                  <a:lnTo>
                    <a:pt x="137456" y="49209"/>
                  </a:lnTo>
                  <a:lnTo>
                    <a:pt x="160165" y="19053"/>
                  </a:lnTo>
                  <a:cubicBezTo>
                    <a:pt x="161784" y="16958"/>
                    <a:pt x="164737" y="16482"/>
                    <a:pt x="166833" y="18101"/>
                  </a:cubicBezTo>
                  <a:cubicBezTo>
                    <a:pt x="168928" y="19720"/>
                    <a:pt x="169309" y="22673"/>
                    <a:pt x="167785" y="24768"/>
                  </a:cubicBezTo>
                  <a:lnTo>
                    <a:pt x="144427" y="55786"/>
                  </a:lnTo>
                  <a:lnTo>
                    <a:pt x="148586" y="57510"/>
                  </a:lnTo>
                  <a:lnTo>
                    <a:pt x="167976" y="38580"/>
                  </a:lnTo>
                  <a:cubicBezTo>
                    <a:pt x="169881" y="36770"/>
                    <a:pt x="172834" y="36770"/>
                    <a:pt x="174739" y="38675"/>
                  </a:cubicBezTo>
                  <a:cubicBezTo>
                    <a:pt x="176644" y="40580"/>
                    <a:pt x="176549" y="43533"/>
                    <a:pt x="174644" y="45438"/>
                  </a:cubicBezTo>
                  <a:lnTo>
                    <a:pt x="158196" y="61495"/>
                  </a:lnTo>
                  <a:lnTo>
                    <a:pt x="160701" y="62533"/>
                  </a:lnTo>
                  <a:lnTo>
                    <a:pt x="185407" y="43914"/>
                  </a:lnTo>
                  <a:cubicBezTo>
                    <a:pt x="187502" y="42295"/>
                    <a:pt x="190550" y="42771"/>
                    <a:pt x="192074" y="44866"/>
                  </a:cubicBezTo>
                  <a:cubicBezTo>
                    <a:pt x="193694" y="46962"/>
                    <a:pt x="193217" y="49915"/>
                    <a:pt x="191122" y="51534"/>
                  </a:cubicBezTo>
                  <a:lnTo>
                    <a:pt x="166160" y="70346"/>
                  </a:lnTo>
                  <a:lnTo>
                    <a:pt x="166417" y="70727"/>
                  </a:lnTo>
                  <a:lnTo>
                    <a:pt x="203123" y="55439"/>
                  </a:lnTo>
                  <a:cubicBezTo>
                    <a:pt x="205505" y="54391"/>
                    <a:pt x="208362" y="55630"/>
                    <a:pt x="209315" y="58011"/>
                  </a:cubicBezTo>
                  <a:cubicBezTo>
                    <a:pt x="210267" y="60392"/>
                    <a:pt x="209124" y="63250"/>
                    <a:pt x="206743" y="64202"/>
                  </a:cubicBezTo>
                  <a:lnTo>
                    <a:pt x="192719" y="70043"/>
                  </a:lnTo>
                  <a:lnTo>
                    <a:pt x="193408" y="70203"/>
                  </a:lnTo>
                  <a:cubicBezTo>
                    <a:pt x="194837" y="72394"/>
                    <a:pt x="194075" y="75346"/>
                    <a:pt x="191884" y="76775"/>
                  </a:cubicBezTo>
                  <a:lnTo>
                    <a:pt x="183022" y="82283"/>
                  </a:lnTo>
                  <a:lnTo>
                    <a:pt x="210838" y="74965"/>
                  </a:lnTo>
                  <a:cubicBezTo>
                    <a:pt x="213410" y="74299"/>
                    <a:pt x="215981" y="75823"/>
                    <a:pt x="216648" y="78394"/>
                  </a:cubicBezTo>
                  <a:cubicBezTo>
                    <a:pt x="217315" y="80966"/>
                    <a:pt x="215791" y="83538"/>
                    <a:pt x="213219" y="84205"/>
                  </a:cubicBezTo>
                  <a:lnTo>
                    <a:pt x="176529" y="93858"/>
                  </a:lnTo>
                  <a:lnTo>
                    <a:pt x="177228" y="97315"/>
                  </a:lnTo>
                  <a:lnTo>
                    <a:pt x="184454" y="96396"/>
                  </a:lnTo>
                  <a:cubicBezTo>
                    <a:pt x="195789" y="94586"/>
                    <a:pt x="207505" y="92681"/>
                    <a:pt x="217697" y="92205"/>
                  </a:cubicBezTo>
                  <a:cubicBezTo>
                    <a:pt x="220459" y="92015"/>
                    <a:pt x="222554" y="94110"/>
                    <a:pt x="222745" y="96682"/>
                  </a:cubicBezTo>
                  <a:cubicBezTo>
                    <a:pt x="222840" y="99349"/>
                    <a:pt x="220840" y="101540"/>
                    <a:pt x="218268" y="101730"/>
                  </a:cubicBezTo>
                  <a:cubicBezTo>
                    <a:pt x="208648" y="102206"/>
                    <a:pt x="197123" y="104111"/>
                    <a:pt x="186074" y="105826"/>
                  </a:cubicBezTo>
                  <a:lnTo>
                    <a:pt x="183320" y="106253"/>
                  </a:lnTo>
                  <a:lnTo>
                    <a:pt x="211029" y="108017"/>
                  </a:lnTo>
                  <a:cubicBezTo>
                    <a:pt x="213696" y="108208"/>
                    <a:pt x="215601" y="110493"/>
                    <a:pt x="215505" y="113065"/>
                  </a:cubicBezTo>
                  <a:cubicBezTo>
                    <a:pt x="215315" y="115732"/>
                    <a:pt x="213029" y="117637"/>
                    <a:pt x="210457" y="117542"/>
                  </a:cubicBezTo>
                  <a:lnTo>
                    <a:pt x="194667" y="116525"/>
                  </a:lnTo>
                  <a:lnTo>
                    <a:pt x="222745" y="127448"/>
                  </a:lnTo>
                  <a:cubicBezTo>
                    <a:pt x="225221" y="128400"/>
                    <a:pt x="226364" y="131162"/>
                    <a:pt x="225412" y="133639"/>
                  </a:cubicBezTo>
                  <a:cubicBezTo>
                    <a:pt x="224555" y="135449"/>
                    <a:pt x="222745" y="136592"/>
                    <a:pt x="220840" y="136592"/>
                  </a:cubicBezTo>
                  <a:cubicBezTo>
                    <a:pt x="220268" y="136592"/>
                    <a:pt x="219697" y="136496"/>
                    <a:pt x="219125" y="136306"/>
                  </a:cubicBezTo>
                  <a:lnTo>
                    <a:pt x="176313" y="119621"/>
                  </a:lnTo>
                  <a:lnTo>
                    <a:pt x="176149" y="120433"/>
                  </a:lnTo>
                  <a:lnTo>
                    <a:pt x="207790" y="150213"/>
                  </a:lnTo>
                  <a:cubicBezTo>
                    <a:pt x="209695" y="152023"/>
                    <a:pt x="209790" y="155071"/>
                    <a:pt x="207981" y="156976"/>
                  </a:cubicBezTo>
                  <a:cubicBezTo>
                    <a:pt x="207028" y="158023"/>
                    <a:pt x="205790" y="158500"/>
                    <a:pt x="204456" y="158500"/>
                  </a:cubicBezTo>
                  <a:cubicBezTo>
                    <a:pt x="203313" y="158500"/>
                    <a:pt x="202075" y="158119"/>
                    <a:pt x="201218" y="157166"/>
                  </a:cubicBezTo>
                  <a:lnTo>
                    <a:pt x="185678" y="142540"/>
                  </a:lnTo>
                  <a:lnTo>
                    <a:pt x="182644" y="144688"/>
                  </a:lnTo>
                  <a:lnTo>
                    <a:pt x="181610" y="144551"/>
                  </a:lnTo>
                  <a:lnTo>
                    <a:pt x="202266" y="170215"/>
                  </a:lnTo>
                  <a:cubicBezTo>
                    <a:pt x="203695" y="172406"/>
                    <a:pt x="203028" y="175359"/>
                    <a:pt x="200742" y="176787"/>
                  </a:cubicBezTo>
                  <a:cubicBezTo>
                    <a:pt x="198551" y="178216"/>
                    <a:pt x="195599" y="177549"/>
                    <a:pt x="194170" y="175263"/>
                  </a:cubicBezTo>
                  <a:cubicBezTo>
                    <a:pt x="188169" y="165691"/>
                    <a:pt x="180264" y="155689"/>
                    <a:pt x="171667" y="146152"/>
                  </a:cubicBezTo>
                  <a:lnTo>
                    <a:pt x="166709" y="141254"/>
                  </a:lnTo>
                  <a:lnTo>
                    <a:pt x="161959" y="148296"/>
                  </a:lnTo>
                  <a:lnTo>
                    <a:pt x="182644" y="173644"/>
                  </a:lnTo>
                  <a:cubicBezTo>
                    <a:pt x="184263" y="175645"/>
                    <a:pt x="183978" y="178692"/>
                    <a:pt x="181977" y="180312"/>
                  </a:cubicBezTo>
                  <a:cubicBezTo>
                    <a:pt x="181120" y="180978"/>
                    <a:pt x="180072" y="181359"/>
                    <a:pt x="179025" y="181359"/>
                  </a:cubicBezTo>
                  <a:cubicBezTo>
                    <a:pt x="177596" y="181359"/>
                    <a:pt x="176262" y="180788"/>
                    <a:pt x="175310" y="179645"/>
                  </a:cubicBezTo>
                  <a:lnTo>
                    <a:pt x="155483" y="155349"/>
                  </a:lnTo>
                  <a:lnTo>
                    <a:pt x="156056" y="157294"/>
                  </a:lnTo>
                  <a:lnTo>
                    <a:pt x="161403" y="166881"/>
                  </a:lnTo>
                  <a:lnTo>
                    <a:pt x="160174" y="171278"/>
                  </a:lnTo>
                  <a:lnTo>
                    <a:pt x="160987" y="174036"/>
                  </a:lnTo>
                  <a:lnTo>
                    <a:pt x="162927" y="177835"/>
                  </a:lnTo>
                  <a:cubicBezTo>
                    <a:pt x="164166" y="180216"/>
                    <a:pt x="163213" y="183074"/>
                    <a:pt x="160832" y="184217"/>
                  </a:cubicBezTo>
                  <a:cubicBezTo>
                    <a:pt x="160165" y="184598"/>
                    <a:pt x="159403" y="184693"/>
                    <a:pt x="158737" y="184693"/>
                  </a:cubicBezTo>
                  <a:cubicBezTo>
                    <a:pt x="157022" y="184693"/>
                    <a:pt x="155308" y="183741"/>
                    <a:pt x="154450" y="182121"/>
                  </a:cubicBezTo>
                  <a:lnTo>
                    <a:pt x="152636" y="178569"/>
                  </a:lnTo>
                  <a:lnTo>
                    <a:pt x="152165" y="178216"/>
                  </a:lnTo>
                  <a:lnTo>
                    <a:pt x="151773" y="176880"/>
                  </a:lnTo>
                  <a:lnTo>
                    <a:pt x="147123" y="167778"/>
                  </a:lnTo>
                  <a:lnTo>
                    <a:pt x="147236" y="168131"/>
                  </a:lnTo>
                  <a:cubicBezTo>
                    <a:pt x="148498" y="176764"/>
                    <a:pt x="148355" y="185598"/>
                    <a:pt x="146735" y="194218"/>
                  </a:cubicBezTo>
                  <a:cubicBezTo>
                    <a:pt x="146354" y="196409"/>
                    <a:pt x="144354" y="198028"/>
                    <a:pt x="142068" y="198028"/>
                  </a:cubicBezTo>
                  <a:cubicBezTo>
                    <a:pt x="141782" y="198028"/>
                    <a:pt x="141496" y="198028"/>
                    <a:pt x="141211" y="197933"/>
                  </a:cubicBezTo>
                  <a:cubicBezTo>
                    <a:pt x="138639" y="197456"/>
                    <a:pt x="136925" y="194980"/>
                    <a:pt x="137401" y="192408"/>
                  </a:cubicBezTo>
                  <a:cubicBezTo>
                    <a:pt x="138830" y="184788"/>
                    <a:pt x="138949" y="177001"/>
                    <a:pt x="137830" y="169405"/>
                  </a:cubicBezTo>
                  <a:lnTo>
                    <a:pt x="136115" y="164050"/>
                  </a:lnTo>
                  <a:lnTo>
                    <a:pt x="127163" y="165860"/>
                  </a:lnTo>
                  <a:lnTo>
                    <a:pt x="134543" y="202886"/>
                  </a:lnTo>
                  <a:cubicBezTo>
                    <a:pt x="135019" y="205457"/>
                    <a:pt x="133400" y="207934"/>
                    <a:pt x="130828" y="208505"/>
                  </a:cubicBezTo>
                  <a:cubicBezTo>
                    <a:pt x="130447" y="208601"/>
                    <a:pt x="130161" y="208601"/>
                    <a:pt x="129876" y="208601"/>
                  </a:cubicBezTo>
                  <a:cubicBezTo>
                    <a:pt x="127685" y="208601"/>
                    <a:pt x="125684" y="207077"/>
                    <a:pt x="125208" y="204791"/>
                  </a:cubicBezTo>
                  <a:lnTo>
                    <a:pt x="117824" y="167748"/>
                  </a:lnTo>
                  <a:lnTo>
                    <a:pt x="117398" y="167834"/>
                  </a:lnTo>
                  <a:lnTo>
                    <a:pt x="113996" y="167146"/>
                  </a:lnTo>
                  <a:lnTo>
                    <a:pt x="113588" y="206887"/>
                  </a:lnTo>
                  <a:cubicBezTo>
                    <a:pt x="113588" y="209554"/>
                    <a:pt x="111397" y="211649"/>
                    <a:pt x="108825" y="211649"/>
                  </a:cubicBezTo>
                  <a:cubicBezTo>
                    <a:pt x="106158" y="211649"/>
                    <a:pt x="104063" y="209459"/>
                    <a:pt x="104063" y="206792"/>
                  </a:cubicBezTo>
                  <a:lnTo>
                    <a:pt x="104321" y="181235"/>
                  </a:lnTo>
                  <a:lnTo>
                    <a:pt x="101396" y="192980"/>
                  </a:lnTo>
                  <a:cubicBezTo>
                    <a:pt x="101396" y="195552"/>
                    <a:pt x="99300" y="197552"/>
                    <a:pt x="96729" y="197552"/>
                  </a:cubicBezTo>
                  <a:cubicBezTo>
                    <a:pt x="96634" y="197552"/>
                    <a:pt x="96634" y="197552"/>
                    <a:pt x="96538" y="197552"/>
                  </a:cubicBezTo>
                  <a:cubicBezTo>
                    <a:pt x="93871" y="197457"/>
                    <a:pt x="91871" y="195266"/>
                    <a:pt x="91871" y="192695"/>
                  </a:cubicBezTo>
                  <a:lnTo>
                    <a:pt x="98979" y="164110"/>
                  </a:lnTo>
                  <a:lnTo>
                    <a:pt x="97969" y="163906"/>
                  </a:lnTo>
                  <a:lnTo>
                    <a:pt x="83775" y="209648"/>
                  </a:lnTo>
                  <a:cubicBezTo>
                    <a:pt x="83109" y="211649"/>
                    <a:pt x="81204" y="212982"/>
                    <a:pt x="79203" y="212982"/>
                  </a:cubicBezTo>
                  <a:cubicBezTo>
                    <a:pt x="78727" y="212982"/>
                    <a:pt x="78251" y="212887"/>
                    <a:pt x="77775" y="212792"/>
                  </a:cubicBezTo>
                  <a:cubicBezTo>
                    <a:pt x="75298" y="212030"/>
                    <a:pt x="73869" y="209363"/>
                    <a:pt x="74631" y="206791"/>
                  </a:cubicBezTo>
                  <a:lnTo>
                    <a:pt x="82070" y="182816"/>
                  </a:lnTo>
                  <a:lnTo>
                    <a:pt x="80060" y="183837"/>
                  </a:lnTo>
                  <a:cubicBezTo>
                    <a:pt x="77583" y="182979"/>
                    <a:pt x="76155" y="180312"/>
                    <a:pt x="77012" y="177836"/>
                  </a:cubicBezTo>
                  <a:lnTo>
                    <a:pt x="86590" y="158377"/>
                  </a:lnTo>
                  <a:lnTo>
                    <a:pt x="82375" y="155534"/>
                  </a:lnTo>
                  <a:lnTo>
                    <a:pt x="80917" y="159452"/>
                  </a:lnTo>
                  <a:cubicBezTo>
                    <a:pt x="78250" y="167643"/>
                    <a:pt x="75488" y="176121"/>
                    <a:pt x="71392" y="185074"/>
                  </a:cubicBezTo>
                  <a:cubicBezTo>
                    <a:pt x="70725" y="186884"/>
                    <a:pt x="69011" y="187837"/>
                    <a:pt x="67201" y="187837"/>
                  </a:cubicBezTo>
                  <a:cubicBezTo>
                    <a:pt x="66534" y="187837"/>
                    <a:pt x="65867" y="187741"/>
                    <a:pt x="65201" y="187360"/>
                  </a:cubicBezTo>
                  <a:cubicBezTo>
                    <a:pt x="62819" y="186217"/>
                    <a:pt x="61772" y="183455"/>
                    <a:pt x="62819" y="181074"/>
                  </a:cubicBezTo>
                  <a:cubicBezTo>
                    <a:pt x="66725" y="172596"/>
                    <a:pt x="69296" y="164786"/>
                    <a:pt x="71963" y="156499"/>
                  </a:cubicBezTo>
                  <a:lnTo>
                    <a:pt x="72980" y="153447"/>
                  </a:lnTo>
                  <a:lnTo>
                    <a:pt x="45008" y="192409"/>
                  </a:lnTo>
                  <a:cubicBezTo>
                    <a:pt x="43960" y="193647"/>
                    <a:pt x="42531" y="194314"/>
                    <a:pt x="41102" y="194314"/>
                  </a:cubicBezTo>
                  <a:cubicBezTo>
                    <a:pt x="40150" y="194314"/>
                    <a:pt x="39197" y="194028"/>
                    <a:pt x="38340" y="193457"/>
                  </a:cubicBezTo>
                  <a:cubicBezTo>
                    <a:pt x="36245" y="191933"/>
                    <a:pt x="35673" y="188980"/>
                    <a:pt x="37292" y="186789"/>
                  </a:cubicBezTo>
                  <a:lnTo>
                    <a:pt x="51903" y="166438"/>
                  </a:lnTo>
                  <a:lnTo>
                    <a:pt x="47389" y="166120"/>
                  </a:lnTo>
                  <a:cubicBezTo>
                    <a:pt x="45579" y="164119"/>
                    <a:pt x="45865" y="161167"/>
                    <a:pt x="47865" y="159357"/>
                  </a:cubicBezTo>
                  <a:lnTo>
                    <a:pt x="68349" y="141642"/>
                  </a:lnTo>
                  <a:lnTo>
                    <a:pt x="66044" y="138225"/>
                  </a:lnTo>
                  <a:lnTo>
                    <a:pt x="29387" y="157261"/>
                  </a:lnTo>
                  <a:cubicBezTo>
                    <a:pt x="28625" y="157642"/>
                    <a:pt x="27863" y="157833"/>
                    <a:pt x="27196" y="157833"/>
                  </a:cubicBezTo>
                  <a:cubicBezTo>
                    <a:pt x="25482" y="157833"/>
                    <a:pt x="23767" y="156880"/>
                    <a:pt x="23005" y="155261"/>
                  </a:cubicBezTo>
                  <a:cubicBezTo>
                    <a:pt x="21767" y="152880"/>
                    <a:pt x="22719" y="150022"/>
                    <a:pt x="25005" y="148879"/>
                  </a:cubicBezTo>
                  <a:lnTo>
                    <a:pt x="49766" y="136021"/>
                  </a:lnTo>
                  <a:lnTo>
                    <a:pt x="29673" y="142021"/>
                  </a:lnTo>
                  <a:cubicBezTo>
                    <a:pt x="29006" y="142402"/>
                    <a:pt x="28149" y="142688"/>
                    <a:pt x="27292" y="142688"/>
                  </a:cubicBezTo>
                  <a:cubicBezTo>
                    <a:pt x="25672" y="142688"/>
                    <a:pt x="24053" y="141831"/>
                    <a:pt x="23196" y="140402"/>
                  </a:cubicBezTo>
                  <a:cubicBezTo>
                    <a:pt x="21862" y="138116"/>
                    <a:pt x="22624" y="135258"/>
                    <a:pt x="24815" y="133830"/>
                  </a:cubicBezTo>
                  <a:lnTo>
                    <a:pt x="59276" y="123541"/>
                  </a:lnTo>
                  <a:lnTo>
                    <a:pt x="57902" y="116749"/>
                  </a:lnTo>
                  <a:lnTo>
                    <a:pt x="5384" y="123829"/>
                  </a:lnTo>
                  <a:cubicBezTo>
                    <a:pt x="5193" y="123734"/>
                    <a:pt x="5003" y="123829"/>
                    <a:pt x="4812" y="123829"/>
                  </a:cubicBezTo>
                  <a:cubicBezTo>
                    <a:pt x="2431" y="123829"/>
                    <a:pt x="431" y="122114"/>
                    <a:pt x="50" y="119733"/>
                  </a:cubicBezTo>
                  <a:cubicBezTo>
                    <a:pt x="-331" y="117161"/>
                    <a:pt x="1478" y="114685"/>
                    <a:pt x="4145" y="114399"/>
                  </a:cubicBezTo>
                  <a:lnTo>
                    <a:pt x="36857" y="109990"/>
                  </a:lnTo>
                  <a:lnTo>
                    <a:pt x="5669" y="106588"/>
                  </a:lnTo>
                  <a:cubicBezTo>
                    <a:pt x="3098" y="106302"/>
                    <a:pt x="1193" y="103921"/>
                    <a:pt x="1478" y="101349"/>
                  </a:cubicBezTo>
                  <a:cubicBezTo>
                    <a:pt x="1764" y="98778"/>
                    <a:pt x="4050" y="96873"/>
                    <a:pt x="6717" y="97158"/>
                  </a:cubicBezTo>
                  <a:lnTo>
                    <a:pt x="49728" y="101859"/>
                  </a:lnTo>
                  <a:lnTo>
                    <a:pt x="17291" y="81919"/>
                  </a:lnTo>
                  <a:cubicBezTo>
                    <a:pt x="15005" y="80585"/>
                    <a:pt x="14338" y="77633"/>
                    <a:pt x="15767" y="75347"/>
                  </a:cubicBezTo>
                  <a:cubicBezTo>
                    <a:pt x="17100" y="73061"/>
                    <a:pt x="20053" y="72394"/>
                    <a:pt x="22339" y="73823"/>
                  </a:cubicBezTo>
                  <a:lnTo>
                    <a:pt x="58817" y="96246"/>
                  </a:lnTo>
                  <a:lnTo>
                    <a:pt x="59033" y="95540"/>
                  </a:lnTo>
                  <a:lnTo>
                    <a:pt x="24053" y="70869"/>
                  </a:lnTo>
                  <a:cubicBezTo>
                    <a:pt x="21672" y="69726"/>
                    <a:pt x="20624" y="66964"/>
                    <a:pt x="21672" y="64583"/>
                  </a:cubicBezTo>
                  <a:cubicBezTo>
                    <a:pt x="22815" y="62202"/>
                    <a:pt x="25577" y="61154"/>
                    <a:pt x="27958" y="62202"/>
                  </a:cubicBezTo>
                  <a:lnTo>
                    <a:pt x="61899" y="86170"/>
                  </a:lnTo>
                  <a:lnTo>
                    <a:pt x="62468" y="84309"/>
                  </a:lnTo>
                  <a:lnTo>
                    <a:pt x="33483" y="50391"/>
                  </a:lnTo>
                  <a:cubicBezTo>
                    <a:pt x="31768" y="48390"/>
                    <a:pt x="32054" y="45342"/>
                    <a:pt x="34054" y="43628"/>
                  </a:cubicBezTo>
                  <a:cubicBezTo>
                    <a:pt x="36055" y="41913"/>
                    <a:pt x="39102" y="42199"/>
                    <a:pt x="40817" y="44199"/>
                  </a:cubicBezTo>
                  <a:lnTo>
                    <a:pt x="65795" y="73429"/>
                  </a:lnTo>
                  <a:lnTo>
                    <a:pt x="66304" y="71765"/>
                  </a:lnTo>
                  <a:lnTo>
                    <a:pt x="70359" y="68425"/>
                  </a:lnTo>
                  <a:lnTo>
                    <a:pt x="41770" y="36961"/>
                  </a:lnTo>
                  <a:cubicBezTo>
                    <a:pt x="39960" y="35056"/>
                    <a:pt x="40151" y="32008"/>
                    <a:pt x="42056" y="30198"/>
                  </a:cubicBezTo>
                  <a:cubicBezTo>
                    <a:pt x="43961" y="28484"/>
                    <a:pt x="47009" y="28579"/>
                    <a:pt x="48818" y="30484"/>
                  </a:cubicBezTo>
                  <a:lnTo>
                    <a:pt x="77757" y="62332"/>
                  </a:lnTo>
                  <a:lnTo>
                    <a:pt x="83274" y="57788"/>
                  </a:lnTo>
                  <a:lnTo>
                    <a:pt x="69964" y="34008"/>
                  </a:lnTo>
                  <a:cubicBezTo>
                    <a:pt x="68726" y="31722"/>
                    <a:pt x="69488" y="28769"/>
                    <a:pt x="71774" y="27531"/>
                  </a:cubicBezTo>
                  <a:cubicBezTo>
                    <a:pt x="74060" y="26293"/>
                    <a:pt x="77012" y="27055"/>
                    <a:pt x="78251" y="29341"/>
                  </a:cubicBezTo>
                  <a:lnTo>
                    <a:pt x="90734" y="51643"/>
                  </a:lnTo>
                  <a:lnTo>
                    <a:pt x="93424" y="49427"/>
                  </a:lnTo>
                  <a:lnTo>
                    <a:pt x="94711" y="49167"/>
                  </a:lnTo>
                  <a:lnTo>
                    <a:pt x="82156" y="22673"/>
                  </a:lnTo>
                  <a:cubicBezTo>
                    <a:pt x="81013" y="20291"/>
                    <a:pt x="82061" y="17434"/>
                    <a:pt x="84442" y="16291"/>
                  </a:cubicBezTo>
                  <a:cubicBezTo>
                    <a:pt x="86823" y="15148"/>
                    <a:pt x="89681" y="16196"/>
                    <a:pt x="90824" y="18577"/>
                  </a:cubicBezTo>
                  <a:lnTo>
                    <a:pt x="104392" y="47210"/>
                  </a:lnTo>
                  <a:lnTo>
                    <a:pt x="106569" y="46770"/>
                  </a:lnTo>
                  <a:lnTo>
                    <a:pt x="95586" y="6099"/>
                  </a:lnTo>
                  <a:cubicBezTo>
                    <a:pt x="94919" y="3528"/>
                    <a:pt x="96443" y="956"/>
                    <a:pt x="98920" y="289"/>
                  </a:cubicBezTo>
                  <a:cubicBezTo>
                    <a:pt x="101491" y="-378"/>
                    <a:pt x="104063" y="1051"/>
                    <a:pt x="104730" y="3623"/>
                  </a:cubicBezTo>
                  <a:lnTo>
                    <a:pt x="115874" y="44888"/>
                  </a:lnTo>
                  <a:lnTo>
                    <a:pt x="117398" y="44580"/>
                  </a:lnTo>
                  <a:lnTo>
                    <a:pt x="120882" y="46024"/>
                  </a:lnTo>
                  <a:lnTo>
                    <a:pt x="118922" y="4956"/>
                  </a:lnTo>
                  <a:cubicBezTo>
                    <a:pt x="118827" y="2289"/>
                    <a:pt x="120827" y="98"/>
                    <a:pt x="123494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31;p7"/>
            <p:cNvSpPr/>
            <p:nvPr/>
          </p:nvSpPr>
          <p:spPr>
            <a:xfrm>
              <a:off x="2392091" y="2511459"/>
              <a:ext cx="246417" cy="233176"/>
            </a:xfrm>
            <a:custGeom>
              <a:avLst/>
              <a:gdLst/>
              <a:ahLst/>
              <a:cxnLst/>
              <a:rect l="l" t="t" r="r" b="b"/>
              <a:pathLst>
                <a:path w="246417" h="233176" extrusionOk="0">
                  <a:moveTo>
                    <a:pt x="135474" y="2"/>
                  </a:moveTo>
                  <a:cubicBezTo>
                    <a:pt x="138332" y="-93"/>
                    <a:pt x="140904" y="2097"/>
                    <a:pt x="140999" y="5050"/>
                  </a:cubicBezTo>
                  <a:lnTo>
                    <a:pt x="143265" y="52457"/>
                  </a:lnTo>
                  <a:lnTo>
                    <a:pt x="144904" y="52485"/>
                  </a:lnTo>
                  <a:lnTo>
                    <a:pt x="148405" y="54033"/>
                  </a:lnTo>
                  <a:lnTo>
                    <a:pt x="155952" y="10003"/>
                  </a:lnTo>
                  <a:cubicBezTo>
                    <a:pt x="156429" y="7146"/>
                    <a:pt x="159191" y="5241"/>
                    <a:pt x="162049" y="5717"/>
                  </a:cubicBezTo>
                  <a:cubicBezTo>
                    <a:pt x="164906" y="6193"/>
                    <a:pt x="166811" y="8955"/>
                    <a:pt x="166335" y="11813"/>
                  </a:cubicBezTo>
                  <a:lnTo>
                    <a:pt x="159474" y="51837"/>
                  </a:lnTo>
                  <a:lnTo>
                    <a:pt x="179479" y="21434"/>
                  </a:lnTo>
                  <a:cubicBezTo>
                    <a:pt x="181099" y="18957"/>
                    <a:pt x="184337" y="18386"/>
                    <a:pt x="186813" y="19910"/>
                  </a:cubicBezTo>
                  <a:cubicBezTo>
                    <a:pt x="189290" y="21529"/>
                    <a:pt x="189957" y="24767"/>
                    <a:pt x="188337" y="27244"/>
                  </a:cubicBezTo>
                  <a:lnTo>
                    <a:pt x="165683" y="61673"/>
                  </a:lnTo>
                  <a:lnTo>
                    <a:pt x="165946" y="61789"/>
                  </a:lnTo>
                  <a:lnTo>
                    <a:pt x="197197" y="34959"/>
                  </a:lnTo>
                  <a:cubicBezTo>
                    <a:pt x="199387" y="33054"/>
                    <a:pt x="202721" y="33340"/>
                    <a:pt x="204626" y="35530"/>
                  </a:cubicBezTo>
                  <a:cubicBezTo>
                    <a:pt x="206531" y="37721"/>
                    <a:pt x="206245" y="41055"/>
                    <a:pt x="204055" y="42960"/>
                  </a:cubicBezTo>
                  <a:lnTo>
                    <a:pt x="173914" y="68837"/>
                  </a:lnTo>
                  <a:lnTo>
                    <a:pt x="177066" y="72855"/>
                  </a:lnTo>
                  <a:lnTo>
                    <a:pt x="201101" y="57914"/>
                  </a:lnTo>
                  <a:cubicBezTo>
                    <a:pt x="203578" y="56390"/>
                    <a:pt x="206816" y="57152"/>
                    <a:pt x="208340" y="59628"/>
                  </a:cubicBezTo>
                  <a:cubicBezTo>
                    <a:pt x="209864" y="62105"/>
                    <a:pt x="209102" y="65343"/>
                    <a:pt x="206626" y="66867"/>
                  </a:cubicBezTo>
                  <a:lnTo>
                    <a:pt x="183598" y="81182"/>
                  </a:lnTo>
                  <a:lnTo>
                    <a:pt x="185181" y="83199"/>
                  </a:lnTo>
                  <a:lnTo>
                    <a:pt x="218627" y="67915"/>
                  </a:lnTo>
                  <a:cubicBezTo>
                    <a:pt x="221294" y="66677"/>
                    <a:pt x="224438" y="67915"/>
                    <a:pt x="225581" y="70487"/>
                  </a:cubicBezTo>
                  <a:cubicBezTo>
                    <a:pt x="226819" y="73154"/>
                    <a:pt x="225581" y="76297"/>
                    <a:pt x="223009" y="77440"/>
                  </a:cubicBezTo>
                  <a:lnTo>
                    <a:pt x="191838" y="91685"/>
                  </a:lnTo>
                  <a:lnTo>
                    <a:pt x="192292" y="92263"/>
                  </a:lnTo>
                  <a:lnTo>
                    <a:pt x="235011" y="84584"/>
                  </a:lnTo>
                  <a:cubicBezTo>
                    <a:pt x="237868" y="84108"/>
                    <a:pt x="240630" y="86013"/>
                    <a:pt x="241106" y="88870"/>
                  </a:cubicBezTo>
                  <a:cubicBezTo>
                    <a:pt x="241583" y="91728"/>
                    <a:pt x="239678" y="94490"/>
                    <a:pt x="236820" y="94966"/>
                  </a:cubicBezTo>
                  <a:lnTo>
                    <a:pt x="220262" y="97943"/>
                  </a:lnTo>
                  <a:lnTo>
                    <a:pt x="221008" y="98300"/>
                  </a:lnTo>
                  <a:cubicBezTo>
                    <a:pt x="221961" y="101062"/>
                    <a:pt x="220532" y="104110"/>
                    <a:pt x="217770" y="105063"/>
                  </a:cubicBezTo>
                  <a:lnTo>
                    <a:pt x="207171" y="108811"/>
                  </a:lnTo>
                  <a:lnTo>
                    <a:pt x="238725" y="107539"/>
                  </a:lnTo>
                  <a:cubicBezTo>
                    <a:pt x="241678" y="107444"/>
                    <a:pt x="244059" y="109730"/>
                    <a:pt x="244250" y="112587"/>
                  </a:cubicBezTo>
                  <a:cubicBezTo>
                    <a:pt x="244345" y="115540"/>
                    <a:pt x="242059" y="117921"/>
                    <a:pt x="239201" y="118112"/>
                  </a:cubicBezTo>
                  <a:lnTo>
                    <a:pt x="195786" y="119862"/>
                  </a:lnTo>
                  <a:lnTo>
                    <a:pt x="196079" y="123496"/>
                  </a:lnTo>
                  <a:lnTo>
                    <a:pt x="205006" y="124303"/>
                  </a:lnTo>
                  <a:cubicBezTo>
                    <a:pt x="217675" y="125065"/>
                    <a:pt x="230819" y="125827"/>
                    <a:pt x="241963" y="127637"/>
                  </a:cubicBezTo>
                  <a:cubicBezTo>
                    <a:pt x="244916" y="128018"/>
                    <a:pt x="246821" y="130875"/>
                    <a:pt x="246345" y="133733"/>
                  </a:cubicBezTo>
                  <a:cubicBezTo>
                    <a:pt x="245869" y="136590"/>
                    <a:pt x="243106" y="138590"/>
                    <a:pt x="240249" y="138114"/>
                  </a:cubicBezTo>
                  <a:cubicBezTo>
                    <a:pt x="229676" y="136400"/>
                    <a:pt x="216818" y="135638"/>
                    <a:pt x="204435" y="134876"/>
                  </a:cubicBezTo>
                  <a:lnTo>
                    <a:pt x="200852" y="134651"/>
                  </a:lnTo>
                  <a:lnTo>
                    <a:pt x="231105" y="143353"/>
                  </a:lnTo>
                  <a:cubicBezTo>
                    <a:pt x="233868" y="144115"/>
                    <a:pt x="235487" y="147068"/>
                    <a:pt x="234725" y="149925"/>
                  </a:cubicBezTo>
                  <a:cubicBezTo>
                    <a:pt x="233868" y="152688"/>
                    <a:pt x="231010" y="154307"/>
                    <a:pt x="228153" y="153545"/>
                  </a:cubicBezTo>
                  <a:lnTo>
                    <a:pt x="211522" y="148744"/>
                  </a:lnTo>
                  <a:lnTo>
                    <a:pt x="239011" y="167070"/>
                  </a:lnTo>
                  <a:cubicBezTo>
                    <a:pt x="241392" y="168689"/>
                    <a:pt x="242059" y="171928"/>
                    <a:pt x="240439" y="174405"/>
                  </a:cubicBezTo>
                  <a:cubicBezTo>
                    <a:pt x="239201" y="176310"/>
                    <a:pt x="237011" y="177072"/>
                    <a:pt x="234915" y="176595"/>
                  </a:cubicBezTo>
                  <a:cubicBezTo>
                    <a:pt x="234248" y="176500"/>
                    <a:pt x="233677" y="176214"/>
                    <a:pt x="233105" y="175833"/>
                  </a:cubicBezTo>
                  <a:lnTo>
                    <a:pt x="190812" y="147622"/>
                  </a:lnTo>
                  <a:lnTo>
                    <a:pt x="190347" y="148673"/>
                  </a:lnTo>
                  <a:lnTo>
                    <a:pt x="217484" y="188407"/>
                  </a:lnTo>
                  <a:cubicBezTo>
                    <a:pt x="219103" y="190788"/>
                    <a:pt x="218532" y="194122"/>
                    <a:pt x="216055" y="195741"/>
                  </a:cubicBezTo>
                  <a:cubicBezTo>
                    <a:pt x="214817" y="196598"/>
                    <a:pt x="213388" y="196789"/>
                    <a:pt x="211959" y="196503"/>
                  </a:cubicBezTo>
                  <a:cubicBezTo>
                    <a:pt x="210721" y="196217"/>
                    <a:pt x="209483" y="195455"/>
                    <a:pt x="208721" y="194312"/>
                  </a:cubicBezTo>
                  <a:lnTo>
                    <a:pt x="195373" y="174768"/>
                  </a:lnTo>
                  <a:lnTo>
                    <a:pt x="191672" y="176310"/>
                  </a:lnTo>
                  <a:lnTo>
                    <a:pt x="190302" y="175796"/>
                  </a:lnTo>
                  <a:lnTo>
                    <a:pt x="206721" y="208885"/>
                  </a:lnTo>
                  <a:cubicBezTo>
                    <a:pt x="207673" y="211647"/>
                    <a:pt x="206245" y="214695"/>
                    <a:pt x="203482" y="215648"/>
                  </a:cubicBezTo>
                  <a:cubicBezTo>
                    <a:pt x="200720" y="216600"/>
                    <a:pt x="197672" y="215172"/>
                    <a:pt x="196720" y="212409"/>
                  </a:cubicBezTo>
                  <a:cubicBezTo>
                    <a:pt x="192529" y="200598"/>
                    <a:pt x="186362" y="187906"/>
                    <a:pt x="179325" y="175547"/>
                  </a:cubicBezTo>
                  <a:lnTo>
                    <a:pt x="175061" y="168973"/>
                  </a:lnTo>
                  <a:lnTo>
                    <a:pt x="168358" y="175354"/>
                  </a:lnTo>
                  <a:lnTo>
                    <a:pt x="184718" y="207646"/>
                  </a:lnTo>
                  <a:cubicBezTo>
                    <a:pt x="186052" y="210218"/>
                    <a:pt x="185004" y="213457"/>
                    <a:pt x="182432" y="214695"/>
                  </a:cubicBezTo>
                  <a:cubicBezTo>
                    <a:pt x="181385" y="215266"/>
                    <a:pt x="180147" y="215457"/>
                    <a:pt x="179004" y="215171"/>
                  </a:cubicBezTo>
                  <a:cubicBezTo>
                    <a:pt x="177480" y="214886"/>
                    <a:pt x="176146" y="213838"/>
                    <a:pt x="175384" y="212409"/>
                  </a:cubicBezTo>
                  <a:lnTo>
                    <a:pt x="159540" y="181135"/>
                  </a:lnTo>
                  <a:lnTo>
                    <a:pt x="159668" y="182960"/>
                  </a:lnTo>
                  <a:lnTo>
                    <a:pt x="163382" y="195359"/>
                  </a:lnTo>
                  <a:lnTo>
                    <a:pt x="160862" y="200060"/>
                  </a:lnTo>
                  <a:lnTo>
                    <a:pt x="160961" y="201480"/>
                  </a:lnTo>
                  <a:lnTo>
                    <a:pt x="162525" y="207457"/>
                  </a:lnTo>
                  <a:cubicBezTo>
                    <a:pt x="163287" y="210314"/>
                    <a:pt x="161573" y="213171"/>
                    <a:pt x="158715" y="213933"/>
                  </a:cubicBezTo>
                  <a:cubicBezTo>
                    <a:pt x="157858" y="214124"/>
                    <a:pt x="157001" y="214124"/>
                    <a:pt x="156239" y="213933"/>
                  </a:cubicBezTo>
                  <a:cubicBezTo>
                    <a:pt x="154334" y="213553"/>
                    <a:pt x="152810" y="212124"/>
                    <a:pt x="152238" y="210124"/>
                  </a:cubicBezTo>
                  <a:lnTo>
                    <a:pt x="151149" y="205961"/>
                  </a:lnTo>
                  <a:lnTo>
                    <a:pt x="150714" y="205456"/>
                  </a:lnTo>
                  <a:lnTo>
                    <a:pt x="150604" y="203879"/>
                  </a:lnTo>
                  <a:lnTo>
                    <a:pt x="147757" y="193001"/>
                  </a:lnTo>
                  <a:lnTo>
                    <a:pt x="147761" y="193050"/>
                  </a:lnTo>
                  <a:cubicBezTo>
                    <a:pt x="147071" y="202695"/>
                    <a:pt x="144808" y="212220"/>
                    <a:pt x="140998" y="221173"/>
                  </a:cubicBezTo>
                  <a:cubicBezTo>
                    <a:pt x="139950" y="223649"/>
                    <a:pt x="137474" y="224887"/>
                    <a:pt x="134998" y="224411"/>
                  </a:cubicBezTo>
                  <a:cubicBezTo>
                    <a:pt x="134712" y="224316"/>
                    <a:pt x="134331" y="224221"/>
                    <a:pt x="134045" y="224126"/>
                  </a:cubicBezTo>
                  <a:cubicBezTo>
                    <a:pt x="131378" y="222982"/>
                    <a:pt x="130140" y="219839"/>
                    <a:pt x="131283" y="217172"/>
                  </a:cubicBezTo>
                  <a:cubicBezTo>
                    <a:pt x="134617" y="209267"/>
                    <a:pt x="136617" y="200861"/>
                    <a:pt x="137236" y="192360"/>
                  </a:cubicBezTo>
                  <a:lnTo>
                    <a:pt x="136669" y="186193"/>
                  </a:lnTo>
                  <a:lnTo>
                    <a:pt x="126555" y="186022"/>
                  </a:lnTo>
                  <a:lnTo>
                    <a:pt x="125759" y="228031"/>
                  </a:lnTo>
                  <a:cubicBezTo>
                    <a:pt x="125663" y="230983"/>
                    <a:pt x="123282" y="233269"/>
                    <a:pt x="120329" y="233174"/>
                  </a:cubicBezTo>
                  <a:cubicBezTo>
                    <a:pt x="119948" y="233079"/>
                    <a:pt x="119567" y="232984"/>
                    <a:pt x="119281" y="232984"/>
                  </a:cubicBezTo>
                  <a:cubicBezTo>
                    <a:pt x="116900" y="232412"/>
                    <a:pt x="115090" y="230317"/>
                    <a:pt x="115186" y="227745"/>
                  </a:cubicBezTo>
                  <a:lnTo>
                    <a:pt x="115980" y="185842"/>
                  </a:lnTo>
                  <a:lnTo>
                    <a:pt x="115567" y="185835"/>
                  </a:lnTo>
                  <a:lnTo>
                    <a:pt x="111817" y="184177"/>
                  </a:lnTo>
                  <a:lnTo>
                    <a:pt x="101851" y="227269"/>
                  </a:lnTo>
                  <a:cubicBezTo>
                    <a:pt x="101375" y="230031"/>
                    <a:pt x="98613" y="231841"/>
                    <a:pt x="95755" y="231174"/>
                  </a:cubicBezTo>
                  <a:cubicBezTo>
                    <a:pt x="92898" y="230508"/>
                    <a:pt x="91088" y="227650"/>
                    <a:pt x="91755" y="224792"/>
                  </a:cubicBezTo>
                  <a:lnTo>
                    <a:pt x="97951" y="197931"/>
                  </a:lnTo>
                  <a:lnTo>
                    <a:pt x="92326" y="209266"/>
                  </a:lnTo>
                  <a:cubicBezTo>
                    <a:pt x="91564" y="211933"/>
                    <a:pt x="88802" y="213648"/>
                    <a:pt x="86040" y="213076"/>
                  </a:cubicBezTo>
                  <a:cubicBezTo>
                    <a:pt x="85944" y="213076"/>
                    <a:pt x="85944" y="213076"/>
                    <a:pt x="85849" y="213076"/>
                  </a:cubicBezTo>
                  <a:cubicBezTo>
                    <a:pt x="82992" y="212409"/>
                    <a:pt x="81277" y="209457"/>
                    <a:pt x="82039" y="206695"/>
                  </a:cubicBezTo>
                  <a:lnTo>
                    <a:pt x="96568" y="177434"/>
                  </a:lnTo>
                  <a:lnTo>
                    <a:pt x="95416" y="176925"/>
                  </a:lnTo>
                  <a:lnTo>
                    <a:pt x="69180" y="223077"/>
                  </a:lnTo>
                  <a:cubicBezTo>
                    <a:pt x="67941" y="225077"/>
                    <a:pt x="65560" y="226125"/>
                    <a:pt x="63369" y="225649"/>
                  </a:cubicBezTo>
                  <a:cubicBezTo>
                    <a:pt x="62893" y="225554"/>
                    <a:pt x="62322" y="225363"/>
                    <a:pt x="61941" y="225077"/>
                  </a:cubicBezTo>
                  <a:cubicBezTo>
                    <a:pt x="59369" y="223649"/>
                    <a:pt x="58511" y="220410"/>
                    <a:pt x="59940" y="217839"/>
                  </a:cubicBezTo>
                  <a:lnTo>
                    <a:pt x="73753" y="193540"/>
                  </a:lnTo>
                  <a:lnTo>
                    <a:pt x="71181" y="194217"/>
                  </a:lnTo>
                  <a:cubicBezTo>
                    <a:pt x="68704" y="192693"/>
                    <a:pt x="67847" y="189550"/>
                    <a:pt x="69276" y="186978"/>
                  </a:cubicBezTo>
                  <a:lnTo>
                    <a:pt x="84365" y="168127"/>
                  </a:lnTo>
                  <a:lnTo>
                    <a:pt x="80706" y="164283"/>
                  </a:lnTo>
                  <a:lnTo>
                    <a:pt x="78229" y="168118"/>
                  </a:lnTo>
                  <a:cubicBezTo>
                    <a:pt x="73371" y="176405"/>
                    <a:pt x="68323" y="184882"/>
                    <a:pt x="61751" y="193550"/>
                  </a:cubicBezTo>
                  <a:cubicBezTo>
                    <a:pt x="60417" y="195265"/>
                    <a:pt x="58321" y="196026"/>
                    <a:pt x="56417" y="195550"/>
                  </a:cubicBezTo>
                  <a:cubicBezTo>
                    <a:pt x="55654" y="195360"/>
                    <a:pt x="54988" y="195074"/>
                    <a:pt x="54416" y="194598"/>
                  </a:cubicBezTo>
                  <a:cubicBezTo>
                    <a:pt x="52130" y="192883"/>
                    <a:pt x="51654" y="189550"/>
                    <a:pt x="53368" y="187168"/>
                  </a:cubicBezTo>
                  <a:cubicBezTo>
                    <a:pt x="59560" y="178977"/>
                    <a:pt x="64227" y="171071"/>
                    <a:pt x="69180" y="162689"/>
                  </a:cubicBezTo>
                  <a:lnTo>
                    <a:pt x="71272" y="159173"/>
                  </a:lnTo>
                  <a:lnTo>
                    <a:pt x="31270" y="195074"/>
                  </a:lnTo>
                  <a:cubicBezTo>
                    <a:pt x="29936" y="196217"/>
                    <a:pt x="28127" y="196598"/>
                    <a:pt x="26603" y="196312"/>
                  </a:cubicBezTo>
                  <a:cubicBezTo>
                    <a:pt x="25555" y="196122"/>
                    <a:pt x="24603" y="195550"/>
                    <a:pt x="23841" y="194693"/>
                  </a:cubicBezTo>
                  <a:cubicBezTo>
                    <a:pt x="21936" y="192502"/>
                    <a:pt x="22031" y="189168"/>
                    <a:pt x="24222" y="187263"/>
                  </a:cubicBezTo>
                  <a:lnTo>
                    <a:pt x="44984" y="168630"/>
                  </a:lnTo>
                  <a:lnTo>
                    <a:pt x="40319" y="167261"/>
                  </a:lnTo>
                  <a:cubicBezTo>
                    <a:pt x="38890" y="164689"/>
                    <a:pt x="39843" y="161451"/>
                    <a:pt x="42415" y="160117"/>
                  </a:cubicBezTo>
                  <a:lnTo>
                    <a:pt x="68755" y="145850"/>
                  </a:lnTo>
                  <a:lnTo>
                    <a:pt x="67063" y="141576"/>
                  </a:lnTo>
                  <a:lnTo>
                    <a:pt x="22698" y="153450"/>
                  </a:lnTo>
                  <a:cubicBezTo>
                    <a:pt x="21841" y="153736"/>
                    <a:pt x="20984" y="153736"/>
                    <a:pt x="20222" y="153545"/>
                  </a:cubicBezTo>
                  <a:cubicBezTo>
                    <a:pt x="18317" y="153164"/>
                    <a:pt x="16793" y="151735"/>
                    <a:pt x="16222" y="149735"/>
                  </a:cubicBezTo>
                  <a:cubicBezTo>
                    <a:pt x="15459" y="146878"/>
                    <a:pt x="17174" y="144020"/>
                    <a:pt x="19936" y="143258"/>
                  </a:cubicBezTo>
                  <a:lnTo>
                    <a:pt x="50179" y="135164"/>
                  </a:lnTo>
                  <a:lnTo>
                    <a:pt x="26794" y="136877"/>
                  </a:lnTo>
                  <a:cubicBezTo>
                    <a:pt x="25841" y="137258"/>
                    <a:pt x="24889" y="137258"/>
                    <a:pt x="24031" y="137067"/>
                  </a:cubicBezTo>
                  <a:cubicBezTo>
                    <a:pt x="22317" y="136686"/>
                    <a:pt x="20793" y="135448"/>
                    <a:pt x="20126" y="133543"/>
                  </a:cubicBezTo>
                  <a:cubicBezTo>
                    <a:pt x="19174" y="130781"/>
                    <a:pt x="20698" y="127828"/>
                    <a:pt x="23460" y="126875"/>
                  </a:cubicBezTo>
                  <a:cubicBezTo>
                    <a:pt x="33270" y="123636"/>
                    <a:pt x="43462" y="121612"/>
                    <a:pt x="53737" y="120851"/>
                  </a:cubicBezTo>
                  <a:lnTo>
                    <a:pt x="63276" y="121330"/>
                  </a:lnTo>
                  <a:lnTo>
                    <a:pt x="63361" y="116281"/>
                  </a:lnTo>
                  <a:lnTo>
                    <a:pt x="4887" y="111444"/>
                  </a:lnTo>
                  <a:cubicBezTo>
                    <a:pt x="4601" y="111349"/>
                    <a:pt x="4315" y="111349"/>
                    <a:pt x="4124" y="111349"/>
                  </a:cubicBezTo>
                  <a:cubicBezTo>
                    <a:pt x="1553" y="110777"/>
                    <a:pt x="-257" y="108396"/>
                    <a:pt x="29" y="105729"/>
                  </a:cubicBezTo>
                  <a:cubicBezTo>
                    <a:pt x="314" y="102872"/>
                    <a:pt x="2791" y="100681"/>
                    <a:pt x="5744" y="100872"/>
                  </a:cubicBezTo>
                  <a:lnTo>
                    <a:pt x="41598" y="103837"/>
                  </a:lnTo>
                  <a:lnTo>
                    <a:pt x="9077" y="92871"/>
                  </a:lnTo>
                  <a:cubicBezTo>
                    <a:pt x="6315" y="91919"/>
                    <a:pt x="4791" y="88966"/>
                    <a:pt x="5743" y="86203"/>
                  </a:cubicBezTo>
                  <a:cubicBezTo>
                    <a:pt x="6696" y="83441"/>
                    <a:pt x="9649" y="82012"/>
                    <a:pt x="12411" y="82870"/>
                  </a:cubicBezTo>
                  <a:lnTo>
                    <a:pt x="57755" y="98183"/>
                  </a:lnTo>
                  <a:lnTo>
                    <a:pt x="27460" y="68963"/>
                  </a:lnTo>
                  <a:cubicBezTo>
                    <a:pt x="25365" y="66962"/>
                    <a:pt x="25269" y="63629"/>
                    <a:pt x="27365" y="61533"/>
                  </a:cubicBezTo>
                  <a:cubicBezTo>
                    <a:pt x="29365" y="59438"/>
                    <a:pt x="32699" y="59342"/>
                    <a:pt x="34794" y="61438"/>
                  </a:cubicBezTo>
                  <a:lnTo>
                    <a:pt x="69154" y="94577"/>
                  </a:lnTo>
                  <a:lnTo>
                    <a:pt x="69655" y="93689"/>
                  </a:lnTo>
                  <a:lnTo>
                    <a:pt x="37652" y="58581"/>
                  </a:lnTo>
                  <a:cubicBezTo>
                    <a:pt x="35366" y="56866"/>
                    <a:pt x="34890" y="53532"/>
                    <a:pt x="36604" y="51151"/>
                  </a:cubicBezTo>
                  <a:cubicBezTo>
                    <a:pt x="38319" y="48865"/>
                    <a:pt x="41653" y="48389"/>
                    <a:pt x="44034" y="50103"/>
                  </a:cubicBezTo>
                  <a:lnTo>
                    <a:pt x="75082" y="84069"/>
                  </a:lnTo>
                  <a:lnTo>
                    <a:pt x="75964" y="82505"/>
                  </a:lnTo>
                  <a:lnTo>
                    <a:pt x="52702" y="38864"/>
                  </a:lnTo>
                  <a:cubicBezTo>
                    <a:pt x="51369" y="36292"/>
                    <a:pt x="52321" y="33054"/>
                    <a:pt x="54893" y="31720"/>
                  </a:cubicBezTo>
                  <a:cubicBezTo>
                    <a:pt x="57465" y="30387"/>
                    <a:pt x="60703" y="31339"/>
                    <a:pt x="62037" y="33911"/>
                  </a:cubicBezTo>
                  <a:lnTo>
                    <a:pt x="82121" y="71591"/>
                  </a:lnTo>
                  <a:lnTo>
                    <a:pt x="83162" y="69744"/>
                  </a:lnTo>
                  <a:lnTo>
                    <a:pt x="88343" y="67096"/>
                  </a:lnTo>
                  <a:lnTo>
                    <a:pt x="64799" y="26006"/>
                  </a:lnTo>
                  <a:cubicBezTo>
                    <a:pt x="63370" y="23434"/>
                    <a:pt x="64227" y="20291"/>
                    <a:pt x="66704" y="18767"/>
                  </a:cubicBezTo>
                  <a:cubicBezTo>
                    <a:pt x="69275" y="17338"/>
                    <a:pt x="72419" y="18195"/>
                    <a:pt x="73943" y="20672"/>
                  </a:cubicBezTo>
                  <a:lnTo>
                    <a:pt x="97779" y="62272"/>
                  </a:lnTo>
                  <a:lnTo>
                    <a:pt x="104887" y="58638"/>
                  </a:lnTo>
                  <a:lnTo>
                    <a:pt x="96136" y="29625"/>
                  </a:lnTo>
                  <a:cubicBezTo>
                    <a:pt x="95279" y="26863"/>
                    <a:pt x="96898" y="23910"/>
                    <a:pt x="99660" y="23053"/>
                  </a:cubicBezTo>
                  <a:cubicBezTo>
                    <a:pt x="102423" y="22196"/>
                    <a:pt x="105375" y="23815"/>
                    <a:pt x="106232" y="26577"/>
                  </a:cubicBezTo>
                  <a:lnTo>
                    <a:pt x="114431" y="53759"/>
                  </a:lnTo>
                  <a:lnTo>
                    <a:pt x="117822" y="52025"/>
                  </a:lnTo>
                  <a:lnTo>
                    <a:pt x="119103" y="52047"/>
                  </a:lnTo>
                  <a:lnTo>
                    <a:pt x="111757" y="20290"/>
                  </a:lnTo>
                  <a:cubicBezTo>
                    <a:pt x="111091" y="17432"/>
                    <a:pt x="112900" y="14575"/>
                    <a:pt x="115758" y="14003"/>
                  </a:cubicBezTo>
                  <a:cubicBezTo>
                    <a:pt x="118615" y="13337"/>
                    <a:pt x="121473" y="15146"/>
                    <a:pt x="122044" y="18004"/>
                  </a:cubicBezTo>
                  <a:lnTo>
                    <a:pt x="129961" y="52231"/>
                  </a:lnTo>
                  <a:lnTo>
                    <a:pt x="132661" y="52277"/>
                  </a:lnTo>
                  <a:lnTo>
                    <a:pt x="130426" y="5526"/>
                  </a:lnTo>
                  <a:cubicBezTo>
                    <a:pt x="130331" y="2574"/>
                    <a:pt x="132522" y="97"/>
                    <a:pt x="135474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32;p7"/>
            <p:cNvSpPr/>
            <p:nvPr/>
          </p:nvSpPr>
          <p:spPr>
            <a:xfrm>
              <a:off x="2755592" y="2390460"/>
              <a:ext cx="214709" cy="213540"/>
            </a:xfrm>
            <a:custGeom>
              <a:avLst/>
              <a:gdLst/>
              <a:ahLst/>
              <a:cxnLst/>
              <a:rect l="l" t="t" r="r" b="b"/>
              <a:pathLst>
                <a:path w="214709" h="213540" extrusionOk="0">
                  <a:moveTo>
                    <a:pt x="167830" y="128239"/>
                  </a:moveTo>
                  <a:lnTo>
                    <a:pt x="167782" y="128327"/>
                  </a:lnTo>
                  <a:lnTo>
                    <a:pt x="168367" y="128531"/>
                  </a:lnTo>
                  <a:close/>
                  <a:moveTo>
                    <a:pt x="127933" y="52"/>
                  </a:moveTo>
                  <a:cubicBezTo>
                    <a:pt x="130504" y="433"/>
                    <a:pt x="132219" y="2814"/>
                    <a:pt x="131838" y="5386"/>
                  </a:cubicBezTo>
                  <a:lnTo>
                    <a:pt x="125545" y="45720"/>
                  </a:lnTo>
                  <a:lnTo>
                    <a:pt x="132779" y="47940"/>
                  </a:lnTo>
                  <a:lnTo>
                    <a:pt x="142411" y="23960"/>
                  </a:lnTo>
                  <a:cubicBezTo>
                    <a:pt x="143363" y="21579"/>
                    <a:pt x="146126" y="20340"/>
                    <a:pt x="148507" y="21388"/>
                  </a:cubicBezTo>
                  <a:cubicBezTo>
                    <a:pt x="150888" y="22341"/>
                    <a:pt x="152127" y="25103"/>
                    <a:pt x="151079" y="27484"/>
                  </a:cubicBezTo>
                  <a:lnTo>
                    <a:pt x="141755" y="50694"/>
                  </a:lnTo>
                  <a:lnTo>
                    <a:pt x="145061" y="51709"/>
                  </a:lnTo>
                  <a:lnTo>
                    <a:pt x="145916" y="52417"/>
                  </a:lnTo>
                  <a:lnTo>
                    <a:pt x="158508" y="26246"/>
                  </a:lnTo>
                  <a:cubicBezTo>
                    <a:pt x="159651" y="23865"/>
                    <a:pt x="162413" y="22912"/>
                    <a:pt x="164794" y="24055"/>
                  </a:cubicBezTo>
                  <a:cubicBezTo>
                    <a:pt x="167175" y="25198"/>
                    <a:pt x="168128" y="27960"/>
                    <a:pt x="166985" y="30342"/>
                  </a:cubicBezTo>
                  <a:lnTo>
                    <a:pt x="153386" y="58605"/>
                  </a:lnTo>
                  <a:lnTo>
                    <a:pt x="155208" y="60114"/>
                  </a:lnTo>
                  <a:lnTo>
                    <a:pt x="179749" y="26341"/>
                  </a:lnTo>
                  <a:cubicBezTo>
                    <a:pt x="181273" y="24245"/>
                    <a:pt x="184226" y="23769"/>
                    <a:pt x="186321" y="25293"/>
                  </a:cubicBezTo>
                  <a:cubicBezTo>
                    <a:pt x="188417" y="26817"/>
                    <a:pt x="188893" y="29770"/>
                    <a:pt x="187369" y="31865"/>
                  </a:cubicBezTo>
                  <a:lnTo>
                    <a:pt x="162471" y="66130"/>
                  </a:lnTo>
                  <a:lnTo>
                    <a:pt x="163651" y="67108"/>
                  </a:lnTo>
                  <a:lnTo>
                    <a:pt x="164684" y="70631"/>
                  </a:lnTo>
                  <a:lnTo>
                    <a:pt x="195084" y="43676"/>
                  </a:lnTo>
                  <a:cubicBezTo>
                    <a:pt x="196989" y="41962"/>
                    <a:pt x="200037" y="42152"/>
                    <a:pt x="201752" y="44057"/>
                  </a:cubicBezTo>
                  <a:cubicBezTo>
                    <a:pt x="203466" y="46058"/>
                    <a:pt x="203276" y="49010"/>
                    <a:pt x="201370" y="50725"/>
                  </a:cubicBezTo>
                  <a:lnTo>
                    <a:pt x="174216" y="74801"/>
                  </a:lnTo>
                  <a:lnTo>
                    <a:pt x="204989" y="64822"/>
                  </a:lnTo>
                  <a:cubicBezTo>
                    <a:pt x="207466" y="64060"/>
                    <a:pt x="210133" y="65393"/>
                    <a:pt x="210895" y="67870"/>
                  </a:cubicBezTo>
                  <a:cubicBezTo>
                    <a:pt x="211657" y="70346"/>
                    <a:pt x="210323" y="73013"/>
                    <a:pt x="207847" y="73775"/>
                  </a:cubicBezTo>
                  <a:lnTo>
                    <a:pt x="172091" y="85370"/>
                  </a:lnTo>
                  <a:lnTo>
                    <a:pt x="209848" y="84062"/>
                  </a:lnTo>
                  <a:cubicBezTo>
                    <a:pt x="212419" y="83967"/>
                    <a:pt x="214610" y="85967"/>
                    <a:pt x="214706" y="88634"/>
                  </a:cubicBezTo>
                  <a:cubicBezTo>
                    <a:pt x="214801" y="91206"/>
                    <a:pt x="212801" y="93397"/>
                    <a:pt x="210134" y="93492"/>
                  </a:cubicBezTo>
                  <a:lnTo>
                    <a:pt x="171777" y="94821"/>
                  </a:lnTo>
                  <a:lnTo>
                    <a:pt x="173000" y="98994"/>
                  </a:lnTo>
                  <a:lnTo>
                    <a:pt x="199656" y="102160"/>
                  </a:lnTo>
                  <a:cubicBezTo>
                    <a:pt x="202227" y="102446"/>
                    <a:pt x="204037" y="104827"/>
                    <a:pt x="203752" y="107399"/>
                  </a:cubicBezTo>
                  <a:cubicBezTo>
                    <a:pt x="203466" y="109971"/>
                    <a:pt x="201085" y="111781"/>
                    <a:pt x="198513" y="111495"/>
                  </a:cubicBezTo>
                  <a:lnTo>
                    <a:pt x="175878" y="108806"/>
                  </a:lnTo>
                  <a:lnTo>
                    <a:pt x="176649" y="111437"/>
                  </a:lnTo>
                  <a:lnTo>
                    <a:pt x="206419" y="118924"/>
                  </a:lnTo>
                  <a:cubicBezTo>
                    <a:pt x="208895" y="119591"/>
                    <a:pt x="210515" y="122162"/>
                    <a:pt x="209848" y="124639"/>
                  </a:cubicBezTo>
                  <a:cubicBezTo>
                    <a:pt x="209181" y="127115"/>
                    <a:pt x="206609" y="128735"/>
                    <a:pt x="204133" y="128068"/>
                  </a:cubicBezTo>
                  <a:lnTo>
                    <a:pt x="172685" y="120159"/>
                  </a:lnTo>
                  <a:lnTo>
                    <a:pt x="208419" y="139593"/>
                  </a:lnTo>
                  <a:cubicBezTo>
                    <a:pt x="210705" y="140832"/>
                    <a:pt x="211562" y="143689"/>
                    <a:pt x="210324" y="145975"/>
                  </a:cubicBezTo>
                  <a:cubicBezTo>
                    <a:pt x="209086" y="148261"/>
                    <a:pt x="206228" y="149118"/>
                    <a:pt x="203943" y="147880"/>
                  </a:cubicBezTo>
                  <a:lnTo>
                    <a:pt x="190819" y="140743"/>
                  </a:lnTo>
                  <a:lnTo>
                    <a:pt x="191179" y="141498"/>
                  </a:lnTo>
                  <a:cubicBezTo>
                    <a:pt x="190321" y="143974"/>
                    <a:pt x="187654" y="145213"/>
                    <a:pt x="185178" y="144356"/>
                  </a:cubicBezTo>
                  <a:lnTo>
                    <a:pt x="175338" y="140930"/>
                  </a:lnTo>
                  <a:lnTo>
                    <a:pt x="198227" y="157786"/>
                  </a:lnTo>
                  <a:cubicBezTo>
                    <a:pt x="200322" y="159310"/>
                    <a:pt x="200798" y="162263"/>
                    <a:pt x="199179" y="164359"/>
                  </a:cubicBezTo>
                  <a:cubicBezTo>
                    <a:pt x="197655" y="166454"/>
                    <a:pt x="194703" y="166930"/>
                    <a:pt x="192607" y="165311"/>
                  </a:cubicBezTo>
                  <a:lnTo>
                    <a:pt x="160520" y="141681"/>
                  </a:lnTo>
                  <a:lnTo>
                    <a:pt x="158978" y="144517"/>
                  </a:lnTo>
                  <a:lnTo>
                    <a:pt x="165366" y="150642"/>
                  </a:lnTo>
                  <a:cubicBezTo>
                    <a:pt x="173748" y="158262"/>
                    <a:pt x="182511" y="166073"/>
                    <a:pt x="189178" y="173597"/>
                  </a:cubicBezTo>
                  <a:cubicBezTo>
                    <a:pt x="191084" y="175502"/>
                    <a:pt x="190798" y="178550"/>
                    <a:pt x="188798" y="180265"/>
                  </a:cubicBezTo>
                  <a:cubicBezTo>
                    <a:pt x="186893" y="181979"/>
                    <a:pt x="183844" y="181884"/>
                    <a:pt x="182130" y="179884"/>
                  </a:cubicBezTo>
                  <a:cubicBezTo>
                    <a:pt x="175748" y="172740"/>
                    <a:pt x="167176" y="165120"/>
                    <a:pt x="158984" y="157595"/>
                  </a:cubicBezTo>
                  <a:lnTo>
                    <a:pt x="156899" y="155688"/>
                  </a:lnTo>
                  <a:lnTo>
                    <a:pt x="172986" y="178455"/>
                  </a:lnTo>
                  <a:cubicBezTo>
                    <a:pt x="174510" y="180550"/>
                    <a:pt x="173938" y="183503"/>
                    <a:pt x="171843" y="185027"/>
                  </a:cubicBezTo>
                  <a:cubicBezTo>
                    <a:pt x="169748" y="186551"/>
                    <a:pt x="166795" y="185980"/>
                    <a:pt x="165271" y="183884"/>
                  </a:cubicBezTo>
                  <a:lnTo>
                    <a:pt x="156103" y="170906"/>
                  </a:lnTo>
                  <a:lnTo>
                    <a:pt x="165080" y="199219"/>
                  </a:lnTo>
                  <a:cubicBezTo>
                    <a:pt x="165842" y="201696"/>
                    <a:pt x="164509" y="204363"/>
                    <a:pt x="162032" y="205125"/>
                  </a:cubicBezTo>
                  <a:cubicBezTo>
                    <a:pt x="160223" y="205887"/>
                    <a:pt x="158318" y="205220"/>
                    <a:pt x="157079" y="203696"/>
                  </a:cubicBezTo>
                  <a:cubicBezTo>
                    <a:pt x="156698" y="203220"/>
                    <a:pt x="156412" y="202744"/>
                    <a:pt x="156222" y="202172"/>
                  </a:cubicBezTo>
                  <a:lnTo>
                    <a:pt x="142503" y="158956"/>
                  </a:lnTo>
                  <a:lnTo>
                    <a:pt x="141702" y="159371"/>
                  </a:lnTo>
                  <a:lnTo>
                    <a:pt x="138410" y="202077"/>
                  </a:lnTo>
                  <a:cubicBezTo>
                    <a:pt x="138219" y="204649"/>
                    <a:pt x="135933" y="206649"/>
                    <a:pt x="133362" y="206459"/>
                  </a:cubicBezTo>
                  <a:cubicBezTo>
                    <a:pt x="131933" y="206364"/>
                    <a:pt x="130790" y="205697"/>
                    <a:pt x="130028" y="204744"/>
                  </a:cubicBezTo>
                  <a:cubicBezTo>
                    <a:pt x="129266" y="203887"/>
                    <a:pt x="128885" y="202649"/>
                    <a:pt x="128980" y="201411"/>
                  </a:cubicBezTo>
                  <a:lnTo>
                    <a:pt x="130607" y="180312"/>
                  </a:lnTo>
                  <a:lnTo>
                    <a:pt x="127171" y="179312"/>
                  </a:lnTo>
                  <a:lnTo>
                    <a:pt x="126487" y="178201"/>
                  </a:lnTo>
                  <a:lnTo>
                    <a:pt x="119455" y="210364"/>
                  </a:lnTo>
                  <a:cubicBezTo>
                    <a:pt x="118598" y="212840"/>
                    <a:pt x="115931" y="214079"/>
                    <a:pt x="113454" y="213317"/>
                  </a:cubicBezTo>
                  <a:cubicBezTo>
                    <a:pt x="110978" y="212460"/>
                    <a:pt x="109644" y="209793"/>
                    <a:pt x="110502" y="207316"/>
                  </a:cubicBezTo>
                  <a:cubicBezTo>
                    <a:pt x="114169" y="196744"/>
                    <a:pt x="116955" y="184456"/>
                    <a:pt x="118944" y="171931"/>
                  </a:cubicBezTo>
                  <a:lnTo>
                    <a:pt x="119631" y="165004"/>
                  </a:lnTo>
                  <a:lnTo>
                    <a:pt x="111633" y="165687"/>
                  </a:lnTo>
                  <a:lnTo>
                    <a:pt x="104977" y="197410"/>
                  </a:lnTo>
                  <a:cubicBezTo>
                    <a:pt x="104406" y="199982"/>
                    <a:pt x="101929" y="201601"/>
                    <a:pt x="99357" y="201030"/>
                  </a:cubicBezTo>
                  <a:cubicBezTo>
                    <a:pt x="98214" y="200744"/>
                    <a:pt x="97262" y="200173"/>
                    <a:pt x="96690" y="199315"/>
                  </a:cubicBezTo>
                  <a:cubicBezTo>
                    <a:pt x="95833" y="198267"/>
                    <a:pt x="95452" y="196839"/>
                    <a:pt x="95738" y="195410"/>
                  </a:cubicBezTo>
                  <a:lnTo>
                    <a:pt x="102217" y="164530"/>
                  </a:lnTo>
                  <a:lnTo>
                    <a:pt x="101123" y="166109"/>
                  </a:lnTo>
                  <a:lnTo>
                    <a:pt x="96786" y="176836"/>
                  </a:lnTo>
                  <a:lnTo>
                    <a:pt x="92412" y="178681"/>
                  </a:lnTo>
                  <a:lnTo>
                    <a:pt x="91415" y="180119"/>
                  </a:lnTo>
                  <a:lnTo>
                    <a:pt x="89356" y="184742"/>
                  </a:lnTo>
                  <a:cubicBezTo>
                    <a:pt x="88309" y="187123"/>
                    <a:pt x="85546" y="188171"/>
                    <a:pt x="83165" y="187123"/>
                  </a:cubicBezTo>
                  <a:cubicBezTo>
                    <a:pt x="82498" y="186837"/>
                    <a:pt x="81927" y="186361"/>
                    <a:pt x="81450" y="185789"/>
                  </a:cubicBezTo>
                  <a:cubicBezTo>
                    <a:pt x="80403" y="184456"/>
                    <a:pt x="80022" y="182551"/>
                    <a:pt x="80784" y="180932"/>
                  </a:cubicBezTo>
                  <a:lnTo>
                    <a:pt x="82418" y="177265"/>
                  </a:lnTo>
                  <a:lnTo>
                    <a:pt x="82403" y="176836"/>
                  </a:lnTo>
                  <a:lnTo>
                    <a:pt x="82980" y="176003"/>
                  </a:lnTo>
                  <a:lnTo>
                    <a:pt x="90182" y="159831"/>
                  </a:lnTo>
                  <a:lnTo>
                    <a:pt x="88164" y="159211"/>
                  </a:lnTo>
                  <a:lnTo>
                    <a:pt x="66782" y="182360"/>
                  </a:lnTo>
                  <a:cubicBezTo>
                    <a:pt x="64782" y="183503"/>
                    <a:pt x="62305" y="182932"/>
                    <a:pt x="60876" y="181217"/>
                  </a:cubicBezTo>
                  <a:cubicBezTo>
                    <a:pt x="60686" y="181027"/>
                    <a:pt x="60496" y="180741"/>
                    <a:pt x="60400" y="180455"/>
                  </a:cubicBezTo>
                  <a:cubicBezTo>
                    <a:pt x="59162" y="178169"/>
                    <a:pt x="60019" y="175312"/>
                    <a:pt x="62305" y="174074"/>
                  </a:cubicBezTo>
                  <a:lnTo>
                    <a:pt x="81114" y="153737"/>
                  </a:lnTo>
                  <a:lnTo>
                    <a:pt x="76429" y="149854"/>
                  </a:lnTo>
                  <a:lnTo>
                    <a:pt x="52494" y="178551"/>
                  </a:lnTo>
                  <a:cubicBezTo>
                    <a:pt x="50875" y="180551"/>
                    <a:pt x="47827" y="180837"/>
                    <a:pt x="45827" y="179122"/>
                  </a:cubicBezTo>
                  <a:cubicBezTo>
                    <a:pt x="45541" y="178932"/>
                    <a:pt x="45350" y="178646"/>
                    <a:pt x="45160" y="178455"/>
                  </a:cubicBezTo>
                  <a:cubicBezTo>
                    <a:pt x="43826" y="176741"/>
                    <a:pt x="43731" y="174265"/>
                    <a:pt x="45255" y="172455"/>
                  </a:cubicBezTo>
                  <a:lnTo>
                    <a:pt x="69143" y="143814"/>
                  </a:lnTo>
                  <a:lnTo>
                    <a:pt x="68877" y="143594"/>
                  </a:lnTo>
                  <a:lnTo>
                    <a:pt x="67850" y="140091"/>
                  </a:lnTo>
                  <a:lnTo>
                    <a:pt x="36397" y="164930"/>
                  </a:lnTo>
                  <a:cubicBezTo>
                    <a:pt x="34302" y="166454"/>
                    <a:pt x="31349" y="166168"/>
                    <a:pt x="29730" y="164168"/>
                  </a:cubicBezTo>
                  <a:cubicBezTo>
                    <a:pt x="28110" y="162072"/>
                    <a:pt x="28396" y="159119"/>
                    <a:pt x="30492" y="157500"/>
                  </a:cubicBezTo>
                  <a:lnTo>
                    <a:pt x="50095" y="142015"/>
                  </a:lnTo>
                  <a:lnTo>
                    <a:pt x="39541" y="146928"/>
                  </a:lnTo>
                  <a:cubicBezTo>
                    <a:pt x="37541" y="148357"/>
                    <a:pt x="34683" y="148071"/>
                    <a:pt x="33064" y="146071"/>
                  </a:cubicBezTo>
                  <a:cubicBezTo>
                    <a:pt x="33064" y="146071"/>
                    <a:pt x="32969" y="145975"/>
                    <a:pt x="32969" y="145975"/>
                  </a:cubicBezTo>
                  <a:cubicBezTo>
                    <a:pt x="31445" y="143880"/>
                    <a:pt x="31826" y="140927"/>
                    <a:pt x="33826" y="139403"/>
                  </a:cubicBezTo>
                  <a:lnTo>
                    <a:pt x="63597" y="125583"/>
                  </a:lnTo>
                  <a:lnTo>
                    <a:pt x="63333" y="124685"/>
                  </a:lnTo>
                  <a:lnTo>
                    <a:pt x="15823" y="143594"/>
                  </a:lnTo>
                  <a:cubicBezTo>
                    <a:pt x="13823" y="144356"/>
                    <a:pt x="11632" y="143689"/>
                    <a:pt x="10394" y="142165"/>
                  </a:cubicBezTo>
                  <a:cubicBezTo>
                    <a:pt x="10108" y="141784"/>
                    <a:pt x="9823" y="141403"/>
                    <a:pt x="9727" y="140927"/>
                  </a:cubicBezTo>
                  <a:cubicBezTo>
                    <a:pt x="8775" y="138546"/>
                    <a:pt x="9918" y="135783"/>
                    <a:pt x="12394" y="134831"/>
                  </a:cubicBezTo>
                  <a:lnTo>
                    <a:pt x="35312" y="125710"/>
                  </a:lnTo>
                  <a:lnTo>
                    <a:pt x="33159" y="124734"/>
                  </a:lnTo>
                  <a:cubicBezTo>
                    <a:pt x="32206" y="122258"/>
                    <a:pt x="33444" y="119591"/>
                    <a:pt x="35921" y="118638"/>
                  </a:cubicBezTo>
                  <a:lnTo>
                    <a:pt x="59978" y="113244"/>
                  </a:lnTo>
                  <a:lnTo>
                    <a:pt x="58558" y="108401"/>
                  </a:lnTo>
                  <a:lnTo>
                    <a:pt x="52685" y="110351"/>
                  </a:lnTo>
                  <a:cubicBezTo>
                    <a:pt x="44684" y="113399"/>
                    <a:pt x="36492" y="116543"/>
                    <a:pt x="27063" y="118924"/>
                  </a:cubicBezTo>
                  <a:cubicBezTo>
                    <a:pt x="25253" y="119400"/>
                    <a:pt x="23348" y="118733"/>
                    <a:pt x="22205" y="117305"/>
                  </a:cubicBezTo>
                  <a:cubicBezTo>
                    <a:pt x="21824" y="116828"/>
                    <a:pt x="21443" y="116162"/>
                    <a:pt x="21348" y="115495"/>
                  </a:cubicBezTo>
                  <a:cubicBezTo>
                    <a:pt x="20681" y="113018"/>
                    <a:pt x="22205" y="110447"/>
                    <a:pt x="24777" y="109780"/>
                  </a:cubicBezTo>
                  <a:cubicBezTo>
                    <a:pt x="33730" y="107494"/>
                    <a:pt x="41350" y="104636"/>
                    <a:pt x="49446" y="101588"/>
                  </a:cubicBezTo>
                  <a:lnTo>
                    <a:pt x="52692" y="100350"/>
                  </a:lnTo>
                  <a:lnTo>
                    <a:pt x="4964" y="103018"/>
                  </a:lnTo>
                  <a:cubicBezTo>
                    <a:pt x="3440" y="103018"/>
                    <a:pt x="2012" y="102351"/>
                    <a:pt x="1059" y="101208"/>
                  </a:cubicBezTo>
                  <a:cubicBezTo>
                    <a:pt x="488" y="100446"/>
                    <a:pt x="107" y="99493"/>
                    <a:pt x="12" y="98541"/>
                  </a:cubicBezTo>
                  <a:cubicBezTo>
                    <a:pt x="-179" y="95969"/>
                    <a:pt x="1821" y="93683"/>
                    <a:pt x="4488" y="93588"/>
                  </a:cubicBezTo>
                  <a:lnTo>
                    <a:pt x="29281" y="92202"/>
                  </a:lnTo>
                  <a:lnTo>
                    <a:pt x="26777" y="88634"/>
                  </a:lnTo>
                  <a:cubicBezTo>
                    <a:pt x="27253" y="86063"/>
                    <a:pt x="29730" y="84348"/>
                    <a:pt x="32206" y="84824"/>
                  </a:cubicBezTo>
                  <a:lnTo>
                    <a:pt x="58615" y="89612"/>
                  </a:lnTo>
                  <a:lnTo>
                    <a:pt x="59827" y="85663"/>
                  </a:lnTo>
                  <a:lnTo>
                    <a:pt x="22205" y="69203"/>
                  </a:lnTo>
                  <a:cubicBezTo>
                    <a:pt x="21538" y="68917"/>
                    <a:pt x="20967" y="68441"/>
                    <a:pt x="20490" y="67870"/>
                  </a:cubicBezTo>
                  <a:cubicBezTo>
                    <a:pt x="19443" y="66536"/>
                    <a:pt x="19062" y="64727"/>
                    <a:pt x="19824" y="63012"/>
                  </a:cubicBezTo>
                  <a:cubicBezTo>
                    <a:pt x="20872" y="60631"/>
                    <a:pt x="23634" y="59583"/>
                    <a:pt x="26015" y="60631"/>
                  </a:cubicBezTo>
                  <a:lnTo>
                    <a:pt x="51197" y="71647"/>
                  </a:lnTo>
                  <a:lnTo>
                    <a:pt x="34302" y="60059"/>
                  </a:lnTo>
                  <a:cubicBezTo>
                    <a:pt x="33444" y="59774"/>
                    <a:pt x="32778" y="59202"/>
                    <a:pt x="32301" y="58535"/>
                  </a:cubicBezTo>
                  <a:cubicBezTo>
                    <a:pt x="31254" y="57297"/>
                    <a:pt x="30968" y="55583"/>
                    <a:pt x="31539" y="53963"/>
                  </a:cubicBezTo>
                  <a:cubicBezTo>
                    <a:pt x="32397" y="51487"/>
                    <a:pt x="35159" y="50249"/>
                    <a:pt x="37540" y="51201"/>
                  </a:cubicBezTo>
                  <a:lnTo>
                    <a:pt x="66941" y="71340"/>
                  </a:lnTo>
                  <a:lnTo>
                    <a:pt x="71333" y="66039"/>
                  </a:lnTo>
                  <a:lnTo>
                    <a:pt x="33254" y="30056"/>
                  </a:lnTo>
                  <a:cubicBezTo>
                    <a:pt x="33064" y="29865"/>
                    <a:pt x="32969" y="29675"/>
                    <a:pt x="32778" y="29580"/>
                  </a:cubicBezTo>
                  <a:cubicBezTo>
                    <a:pt x="31350" y="27770"/>
                    <a:pt x="31350" y="25103"/>
                    <a:pt x="33064" y="23388"/>
                  </a:cubicBezTo>
                  <a:cubicBezTo>
                    <a:pt x="34874" y="21483"/>
                    <a:pt x="37826" y="21388"/>
                    <a:pt x="39731" y="23198"/>
                  </a:cubicBezTo>
                  <a:lnTo>
                    <a:pt x="63123" y="45302"/>
                  </a:lnTo>
                  <a:lnTo>
                    <a:pt x="46589" y="19483"/>
                  </a:lnTo>
                  <a:cubicBezTo>
                    <a:pt x="45160" y="17292"/>
                    <a:pt x="45827" y="14339"/>
                    <a:pt x="48018" y="13006"/>
                  </a:cubicBezTo>
                  <a:cubicBezTo>
                    <a:pt x="50208" y="11577"/>
                    <a:pt x="53066" y="12244"/>
                    <a:pt x="54495" y="14435"/>
                  </a:cubicBezTo>
                  <a:lnTo>
                    <a:pt x="77566" y="50474"/>
                  </a:lnTo>
                  <a:lnTo>
                    <a:pt x="72783" y="13006"/>
                  </a:lnTo>
                  <a:cubicBezTo>
                    <a:pt x="72497" y="10435"/>
                    <a:pt x="74307" y="8053"/>
                    <a:pt x="76879" y="7768"/>
                  </a:cubicBezTo>
                  <a:cubicBezTo>
                    <a:pt x="79450" y="7387"/>
                    <a:pt x="81832" y="9292"/>
                    <a:pt x="82117" y="11863"/>
                  </a:cubicBezTo>
                  <a:lnTo>
                    <a:pt x="87382" y="53106"/>
                  </a:lnTo>
                  <a:lnTo>
                    <a:pt x="88125" y="52720"/>
                  </a:lnTo>
                  <a:lnTo>
                    <a:pt x="85452" y="11578"/>
                  </a:lnTo>
                  <a:cubicBezTo>
                    <a:pt x="84785" y="9101"/>
                    <a:pt x="86309" y="6529"/>
                    <a:pt x="88880" y="5862"/>
                  </a:cubicBezTo>
                  <a:cubicBezTo>
                    <a:pt x="91452" y="5196"/>
                    <a:pt x="93929" y="6720"/>
                    <a:pt x="94595" y="9291"/>
                  </a:cubicBezTo>
                  <a:lnTo>
                    <a:pt x="97097" y="48064"/>
                  </a:lnTo>
                  <a:lnTo>
                    <a:pt x="99426" y="46855"/>
                  </a:lnTo>
                  <a:lnTo>
                    <a:pt x="107073" y="6243"/>
                  </a:lnTo>
                  <a:cubicBezTo>
                    <a:pt x="107549" y="3671"/>
                    <a:pt x="110025" y="1957"/>
                    <a:pt x="112597" y="2528"/>
                  </a:cubicBezTo>
                  <a:cubicBezTo>
                    <a:pt x="115169" y="3004"/>
                    <a:pt x="116883" y="5481"/>
                    <a:pt x="116312" y="8053"/>
                  </a:cubicBezTo>
                  <a:lnTo>
                    <a:pt x="109165" y="46013"/>
                  </a:lnTo>
                  <a:lnTo>
                    <a:pt x="116130" y="45419"/>
                  </a:lnTo>
                  <a:lnTo>
                    <a:pt x="122599" y="3957"/>
                  </a:lnTo>
                  <a:cubicBezTo>
                    <a:pt x="122980" y="1385"/>
                    <a:pt x="125361" y="-329"/>
                    <a:pt x="127933" y="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33;p7"/>
            <p:cNvSpPr/>
            <p:nvPr/>
          </p:nvSpPr>
          <p:spPr>
            <a:xfrm>
              <a:off x="3128710" y="2214175"/>
              <a:ext cx="229249" cy="222829"/>
            </a:xfrm>
            <a:custGeom>
              <a:avLst/>
              <a:gdLst/>
              <a:ahLst/>
              <a:cxnLst/>
              <a:rect l="l" t="t" r="r" b="b"/>
              <a:pathLst>
                <a:path w="229249" h="222829" extrusionOk="0">
                  <a:moveTo>
                    <a:pt x="180598" y="120680"/>
                  </a:moveTo>
                  <a:lnTo>
                    <a:pt x="180546" y="120893"/>
                  </a:lnTo>
                  <a:lnTo>
                    <a:pt x="181893" y="120994"/>
                  </a:lnTo>
                  <a:close/>
                  <a:moveTo>
                    <a:pt x="104738" y="27"/>
                  </a:moveTo>
                  <a:cubicBezTo>
                    <a:pt x="107500" y="-259"/>
                    <a:pt x="109977" y="1742"/>
                    <a:pt x="110262" y="4504"/>
                  </a:cubicBezTo>
                  <a:lnTo>
                    <a:pt x="114829" y="47529"/>
                  </a:lnTo>
                  <a:lnTo>
                    <a:pt x="122754" y="47830"/>
                  </a:lnTo>
                  <a:lnTo>
                    <a:pt x="126074" y="20697"/>
                  </a:lnTo>
                  <a:cubicBezTo>
                    <a:pt x="126455" y="17935"/>
                    <a:pt x="128932" y="16030"/>
                    <a:pt x="131694" y="16315"/>
                  </a:cubicBezTo>
                  <a:cubicBezTo>
                    <a:pt x="134456" y="16696"/>
                    <a:pt x="136361" y="19173"/>
                    <a:pt x="136076" y="21935"/>
                  </a:cubicBezTo>
                  <a:lnTo>
                    <a:pt x="132860" y="48214"/>
                  </a:lnTo>
                  <a:lnTo>
                    <a:pt x="136303" y="48345"/>
                  </a:lnTo>
                  <a:lnTo>
                    <a:pt x="137451" y="48874"/>
                  </a:lnTo>
                  <a:lnTo>
                    <a:pt x="143219" y="18602"/>
                  </a:lnTo>
                  <a:cubicBezTo>
                    <a:pt x="143696" y="15935"/>
                    <a:pt x="146363" y="14125"/>
                    <a:pt x="149030" y="14601"/>
                  </a:cubicBezTo>
                  <a:cubicBezTo>
                    <a:pt x="151697" y="15077"/>
                    <a:pt x="153506" y="17744"/>
                    <a:pt x="153030" y="20411"/>
                  </a:cubicBezTo>
                  <a:lnTo>
                    <a:pt x="146787" y="53177"/>
                  </a:lnTo>
                  <a:lnTo>
                    <a:pt x="148995" y="54194"/>
                  </a:lnTo>
                  <a:lnTo>
                    <a:pt x="164936" y="12791"/>
                  </a:lnTo>
                  <a:cubicBezTo>
                    <a:pt x="165889" y="10220"/>
                    <a:pt x="168841" y="8886"/>
                    <a:pt x="171413" y="9934"/>
                  </a:cubicBezTo>
                  <a:cubicBezTo>
                    <a:pt x="173985" y="10886"/>
                    <a:pt x="175319" y="13839"/>
                    <a:pt x="174271" y="16411"/>
                  </a:cubicBezTo>
                  <a:lnTo>
                    <a:pt x="158106" y="58393"/>
                  </a:lnTo>
                  <a:lnTo>
                    <a:pt x="159602" y="59083"/>
                  </a:lnTo>
                  <a:lnTo>
                    <a:pt x="161675" y="62497"/>
                  </a:lnTo>
                  <a:lnTo>
                    <a:pt x="185510" y="26507"/>
                  </a:lnTo>
                  <a:cubicBezTo>
                    <a:pt x="187034" y="24221"/>
                    <a:pt x="190177" y="23554"/>
                    <a:pt x="192463" y="25078"/>
                  </a:cubicBezTo>
                  <a:cubicBezTo>
                    <a:pt x="194749" y="26602"/>
                    <a:pt x="195416" y="29745"/>
                    <a:pt x="193892" y="32031"/>
                  </a:cubicBezTo>
                  <a:lnTo>
                    <a:pt x="172659" y="64091"/>
                  </a:lnTo>
                  <a:lnTo>
                    <a:pt x="201512" y="45462"/>
                  </a:lnTo>
                  <a:cubicBezTo>
                    <a:pt x="203798" y="43938"/>
                    <a:pt x="206941" y="44700"/>
                    <a:pt x="208465" y="46986"/>
                  </a:cubicBezTo>
                  <a:cubicBezTo>
                    <a:pt x="209989" y="49272"/>
                    <a:pt x="209322" y="52415"/>
                    <a:pt x="206941" y="53939"/>
                  </a:cubicBezTo>
                  <a:lnTo>
                    <a:pt x="173811" y="75330"/>
                  </a:lnTo>
                  <a:lnTo>
                    <a:pt x="211704" y="63845"/>
                  </a:lnTo>
                  <a:cubicBezTo>
                    <a:pt x="214371" y="63083"/>
                    <a:pt x="217133" y="64512"/>
                    <a:pt x="217895" y="67179"/>
                  </a:cubicBezTo>
                  <a:cubicBezTo>
                    <a:pt x="218657" y="69846"/>
                    <a:pt x="217229" y="72608"/>
                    <a:pt x="214562" y="73370"/>
                  </a:cubicBezTo>
                  <a:lnTo>
                    <a:pt x="175469" y="85218"/>
                  </a:lnTo>
                  <a:lnTo>
                    <a:pt x="177960" y="89321"/>
                  </a:lnTo>
                  <a:lnTo>
                    <a:pt x="206274" y="85276"/>
                  </a:lnTo>
                  <a:cubicBezTo>
                    <a:pt x="209036" y="84896"/>
                    <a:pt x="211513" y="86801"/>
                    <a:pt x="211894" y="89563"/>
                  </a:cubicBezTo>
                  <a:cubicBezTo>
                    <a:pt x="212275" y="92325"/>
                    <a:pt x="210370" y="94801"/>
                    <a:pt x="207608" y="95183"/>
                  </a:cubicBezTo>
                  <a:lnTo>
                    <a:pt x="183600" y="98612"/>
                  </a:lnTo>
                  <a:lnTo>
                    <a:pt x="185126" y="101126"/>
                  </a:lnTo>
                  <a:lnTo>
                    <a:pt x="217704" y="100707"/>
                  </a:lnTo>
                  <a:cubicBezTo>
                    <a:pt x="220467" y="100707"/>
                    <a:pt x="222753" y="102898"/>
                    <a:pt x="222753" y="105660"/>
                  </a:cubicBezTo>
                  <a:cubicBezTo>
                    <a:pt x="222753" y="108422"/>
                    <a:pt x="220562" y="110708"/>
                    <a:pt x="217800" y="110708"/>
                  </a:cubicBezTo>
                  <a:lnTo>
                    <a:pt x="183635" y="111147"/>
                  </a:lnTo>
                  <a:lnTo>
                    <a:pt x="225420" y="121281"/>
                  </a:lnTo>
                  <a:cubicBezTo>
                    <a:pt x="228087" y="121948"/>
                    <a:pt x="229706" y="124615"/>
                    <a:pt x="229135" y="127282"/>
                  </a:cubicBezTo>
                  <a:cubicBezTo>
                    <a:pt x="228468" y="129949"/>
                    <a:pt x="225801" y="131568"/>
                    <a:pt x="223134" y="130996"/>
                  </a:cubicBezTo>
                  <a:lnTo>
                    <a:pt x="207433" y="127188"/>
                  </a:lnTo>
                  <a:lnTo>
                    <a:pt x="208084" y="127948"/>
                  </a:lnTo>
                  <a:cubicBezTo>
                    <a:pt x="207894" y="130710"/>
                    <a:pt x="205512" y="132806"/>
                    <a:pt x="202750" y="132520"/>
                  </a:cubicBezTo>
                  <a:lnTo>
                    <a:pt x="192136" y="131716"/>
                  </a:lnTo>
                  <a:lnTo>
                    <a:pt x="219895" y="142617"/>
                  </a:lnTo>
                  <a:cubicBezTo>
                    <a:pt x="222467" y="143664"/>
                    <a:pt x="223705" y="146522"/>
                    <a:pt x="222752" y="149094"/>
                  </a:cubicBezTo>
                  <a:cubicBezTo>
                    <a:pt x="221705" y="151665"/>
                    <a:pt x="218847" y="152904"/>
                    <a:pt x="216276" y="151951"/>
                  </a:cubicBezTo>
                  <a:lnTo>
                    <a:pt x="176770" y="136437"/>
                  </a:lnTo>
                  <a:lnTo>
                    <a:pt x="175958" y="139779"/>
                  </a:lnTo>
                  <a:lnTo>
                    <a:pt x="184367" y="144427"/>
                  </a:lnTo>
                  <a:cubicBezTo>
                    <a:pt x="195130" y="149951"/>
                    <a:pt x="206179" y="155666"/>
                    <a:pt x="215133" y="161477"/>
                  </a:cubicBezTo>
                  <a:cubicBezTo>
                    <a:pt x="217610" y="163001"/>
                    <a:pt x="218086" y="166049"/>
                    <a:pt x="216562" y="168430"/>
                  </a:cubicBezTo>
                  <a:cubicBezTo>
                    <a:pt x="215038" y="170716"/>
                    <a:pt x="211990" y="171383"/>
                    <a:pt x="209608" y="169859"/>
                  </a:cubicBezTo>
                  <a:cubicBezTo>
                    <a:pt x="201131" y="164334"/>
                    <a:pt x="190273" y="158714"/>
                    <a:pt x="179795" y="153380"/>
                  </a:cubicBezTo>
                  <a:lnTo>
                    <a:pt x="176964" y="151901"/>
                  </a:lnTo>
                  <a:lnTo>
                    <a:pt x="199607" y="170811"/>
                  </a:lnTo>
                  <a:cubicBezTo>
                    <a:pt x="201702" y="172620"/>
                    <a:pt x="201988" y="175763"/>
                    <a:pt x="200273" y="177859"/>
                  </a:cubicBezTo>
                  <a:cubicBezTo>
                    <a:pt x="198464" y="179954"/>
                    <a:pt x="195416" y="180240"/>
                    <a:pt x="193225" y="178526"/>
                  </a:cubicBezTo>
                  <a:lnTo>
                    <a:pt x="180541" y="167929"/>
                  </a:lnTo>
                  <a:lnTo>
                    <a:pt x="197416" y="194433"/>
                  </a:lnTo>
                  <a:cubicBezTo>
                    <a:pt x="198940" y="196719"/>
                    <a:pt x="198178" y="199862"/>
                    <a:pt x="195893" y="201291"/>
                  </a:cubicBezTo>
                  <a:cubicBezTo>
                    <a:pt x="194083" y="202434"/>
                    <a:pt x="191797" y="202339"/>
                    <a:pt x="190273" y="201101"/>
                  </a:cubicBezTo>
                  <a:cubicBezTo>
                    <a:pt x="189796" y="200720"/>
                    <a:pt x="189320" y="200339"/>
                    <a:pt x="189035" y="199767"/>
                  </a:cubicBezTo>
                  <a:lnTo>
                    <a:pt x="163089" y="159060"/>
                  </a:lnTo>
                  <a:lnTo>
                    <a:pt x="162269" y="159808"/>
                  </a:lnTo>
                  <a:lnTo>
                    <a:pt x="170555" y="204624"/>
                  </a:lnTo>
                  <a:cubicBezTo>
                    <a:pt x="171032" y="207386"/>
                    <a:pt x="169222" y="209958"/>
                    <a:pt x="166555" y="210434"/>
                  </a:cubicBezTo>
                  <a:cubicBezTo>
                    <a:pt x="165126" y="210720"/>
                    <a:pt x="163792" y="210339"/>
                    <a:pt x="162745" y="209577"/>
                  </a:cubicBezTo>
                  <a:cubicBezTo>
                    <a:pt x="161792" y="208815"/>
                    <a:pt x="161030" y="207767"/>
                    <a:pt x="160745" y="206434"/>
                  </a:cubicBezTo>
                  <a:lnTo>
                    <a:pt x="156659" y="184336"/>
                  </a:lnTo>
                  <a:lnTo>
                    <a:pt x="152839" y="184336"/>
                  </a:lnTo>
                  <a:lnTo>
                    <a:pt x="151958" y="183455"/>
                  </a:lnTo>
                  <a:lnTo>
                    <a:pt x="153506" y="218151"/>
                  </a:lnTo>
                  <a:cubicBezTo>
                    <a:pt x="153316" y="220913"/>
                    <a:pt x="150935" y="223008"/>
                    <a:pt x="148172" y="222818"/>
                  </a:cubicBezTo>
                  <a:cubicBezTo>
                    <a:pt x="145410" y="222627"/>
                    <a:pt x="143315" y="220246"/>
                    <a:pt x="143505" y="217484"/>
                  </a:cubicBezTo>
                  <a:cubicBezTo>
                    <a:pt x="144363" y="205673"/>
                    <a:pt x="143863" y="192290"/>
                    <a:pt x="142493" y="178860"/>
                  </a:cubicBezTo>
                  <a:lnTo>
                    <a:pt x="141324" y="171551"/>
                  </a:lnTo>
                  <a:lnTo>
                    <a:pt x="133113" y="174505"/>
                  </a:lnTo>
                  <a:lnTo>
                    <a:pt x="134932" y="208815"/>
                  </a:lnTo>
                  <a:cubicBezTo>
                    <a:pt x="135123" y="211578"/>
                    <a:pt x="132932" y="213959"/>
                    <a:pt x="130170" y="214054"/>
                  </a:cubicBezTo>
                  <a:cubicBezTo>
                    <a:pt x="129027" y="214149"/>
                    <a:pt x="127884" y="213768"/>
                    <a:pt x="126931" y="213101"/>
                  </a:cubicBezTo>
                  <a:cubicBezTo>
                    <a:pt x="125788" y="212244"/>
                    <a:pt x="124931" y="210911"/>
                    <a:pt x="124931" y="209291"/>
                  </a:cubicBezTo>
                  <a:lnTo>
                    <a:pt x="123176" y="176203"/>
                  </a:lnTo>
                  <a:lnTo>
                    <a:pt x="122665" y="177619"/>
                  </a:lnTo>
                  <a:lnTo>
                    <a:pt x="121121" y="190051"/>
                  </a:lnTo>
                  <a:lnTo>
                    <a:pt x="117023" y="193246"/>
                  </a:lnTo>
                  <a:lnTo>
                    <a:pt x="116422" y="194910"/>
                  </a:lnTo>
                  <a:lnTo>
                    <a:pt x="115597" y="200052"/>
                  </a:lnTo>
                  <a:cubicBezTo>
                    <a:pt x="115120" y="202815"/>
                    <a:pt x="112549" y="204624"/>
                    <a:pt x="109882" y="204244"/>
                  </a:cubicBezTo>
                  <a:cubicBezTo>
                    <a:pt x="109024" y="204148"/>
                    <a:pt x="108262" y="203863"/>
                    <a:pt x="107691" y="203386"/>
                  </a:cubicBezTo>
                  <a:cubicBezTo>
                    <a:pt x="106262" y="202339"/>
                    <a:pt x="105405" y="200434"/>
                    <a:pt x="105691" y="198528"/>
                  </a:cubicBezTo>
                  <a:lnTo>
                    <a:pt x="106378" y="194248"/>
                  </a:lnTo>
                  <a:lnTo>
                    <a:pt x="106262" y="193862"/>
                  </a:lnTo>
                  <a:lnTo>
                    <a:pt x="106583" y="192973"/>
                  </a:lnTo>
                  <a:lnTo>
                    <a:pt x="108316" y="182165"/>
                  </a:lnTo>
                  <a:lnTo>
                    <a:pt x="91689" y="203958"/>
                  </a:lnTo>
                  <a:cubicBezTo>
                    <a:pt x="89879" y="205577"/>
                    <a:pt x="87212" y="205768"/>
                    <a:pt x="85307" y="204339"/>
                  </a:cubicBezTo>
                  <a:cubicBezTo>
                    <a:pt x="85021" y="204149"/>
                    <a:pt x="84831" y="203958"/>
                    <a:pt x="84640" y="203767"/>
                  </a:cubicBezTo>
                  <a:cubicBezTo>
                    <a:pt x="82735" y="201767"/>
                    <a:pt x="82830" y="198624"/>
                    <a:pt x="84831" y="196719"/>
                  </a:cubicBezTo>
                  <a:lnTo>
                    <a:pt x="98660" y="170597"/>
                  </a:lnTo>
                  <a:lnTo>
                    <a:pt x="92679" y="167840"/>
                  </a:lnTo>
                  <a:lnTo>
                    <a:pt x="75877" y="203958"/>
                  </a:lnTo>
                  <a:cubicBezTo>
                    <a:pt x="74734" y="206434"/>
                    <a:pt x="71782" y="207577"/>
                    <a:pt x="69210" y="206339"/>
                  </a:cubicBezTo>
                  <a:cubicBezTo>
                    <a:pt x="68924" y="206053"/>
                    <a:pt x="68638" y="205958"/>
                    <a:pt x="68448" y="205768"/>
                  </a:cubicBezTo>
                  <a:cubicBezTo>
                    <a:pt x="66543" y="204434"/>
                    <a:pt x="65876" y="201862"/>
                    <a:pt x="66828" y="199672"/>
                  </a:cubicBezTo>
                  <a:lnTo>
                    <a:pt x="83586" y="163650"/>
                  </a:lnTo>
                  <a:lnTo>
                    <a:pt x="83211" y="163477"/>
                  </a:lnTo>
                  <a:lnTo>
                    <a:pt x="81194" y="160154"/>
                  </a:lnTo>
                  <a:lnTo>
                    <a:pt x="55780" y="194147"/>
                  </a:lnTo>
                  <a:cubicBezTo>
                    <a:pt x="54065" y="196433"/>
                    <a:pt x="50922" y="196814"/>
                    <a:pt x="48731" y="195195"/>
                  </a:cubicBezTo>
                  <a:cubicBezTo>
                    <a:pt x="46445" y="193480"/>
                    <a:pt x="46064" y="190337"/>
                    <a:pt x="47683" y="188146"/>
                  </a:cubicBezTo>
                  <a:lnTo>
                    <a:pt x="63644" y="166817"/>
                  </a:lnTo>
                  <a:lnTo>
                    <a:pt x="54160" y="174716"/>
                  </a:lnTo>
                  <a:cubicBezTo>
                    <a:pt x="52446" y="177002"/>
                    <a:pt x="49398" y="177383"/>
                    <a:pt x="47207" y="175764"/>
                  </a:cubicBezTo>
                  <a:cubicBezTo>
                    <a:pt x="47207" y="175764"/>
                    <a:pt x="47112" y="175669"/>
                    <a:pt x="47112" y="175669"/>
                  </a:cubicBezTo>
                  <a:cubicBezTo>
                    <a:pt x="44921" y="173955"/>
                    <a:pt x="44540" y="170811"/>
                    <a:pt x="46254" y="168620"/>
                  </a:cubicBezTo>
                  <a:lnTo>
                    <a:pt x="72858" y="146423"/>
                  </a:lnTo>
                  <a:lnTo>
                    <a:pt x="72300" y="145503"/>
                  </a:lnTo>
                  <a:lnTo>
                    <a:pt x="28633" y="177955"/>
                  </a:lnTo>
                  <a:cubicBezTo>
                    <a:pt x="26918" y="179288"/>
                    <a:pt x="24537" y="179288"/>
                    <a:pt x="22727" y="177955"/>
                  </a:cubicBezTo>
                  <a:cubicBezTo>
                    <a:pt x="22347" y="177669"/>
                    <a:pt x="21965" y="177288"/>
                    <a:pt x="21680" y="176907"/>
                  </a:cubicBezTo>
                  <a:cubicBezTo>
                    <a:pt x="20060" y="174716"/>
                    <a:pt x="20537" y="171573"/>
                    <a:pt x="22727" y="169954"/>
                  </a:cubicBezTo>
                  <a:lnTo>
                    <a:pt x="43986" y="154155"/>
                  </a:lnTo>
                  <a:lnTo>
                    <a:pt x="41588" y="153761"/>
                  </a:lnTo>
                  <a:cubicBezTo>
                    <a:pt x="39968" y="151475"/>
                    <a:pt x="40445" y="148427"/>
                    <a:pt x="42731" y="146807"/>
                  </a:cubicBezTo>
                  <a:lnTo>
                    <a:pt x="65800" y="134797"/>
                  </a:lnTo>
                  <a:lnTo>
                    <a:pt x="63022" y="130221"/>
                  </a:lnTo>
                  <a:lnTo>
                    <a:pt x="57494" y="133853"/>
                  </a:lnTo>
                  <a:cubicBezTo>
                    <a:pt x="50159" y="139187"/>
                    <a:pt x="42539" y="144617"/>
                    <a:pt x="33491" y="149665"/>
                  </a:cubicBezTo>
                  <a:cubicBezTo>
                    <a:pt x="31776" y="150617"/>
                    <a:pt x="29681" y="150427"/>
                    <a:pt x="28157" y="149284"/>
                  </a:cubicBezTo>
                  <a:cubicBezTo>
                    <a:pt x="27585" y="148903"/>
                    <a:pt x="27109" y="148331"/>
                    <a:pt x="26728" y="147665"/>
                  </a:cubicBezTo>
                  <a:cubicBezTo>
                    <a:pt x="25394" y="145283"/>
                    <a:pt x="26251" y="142235"/>
                    <a:pt x="28633" y="140902"/>
                  </a:cubicBezTo>
                  <a:cubicBezTo>
                    <a:pt x="37205" y="136139"/>
                    <a:pt x="44254" y="131091"/>
                    <a:pt x="51683" y="125757"/>
                  </a:cubicBezTo>
                  <a:lnTo>
                    <a:pt x="54883" y="123504"/>
                  </a:lnTo>
                  <a:lnTo>
                    <a:pt x="6535" y="139283"/>
                  </a:lnTo>
                  <a:cubicBezTo>
                    <a:pt x="5011" y="139759"/>
                    <a:pt x="3297" y="139378"/>
                    <a:pt x="2058" y="138521"/>
                  </a:cubicBezTo>
                  <a:cubicBezTo>
                    <a:pt x="1201" y="137949"/>
                    <a:pt x="630" y="137092"/>
                    <a:pt x="248" y="136044"/>
                  </a:cubicBezTo>
                  <a:cubicBezTo>
                    <a:pt x="-609" y="133377"/>
                    <a:pt x="820" y="130615"/>
                    <a:pt x="3487" y="129758"/>
                  </a:cubicBezTo>
                  <a:lnTo>
                    <a:pt x="28388" y="121631"/>
                  </a:lnTo>
                  <a:lnTo>
                    <a:pt x="24918" y="118709"/>
                  </a:lnTo>
                  <a:cubicBezTo>
                    <a:pt x="24632" y="115946"/>
                    <a:pt x="26728" y="113565"/>
                    <a:pt x="29490" y="113279"/>
                  </a:cubicBezTo>
                  <a:lnTo>
                    <a:pt x="57918" y="110961"/>
                  </a:lnTo>
                  <a:lnTo>
                    <a:pt x="58083" y="106622"/>
                  </a:lnTo>
                  <a:lnTo>
                    <a:pt x="15108" y="99945"/>
                  </a:lnTo>
                  <a:cubicBezTo>
                    <a:pt x="14251" y="99754"/>
                    <a:pt x="13488" y="99468"/>
                    <a:pt x="12917" y="98992"/>
                  </a:cubicBezTo>
                  <a:cubicBezTo>
                    <a:pt x="11488" y="97944"/>
                    <a:pt x="10631" y="96135"/>
                    <a:pt x="10917" y="94230"/>
                  </a:cubicBezTo>
                  <a:cubicBezTo>
                    <a:pt x="11298" y="91467"/>
                    <a:pt x="13869" y="89658"/>
                    <a:pt x="16632" y="90039"/>
                  </a:cubicBezTo>
                  <a:lnTo>
                    <a:pt x="45559" y="94533"/>
                  </a:lnTo>
                  <a:lnTo>
                    <a:pt x="24918" y="87181"/>
                  </a:lnTo>
                  <a:cubicBezTo>
                    <a:pt x="23966" y="87086"/>
                    <a:pt x="23204" y="86705"/>
                    <a:pt x="22442" y="86229"/>
                  </a:cubicBezTo>
                  <a:cubicBezTo>
                    <a:pt x="21108" y="85181"/>
                    <a:pt x="20251" y="83562"/>
                    <a:pt x="20441" y="81752"/>
                  </a:cubicBezTo>
                  <a:cubicBezTo>
                    <a:pt x="20727" y="78990"/>
                    <a:pt x="23108" y="76989"/>
                    <a:pt x="25871" y="77275"/>
                  </a:cubicBezTo>
                  <a:lnTo>
                    <a:pt x="61451" y="89920"/>
                  </a:lnTo>
                  <a:lnTo>
                    <a:pt x="64559" y="83176"/>
                  </a:lnTo>
                  <a:lnTo>
                    <a:pt x="15679" y="56606"/>
                  </a:lnTo>
                  <a:cubicBezTo>
                    <a:pt x="15489" y="56510"/>
                    <a:pt x="15298" y="56320"/>
                    <a:pt x="15108" y="56225"/>
                  </a:cubicBezTo>
                  <a:cubicBezTo>
                    <a:pt x="13107" y="54796"/>
                    <a:pt x="12441" y="52034"/>
                    <a:pt x="13679" y="49843"/>
                  </a:cubicBezTo>
                  <a:cubicBezTo>
                    <a:pt x="15012" y="47462"/>
                    <a:pt x="18060" y="46509"/>
                    <a:pt x="20442" y="47843"/>
                  </a:cubicBezTo>
                  <a:lnTo>
                    <a:pt x="50218" y="64028"/>
                  </a:lnTo>
                  <a:lnTo>
                    <a:pt x="26443" y="42223"/>
                  </a:lnTo>
                  <a:cubicBezTo>
                    <a:pt x="24443" y="40318"/>
                    <a:pt x="24252" y="37175"/>
                    <a:pt x="26157" y="35175"/>
                  </a:cubicBezTo>
                  <a:cubicBezTo>
                    <a:pt x="28062" y="33174"/>
                    <a:pt x="31205" y="32984"/>
                    <a:pt x="33205" y="34889"/>
                  </a:cubicBezTo>
                  <a:lnTo>
                    <a:pt x="66717" y="65590"/>
                  </a:lnTo>
                  <a:lnTo>
                    <a:pt x="51588" y="28508"/>
                  </a:lnTo>
                  <a:cubicBezTo>
                    <a:pt x="50541" y="25936"/>
                    <a:pt x="51779" y="23078"/>
                    <a:pt x="54351" y="22031"/>
                  </a:cubicBezTo>
                  <a:cubicBezTo>
                    <a:pt x="56922" y="20983"/>
                    <a:pt x="59780" y="22221"/>
                    <a:pt x="60828" y="24793"/>
                  </a:cubicBezTo>
                  <a:lnTo>
                    <a:pt x="77461" y="65563"/>
                  </a:lnTo>
                  <a:lnTo>
                    <a:pt x="78187" y="64900"/>
                  </a:lnTo>
                  <a:lnTo>
                    <a:pt x="64257" y="23459"/>
                  </a:lnTo>
                  <a:cubicBezTo>
                    <a:pt x="62923" y="21078"/>
                    <a:pt x="63781" y="18030"/>
                    <a:pt x="66162" y="16696"/>
                  </a:cubicBezTo>
                  <a:cubicBezTo>
                    <a:pt x="68543" y="15363"/>
                    <a:pt x="71591" y="16220"/>
                    <a:pt x="72925" y="18601"/>
                  </a:cubicBezTo>
                  <a:lnTo>
                    <a:pt x="86094" y="57692"/>
                  </a:lnTo>
                  <a:lnTo>
                    <a:pt x="88169" y="55801"/>
                  </a:lnTo>
                  <a:lnTo>
                    <a:pt x="88206" y="55788"/>
                  </a:lnTo>
                  <a:lnTo>
                    <a:pt x="84926" y="11934"/>
                  </a:lnTo>
                  <a:cubicBezTo>
                    <a:pt x="84736" y="9172"/>
                    <a:pt x="86831" y="6791"/>
                    <a:pt x="89498" y="6600"/>
                  </a:cubicBezTo>
                  <a:cubicBezTo>
                    <a:pt x="92260" y="6409"/>
                    <a:pt x="94642" y="8505"/>
                    <a:pt x="94832" y="11172"/>
                  </a:cubicBezTo>
                  <a:lnTo>
                    <a:pt x="97908" y="52297"/>
                  </a:lnTo>
                  <a:lnTo>
                    <a:pt x="104954" y="49762"/>
                  </a:lnTo>
                  <a:lnTo>
                    <a:pt x="100261" y="5552"/>
                  </a:lnTo>
                  <a:cubicBezTo>
                    <a:pt x="99975" y="2790"/>
                    <a:pt x="101976" y="313"/>
                    <a:pt x="104738" y="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4" name="Google Shape;834;p7"/>
          <p:cNvGrpSpPr/>
          <p:nvPr/>
        </p:nvGrpSpPr>
        <p:grpSpPr>
          <a:xfrm>
            <a:off x="10245455" y="3633322"/>
            <a:ext cx="1842886" cy="3230834"/>
            <a:chOff x="10245455" y="3633322"/>
            <a:chExt cx="1842886" cy="3230834"/>
          </a:xfrm>
        </p:grpSpPr>
        <p:grpSp>
          <p:nvGrpSpPr>
            <p:cNvPr id="835" name="Google Shape;835;p7"/>
            <p:cNvGrpSpPr/>
            <p:nvPr/>
          </p:nvGrpSpPr>
          <p:grpSpPr>
            <a:xfrm flipH="1">
              <a:off x="10345683" y="4139911"/>
              <a:ext cx="1742658" cy="2724245"/>
              <a:chOff x="6083206" y="912088"/>
              <a:chExt cx="3551372" cy="5551753"/>
            </a:xfrm>
          </p:grpSpPr>
          <p:grpSp>
            <p:nvGrpSpPr>
              <p:cNvPr id="836" name="Google Shape;836;p7"/>
              <p:cNvGrpSpPr/>
              <p:nvPr/>
            </p:nvGrpSpPr>
            <p:grpSpPr>
              <a:xfrm>
                <a:off x="6516762" y="5322936"/>
                <a:ext cx="495570" cy="986885"/>
                <a:chOff x="4753275" y="5275039"/>
                <a:chExt cx="495570" cy="986885"/>
              </a:xfrm>
            </p:grpSpPr>
            <p:sp>
              <p:nvSpPr>
                <p:cNvPr id="837" name="Google Shape;837;p7"/>
                <p:cNvSpPr/>
                <p:nvPr/>
              </p:nvSpPr>
              <p:spPr>
                <a:xfrm>
                  <a:off x="4757025" y="5279135"/>
                  <a:ext cx="485248" cy="979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248" h="979394" extrusionOk="0">
                      <a:moveTo>
                        <a:pt x="144158" y="0"/>
                      </a:moveTo>
                      <a:cubicBezTo>
                        <a:pt x="-2622" y="240221"/>
                        <a:pt x="-39960" y="544449"/>
                        <a:pt x="44336" y="813054"/>
                      </a:cubicBezTo>
                      <a:cubicBezTo>
                        <a:pt x="58814" y="859250"/>
                        <a:pt x="77673" y="905828"/>
                        <a:pt x="112440" y="939546"/>
                      </a:cubicBezTo>
                      <a:cubicBezTo>
                        <a:pt x="147206" y="973264"/>
                        <a:pt x="201308" y="990981"/>
                        <a:pt x="245409" y="970979"/>
                      </a:cubicBezTo>
                      <a:cubicBezTo>
                        <a:pt x="288366" y="951548"/>
                        <a:pt x="310750" y="902018"/>
                        <a:pt x="313798" y="854964"/>
                      </a:cubicBezTo>
                      <a:cubicBezTo>
                        <a:pt x="316846" y="807911"/>
                        <a:pt x="304368" y="761429"/>
                        <a:pt x="296463" y="714947"/>
                      </a:cubicBezTo>
                      <a:cubicBezTo>
                        <a:pt x="258553" y="492157"/>
                        <a:pt x="330562" y="253270"/>
                        <a:pt x="485248" y="88488"/>
                      </a:cubicBezTo>
                      <a:cubicBezTo>
                        <a:pt x="359423" y="57626"/>
                        <a:pt x="269888" y="30861"/>
                        <a:pt x="144158" y="0"/>
                      </a:cubicBezTo>
                      <a:close/>
                    </a:path>
                  </a:pathLst>
                </a:custGeom>
                <a:solidFill>
                  <a:srgbClr val="EAE1D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8" name="Google Shape;838;p7"/>
                <p:cNvSpPr/>
                <p:nvPr/>
              </p:nvSpPr>
              <p:spPr>
                <a:xfrm>
                  <a:off x="4753275" y="5275039"/>
                  <a:ext cx="495570" cy="9868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570" h="986885" extrusionOk="0">
                      <a:moveTo>
                        <a:pt x="209249" y="986885"/>
                      </a:moveTo>
                      <a:cubicBezTo>
                        <a:pt x="176197" y="986885"/>
                        <a:pt x="140669" y="972502"/>
                        <a:pt x="113618" y="946214"/>
                      </a:cubicBezTo>
                      <a:cubicBezTo>
                        <a:pt x="77137" y="910780"/>
                        <a:pt x="58277" y="861632"/>
                        <a:pt x="44561" y="818198"/>
                      </a:cubicBezTo>
                      <a:cubicBezTo>
                        <a:pt x="-40116" y="548450"/>
                        <a:pt x="-2683" y="243459"/>
                        <a:pt x="144669" y="2191"/>
                      </a:cubicBezTo>
                      <a:lnTo>
                        <a:pt x="146003" y="0"/>
                      </a:lnTo>
                      <a:lnTo>
                        <a:pt x="148574" y="667"/>
                      </a:lnTo>
                      <a:cubicBezTo>
                        <a:pt x="211439" y="16097"/>
                        <a:pt x="266208" y="30766"/>
                        <a:pt x="319167" y="44863"/>
                      </a:cubicBezTo>
                      <a:cubicBezTo>
                        <a:pt x="372126" y="59055"/>
                        <a:pt x="426800" y="73628"/>
                        <a:pt x="489665" y="89059"/>
                      </a:cubicBezTo>
                      <a:lnTo>
                        <a:pt x="495570" y="90488"/>
                      </a:lnTo>
                      <a:lnTo>
                        <a:pt x="491379" y="94965"/>
                      </a:lnTo>
                      <a:cubicBezTo>
                        <a:pt x="337931" y="258413"/>
                        <a:pt x="265922" y="497300"/>
                        <a:pt x="303546" y="718375"/>
                      </a:cubicBezTo>
                      <a:cubicBezTo>
                        <a:pt x="305356" y="728853"/>
                        <a:pt x="307356" y="739330"/>
                        <a:pt x="309356" y="749808"/>
                      </a:cubicBezTo>
                      <a:cubicBezTo>
                        <a:pt x="316214" y="785527"/>
                        <a:pt x="323263" y="822389"/>
                        <a:pt x="320882" y="859250"/>
                      </a:cubicBezTo>
                      <a:cubicBezTo>
                        <a:pt x="318119" y="902589"/>
                        <a:pt x="298117" y="956691"/>
                        <a:pt x="250397" y="978313"/>
                      </a:cubicBezTo>
                      <a:cubicBezTo>
                        <a:pt x="237919" y="984123"/>
                        <a:pt x="223822" y="986885"/>
                        <a:pt x="209249" y="986885"/>
                      </a:cubicBezTo>
                      <a:close/>
                      <a:moveTo>
                        <a:pt x="149527" y="8192"/>
                      </a:moveTo>
                      <a:cubicBezTo>
                        <a:pt x="4271" y="247365"/>
                        <a:pt x="-32401" y="549117"/>
                        <a:pt x="51419" y="816102"/>
                      </a:cubicBezTo>
                      <a:cubicBezTo>
                        <a:pt x="64754" y="858679"/>
                        <a:pt x="83233" y="906780"/>
                        <a:pt x="118571" y="941070"/>
                      </a:cubicBezTo>
                      <a:cubicBezTo>
                        <a:pt x="155528" y="976884"/>
                        <a:pt x="208487" y="989552"/>
                        <a:pt x="247539" y="971836"/>
                      </a:cubicBezTo>
                      <a:cubicBezTo>
                        <a:pt x="292402" y="951548"/>
                        <a:pt x="311166" y="900208"/>
                        <a:pt x="313833" y="858869"/>
                      </a:cubicBezTo>
                      <a:cubicBezTo>
                        <a:pt x="316119" y="822865"/>
                        <a:pt x="309166" y="786479"/>
                        <a:pt x="302403" y="751237"/>
                      </a:cubicBezTo>
                      <a:cubicBezTo>
                        <a:pt x="300403" y="740759"/>
                        <a:pt x="298403" y="730186"/>
                        <a:pt x="296593" y="719709"/>
                      </a:cubicBezTo>
                      <a:cubicBezTo>
                        <a:pt x="258969" y="498539"/>
                        <a:pt x="330026" y="259652"/>
                        <a:pt x="482140" y="94679"/>
                      </a:cubicBezTo>
                      <a:cubicBezTo>
                        <a:pt x="421656" y="79724"/>
                        <a:pt x="368697" y="65627"/>
                        <a:pt x="317453" y="51911"/>
                      </a:cubicBezTo>
                      <a:cubicBezTo>
                        <a:pt x="265256" y="37814"/>
                        <a:pt x="211344" y="23431"/>
                        <a:pt x="149527" y="8192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839" name="Google Shape;839;p7"/>
              <p:cNvSpPr/>
              <p:nvPr/>
            </p:nvSpPr>
            <p:spPr>
              <a:xfrm>
                <a:off x="6546846" y="6028738"/>
                <a:ext cx="288100" cy="276275"/>
              </a:xfrm>
              <a:custGeom>
                <a:avLst/>
                <a:gdLst/>
                <a:ahLst/>
                <a:cxnLst/>
                <a:rect l="l" t="t" r="r" b="b"/>
                <a:pathLst>
                  <a:path w="288100" h="276275" extrusionOk="0">
                    <a:moveTo>
                      <a:pt x="0" y="44006"/>
                    </a:moveTo>
                    <a:cubicBezTo>
                      <a:pt x="5239" y="66199"/>
                      <a:pt x="11335" y="88106"/>
                      <a:pt x="18098" y="109919"/>
                    </a:cubicBezTo>
                    <a:cubicBezTo>
                      <a:pt x="32671" y="156115"/>
                      <a:pt x="51530" y="202692"/>
                      <a:pt x="86297" y="236411"/>
                    </a:cubicBezTo>
                    <a:cubicBezTo>
                      <a:pt x="121063" y="270225"/>
                      <a:pt x="175165" y="287846"/>
                      <a:pt x="219266" y="267844"/>
                    </a:cubicBezTo>
                    <a:cubicBezTo>
                      <a:pt x="262223" y="248412"/>
                      <a:pt x="284607" y="198977"/>
                      <a:pt x="287655" y="151829"/>
                    </a:cubicBezTo>
                    <a:cubicBezTo>
                      <a:pt x="290608" y="104775"/>
                      <a:pt x="278225" y="58388"/>
                      <a:pt x="270320" y="11811"/>
                    </a:cubicBezTo>
                    <a:cubicBezTo>
                      <a:pt x="269653" y="7906"/>
                      <a:pt x="268986" y="4001"/>
                      <a:pt x="268510" y="0"/>
                    </a:cubicBezTo>
                    <a:lnTo>
                      <a:pt x="0" y="44006"/>
                    </a:lnTo>
                    <a:close/>
                  </a:path>
                </a:pathLst>
              </a:custGeom>
              <a:solidFill>
                <a:srgbClr val="7C7A7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40" name="Google Shape;840;p7"/>
              <p:cNvGrpSpPr/>
              <p:nvPr/>
            </p:nvGrpSpPr>
            <p:grpSpPr>
              <a:xfrm>
                <a:off x="8357373" y="5383706"/>
                <a:ext cx="495474" cy="986885"/>
                <a:chOff x="6593886" y="5335809"/>
                <a:chExt cx="495474" cy="986885"/>
              </a:xfrm>
            </p:grpSpPr>
            <p:sp>
              <p:nvSpPr>
                <p:cNvPr id="841" name="Google Shape;841;p7"/>
                <p:cNvSpPr/>
                <p:nvPr/>
              </p:nvSpPr>
              <p:spPr>
                <a:xfrm>
                  <a:off x="6597541" y="5339904"/>
                  <a:ext cx="485248" cy="979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248" h="979393" extrusionOk="0">
                      <a:moveTo>
                        <a:pt x="144158" y="0"/>
                      </a:moveTo>
                      <a:cubicBezTo>
                        <a:pt x="-2622" y="240221"/>
                        <a:pt x="-39960" y="544449"/>
                        <a:pt x="44336" y="813054"/>
                      </a:cubicBezTo>
                      <a:cubicBezTo>
                        <a:pt x="58814" y="859250"/>
                        <a:pt x="77673" y="905827"/>
                        <a:pt x="112440" y="939546"/>
                      </a:cubicBezTo>
                      <a:cubicBezTo>
                        <a:pt x="147206" y="973264"/>
                        <a:pt x="201308" y="990981"/>
                        <a:pt x="245409" y="970979"/>
                      </a:cubicBezTo>
                      <a:cubicBezTo>
                        <a:pt x="288366" y="951548"/>
                        <a:pt x="310750" y="902018"/>
                        <a:pt x="313798" y="854964"/>
                      </a:cubicBezTo>
                      <a:cubicBezTo>
                        <a:pt x="316846" y="807911"/>
                        <a:pt x="304368" y="761429"/>
                        <a:pt x="296463" y="714947"/>
                      </a:cubicBezTo>
                      <a:cubicBezTo>
                        <a:pt x="258553" y="492157"/>
                        <a:pt x="330562" y="253270"/>
                        <a:pt x="485248" y="88487"/>
                      </a:cubicBezTo>
                      <a:cubicBezTo>
                        <a:pt x="359518" y="57626"/>
                        <a:pt x="269888" y="30861"/>
                        <a:pt x="144158" y="0"/>
                      </a:cubicBezTo>
                      <a:close/>
                    </a:path>
                  </a:pathLst>
                </a:custGeom>
                <a:solidFill>
                  <a:srgbClr val="EAE1D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2" name="Google Shape;842;p7"/>
                <p:cNvSpPr/>
                <p:nvPr/>
              </p:nvSpPr>
              <p:spPr>
                <a:xfrm>
                  <a:off x="6593886" y="5335809"/>
                  <a:ext cx="495474" cy="9868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474" h="986885" extrusionOk="0">
                      <a:moveTo>
                        <a:pt x="209248" y="986885"/>
                      </a:moveTo>
                      <a:cubicBezTo>
                        <a:pt x="176197" y="986885"/>
                        <a:pt x="140668" y="972502"/>
                        <a:pt x="113618" y="946214"/>
                      </a:cubicBezTo>
                      <a:cubicBezTo>
                        <a:pt x="77137" y="910780"/>
                        <a:pt x="58277" y="861632"/>
                        <a:pt x="44561" y="818198"/>
                      </a:cubicBezTo>
                      <a:cubicBezTo>
                        <a:pt x="-40116" y="548450"/>
                        <a:pt x="-2683" y="243459"/>
                        <a:pt x="144669" y="2191"/>
                      </a:cubicBezTo>
                      <a:lnTo>
                        <a:pt x="146003" y="0"/>
                      </a:lnTo>
                      <a:lnTo>
                        <a:pt x="148574" y="667"/>
                      </a:lnTo>
                      <a:cubicBezTo>
                        <a:pt x="211439" y="16097"/>
                        <a:pt x="266208" y="30766"/>
                        <a:pt x="319072" y="44863"/>
                      </a:cubicBezTo>
                      <a:cubicBezTo>
                        <a:pt x="372031" y="59055"/>
                        <a:pt x="426704" y="73628"/>
                        <a:pt x="489569" y="89059"/>
                      </a:cubicBezTo>
                      <a:lnTo>
                        <a:pt x="495475" y="90488"/>
                      </a:lnTo>
                      <a:lnTo>
                        <a:pt x="491284" y="94964"/>
                      </a:lnTo>
                      <a:cubicBezTo>
                        <a:pt x="337836" y="258413"/>
                        <a:pt x="265827" y="497300"/>
                        <a:pt x="303451" y="718375"/>
                      </a:cubicBezTo>
                      <a:cubicBezTo>
                        <a:pt x="305261" y="728853"/>
                        <a:pt x="307261" y="739330"/>
                        <a:pt x="309261" y="749808"/>
                      </a:cubicBezTo>
                      <a:cubicBezTo>
                        <a:pt x="316119" y="785527"/>
                        <a:pt x="323168" y="822389"/>
                        <a:pt x="320786" y="859250"/>
                      </a:cubicBezTo>
                      <a:cubicBezTo>
                        <a:pt x="318024" y="902589"/>
                        <a:pt x="298022" y="956691"/>
                        <a:pt x="250301" y="978313"/>
                      </a:cubicBezTo>
                      <a:cubicBezTo>
                        <a:pt x="237823" y="984123"/>
                        <a:pt x="223822" y="986885"/>
                        <a:pt x="209248" y="986885"/>
                      </a:cubicBezTo>
                      <a:close/>
                      <a:moveTo>
                        <a:pt x="149527" y="8191"/>
                      </a:moveTo>
                      <a:cubicBezTo>
                        <a:pt x="4271" y="247364"/>
                        <a:pt x="-32401" y="549117"/>
                        <a:pt x="51419" y="816102"/>
                      </a:cubicBezTo>
                      <a:cubicBezTo>
                        <a:pt x="64754" y="858679"/>
                        <a:pt x="83233" y="906780"/>
                        <a:pt x="118571" y="941070"/>
                      </a:cubicBezTo>
                      <a:cubicBezTo>
                        <a:pt x="155528" y="976884"/>
                        <a:pt x="208487" y="989552"/>
                        <a:pt x="247539" y="971835"/>
                      </a:cubicBezTo>
                      <a:cubicBezTo>
                        <a:pt x="292402" y="951548"/>
                        <a:pt x="311166" y="900113"/>
                        <a:pt x="313833" y="858869"/>
                      </a:cubicBezTo>
                      <a:cubicBezTo>
                        <a:pt x="316119" y="822865"/>
                        <a:pt x="309166" y="786479"/>
                        <a:pt x="302403" y="751237"/>
                      </a:cubicBezTo>
                      <a:cubicBezTo>
                        <a:pt x="300403" y="740759"/>
                        <a:pt x="298403" y="730186"/>
                        <a:pt x="296593" y="719709"/>
                      </a:cubicBezTo>
                      <a:cubicBezTo>
                        <a:pt x="258969" y="498539"/>
                        <a:pt x="330026" y="259652"/>
                        <a:pt x="482140" y="94679"/>
                      </a:cubicBezTo>
                      <a:cubicBezTo>
                        <a:pt x="421656" y="79724"/>
                        <a:pt x="368697" y="65627"/>
                        <a:pt x="317357" y="51911"/>
                      </a:cubicBezTo>
                      <a:cubicBezTo>
                        <a:pt x="265160" y="37814"/>
                        <a:pt x="211249" y="23432"/>
                        <a:pt x="149527" y="8191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843" name="Google Shape;843;p7"/>
              <p:cNvSpPr/>
              <p:nvPr/>
            </p:nvSpPr>
            <p:spPr>
              <a:xfrm>
                <a:off x="8387457" y="6089508"/>
                <a:ext cx="288101" cy="276275"/>
              </a:xfrm>
              <a:custGeom>
                <a:avLst/>
                <a:gdLst/>
                <a:ahLst/>
                <a:cxnLst/>
                <a:rect l="l" t="t" r="r" b="b"/>
                <a:pathLst>
                  <a:path w="288101" h="276275" extrusionOk="0">
                    <a:moveTo>
                      <a:pt x="0" y="44005"/>
                    </a:moveTo>
                    <a:cubicBezTo>
                      <a:pt x="5239" y="66199"/>
                      <a:pt x="11335" y="88106"/>
                      <a:pt x="18098" y="109919"/>
                    </a:cubicBezTo>
                    <a:cubicBezTo>
                      <a:pt x="32671" y="156115"/>
                      <a:pt x="51530" y="202692"/>
                      <a:pt x="86297" y="236411"/>
                    </a:cubicBezTo>
                    <a:cubicBezTo>
                      <a:pt x="121063" y="270224"/>
                      <a:pt x="175165" y="287846"/>
                      <a:pt x="219266" y="267843"/>
                    </a:cubicBezTo>
                    <a:cubicBezTo>
                      <a:pt x="262223" y="248412"/>
                      <a:pt x="284607" y="198977"/>
                      <a:pt x="287655" y="151829"/>
                    </a:cubicBezTo>
                    <a:cubicBezTo>
                      <a:pt x="290608" y="104775"/>
                      <a:pt x="278225" y="58388"/>
                      <a:pt x="270320" y="11811"/>
                    </a:cubicBezTo>
                    <a:cubicBezTo>
                      <a:pt x="269653" y="7906"/>
                      <a:pt x="268986" y="4001"/>
                      <a:pt x="268510" y="0"/>
                    </a:cubicBezTo>
                    <a:lnTo>
                      <a:pt x="0" y="44005"/>
                    </a:lnTo>
                    <a:close/>
                  </a:path>
                </a:pathLst>
              </a:custGeom>
              <a:solidFill>
                <a:srgbClr val="7C7A7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44" name="Google Shape;844;p7"/>
              <p:cNvGrpSpPr/>
              <p:nvPr/>
            </p:nvGrpSpPr>
            <p:grpSpPr>
              <a:xfrm>
                <a:off x="6386253" y="5289694"/>
                <a:ext cx="609130" cy="558069"/>
                <a:chOff x="4622766" y="5241797"/>
                <a:chExt cx="609130" cy="558069"/>
              </a:xfrm>
            </p:grpSpPr>
            <p:sp>
              <p:nvSpPr>
                <p:cNvPr id="845" name="Google Shape;845;p7"/>
                <p:cNvSpPr/>
                <p:nvPr/>
              </p:nvSpPr>
              <p:spPr>
                <a:xfrm>
                  <a:off x="4626356" y="5245417"/>
                  <a:ext cx="602252" cy="5508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252" h="550831" extrusionOk="0">
                      <a:moveTo>
                        <a:pt x="86804" y="162973"/>
                      </a:moveTo>
                      <a:cubicBezTo>
                        <a:pt x="16319" y="180118"/>
                        <a:pt x="-23496" y="290417"/>
                        <a:pt x="14985" y="361950"/>
                      </a:cubicBezTo>
                      <a:cubicBezTo>
                        <a:pt x="53466" y="433483"/>
                        <a:pt x="155288" y="438340"/>
                        <a:pt x="198722" y="370808"/>
                      </a:cubicBezTo>
                      <a:cubicBezTo>
                        <a:pt x="155098" y="423100"/>
                        <a:pt x="178434" y="527113"/>
                        <a:pt x="238251" y="547402"/>
                      </a:cubicBezTo>
                      <a:cubicBezTo>
                        <a:pt x="298068" y="567690"/>
                        <a:pt x="364934" y="494347"/>
                        <a:pt x="351884" y="422815"/>
                      </a:cubicBezTo>
                      <a:cubicBezTo>
                        <a:pt x="371506" y="456914"/>
                        <a:pt x="415606" y="467296"/>
                        <a:pt x="444848" y="444627"/>
                      </a:cubicBezTo>
                      <a:cubicBezTo>
                        <a:pt x="474090" y="421957"/>
                        <a:pt x="483425" y="370332"/>
                        <a:pt x="464565" y="335566"/>
                      </a:cubicBezTo>
                      <a:cubicBezTo>
                        <a:pt x="490092" y="361950"/>
                        <a:pt x="533050" y="360331"/>
                        <a:pt x="557053" y="332041"/>
                      </a:cubicBezTo>
                      <a:cubicBezTo>
                        <a:pt x="581056" y="303752"/>
                        <a:pt x="582294" y="253175"/>
                        <a:pt x="559720" y="223361"/>
                      </a:cubicBezTo>
                      <a:cubicBezTo>
                        <a:pt x="591438" y="194976"/>
                        <a:pt x="607916" y="144685"/>
                        <a:pt x="600487" y="98584"/>
                      </a:cubicBezTo>
                      <a:cubicBezTo>
                        <a:pt x="593057" y="52483"/>
                        <a:pt x="562101" y="12763"/>
                        <a:pt x="523715" y="0"/>
                      </a:cubicBezTo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6" name="Google Shape;846;p7"/>
                <p:cNvSpPr/>
                <p:nvPr/>
              </p:nvSpPr>
              <p:spPr>
                <a:xfrm>
                  <a:off x="4622766" y="5241797"/>
                  <a:ext cx="609130" cy="5580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130" h="558069" extrusionOk="0">
                      <a:moveTo>
                        <a:pt x="262606" y="558069"/>
                      </a:moveTo>
                      <a:cubicBezTo>
                        <a:pt x="255081" y="558069"/>
                        <a:pt x="247747" y="556832"/>
                        <a:pt x="240603" y="554450"/>
                      </a:cubicBezTo>
                      <a:cubicBezTo>
                        <a:pt x="213647" y="545306"/>
                        <a:pt x="191644" y="518636"/>
                        <a:pt x="181643" y="483203"/>
                      </a:cubicBezTo>
                      <a:cubicBezTo>
                        <a:pt x="173642" y="454723"/>
                        <a:pt x="174404" y="425577"/>
                        <a:pt x="183072" y="401384"/>
                      </a:cubicBezTo>
                      <a:cubicBezTo>
                        <a:pt x="162879" y="417957"/>
                        <a:pt x="136971" y="426815"/>
                        <a:pt x="109539" y="425768"/>
                      </a:cubicBezTo>
                      <a:cubicBezTo>
                        <a:pt x="69439" y="424243"/>
                        <a:pt x="34291" y="402336"/>
                        <a:pt x="15432" y="367284"/>
                      </a:cubicBezTo>
                      <a:cubicBezTo>
                        <a:pt x="-4952" y="329469"/>
                        <a:pt x="-5142" y="278035"/>
                        <a:pt x="14860" y="233076"/>
                      </a:cubicBezTo>
                      <a:cubicBezTo>
                        <a:pt x="31339" y="196119"/>
                        <a:pt x="58580" y="170688"/>
                        <a:pt x="89536" y="163163"/>
                      </a:cubicBezTo>
                      <a:lnTo>
                        <a:pt x="91251" y="170116"/>
                      </a:lnTo>
                      <a:cubicBezTo>
                        <a:pt x="62390" y="177165"/>
                        <a:pt x="36958" y="201168"/>
                        <a:pt x="21433" y="236029"/>
                      </a:cubicBezTo>
                      <a:cubicBezTo>
                        <a:pt x="2287" y="278987"/>
                        <a:pt x="2383" y="327946"/>
                        <a:pt x="21718" y="363855"/>
                      </a:cubicBezTo>
                      <a:cubicBezTo>
                        <a:pt x="39435" y="396716"/>
                        <a:pt x="72296" y="417195"/>
                        <a:pt x="109825" y="418624"/>
                      </a:cubicBezTo>
                      <a:cubicBezTo>
                        <a:pt x="142591" y="419862"/>
                        <a:pt x="172594" y="406241"/>
                        <a:pt x="192502" y="381762"/>
                      </a:cubicBezTo>
                      <a:cubicBezTo>
                        <a:pt x="194597" y="378428"/>
                        <a:pt x="196978" y="375190"/>
                        <a:pt x="199455" y="372142"/>
                      </a:cubicBezTo>
                      <a:lnTo>
                        <a:pt x="205170" y="376333"/>
                      </a:lnTo>
                      <a:cubicBezTo>
                        <a:pt x="203074" y="379571"/>
                        <a:pt x="200788" y="382714"/>
                        <a:pt x="198407" y="385763"/>
                      </a:cubicBezTo>
                      <a:cubicBezTo>
                        <a:pt x="182881" y="410909"/>
                        <a:pt x="178881" y="447104"/>
                        <a:pt x="188501" y="481298"/>
                      </a:cubicBezTo>
                      <a:cubicBezTo>
                        <a:pt x="197836" y="514541"/>
                        <a:pt x="218124" y="539305"/>
                        <a:pt x="242889" y="547783"/>
                      </a:cubicBezTo>
                      <a:cubicBezTo>
                        <a:pt x="265844" y="555593"/>
                        <a:pt x="291752" y="549116"/>
                        <a:pt x="313945" y="529971"/>
                      </a:cubicBezTo>
                      <a:cubicBezTo>
                        <a:pt x="343663" y="504349"/>
                        <a:pt x="358522" y="463963"/>
                        <a:pt x="351760" y="427196"/>
                      </a:cubicBezTo>
                      <a:lnTo>
                        <a:pt x="348045" y="406718"/>
                      </a:lnTo>
                      <a:lnTo>
                        <a:pt x="358427" y="424719"/>
                      </a:lnTo>
                      <a:cubicBezTo>
                        <a:pt x="367666" y="440912"/>
                        <a:pt x="383287" y="452151"/>
                        <a:pt x="401099" y="455676"/>
                      </a:cubicBezTo>
                      <a:cubicBezTo>
                        <a:pt x="417482" y="458914"/>
                        <a:pt x="433389" y="455295"/>
                        <a:pt x="446057" y="445484"/>
                      </a:cubicBezTo>
                      <a:cubicBezTo>
                        <a:pt x="473965" y="423958"/>
                        <a:pt x="482919" y="374142"/>
                        <a:pt x="464821" y="340995"/>
                      </a:cubicBezTo>
                      <a:lnTo>
                        <a:pt x="452153" y="317754"/>
                      </a:lnTo>
                      <a:lnTo>
                        <a:pt x="470536" y="336804"/>
                      </a:lnTo>
                      <a:cubicBezTo>
                        <a:pt x="481871" y="348615"/>
                        <a:pt x="497968" y="355092"/>
                        <a:pt x="514256" y="354425"/>
                      </a:cubicBezTo>
                      <a:cubicBezTo>
                        <a:pt x="531020" y="353853"/>
                        <a:pt x="546832" y="346234"/>
                        <a:pt x="557690" y="333375"/>
                      </a:cubicBezTo>
                      <a:cubicBezTo>
                        <a:pt x="580550" y="306324"/>
                        <a:pt x="581788" y="257651"/>
                        <a:pt x="560167" y="229076"/>
                      </a:cubicBezTo>
                      <a:lnTo>
                        <a:pt x="558166" y="226409"/>
                      </a:lnTo>
                      <a:lnTo>
                        <a:pt x="560643" y="224218"/>
                      </a:lnTo>
                      <a:cubicBezTo>
                        <a:pt x="591599" y="196501"/>
                        <a:pt x="607506" y="147638"/>
                        <a:pt x="600267" y="102584"/>
                      </a:cubicBezTo>
                      <a:cubicBezTo>
                        <a:pt x="593028" y="57721"/>
                        <a:pt x="563119" y="19145"/>
                        <a:pt x="525877" y="6763"/>
                      </a:cubicBezTo>
                      <a:lnTo>
                        <a:pt x="528163" y="0"/>
                      </a:lnTo>
                      <a:cubicBezTo>
                        <a:pt x="567882" y="13240"/>
                        <a:pt x="599695" y="54007"/>
                        <a:pt x="607315" y="101441"/>
                      </a:cubicBezTo>
                      <a:cubicBezTo>
                        <a:pt x="614745" y="147638"/>
                        <a:pt x="598933" y="197739"/>
                        <a:pt x="567787" y="227266"/>
                      </a:cubicBezTo>
                      <a:cubicBezTo>
                        <a:pt x="589218" y="258509"/>
                        <a:pt x="587313" y="309276"/>
                        <a:pt x="563119" y="337851"/>
                      </a:cubicBezTo>
                      <a:cubicBezTo>
                        <a:pt x="550927" y="352234"/>
                        <a:pt x="533211" y="360807"/>
                        <a:pt x="514447" y="361379"/>
                      </a:cubicBezTo>
                      <a:cubicBezTo>
                        <a:pt x="501112" y="361855"/>
                        <a:pt x="487872" y="358140"/>
                        <a:pt x="476823" y="350996"/>
                      </a:cubicBezTo>
                      <a:cubicBezTo>
                        <a:pt x="487967" y="385858"/>
                        <a:pt x="477109" y="430244"/>
                        <a:pt x="450343" y="450913"/>
                      </a:cubicBezTo>
                      <a:cubicBezTo>
                        <a:pt x="436056" y="461963"/>
                        <a:pt x="418054" y="466154"/>
                        <a:pt x="399575" y="462439"/>
                      </a:cubicBezTo>
                      <a:cubicBezTo>
                        <a:pt x="384335" y="459391"/>
                        <a:pt x="370524" y="451295"/>
                        <a:pt x="360237" y="439578"/>
                      </a:cubicBezTo>
                      <a:cubicBezTo>
                        <a:pt x="361856" y="474726"/>
                        <a:pt x="346330" y="511016"/>
                        <a:pt x="318422" y="535114"/>
                      </a:cubicBezTo>
                      <a:cubicBezTo>
                        <a:pt x="301277" y="550259"/>
                        <a:pt x="281751" y="558069"/>
                        <a:pt x="262606" y="558069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47" name="Google Shape;847;p7"/>
              <p:cNvGrpSpPr/>
              <p:nvPr/>
            </p:nvGrpSpPr>
            <p:grpSpPr>
              <a:xfrm>
                <a:off x="8264529" y="5273478"/>
                <a:ext cx="604287" cy="547806"/>
                <a:chOff x="6501042" y="5225581"/>
                <a:chExt cx="604287" cy="547806"/>
              </a:xfrm>
            </p:grpSpPr>
            <p:sp>
              <p:nvSpPr>
                <p:cNvPr id="848" name="Google Shape;848;p7"/>
                <p:cNvSpPr/>
                <p:nvPr/>
              </p:nvSpPr>
              <p:spPr>
                <a:xfrm>
                  <a:off x="6504665" y="5229407"/>
                  <a:ext cx="597085" cy="540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085" h="540526" extrusionOk="0">
                      <a:moveTo>
                        <a:pt x="32818" y="128500"/>
                      </a:moveTo>
                      <a:cubicBezTo>
                        <a:pt x="5195" y="148121"/>
                        <a:pt x="-7377" y="190603"/>
                        <a:pt x="4433" y="224797"/>
                      </a:cubicBezTo>
                      <a:cubicBezTo>
                        <a:pt x="16245" y="258992"/>
                        <a:pt x="51106" y="281090"/>
                        <a:pt x="83491" y="274899"/>
                      </a:cubicBezTo>
                      <a:cubicBezTo>
                        <a:pt x="35009" y="268422"/>
                        <a:pt x="-9664" y="329953"/>
                        <a:pt x="6243" y="381484"/>
                      </a:cubicBezTo>
                      <a:cubicBezTo>
                        <a:pt x="22150" y="433014"/>
                        <a:pt x="91206" y="451016"/>
                        <a:pt x="125973" y="412630"/>
                      </a:cubicBezTo>
                      <a:cubicBezTo>
                        <a:pt x="105113" y="455302"/>
                        <a:pt x="124353" y="515976"/>
                        <a:pt x="164644" y="534646"/>
                      </a:cubicBezTo>
                      <a:cubicBezTo>
                        <a:pt x="204935" y="553314"/>
                        <a:pt x="257037" y="525597"/>
                        <a:pt x="269419" y="478924"/>
                      </a:cubicBezTo>
                      <a:cubicBezTo>
                        <a:pt x="280849" y="518739"/>
                        <a:pt x="325616" y="541789"/>
                        <a:pt x="360192" y="525787"/>
                      </a:cubicBezTo>
                      <a:cubicBezTo>
                        <a:pt x="394768" y="509785"/>
                        <a:pt x="411627" y="458064"/>
                        <a:pt x="394387" y="421012"/>
                      </a:cubicBezTo>
                      <a:cubicBezTo>
                        <a:pt x="417533" y="458446"/>
                        <a:pt x="470587" y="466922"/>
                        <a:pt x="502210" y="438157"/>
                      </a:cubicBezTo>
                      <a:cubicBezTo>
                        <a:pt x="533833" y="409392"/>
                        <a:pt x="536976" y="349670"/>
                        <a:pt x="508687" y="316999"/>
                      </a:cubicBezTo>
                      <a:cubicBezTo>
                        <a:pt x="544310" y="325381"/>
                        <a:pt x="583839" y="299092"/>
                        <a:pt x="593936" y="260040"/>
                      </a:cubicBezTo>
                      <a:cubicBezTo>
                        <a:pt x="604127" y="220987"/>
                        <a:pt x="583458" y="175172"/>
                        <a:pt x="549264" y="161075"/>
                      </a:cubicBezTo>
                      <a:cubicBezTo>
                        <a:pt x="583934" y="146311"/>
                        <a:pt x="604794" y="99543"/>
                        <a:pt x="594412" y="59824"/>
                      </a:cubicBezTo>
                      <a:cubicBezTo>
                        <a:pt x="584030" y="20105"/>
                        <a:pt x="543930" y="-6851"/>
                        <a:pt x="507544" y="1531"/>
                      </a:cubicBezTo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9" name="Google Shape;849;p7"/>
                <p:cNvSpPr/>
                <p:nvPr/>
              </p:nvSpPr>
              <p:spPr>
                <a:xfrm>
                  <a:off x="6501042" y="5225581"/>
                  <a:ext cx="604287" cy="5478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287" h="547806" extrusionOk="0">
                      <a:moveTo>
                        <a:pt x="195223" y="547807"/>
                      </a:moveTo>
                      <a:cubicBezTo>
                        <a:pt x="185221" y="547807"/>
                        <a:pt x="175506" y="545711"/>
                        <a:pt x="166648" y="541615"/>
                      </a:cubicBezTo>
                      <a:cubicBezTo>
                        <a:pt x="147693" y="532852"/>
                        <a:pt x="131977" y="514374"/>
                        <a:pt x="123690" y="491037"/>
                      </a:cubicBezTo>
                      <a:cubicBezTo>
                        <a:pt x="116356" y="470368"/>
                        <a:pt x="115498" y="447985"/>
                        <a:pt x="121023" y="428458"/>
                      </a:cubicBezTo>
                      <a:cubicBezTo>
                        <a:pt x="105307" y="439412"/>
                        <a:pt x="85114" y="443127"/>
                        <a:pt x="64540" y="438555"/>
                      </a:cubicBezTo>
                      <a:cubicBezTo>
                        <a:pt x="36727" y="432364"/>
                        <a:pt x="14438" y="412361"/>
                        <a:pt x="6342" y="386167"/>
                      </a:cubicBezTo>
                      <a:cubicBezTo>
                        <a:pt x="-2135" y="358640"/>
                        <a:pt x="5294" y="326446"/>
                        <a:pt x="25773" y="302252"/>
                      </a:cubicBezTo>
                      <a:cubicBezTo>
                        <a:pt x="34441" y="291965"/>
                        <a:pt x="44442" y="284440"/>
                        <a:pt x="55110" y="279773"/>
                      </a:cubicBezTo>
                      <a:cubicBezTo>
                        <a:pt x="32631" y="272534"/>
                        <a:pt x="13009" y="254055"/>
                        <a:pt x="4627" y="229576"/>
                      </a:cubicBezTo>
                      <a:cubicBezTo>
                        <a:pt x="-7660" y="193953"/>
                        <a:pt x="5294" y="149852"/>
                        <a:pt x="34345" y="129183"/>
                      </a:cubicBezTo>
                      <a:lnTo>
                        <a:pt x="38537" y="134993"/>
                      </a:lnTo>
                      <a:cubicBezTo>
                        <a:pt x="11962" y="153853"/>
                        <a:pt x="55" y="194334"/>
                        <a:pt x="11485" y="227195"/>
                      </a:cubicBezTo>
                      <a:cubicBezTo>
                        <a:pt x="20629" y="253579"/>
                        <a:pt x="43966" y="272344"/>
                        <a:pt x="68826" y="275487"/>
                      </a:cubicBezTo>
                      <a:cubicBezTo>
                        <a:pt x="75017" y="274248"/>
                        <a:pt x="81399" y="274058"/>
                        <a:pt x="87590" y="274915"/>
                      </a:cubicBezTo>
                      <a:lnTo>
                        <a:pt x="109498" y="277868"/>
                      </a:lnTo>
                      <a:lnTo>
                        <a:pt x="87781" y="281964"/>
                      </a:lnTo>
                      <a:cubicBezTo>
                        <a:pt x="81589" y="283107"/>
                        <a:pt x="75398" y="283297"/>
                        <a:pt x="69207" y="282630"/>
                      </a:cubicBezTo>
                      <a:cubicBezTo>
                        <a:pt x="55491" y="285488"/>
                        <a:pt x="42346" y="293775"/>
                        <a:pt x="31393" y="306729"/>
                      </a:cubicBezTo>
                      <a:cubicBezTo>
                        <a:pt x="12724" y="328732"/>
                        <a:pt x="5675" y="359021"/>
                        <a:pt x="13295" y="383881"/>
                      </a:cubicBezTo>
                      <a:cubicBezTo>
                        <a:pt x="20629" y="407598"/>
                        <a:pt x="40822" y="425791"/>
                        <a:pt x="66159" y="431411"/>
                      </a:cubicBezTo>
                      <a:cubicBezTo>
                        <a:pt x="89495" y="436555"/>
                        <a:pt x="112165" y="429982"/>
                        <a:pt x="126929" y="413694"/>
                      </a:cubicBezTo>
                      <a:lnTo>
                        <a:pt x="143883" y="394930"/>
                      </a:lnTo>
                      <a:lnTo>
                        <a:pt x="132834" y="417600"/>
                      </a:lnTo>
                      <a:cubicBezTo>
                        <a:pt x="122928" y="437983"/>
                        <a:pt x="122071" y="464368"/>
                        <a:pt x="130548" y="488371"/>
                      </a:cubicBezTo>
                      <a:cubicBezTo>
                        <a:pt x="138168" y="509897"/>
                        <a:pt x="152551" y="526852"/>
                        <a:pt x="169791" y="534853"/>
                      </a:cubicBezTo>
                      <a:cubicBezTo>
                        <a:pt x="186745" y="542663"/>
                        <a:pt x="207224" y="542092"/>
                        <a:pt x="225893" y="533328"/>
                      </a:cubicBezTo>
                      <a:cubicBezTo>
                        <a:pt x="247325" y="523327"/>
                        <a:pt x="263612" y="503897"/>
                        <a:pt x="269518" y="481512"/>
                      </a:cubicBezTo>
                      <a:lnTo>
                        <a:pt x="272852" y="469035"/>
                      </a:lnTo>
                      <a:lnTo>
                        <a:pt x="276376" y="481512"/>
                      </a:lnTo>
                      <a:cubicBezTo>
                        <a:pt x="281805" y="500467"/>
                        <a:pt x="295997" y="516755"/>
                        <a:pt x="314190" y="525137"/>
                      </a:cubicBezTo>
                      <a:cubicBezTo>
                        <a:pt x="330192" y="532472"/>
                        <a:pt x="347718" y="532852"/>
                        <a:pt x="362196" y="526089"/>
                      </a:cubicBezTo>
                      <a:cubicBezTo>
                        <a:pt x="376864" y="519232"/>
                        <a:pt x="389152" y="504849"/>
                        <a:pt x="395819" y="486656"/>
                      </a:cubicBezTo>
                      <a:cubicBezTo>
                        <a:pt x="403249" y="466368"/>
                        <a:pt x="402772" y="443698"/>
                        <a:pt x="394676" y="426077"/>
                      </a:cubicBezTo>
                      <a:lnTo>
                        <a:pt x="400963" y="422743"/>
                      </a:lnTo>
                      <a:cubicBezTo>
                        <a:pt x="411726" y="440174"/>
                        <a:pt x="429728" y="451794"/>
                        <a:pt x="450493" y="454652"/>
                      </a:cubicBezTo>
                      <a:cubicBezTo>
                        <a:pt x="470210" y="457414"/>
                        <a:pt x="489450" y="451794"/>
                        <a:pt x="503356" y="439126"/>
                      </a:cubicBezTo>
                      <a:cubicBezTo>
                        <a:pt x="533455" y="411695"/>
                        <a:pt x="536504" y="354163"/>
                        <a:pt x="509548" y="322922"/>
                      </a:cubicBezTo>
                      <a:lnTo>
                        <a:pt x="502309" y="314539"/>
                      </a:lnTo>
                      <a:lnTo>
                        <a:pt x="513072" y="317111"/>
                      </a:lnTo>
                      <a:cubicBezTo>
                        <a:pt x="546600" y="325017"/>
                        <a:pt x="584510" y="299585"/>
                        <a:pt x="594035" y="262723"/>
                      </a:cubicBezTo>
                      <a:cubicBezTo>
                        <a:pt x="603655" y="225671"/>
                        <a:pt x="583843" y="181380"/>
                        <a:pt x="551458" y="167950"/>
                      </a:cubicBezTo>
                      <a:lnTo>
                        <a:pt x="543647" y="164711"/>
                      </a:lnTo>
                      <a:lnTo>
                        <a:pt x="551458" y="161377"/>
                      </a:lnTo>
                      <a:cubicBezTo>
                        <a:pt x="584224" y="147376"/>
                        <a:pt x="604417" y="102037"/>
                        <a:pt x="594511" y="64318"/>
                      </a:cubicBezTo>
                      <a:cubicBezTo>
                        <a:pt x="584510" y="26122"/>
                        <a:pt x="546695" y="595"/>
                        <a:pt x="511929" y="8596"/>
                      </a:cubicBezTo>
                      <a:lnTo>
                        <a:pt x="510310" y="1643"/>
                      </a:lnTo>
                      <a:cubicBezTo>
                        <a:pt x="548791" y="-7215"/>
                        <a:pt x="590510" y="20693"/>
                        <a:pt x="601464" y="62508"/>
                      </a:cubicBezTo>
                      <a:cubicBezTo>
                        <a:pt x="611656" y="101561"/>
                        <a:pt x="593368" y="146328"/>
                        <a:pt x="560983" y="164616"/>
                      </a:cubicBezTo>
                      <a:cubicBezTo>
                        <a:pt x="592891" y="182332"/>
                        <a:pt x="610989" y="226147"/>
                        <a:pt x="600988" y="264533"/>
                      </a:cubicBezTo>
                      <a:cubicBezTo>
                        <a:pt x="591082" y="302443"/>
                        <a:pt x="555554" y="328446"/>
                        <a:pt x="520502" y="325493"/>
                      </a:cubicBezTo>
                      <a:cubicBezTo>
                        <a:pt x="544219" y="360831"/>
                        <a:pt x="539266" y="416076"/>
                        <a:pt x="508214" y="444365"/>
                      </a:cubicBezTo>
                      <a:cubicBezTo>
                        <a:pt x="492688" y="458462"/>
                        <a:pt x="471353" y="464748"/>
                        <a:pt x="449540" y="461701"/>
                      </a:cubicBezTo>
                      <a:cubicBezTo>
                        <a:pt x="433253" y="459414"/>
                        <a:pt x="418489" y="452176"/>
                        <a:pt x="407059" y="441317"/>
                      </a:cubicBezTo>
                      <a:cubicBezTo>
                        <a:pt x="409916" y="456652"/>
                        <a:pt x="408487" y="473226"/>
                        <a:pt x="402677" y="489038"/>
                      </a:cubicBezTo>
                      <a:cubicBezTo>
                        <a:pt x="395343" y="509040"/>
                        <a:pt x="381722" y="524946"/>
                        <a:pt x="365339" y="532567"/>
                      </a:cubicBezTo>
                      <a:cubicBezTo>
                        <a:pt x="348956" y="540091"/>
                        <a:pt x="329335" y="539805"/>
                        <a:pt x="311332" y="531614"/>
                      </a:cubicBezTo>
                      <a:cubicBezTo>
                        <a:pt x="294473" y="523899"/>
                        <a:pt x="280757" y="509992"/>
                        <a:pt x="273232" y="493323"/>
                      </a:cubicBezTo>
                      <a:cubicBezTo>
                        <a:pt x="265041" y="513517"/>
                        <a:pt x="249039" y="530471"/>
                        <a:pt x="229037" y="539901"/>
                      </a:cubicBezTo>
                      <a:cubicBezTo>
                        <a:pt x="217892" y="545235"/>
                        <a:pt x="206367" y="547807"/>
                        <a:pt x="195223" y="547807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50" name="Google Shape;850;p7"/>
              <p:cNvGrpSpPr/>
              <p:nvPr/>
            </p:nvGrpSpPr>
            <p:grpSpPr>
              <a:xfrm>
                <a:off x="6786424" y="5231401"/>
                <a:ext cx="416789" cy="1135760"/>
                <a:chOff x="5022937" y="5183504"/>
                <a:chExt cx="416789" cy="1135760"/>
              </a:xfrm>
            </p:grpSpPr>
            <p:sp>
              <p:nvSpPr>
                <p:cNvPr id="851" name="Google Shape;851;p7"/>
                <p:cNvSpPr/>
                <p:nvPr/>
              </p:nvSpPr>
              <p:spPr>
                <a:xfrm>
                  <a:off x="5026549" y="5187695"/>
                  <a:ext cx="408509" cy="1128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509" h="1128090" extrusionOk="0">
                      <a:moveTo>
                        <a:pt x="334120" y="1096137"/>
                      </a:moveTo>
                      <a:cubicBezTo>
                        <a:pt x="290876" y="1135666"/>
                        <a:pt x="228868" y="1136046"/>
                        <a:pt x="184387" y="1110806"/>
                      </a:cubicBezTo>
                      <a:cubicBezTo>
                        <a:pt x="140000" y="1085564"/>
                        <a:pt x="101900" y="1043178"/>
                        <a:pt x="84755" y="992600"/>
                      </a:cubicBezTo>
                      <a:cubicBezTo>
                        <a:pt x="74278" y="961644"/>
                        <a:pt x="65038" y="930783"/>
                        <a:pt x="56752" y="900208"/>
                      </a:cubicBezTo>
                      <a:cubicBezTo>
                        <a:pt x="-19544" y="616648"/>
                        <a:pt x="-6018" y="342519"/>
                        <a:pt x="22938" y="28670"/>
                      </a:cubicBezTo>
                      <a:cubicBezTo>
                        <a:pt x="164765" y="16097"/>
                        <a:pt x="266778" y="12573"/>
                        <a:pt x="408510" y="0"/>
                      </a:cubicBezTo>
                      <a:cubicBezTo>
                        <a:pt x="339644" y="273748"/>
                        <a:pt x="313736" y="545211"/>
                        <a:pt x="335644" y="785241"/>
                      </a:cubicBezTo>
                      <a:cubicBezTo>
                        <a:pt x="336787" y="797433"/>
                        <a:pt x="339454" y="809054"/>
                        <a:pt x="343168" y="820578"/>
                      </a:cubicBezTo>
                      <a:cubicBezTo>
                        <a:pt x="355646" y="859441"/>
                        <a:pt x="378316" y="896017"/>
                        <a:pt x="383459" y="938213"/>
                      </a:cubicBezTo>
                      <a:cubicBezTo>
                        <a:pt x="390031" y="992886"/>
                        <a:pt x="376315" y="1057656"/>
                        <a:pt x="334120" y="1096137"/>
                      </a:cubicBezTo>
                      <a:close/>
                    </a:path>
                  </a:pathLst>
                </a:custGeom>
                <a:solidFill>
                  <a:srgbClr val="FEF3E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2" name="Google Shape;852;p7"/>
                <p:cNvSpPr/>
                <p:nvPr/>
              </p:nvSpPr>
              <p:spPr>
                <a:xfrm>
                  <a:off x="5022937" y="5183504"/>
                  <a:ext cx="416789" cy="1135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789" h="1135760" extrusionOk="0">
                      <a:moveTo>
                        <a:pt x="253245" y="1135761"/>
                      </a:moveTo>
                      <a:cubicBezTo>
                        <a:pt x="230290" y="1135761"/>
                        <a:pt x="207049" y="1129951"/>
                        <a:pt x="186189" y="1118140"/>
                      </a:cubicBezTo>
                      <a:cubicBezTo>
                        <a:pt x="138469" y="1091089"/>
                        <a:pt x="101607" y="1047274"/>
                        <a:pt x="84939" y="997934"/>
                      </a:cubicBezTo>
                      <a:cubicBezTo>
                        <a:pt x="74747" y="967644"/>
                        <a:pt x="65317" y="936498"/>
                        <a:pt x="56840" y="905256"/>
                      </a:cubicBezTo>
                      <a:cubicBezTo>
                        <a:pt x="-21837" y="612934"/>
                        <a:pt x="-4120" y="325564"/>
                        <a:pt x="22931" y="32385"/>
                      </a:cubicBezTo>
                      <a:lnTo>
                        <a:pt x="23217" y="29432"/>
                      </a:lnTo>
                      <a:lnTo>
                        <a:pt x="26169" y="29146"/>
                      </a:lnTo>
                      <a:cubicBezTo>
                        <a:pt x="97035" y="22860"/>
                        <a:pt x="158948" y="18764"/>
                        <a:pt x="218765" y="14859"/>
                      </a:cubicBezTo>
                      <a:cubicBezTo>
                        <a:pt x="278772" y="10858"/>
                        <a:pt x="340780" y="6763"/>
                        <a:pt x="411741" y="476"/>
                      </a:cubicBezTo>
                      <a:lnTo>
                        <a:pt x="416790" y="0"/>
                      </a:lnTo>
                      <a:lnTo>
                        <a:pt x="415551" y="4858"/>
                      </a:lnTo>
                      <a:cubicBezTo>
                        <a:pt x="346305" y="280416"/>
                        <a:pt x="321063" y="551497"/>
                        <a:pt x="342780" y="788861"/>
                      </a:cubicBezTo>
                      <a:cubicBezTo>
                        <a:pt x="343828" y="799719"/>
                        <a:pt x="346209" y="811053"/>
                        <a:pt x="350210" y="823436"/>
                      </a:cubicBezTo>
                      <a:cubicBezTo>
                        <a:pt x="354687" y="837343"/>
                        <a:pt x="360592" y="851249"/>
                        <a:pt x="366307" y="864679"/>
                      </a:cubicBezTo>
                      <a:cubicBezTo>
                        <a:pt x="376689" y="889063"/>
                        <a:pt x="387357" y="914209"/>
                        <a:pt x="390691" y="941737"/>
                      </a:cubicBezTo>
                      <a:cubicBezTo>
                        <a:pt x="396692" y="991934"/>
                        <a:pt x="386500" y="1060609"/>
                        <a:pt x="340113" y="1102804"/>
                      </a:cubicBezTo>
                      <a:cubicBezTo>
                        <a:pt x="316396" y="1124522"/>
                        <a:pt x="285154" y="1135761"/>
                        <a:pt x="253245" y="1135761"/>
                      </a:cubicBezTo>
                      <a:close/>
                      <a:moveTo>
                        <a:pt x="29789" y="36100"/>
                      </a:moveTo>
                      <a:cubicBezTo>
                        <a:pt x="2928" y="327565"/>
                        <a:pt x="-14312" y="613220"/>
                        <a:pt x="63793" y="903446"/>
                      </a:cubicBezTo>
                      <a:cubicBezTo>
                        <a:pt x="72175" y="934498"/>
                        <a:pt x="81510" y="965454"/>
                        <a:pt x="91701" y="995648"/>
                      </a:cubicBezTo>
                      <a:cubicBezTo>
                        <a:pt x="107799" y="1043273"/>
                        <a:pt x="143517" y="1085659"/>
                        <a:pt x="189714" y="1111853"/>
                      </a:cubicBezTo>
                      <a:cubicBezTo>
                        <a:pt x="228290" y="1133761"/>
                        <a:pt x="290298" y="1138618"/>
                        <a:pt x="335256" y="1097661"/>
                      </a:cubicBezTo>
                      <a:lnTo>
                        <a:pt x="335256" y="1097661"/>
                      </a:lnTo>
                      <a:cubicBezTo>
                        <a:pt x="379642" y="1057180"/>
                        <a:pt x="389358" y="991076"/>
                        <a:pt x="383547" y="942689"/>
                      </a:cubicBezTo>
                      <a:cubicBezTo>
                        <a:pt x="380309" y="916210"/>
                        <a:pt x="369831" y="891444"/>
                        <a:pt x="359640" y="867537"/>
                      </a:cubicBezTo>
                      <a:cubicBezTo>
                        <a:pt x="353829" y="853916"/>
                        <a:pt x="347924" y="839914"/>
                        <a:pt x="343352" y="825722"/>
                      </a:cubicBezTo>
                      <a:cubicBezTo>
                        <a:pt x="339256" y="812863"/>
                        <a:pt x="336684" y="801052"/>
                        <a:pt x="335637" y="789622"/>
                      </a:cubicBezTo>
                      <a:cubicBezTo>
                        <a:pt x="314015" y="552926"/>
                        <a:pt x="338780" y="282797"/>
                        <a:pt x="407360" y="8096"/>
                      </a:cubicBezTo>
                      <a:cubicBezTo>
                        <a:pt x="338399" y="14192"/>
                        <a:pt x="277820" y="18192"/>
                        <a:pt x="219241" y="22003"/>
                      </a:cubicBezTo>
                      <a:cubicBezTo>
                        <a:pt x="160377" y="25908"/>
                        <a:pt x="99417" y="30004"/>
                        <a:pt x="29789" y="36100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853" name="Google Shape;853;p7"/>
              <p:cNvSpPr/>
              <p:nvPr/>
            </p:nvSpPr>
            <p:spPr>
              <a:xfrm>
                <a:off x="6846788" y="6056076"/>
                <a:ext cx="328271" cy="307606"/>
              </a:xfrm>
              <a:custGeom>
                <a:avLst/>
                <a:gdLst/>
                <a:ahLst/>
                <a:cxnLst/>
                <a:rect l="l" t="t" r="r" b="b"/>
                <a:pathLst>
                  <a:path w="328271" h="307606" extrusionOk="0">
                    <a:moveTo>
                      <a:pt x="277368" y="275653"/>
                    </a:moveTo>
                    <a:cubicBezTo>
                      <a:pt x="234125" y="315182"/>
                      <a:pt x="172117" y="315563"/>
                      <a:pt x="127635" y="290322"/>
                    </a:cubicBezTo>
                    <a:cubicBezTo>
                      <a:pt x="83248" y="265080"/>
                      <a:pt x="45148" y="222694"/>
                      <a:pt x="28004" y="172116"/>
                    </a:cubicBezTo>
                    <a:cubicBezTo>
                      <a:pt x="17526" y="141160"/>
                      <a:pt x="8287" y="110299"/>
                      <a:pt x="0" y="79724"/>
                    </a:cubicBezTo>
                    <a:lnTo>
                      <a:pt x="286417" y="0"/>
                    </a:lnTo>
                    <a:cubicBezTo>
                      <a:pt x="298894" y="38862"/>
                      <a:pt x="321564" y="75438"/>
                      <a:pt x="326708" y="117634"/>
                    </a:cubicBezTo>
                    <a:cubicBezTo>
                      <a:pt x="333280" y="172402"/>
                      <a:pt x="319564" y="237172"/>
                      <a:pt x="277368" y="275653"/>
                    </a:cubicBezTo>
                    <a:close/>
                  </a:path>
                </a:pathLst>
              </a:custGeom>
              <a:solidFill>
                <a:srgbClr val="9D99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54" name="Google Shape;854;p7"/>
              <p:cNvGrpSpPr/>
              <p:nvPr/>
            </p:nvGrpSpPr>
            <p:grpSpPr>
              <a:xfrm>
                <a:off x="8615700" y="5328080"/>
                <a:ext cx="416789" cy="1135761"/>
                <a:chOff x="6852213" y="5280183"/>
                <a:chExt cx="416789" cy="1135761"/>
              </a:xfrm>
            </p:grpSpPr>
            <p:sp>
              <p:nvSpPr>
                <p:cNvPr id="855" name="Google Shape;855;p7"/>
                <p:cNvSpPr/>
                <p:nvPr/>
              </p:nvSpPr>
              <p:spPr>
                <a:xfrm>
                  <a:off x="6855826" y="5284469"/>
                  <a:ext cx="408509" cy="1128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509" h="1128090" extrusionOk="0">
                      <a:moveTo>
                        <a:pt x="334120" y="1096137"/>
                      </a:moveTo>
                      <a:cubicBezTo>
                        <a:pt x="290876" y="1135666"/>
                        <a:pt x="228868" y="1136047"/>
                        <a:pt x="184387" y="1110806"/>
                      </a:cubicBezTo>
                      <a:cubicBezTo>
                        <a:pt x="140000" y="1085565"/>
                        <a:pt x="101900" y="1043178"/>
                        <a:pt x="84755" y="992600"/>
                      </a:cubicBezTo>
                      <a:cubicBezTo>
                        <a:pt x="74278" y="961644"/>
                        <a:pt x="65038" y="930783"/>
                        <a:pt x="56752" y="900208"/>
                      </a:cubicBezTo>
                      <a:cubicBezTo>
                        <a:pt x="-19544" y="616648"/>
                        <a:pt x="-6018" y="342519"/>
                        <a:pt x="22938" y="28670"/>
                      </a:cubicBezTo>
                      <a:cubicBezTo>
                        <a:pt x="164765" y="16097"/>
                        <a:pt x="266778" y="12573"/>
                        <a:pt x="408510" y="0"/>
                      </a:cubicBezTo>
                      <a:cubicBezTo>
                        <a:pt x="339644" y="273748"/>
                        <a:pt x="313736" y="545211"/>
                        <a:pt x="335644" y="785241"/>
                      </a:cubicBezTo>
                      <a:cubicBezTo>
                        <a:pt x="336787" y="797433"/>
                        <a:pt x="339454" y="809054"/>
                        <a:pt x="343168" y="820579"/>
                      </a:cubicBezTo>
                      <a:cubicBezTo>
                        <a:pt x="355646" y="859441"/>
                        <a:pt x="378315" y="896017"/>
                        <a:pt x="383459" y="938213"/>
                      </a:cubicBezTo>
                      <a:cubicBezTo>
                        <a:pt x="390127" y="992886"/>
                        <a:pt x="376315" y="1057656"/>
                        <a:pt x="334120" y="1096137"/>
                      </a:cubicBezTo>
                      <a:close/>
                    </a:path>
                  </a:pathLst>
                </a:custGeom>
                <a:solidFill>
                  <a:srgbClr val="FEF3E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6" name="Google Shape;856;p7"/>
                <p:cNvSpPr/>
                <p:nvPr/>
              </p:nvSpPr>
              <p:spPr>
                <a:xfrm>
                  <a:off x="6852213" y="5280183"/>
                  <a:ext cx="416789" cy="113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789" h="1135761" extrusionOk="0">
                      <a:moveTo>
                        <a:pt x="253246" y="1135761"/>
                      </a:moveTo>
                      <a:cubicBezTo>
                        <a:pt x="230290" y="1135761"/>
                        <a:pt x="207049" y="1129951"/>
                        <a:pt x="186190" y="1118140"/>
                      </a:cubicBezTo>
                      <a:cubicBezTo>
                        <a:pt x="138469" y="1091089"/>
                        <a:pt x="101607" y="1047274"/>
                        <a:pt x="84939" y="997934"/>
                      </a:cubicBezTo>
                      <a:cubicBezTo>
                        <a:pt x="74747" y="967645"/>
                        <a:pt x="65317" y="936402"/>
                        <a:pt x="56840" y="905256"/>
                      </a:cubicBezTo>
                      <a:cubicBezTo>
                        <a:pt x="-21836" y="612934"/>
                        <a:pt x="-4120" y="325565"/>
                        <a:pt x="22931" y="32385"/>
                      </a:cubicBezTo>
                      <a:lnTo>
                        <a:pt x="23217" y="29432"/>
                      </a:lnTo>
                      <a:lnTo>
                        <a:pt x="26170" y="29146"/>
                      </a:lnTo>
                      <a:cubicBezTo>
                        <a:pt x="97035" y="22860"/>
                        <a:pt x="158948" y="18764"/>
                        <a:pt x="218860" y="14859"/>
                      </a:cubicBezTo>
                      <a:cubicBezTo>
                        <a:pt x="278868" y="10858"/>
                        <a:pt x="340875" y="6763"/>
                        <a:pt x="411741" y="476"/>
                      </a:cubicBezTo>
                      <a:lnTo>
                        <a:pt x="416790" y="0"/>
                      </a:lnTo>
                      <a:lnTo>
                        <a:pt x="415551" y="4858"/>
                      </a:lnTo>
                      <a:cubicBezTo>
                        <a:pt x="346305" y="280416"/>
                        <a:pt x="321064" y="551497"/>
                        <a:pt x="342781" y="788860"/>
                      </a:cubicBezTo>
                      <a:cubicBezTo>
                        <a:pt x="343828" y="799719"/>
                        <a:pt x="346209" y="811054"/>
                        <a:pt x="350210" y="823436"/>
                      </a:cubicBezTo>
                      <a:cubicBezTo>
                        <a:pt x="354687" y="837343"/>
                        <a:pt x="360592" y="851249"/>
                        <a:pt x="366307" y="864680"/>
                      </a:cubicBezTo>
                      <a:cubicBezTo>
                        <a:pt x="376690" y="889063"/>
                        <a:pt x="387357" y="914210"/>
                        <a:pt x="390691" y="941736"/>
                      </a:cubicBezTo>
                      <a:cubicBezTo>
                        <a:pt x="396692" y="991933"/>
                        <a:pt x="386500" y="1060609"/>
                        <a:pt x="340114" y="1102805"/>
                      </a:cubicBezTo>
                      <a:cubicBezTo>
                        <a:pt x="316396" y="1124617"/>
                        <a:pt x="285154" y="1135761"/>
                        <a:pt x="253246" y="1135761"/>
                      </a:cubicBezTo>
                      <a:close/>
                      <a:moveTo>
                        <a:pt x="29884" y="36195"/>
                      </a:moveTo>
                      <a:cubicBezTo>
                        <a:pt x="3024" y="327660"/>
                        <a:pt x="-14217" y="613315"/>
                        <a:pt x="63889" y="903542"/>
                      </a:cubicBezTo>
                      <a:cubicBezTo>
                        <a:pt x="72271" y="934593"/>
                        <a:pt x="81605" y="965549"/>
                        <a:pt x="91797" y="995744"/>
                      </a:cubicBezTo>
                      <a:cubicBezTo>
                        <a:pt x="107894" y="1043369"/>
                        <a:pt x="143613" y="1085755"/>
                        <a:pt x="189809" y="1111949"/>
                      </a:cubicBezTo>
                      <a:cubicBezTo>
                        <a:pt x="228385" y="1133856"/>
                        <a:pt x="290393" y="1138714"/>
                        <a:pt x="335351" y="1097756"/>
                      </a:cubicBezTo>
                      <a:lnTo>
                        <a:pt x="335351" y="1097756"/>
                      </a:lnTo>
                      <a:cubicBezTo>
                        <a:pt x="379738" y="1057275"/>
                        <a:pt x="389453" y="991171"/>
                        <a:pt x="383643" y="942785"/>
                      </a:cubicBezTo>
                      <a:cubicBezTo>
                        <a:pt x="380404" y="916305"/>
                        <a:pt x="369927" y="891540"/>
                        <a:pt x="359735" y="867632"/>
                      </a:cubicBezTo>
                      <a:cubicBezTo>
                        <a:pt x="353925" y="854012"/>
                        <a:pt x="348019" y="840010"/>
                        <a:pt x="343447" y="825817"/>
                      </a:cubicBezTo>
                      <a:cubicBezTo>
                        <a:pt x="339351" y="812959"/>
                        <a:pt x="336780" y="801148"/>
                        <a:pt x="335732" y="789718"/>
                      </a:cubicBezTo>
                      <a:cubicBezTo>
                        <a:pt x="314110" y="553021"/>
                        <a:pt x="338875" y="282892"/>
                        <a:pt x="407455" y="8191"/>
                      </a:cubicBezTo>
                      <a:cubicBezTo>
                        <a:pt x="338494" y="14288"/>
                        <a:pt x="278010" y="18288"/>
                        <a:pt x="219432" y="22098"/>
                      </a:cubicBezTo>
                      <a:cubicBezTo>
                        <a:pt x="160377" y="26003"/>
                        <a:pt x="99417" y="30099"/>
                        <a:pt x="29884" y="36195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57" name="Google Shape;857;p7"/>
              <p:cNvGrpSpPr/>
              <p:nvPr/>
            </p:nvGrpSpPr>
            <p:grpSpPr>
              <a:xfrm>
                <a:off x="6083206" y="3943301"/>
                <a:ext cx="516683" cy="555818"/>
                <a:chOff x="4319719" y="3895404"/>
                <a:chExt cx="516683" cy="555818"/>
              </a:xfrm>
            </p:grpSpPr>
            <p:sp>
              <p:nvSpPr>
                <p:cNvPr id="858" name="Google Shape;858;p7"/>
                <p:cNvSpPr/>
                <p:nvPr/>
              </p:nvSpPr>
              <p:spPr>
                <a:xfrm>
                  <a:off x="4323147" y="3899123"/>
                  <a:ext cx="509582" cy="548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9582" h="548762" extrusionOk="0">
                      <a:moveTo>
                        <a:pt x="130552" y="396366"/>
                      </a:moveTo>
                      <a:cubicBezTo>
                        <a:pt x="70640" y="419035"/>
                        <a:pt x="-3846" y="364266"/>
                        <a:pt x="155" y="300258"/>
                      </a:cubicBezTo>
                      <a:cubicBezTo>
                        <a:pt x="4155" y="236250"/>
                        <a:pt x="84641" y="191007"/>
                        <a:pt x="141315" y="220820"/>
                      </a:cubicBezTo>
                      <a:cubicBezTo>
                        <a:pt x="117122" y="185006"/>
                        <a:pt x="123313" y="131951"/>
                        <a:pt x="154936" y="102615"/>
                      </a:cubicBezTo>
                      <a:cubicBezTo>
                        <a:pt x="186559" y="73277"/>
                        <a:pt x="239994" y="71277"/>
                        <a:pt x="273903" y="98138"/>
                      </a:cubicBezTo>
                      <a:cubicBezTo>
                        <a:pt x="245709" y="70325"/>
                        <a:pt x="259520" y="13841"/>
                        <a:pt x="297335" y="2126"/>
                      </a:cubicBezTo>
                      <a:cubicBezTo>
                        <a:pt x="335149" y="-9590"/>
                        <a:pt x="378488" y="29177"/>
                        <a:pt x="370963" y="68039"/>
                      </a:cubicBezTo>
                      <a:cubicBezTo>
                        <a:pt x="389156" y="20033"/>
                        <a:pt x="464689" y="8603"/>
                        <a:pt x="496407" y="48893"/>
                      </a:cubicBezTo>
                      <a:cubicBezTo>
                        <a:pt x="528125" y="89280"/>
                        <a:pt x="498884" y="159860"/>
                        <a:pt x="448020" y="166146"/>
                      </a:cubicBezTo>
                      <a:cubicBezTo>
                        <a:pt x="481262" y="197960"/>
                        <a:pt x="492502" y="250824"/>
                        <a:pt x="474976" y="293400"/>
                      </a:cubicBezTo>
                      <a:cubicBezTo>
                        <a:pt x="457355" y="336358"/>
                        <a:pt x="414492" y="361218"/>
                        <a:pt x="370106" y="366743"/>
                      </a:cubicBezTo>
                      <a:cubicBezTo>
                        <a:pt x="491168" y="583341"/>
                        <a:pt x="54161" y="622965"/>
                        <a:pt x="130552" y="396366"/>
                      </a:cubicBezTo>
                      <a:close/>
                    </a:path>
                  </a:pathLst>
                </a:custGeom>
                <a:solidFill>
                  <a:srgbClr val="FEFEF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9" name="Google Shape;859;p7"/>
                <p:cNvSpPr/>
                <p:nvPr/>
              </p:nvSpPr>
              <p:spPr>
                <a:xfrm>
                  <a:off x="4319719" y="3895404"/>
                  <a:ext cx="516683" cy="5558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6683" h="555818" extrusionOk="0">
                      <a:moveTo>
                        <a:pt x="250566" y="555818"/>
                      </a:moveTo>
                      <a:cubicBezTo>
                        <a:pt x="219895" y="555818"/>
                        <a:pt x="189892" y="548675"/>
                        <a:pt x="166651" y="533720"/>
                      </a:cubicBezTo>
                      <a:cubicBezTo>
                        <a:pt x="142362" y="518099"/>
                        <a:pt x="105881" y="481047"/>
                        <a:pt x="128551" y="405704"/>
                      </a:cubicBezTo>
                      <a:cubicBezTo>
                        <a:pt x="100833" y="413515"/>
                        <a:pt x="69305" y="406943"/>
                        <a:pt x="42826" y="387417"/>
                      </a:cubicBezTo>
                      <a:cubicBezTo>
                        <a:pt x="14155" y="366271"/>
                        <a:pt x="-1751" y="335029"/>
                        <a:pt x="154" y="303787"/>
                      </a:cubicBezTo>
                      <a:cubicBezTo>
                        <a:pt x="2059" y="272545"/>
                        <a:pt x="21775" y="243398"/>
                        <a:pt x="52732" y="225968"/>
                      </a:cubicBezTo>
                      <a:cubicBezTo>
                        <a:pt x="80068" y="210632"/>
                        <a:pt x="110453" y="207394"/>
                        <a:pt x="136266" y="216824"/>
                      </a:cubicBezTo>
                      <a:cubicBezTo>
                        <a:pt x="118073" y="180248"/>
                        <a:pt x="125884" y="131670"/>
                        <a:pt x="156078" y="103667"/>
                      </a:cubicBezTo>
                      <a:cubicBezTo>
                        <a:pt x="184558" y="77282"/>
                        <a:pt x="229897" y="72139"/>
                        <a:pt x="264377" y="89284"/>
                      </a:cubicBezTo>
                      <a:cubicBezTo>
                        <a:pt x="258567" y="76901"/>
                        <a:pt x="257233" y="62042"/>
                        <a:pt x="260948" y="46898"/>
                      </a:cubicBezTo>
                      <a:cubicBezTo>
                        <a:pt x="266282" y="24895"/>
                        <a:pt x="280855" y="8226"/>
                        <a:pt x="299810" y="2321"/>
                      </a:cubicBezTo>
                      <a:cubicBezTo>
                        <a:pt x="318765" y="-3585"/>
                        <a:pt x="340196" y="1940"/>
                        <a:pt x="357055" y="17084"/>
                      </a:cubicBezTo>
                      <a:cubicBezTo>
                        <a:pt x="369438" y="28133"/>
                        <a:pt x="376867" y="42135"/>
                        <a:pt x="378582" y="56518"/>
                      </a:cubicBezTo>
                      <a:cubicBezTo>
                        <a:pt x="390012" y="40325"/>
                        <a:pt x="409157" y="28895"/>
                        <a:pt x="431636" y="25466"/>
                      </a:cubicBezTo>
                      <a:cubicBezTo>
                        <a:pt x="460021" y="21085"/>
                        <a:pt x="487262" y="30705"/>
                        <a:pt x="502788" y="50422"/>
                      </a:cubicBezTo>
                      <a:cubicBezTo>
                        <a:pt x="518314" y="70138"/>
                        <a:pt x="520981" y="98809"/>
                        <a:pt x="510027" y="125384"/>
                      </a:cubicBezTo>
                      <a:cubicBezTo>
                        <a:pt x="500121" y="149482"/>
                        <a:pt x="480880" y="166817"/>
                        <a:pt x="458782" y="172151"/>
                      </a:cubicBezTo>
                      <a:cubicBezTo>
                        <a:pt x="489548" y="205489"/>
                        <a:pt x="499073" y="256352"/>
                        <a:pt x="481738" y="298453"/>
                      </a:cubicBezTo>
                      <a:cubicBezTo>
                        <a:pt x="465736" y="337410"/>
                        <a:pt x="426683" y="365699"/>
                        <a:pt x="379153" y="373319"/>
                      </a:cubicBezTo>
                      <a:cubicBezTo>
                        <a:pt x="418968" y="448472"/>
                        <a:pt x="388488" y="494096"/>
                        <a:pt x="366485" y="514861"/>
                      </a:cubicBezTo>
                      <a:cubicBezTo>
                        <a:pt x="338005" y="541626"/>
                        <a:pt x="293619" y="555818"/>
                        <a:pt x="250566" y="555818"/>
                      </a:cubicBezTo>
                      <a:close/>
                      <a:moveTo>
                        <a:pt x="139790" y="394084"/>
                      </a:moveTo>
                      <a:lnTo>
                        <a:pt x="137409" y="401228"/>
                      </a:lnTo>
                      <a:cubicBezTo>
                        <a:pt x="118549" y="457044"/>
                        <a:pt x="130360" y="501907"/>
                        <a:pt x="170461" y="527720"/>
                      </a:cubicBezTo>
                      <a:cubicBezTo>
                        <a:pt x="223896" y="562010"/>
                        <a:pt x="314955" y="553437"/>
                        <a:pt x="361532" y="509622"/>
                      </a:cubicBezTo>
                      <a:cubicBezTo>
                        <a:pt x="397727" y="475523"/>
                        <a:pt x="400870" y="426755"/>
                        <a:pt x="370390" y="372176"/>
                      </a:cubicBezTo>
                      <a:lnTo>
                        <a:pt x="367819" y="367509"/>
                      </a:lnTo>
                      <a:lnTo>
                        <a:pt x="373057" y="366842"/>
                      </a:lnTo>
                      <a:cubicBezTo>
                        <a:pt x="420397" y="360842"/>
                        <a:pt x="459449" y="333600"/>
                        <a:pt x="475070" y="295691"/>
                      </a:cubicBezTo>
                      <a:cubicBezTo>
                        <a:pt x="492120" y="254162"/>
                        <a:pt x="481357" y="203488"/>
                        <a:pt x="448972" y="172437"/>
                      </a:cubicBezTo>
                      <a:lnTo>
                        <a:pt x="443542" y="167198"/>
                      </a:lnTo>
                      <a:lnTo>
                        <a:pt x="450972" y="166246"/>
                      </a:lnTo>
                      <a:cubicBezTo>
                        <a:pt x="473260" y="163484"/>
                        <a:pt x="493358" y="146815"/>
                        <a:pt x="503264" y="122621"/>
                      </a:cubicBezTo>
                      <a:cubicBezTo>
                        <a:pt x="513265" y="98428"/>
                        <a:pt x="510884" y="72425"/>
                        <a:pt x="496978" y="54803"/>
                      </a:cubicBezTo>
                      <a:cubicBezTo>
                        <a:pt x="483166" y="37182"/>
                        <a:pt x="458401" y="28610"/>
                        <a:pt x="432589" y="32515"/>
                      </a:cubicBezTo>
                      <a:cubicBezTo>
                        <a:pt x="406681" y="36420"/>
                        <a:pt x="385726" y="51946"/>
                        <a:pt x="377725" y="72901"/>
                      </a:cubicBezTo>
                      <a:lnTo>
                        <a:pt x="370867" y="70996"/>
                      </a:lnTo>
                      <a:cubicBezTo>
                        <a:pt x="374105" y="54232"/>
                        <a:pt x="366961" y="35563"/>
                        <a:pt x="352198" y="22418"/>
                      </a:cubicBezTo>
                      <a:cubicBezTo>
                        <a:pt x="337434" y="9179"/>
                        <a:pt x="318098" y="4130"/>
                        <a:pt x="301810" y="9179"/>
                      </a:cubicBezTo>
                      <a:cubicBezTo>
                        <a:pt x="285523" y="14227"/>
                        <a:pt x="272473" y="29371"/>
                        <a:pt x="267711" y="48612"/>
                      </a:cubicBezTo>
                      <a:cubicBezTo>
                        <a:pt x="263044" y="67853"/>
                        <a:pt x="267616" y="87284"/>
                        <a:pt x="279808" y="99285"/>
                      </a:cubicBezTo>
                      <a:lnTo>
                        <a:pt x="275045" y="104619"/>
                      </a:lnTo>
                      <a:cubicBezTo>
                        <a:pt x="242565" y="78806"/>
                        <a:pt x="191225" y="80711"/>
                        <a:pt x="160745" y="109001"/>
                      </a:cubicBezTo>
                      <a:cubicBezTo>
                        <a:pt x="130265" y="137195"/>
                        <a:pt x="124360" y="188153"/>
                        <a:pt x="147601" y="222634"/>
                      </a:cubicBezTo>
                      <a:lnTo>
                        <a:pt x="155602" y="234445"/>
                      </a:lnTo>
                      <a:lnTo>
                        <a:pt x="143029" y="227777"/>
                      </a:lnTo>
                      <a:cubicBezTo>
                        <a:pt x="117502" y="214347"/>
                        <a:pt x="84926" y="215967"/>
                        <a:pt x="56065" y="232254"/>
                      </a:cubicBezTo>
                      <a:cubicBezTo>
                        <a:pt x="27205" y="248542"/>
                        <a:pt x="8821" y="275402"/>
                        <a:pt x="7107" y="304263"/>
                      </a:cubicBezTo>
                      <a:cubicBezTo>
                        <a:pt x="5392" y="333124"/>
                        <a:pt x="20251" y="362080"/>
                        <a:pt x="46921" y="381701"/>
                      </a:cubicBezTo>
                      <a:cubicBezTo>
                        <a:pt x="73591" y="401323"/>
                        <a:pt x="105691" y="407038"/>
                        <a:pt x="132742" y="396751"/>
                      </a:cubicBezTo>
                      <a:lnTo>
                        <a:pt x="139790" y="394084"/>
                      </a:ln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60" name="Google Shape;860;p7"/>
              <p:cNvGrpSpPr/>
              <p:nvPr/>
            </p:nvGrpSpPr>
            <p:grpSpPr>
              <a:xfrm>
                <a:off x="6257831" y="912088"/>
                <a:ext cx="3376747" cy="4718505"/>
                <a:chOff x="4494344" y="864191"/>
                <a:chExt cx="3376747" cy="4718505"/>
              </a:xfrm>
            </p:grpSpPr>
            <p:sp>
              <p:nvSpPr>
                <p:cNvPr id="861" name="Google Shape;861;p7"/>
                <p:cNvSpPr/>
                <p:nvPr/>
              </p:nvSpPr>
              <p:spPr>
                <a:xfrm>
                  <a:off x="4498059" y="867741"/>
                  <a:ext cx="3369505" cy="471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9505" h="4711611" extrusionOk="0">
                      <a:moveTo>
                        <a:pt x="2540819" y="111809"/>
                      </a:moveTo>
                      <a:cubicBezTo>
                        <a:pt x="2489384" y="41134"/>
                        <a:pt x="2392991" y="6749"/>
                        <a:pt x="2308505" y="28847"/>
                      </a:cubicBezTo>
                      <a:cubicBezTo>
                        <a:pt x="2224018" y="50945"/>
                        <a:pt x="2156771" y="128097"/>
                        <a:pt x="2146484" y="214870"/>
                      </a:cubicBezTo>
                      <a:cubicBezTo>
                        <a:pt x="2099431" y="174770"/>
                        <a:pt x="2028470" y="165149"/>
                        <a:pt x="1972463" y="191248"/>
                      </a:cubicBezTo>
                      <a:cubicBezTo>
                        <a:pt x="1916360" y="217346"/>
                        <a:pt x="1878070" y="277830"/>
                        <a:pt x="1878451" y="339647"/>
                      </a:cubicBezTo>
                      <a:cubicBezTo>
                        <a:pt x="1827016" y="337266"/>
                        <a:pt x="1776343" y="373937"/>
                        <a:pt x="1762627" y="423563"/>
                      </a:cubicBezTo>
                      <a:cubicBezTo>
                        <a:pt x="1748911" y="473188"/>
                        <a:pt x="1773390" y="530719"/>
                        <a:pt x="1818729" y="555198"/>
                      </a:cubicBezTo>
                      <a:cubicBezTo>
                        <a:pt x="1759960" y="569486"/>
                        <a:pt x="1713859" y="625397"/>
                        <a:pt x="1711097" y="685881"/>
                      </a:cubicBezTo>
                      <a:cubicBezTo>
                        <a:pt x="1708334" y="746365"/>
                        <a:pt x="1749101" y="806182"/>
                        <a:pt x="1806347" y="825803"/>
                      </a:cubicBezTo>
                      <a:cubicBezTo>
                        <a:pt x="1755864" y="848378"/>
                        <a:pt x="1725956" y="909338"/>
                        <a:pt x="1738910" y="963154"/>
                      </a:cubicBezTo>
                      <a:cubicBezTo>
                        <a:pt x="1751959" y="1016970"/>
                        <a:pt x="1806442" y="1057451"/>
                        <a:pt x="1861687" y="1054499"/>
                      </a:cubicBezTo>
                      <a:cubicBezTo>
                        <a:pt x="1826921" y="1090503"/>
                        <a:pt x="1815300" y="1147177"/>
                        <a:pt x="1833207" y="1193945"/>
                      </a:cubicBezTo>
                      <a:cubicBezTo>
                        <a:pt x="1851019" y="1240712"/>
                        <a:pt x="1897406" y="1275288"/>
                        <a:pt x="1947317" y="1279003"/>
                      </a:cubicBezTo>
                      <a:cubicBezTo>
                        <a:pt x="1908169" y="1305863"/>
                        <a:pt x="1892738" y="1362251"/>
                        <a:pt x="1912550" y="1405400"/>
                      </a:cubicBezTo>
                      <a:cubicBezTo>
                        <a:pt x="1932362" y="1448548"/>
                        <a:pt x="1985417" y="1473313"/>
                        <a:pt x="2031232" y="1460930"/>
                      </a:cubicBezTo>
                      <a:cubicBezTo>
                        <a:pt x="1982750" y="1490363"/>
                        <a:pt x="1956461" y="1552275"/>
                        <a:pt x="1969034" y="1607615"/>
                      </a:cubicBezTo>
                      <a:cubicBezTo>
                        <a:pt x="1981607" y="1662956"/>
                        <a:pt x="2032089" y="1707437"/>
                        <a:pt x="2088572" y="1712962"/>
                      </a:cubicBezTo>
                      <a:cubicBezTo>
                        <a:pt x="2037233" y="1730012"/>
                        <a:pt x="2001990" y="1786019"/>
                        <a:pt x="2008848" y="1839644"/>
                      </a:cubicBezTo>
                      <a:cubicBezTo>
                        <a:pt x="2015706" y="1893270"/>
                        <a:pt x="2063998" y="1938609"/>
                        <a:pt x="2117909" y="1942133"/>
                      </a:cubicBezTo>
                      <a:cubicBezTo>
                        <a:pt x="2068856" y="1942610"/>
                        <a:pt x="2021421" y="1973756"/>
                        <a:pt x="2001514" y="2018524"/>
                      </a:cubicBezTo>
                      <a:cubicBezTo>
                        <a:pt x="1981607" y="2063291"/>
                        <a:pt x="1990179" y="2119394"/>
                        <a:pt x="2022659" y="2156160"/>
                      </a:cubicBezTo>
                      <a:cubicBezTo>
                        <a:pt x="1985512" y="2164637"/>
                        <a:pt x="1956937" y="2201118"/>
                        <a:pt x="1957508" y="2239218"/>
                      </a:cubicBezTo>
                      <a:cubicBezTo>
                        <a:pt x="1958175" y="2277318"/>
                        <a:pt x="1987988" y="2312847"/>
                        <a:pt x="2025326" y="2320085"/>
                      </a:cubicBezTo>
                      <a:cubicBezTo>
                        <a:pt x="1980368" y="2314370"/>
                        <a:pt x="1934934" y="2353328"/>
                        <a:pt x="1933505" y="2398572"/>
                      </a:cubicBezTo>
                      <a:cubicBezTo>
                        <a:pt x="1932077" y="2443815"/>
                        <a:pt x="1975130" y="2485440"/>
                        <a:pt x="2020373" y="2482487"/>
                      </a:cubicBezTo>
                      <a:cubicBezTo>
                        <a:pt x="1965319" y="2490011"/>
                        <a:pt x="1928552" y="2558496"/>
                        <a:pt x="1952651" y="2608598"/>
                      </a:cubicBezTo>
                      <a:cubicBezTo>
                        <a:pt x="1931505" y="2605359"/>
                        <a:pt x="1905121" y="2636411"/>
                        <a:pt x="1910264" y="2657175"/>
                      </a:cubicBezTo>
                      <a:cubicBezTo>
                        <a:pt x="1852448" y="2637268"/>
                        <a:pt x="1782534" y="2686989"/>
                        <a:pt x="1782248" y="2748044"/>
                      </a:cubicBezTo>
                      <a:cubicBezTo>
                        <a:pt x="1735004" y="2715754"/>
                        <a:pt x="1662043" y="2731375"/>
                        <a:pt x="1632134" y="2780143"/>
                      </a:cubicBezTo>
                      <a:cubicBezTo>
                        <a:pt x="1546790" y="2754807"/>
                        <a:pt x="1446873" y="2792430"/>
                        <a:pt x="1399439" y="2867773"/>
                      </a:cubicBezTo>
                      <a:cubicBezTo>
                        <a:pt x="1349051" y="2826434"/>
                        <a:pt x="1266089" y="2833292"/>
                        <a:pt x="1223131" y="2882442"/>
                      </a:cubicBezTo>
                      <a:cubicBezTo>
                        <a:pt x="1167695" y="2841484"/>
                        <a:pt x="1079208" y="2856724"/>
                        <a:pt x="1040727" y="2913969"/>
                      </a:cubicBezTo>
                      <a:cubicBezTo>
                        <a:pt x="957383" y="2869107"/>
                        <a:pt x="838702" y="2916827"/>
                        <a:pt x="809651" y="3006933"/>
                      </a:cubicBezTo>
                      <a:cubicBezTo>
                        <a:pt x="750977" y="2966071"/>
                        <a:pt x="673538" y="2953308"/>
                        <a:pt x="604863" y="2973119"/>
                      </a:cubicBezTo>
                      <a:cubicBezTo>
                        <a:pt x="536188" y="2993027"/>
                        <a:pt x="477514" y="3045128"/>
                        <a:pt x="449796" y="3111137"/>
                      </a:cubicBezTo>
                      <a:cubicBezTo>
                        <a:pt x="401885" y="3094849"/>
                        <a:pt x="346259" y="3103517"/>
                        <a:pt x="305588" y="3133520"/>
                      </a:cubicBezTo>
                      <a:cubicBezTo>
                        <a:pt x="264916" y="3163524"/>
                        <a:pt x="240151" y="3214102"/>
                        <a:pt x="241484" y="3264680"/>
                      </a:cubicBezTo>
                      <a:cubicBezTo>
                        <a:pt x="118898" y="3313162"/>
                        <a:pt x="54223" y="3472230"/>
                        <a:pt x="108230" y="3592530"/>
                      </a:cubicBezTo>
                      <a:cubicBezTo>
                        <a:pt x="49651" y="3595674"/>
                        <a:pt x="-1308" y="3650537"/>
                        <a:pt x="26" y="3709211"/>
                      </a:cubicBezTo>
                      <a:cubicBezTo>
                        <a:pt x="1359" y="3767885"/>
                        <a:pt x="54699" y="3820464"/>
                        <a:pt x="113373" y="3820940"/>
                      </a:cubicBezTo>
                      <a:cubicBezTo>
                        <a:pt x="65081" y="3823321"/>
                        <a:pt x="24695" y="3875613"/>
                        <a:pt x="20219" y="3923810"/>
                      </a:cubicBezTo>
                      <a:cubicBezTo>
                        <a:pt x="15742" y="3972006"/>
                        <a:pt x="50699" y="4020774"/>
                        <a:pt x="97752" y="4032109"/>
                      </a:cubicBezTo>
                      <a:cubicBezTo>
                        <a:pt x="53556" y="4031728"/>
                        <a:pt x="13361" y="4072685"/>
                        <a:pt x="14504" y="4116882"/>
                      </a:cubicBezTo>
                      <a:cubicBezTo>
                        <a:pt x="15647" y="4161077"/>
                        <a:pt x="57938" y="4199844"/>
                        <a:pt x="102134" y="4197177"/>
                      </a:cubicBezTo>
                      <a:cubicBezTo>
                        <a:pt x="72130" y="4205750"/>
                        <a:pt x="51270" y="4238611"/>
                        <a:pt x="56414" y="4269377"/>
                      </a:cubicBezTo>
                      <a:cubicBezTo>
                        <a:pt x="61557" y="4300143"/>
                        <a:pt x="91942" y="4324527"/>
                        <a:pt x="123089" y="4322812"/>
                      </a:cubicBezTo>
                      <a:cubicBezTo>
                        <a:pt x="94799" y="4336052"/>
                        <a:pt x="79655" y="4372247"/>
                        <a:pt x="90132" y="4401679"/>
                      </a:cubicBezTo>
                      <a:cubicBezTo>
                        <a:pt x="100610" y="4431111"/>
                        <a:pt x="135090" y="4449685"/>
                        <a:pt x="165475" y="4442160"/>
                      </a:cubicBezTo>
                      <a:cubicBezTo>
                        <a:pt x="131090" y="4481308"/>
                        <a:pt x="131852" y="4546554"/>
                        <a:pt x="167094" y="4584940"/>
                      </a:cubicBezTo>
                      <a:cubicBezTo>
                        <a:pt x="202337" y="4623326"/>
                        <a:pt x="267297" y="4629613"/>
                        <a:pt x="309207" y="4598656"/>
                      </a:cubicBezTo>
                      <a:cubicBezTo>
                        <a:pt x="312541" y="4652472"/>
                        <a:pt x="356261" y="4701145"/>
                        <a:pt x="409410" y="4710098"/>
                      </a:cubicBezTo>
                      <a:cubicBezTo>
                        <a:pt x="462560" y="4719052"/>
                        <a:pt x="519900" y="4687429"/>
                        <a:pt x="540665" y="4637613"/>
                      </a:cubicBezTo>
                      <a:cubicBezTo>
                        <a:pt x="575050" y="4684381"/>
                        <a:pt x="644392" y="4701336"/>
                        <a:pt x="696494" y="4675809"/>
                      </a:cubicBezTo>
                      <a:cubicBezTo>
                        <a:pt x="748595" y="4650282"/>
                        <a:pt x="777742" y="4585130"/>
                        <a:pt x="761835" y="4529219"/>
                      </a:cubicBezTo>
                      <a:cubicBezTo>
                        <a:pt x="795173" y="4561509"/>
                        <a:pt x="847179" y="4572843"/>
                        <a:pt x="890899" y="4557508"/>
                      </a:cubicBezTo>
                      <a:cubicBezTo>
                        <a:pt x="934619" y="4542078"/>
                        <a:pt x="968051" y="4500644"/>
                        <a:pt x="973862" y="4454638"/>
                      </a:cubicBezTo>
                      <a:cubicBezTo>
                        <a:pt x="1030726" y="4504073"/>
                        <a:pt x="1129310" y="4492833"/>
                        <a:pt x="1173696" y="4431874"/>
                      </a:cubicBezTo>
                      <a:cubicBezTo>
                        <a:pt x="1191127" y="4479594"/>
                        <a:pt x="1239990" y="4513884"/>
                        <a:pt x="1290758" y="4514264"/>
                      </a:cubicBezTo>
                      <a:cubicBezTo>
                        <a:pt x="1341527" y="4514646"/>
                        <a:pt x="1390771" y="4480832"/>
                        <a:pt x="1408868" y="4433397"/>
                      </a:cubicBezTo>
                      <a:cubicBezTo>
                        <a:pt x="1408964" y="4485213"/>
                        <a:pt x="1470590" y="4542649"/>
                        <a:pt x="1521835" y="4534553"/>
                      </a:cubicBezTo>
                      <a:cubicBezTo>
                        <a:pt x="1572984" y="4526552"/>
                        <a:pt x="1609465" y="4467402"/>
                        <a:pt x="1593558" y="4418062"/>
                      </a:cubicBezTo>
                      <a:cubicBezTo>
                        <a:pt x="1610608" y="4463782"/>
                        <a:pt x="1654423" y="4498262"/>
                        <a:pt x="1702810" y="4504263"/>
                      </a:cubicBezTo>
                      <a:cubicBezTo>
                        <a:pt x="1751197" y="4510264"/>
                        <a:pt x="1802060" y="4487404"/>
                        <a:pt x="1829778" y="4447304"/>
                      </a:cubicBezTo>
                      <a:cubicBezTo>
                        <a:pt x="1842351" y="4489880"/>
                        <a:pt x="1881880" y="4523218"/>
                        <a:pt x="1925981" y="4528457"/>
                      </a:cubicBezTo>
                      <a:cubicBezTo>
                        <a:pt x="1970081" y="4533696"/>
                        <a:pt x="2016278" y="4510645"/>
                        <a:pt x="2038566" y="4472259"/>
                      </a:cubicBezTo>
                      <a:cubicBezTo>
                        <a:pt x="2041043" y="4518551"/>
                        <a:pt x="2074571" y="4561604"/>
                        <a:pt x="2118862" y="4575415"/>
                      </a:cubicBezTo>
                      <a:cubicBezTo>
                        <a:pt x="2163153" y="4589226"/>
                        <a:pt x="2215160" y="4572748"/>
                        <a:pt x="2243544" y="4535982"/>
                      </a:cubicBezTo>
                      <a:cubicBezTo>
                        <a:pt x="2250212" y="4575987"/>
                        <a:pt x="2287645" y="4608657"/>
                        <a:pt x="2328126" y="4609800"/>
                      </a:cubicBezTo>
                      <a:cubicBezTo>
                        <a:pt x="2368703" y="4610943"/>
                        <a:pt x="2407850" y="4580368"/>
                        <a:pt x="2416614" y="4540744"/>
                      </a:cubicBezTo>
                      <a:cubicBezTo>
                        <a:pt x="2421948" y="4588465"/>
                        <a:pt x="2473954" y="4625326"/>
                        <a:pt x="2520722" y="4614563"/>
                      </a:cubicBezTo>
                      <a:cubicBezTo>
                        <a:pt x="2567490" y="4603800"/>
                        <a:pt x="2598160" y="4547888"/>
                        <a:pt x="2582063" y="4502644"/>
                      </a:cubicBezTo>
                      <a:cubicBezTo>
                        <a:pt x="2606828" y="4541030"/>
                        <a:pt x="2667407" y="4549316"/>
                        <a:pt x="2701506" y="4519027"/>
                      </a:cubicBezTo>
                      <a:cubicBezTo>
                        <a:pt x="2735606" y="4488737"/>
                        <a:pt x="2734558" y="4427587"/>
                        <a:pt x="2699506" y="4398536"/>
                      </a:cubicBezTo>
                      <a:cubicBezTo>
                        <a:pt x="2751893" y="4422634"/>
                        <a:pt x="2816473" y="4425206"/>
                        <a:pt x="2847715" y="4357674"/>
                      </a:cubicBezTo>
                      <a:cubicBezTo>
                        <a:pt x="2870575" y="4308239"/>
                        <a:pt x="2889149" y="4252422"/>
                        <a:pt x="2862955" y="4204702"/>
                      </a:cubicBezTo>
                      <a:cubicBezTo>
                        <a:pt x="2924296" y="4228991"/>
                        <a:pt x="3000686" y="4207083"/>
                        <a:pt x="3039834" y="4153934"/>
                      </a:cubicBezTo>
                      <a:cubicBezTo>
                        <a:pt x="3078982" y="4100784"/>
                        <a:pt x="3077172" y="4021346"/>
                        <a:pt x="3035739" y="3969911"/>
                      </a:cubicBezTo>
                      <a:cubicBezTo>
                        <a:pt x="3092984" y="3975626"/>
                        <a:pt x="3135084" y="3936859"/>
                        <a:pt x="3144228" y="3880090"/>
                      </a:cubicBezTo>
                      <a:cubicBezTo>
                        <a:pt x="3153372" y="3823226"/>
                        <a:pt x="3112605" y="3762933"/>
                        <a:pt x="3056408" y="3750264"/>
                      </a:cubicBezTo>
                      <a:cubicBezTo>
                        <a:pt x="3117177" y="3761408"/>
                        <a:pt x="3183090" y="3722356"/>
                        <a:pt x="3202616" y="3663682"/>
                      </a:cubicBezTo>
                      <a:cubicBezTo>
                        <a:pt x="3222048" y="3605008"/>
                        <a:pt x="3192520" y="3534333"/>
                        <a:pt x="3137180" y="3506900"/>
                      </a:cubicBezTo>
                      <a:cubicBezTo>
                        <a:pt x="3200331" y="3512139"/>
                        <a:pt x="3263195" y="3462038"/>
                        <a:pt x="3271958" y="3399268"/>
                      </a:cubicBezTo>
                      <a:cubicBezTo>
                        <a:pt x="3280817" y="3336498"/>
                        <a:pt x="3234240" y="3270966"/>
                        <a:pt x="3172041" y="3258584"/>
                      </a:cubicBezTo>
                      <a:cubicBezTo>
                        <a:pt x="3251480" y="3268966"/>
                        <a:pt x="3333681" y="3208863"/>
                        <a:pt x="3347968" y="3130092"/>
                      </a:cubicBezTo>
                      <a:cubicBezTo>
                        <a:pt x="3362256" y="3051225"/>
                        <a:pt x="3306439" y="2966166"/>
                        <a:pt x="3228334" y="2947974"/>
                      </a:cubicBezTo>
                      <a:cubicBezTo>
                        <a:pt x="3291390" y="2945307"/>
                        <a:pt x="3345396" y="2883108"/>
                        <a:pt x="3339300" y="2820339"/>
                      </a:cubicBezTo>
                      <a:cubicBezTo>
                        <a:pt x="3333204" y="2757569"/>
                        <a:pt x="3268244" y="2706991"/>
                        <a:pt x="3205855" y="2716421"/>
                      </a:cubicBezTo>
                      <a:cubicBezTo>
                        <a:pt x="3262719" y="2700990"/>
                        <a:pt x="3309392" y="2652699"/>
                        <a:pt x="3322727" y="2595263"/>
                      </a:cubicBezTo>
                      <a:cubicBezTo>
                        <a:pt x="3336157" y="2537922"/>
                        <a:pt x="3315678" y="2473914"/>
                        <a:pt x="3271577" y="2434862"/>
                      </a:cubicBezTo>
                      <a:cubicBezTo>
                        <a:pt x="3326918" y="2431147"/>
                        <a:pt x="3373685" y="2376855"/>
                        <a:pt x="3369209" y="2321609"/>
                      </a:cubicBezTo>
                      <a:cubicBezTo>
                        <a:pt x="3364732" y="2266269"/>
                        <a:pt x="3309773" y="2220264"/>
                        <a:pt x="3254623" y="2225502"/>
                      </a:cubicBezTo>
                      <a:cubicBezTo>
                        <a:pt x="3300248" y="2217597"/>
                        <a:pt x="3337967" y="2176353"/>
                        <a:pt x="3341682" y="2130157"/>
                      </a:cubicBezTo>
                      <a:cubicBezTo>
                        <a:pt x="3345491" y="2083961"/>
                        <a:pt x="3314916" y="2037193"/>
                        <a:pt x="3271197" y="2021953"/>
                      </a:cubicBezTo>
                      <a:cubicBezTo>
                        <a:pt x="3326918" y="1999760"/>
                        <a:pt x="3360636" y="1940609"/>
                        <a:pt x="3362541" y="1880697"/>
                      </a:cubicBezTo>
                      <a:cubicBezTo>
                        <a:pt x="3364446" y="1820785"/>
                        <a:pt x="3328061" y="1761349"/>
                        <a:pt x="3273864" y="1735727"/>
                      </a:cubicBezTo>
                      <a:cubicBezTo>
                        <a:pt x="3307677" y="1708390"/>
                        <a:pt x="3324917" y="1662003"/>
                        <a:pt x="3317202" y="1619236"/>
                      </a:cubicBezTo>
                      <a:cubicBezTo>
                        <a:pt x="3309582" y="1576469"/>
                        <a:pt x="3277292" y="1538940"/>
                        <a:pt x="3236049" y="1525034"/>
                      </a:cubicBezTo>
                      <a:cubicBezTo>
                        <a:pt x="3269958" y="1493220"/>
                        <a:pt x="3287960" y="1445119"/>
                        <a:pt x="3283198" y="1398827"/>
                      </a:cubicBezTo>
                      <a:cubicBezTo>
                        <a:pt x="3278435" y="1352536"/>
                        <a:pt x="3251099" y="1309102"/>
                        <a:pt x="3211475" y="1284813"/>
                      </a:cubicBezTo>
                      <a:cubicBezTo>
                        <a:pt x="3272816" y="1243665"/>
                        <a:pt x="3275483" y="1139747"/>
                        <a:pt x="3216428" y="1095456"/>
                      </a:cubicBezTo>
                      <a:cubicBezTo>
                        <a:pt x="3271863" y="1088122"/>
                        <a:pt x="3317298" y="1034972"/>
                        <a:pt x="3315869" y="979156"/>
                      </a:cubicBezTo>
                      <a:cubicBezTo>
                        <a:pt x="3314440" y="923339"/>
                        <a:pt x="3266339" y="872476"/>
                        <a:pt x="3210617" y="868094"/>
                      </a:cubicBezTo>
                      <a:cubicBezTo>
                        <a:pt x="3243383" y="801229"/>
                        <a:pt x="3236335" y="716647"/>
                        <a:pt x="3193091" y="656163"/>
                      </a:cubicBezTo>
                      <a:cubicBezTo>
                        <a:pt x="3203855" y="596251"/>
                        <a:pt x="3175470" y="531100"/>
                        <a:pt x="3124321" y="498143"/>
                      </a:cubicBezTo>
                      <a:cubicBezTo>
                        <a:pt x="3141466" y="441374"/>
                        <a:pt x="3108795" y="374128"/>
                        <a:pt x="3053550" y="352601"/>
                      </a:cubicBezTo>
                      <a:cubicBezTo>
                        <a:pt x="3086888" y="315930"/>
                        <a:pt x="3074886" y="248684"/>
                        <a:pt x="3030976" y="225824"/>
                      </a:cubicBezTo>
                      <a:cubicBezTo>
                        <a:pt x="3046502" y="180294"/>
                        <a:pt x="3006306" y="125430"/>
                        <a:pt x="2958205" y="126573"/>
                      </a:cubicBezTo>
                      <a:cubicBezTo>
                        <a:pt x="2930392" y="64280"/>
                        <a:pt x="2874290" y="22179"/>
                        <a:pt x="2808186" y="5415"/>
                      </a:cubicBezTo>
                      <a:cubicBezTo>
                        <a:pt x="2778373" y="-2205"/>
                        <a:pt x="2745226" y="-3157"/>
                        <a:pt x="2718175" y="11606"/>
                      </a:cubicBezTo>
                      <a:cubicBezTo>
                        <a:pt x="2691124" y="26370"/>
                        <a:pt x="2673217" y="60279"/>
                        <a:pt x="2683980" y="89140"/>
                      </a:cubicBezTo>
                      <a:cubicBezTo>
                        <a:pt x="2669883" y="60565"/>
                        <a:pt x="2636260" y="43134"/>
                        <a:pt x="2604732" y="48087"/>
                      </a:cubicBezTo>
                      <a:cubicBezTo>
                        <a:pt x="2573395" y="52850"/>
                        <a:pt x="2545487" y="80377"/>
                        <a:pt x="2540819" y="111809"/>
                      </a:cubicBezTo>
                      <a:close/>
                    </a:path>
                  </a:pathLst>
                </a:custGeom>
                <a:solidFill>
                  <a:srgbClr val="FEFEF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2" name="Google Shape;862;p7"/>
                <p:cNvSpPr/>
                <p:nvPr/>
              </p:nvSpPr>
              <p:spPr>
                <a:xfrm>
                  <a:off x="4494344" y="864191"/>
                  <a:ext cx="3376747" cy="47185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6747" h="4718505" extrusionOk="0">
                      <a:moveTo>
                        <a:pt x="431128" y="4718506"/>
                      </a:moveTo>
                      <a:cubicBezTo>
                        <a:pt x="424937" y="4718506"/>
                        <a:pt x="418650" y="4718030"/>
                        <a:pt x="412459" y="4716982"/>
                      </a:cubicBezTo>
                      <a:cubicBezTo>
                        <a:pt x="359976" y="4708124"/>
                        <a:pt x="316066" y="4661166"/>
                        <a:pt x="309779" y="4608397"/>
                      </a:cubicBezTo>
                      <a:cubicBezTo>
                        <a:pt x="266536" y="4636210"/>
                        <a:pt x="203004" y="4628685"/>
                        <a:pt x="168047" y="4590680"/>
                      </a:cubicBezTo>
                      <a:cubicBezTo>
                        <a:pt x="133853" y="4553438"/>
                        <a:pt x="131090" y="4491335"/>
                        <a:pt x="160427" y="4450472"/>
                      </a:cubicBezTo>
                      <a:cubicBezTo>
                        <a:pt x="130995" y="4453044"/>
                        <a:pt x="100229" y="4434280"/>
                        <a:pt x="90323" y="4406181"/>
                      </a:cubicBezTo>
                      <a:cubicBezTo>
                        <a:pt x="80608" y="4378845"/>
                        <a:pt x="91657" y="4346174"/>
                        <a:pt x="114707" y="4329124"/>
                      </a:cubicBezTo>
                      <a:cubicBezTo>
                        <a:pt x="86513" y="4324933"/>
                        <a:pt x="61177" y="4301597"/>
                        <a:pt x="56414" y="4273307"/>
                      </a:cubicBezTo>
                      <a:cubicBezTo>
                        <a:pt x="51938" y="4246256"/>
                        <a:pt x="66701" y="4217300"/>
                        <a:pt x="90133" y="4203394"/>
                      </a:cubicBezTo>
                      <a:cubicBezTo>
                        <a:pt x="73369" y="4200917"/>
                        <a:pt x="56891" y="4193012"/>
                        <a:pt x="43365" y="4180629"/>
                      </a:cubicBezTo>
                      <a:cubicBezTo>
                        <a:pt x="25649" y="4164341"/>
                        <a:pt x="15076" y="4142434"/>
                        <a:pt x="14504" y="4120336"/>
                      </a:cubicBezTo>
                      <a:cubicBezTo>
                        <a:pt x="13933" y="4098238"/>
                        <a:pt x="23267" y="4075854"/>
                        <a:pt x="40127" y="4058614"/>
                      </a:cubicBezTo>
                      <a:cubicBezTo>
                        <a:pt x="52700" y="4045755"/>
                        <a:pt x="68321" y="4037087"/>
                        <a:pt x="84608" y="4033563"/>
                      </a:cubicBezTo>
                      <a:cubicBezTo>
                        <a:pt x="44032" y="4015942"/>
                        <a:pt x="16028" y="3971270"/>
                        <a:pt x="20219" y="3926788"/>
                      </a:cubicBezTo>
                      <a:cubicBezTo>
                        <a:pt x="24029" y="3885926"/>
                        <a:pt x="54033" y="3839729"/>
                        <a:pt x="94419" y="3825251"/>
                      </a:cubicBezTo>
                      <a:cubicBezTo>
                        <a:pt x="43175" y="3813726"/>
                        <a:pt x="1265" y="3765911"/>
                        <a:pt x="26" y="3712666"/>
                      </a:cubicBezTo>
                      <a:cubicBezTo>
                        <a:pt x="-1307" y="3653515"/>
                        <a:pt x="47937" y="3598747"/>
                        <a:pt x="106516" y="3592746"/>
                      </a:cubicBezTo>
                      <a:cubicBezTo>
                        <a:pt x="82418" y="3535406"/>
                        <a:pt x="83180" y="3466826"/>
                        <a:pt x="108897" y="3403675"/>
                      </a:cubicBezTo>
                      <a:cubicBezTo>
                        <a:pt x="134900" y="3339667"/>
                        <a:pt x="183192" y="3289470"/>
                        <a:pt x="241485" y="3265657"/>
                      </a:cubicBezTo>
                      <a:cubicBezTo>
                        <a:pt x="240914" y="3214604"/>
                        <a:pt x="265869" y="3164312"/>
                        <a:pt x="307017" y="3134022"/>
                      </a:cubicBezTo>
                      <a:cubicBezTo>
                        <a:pt x="347975" y="3103828"/>
                        <a:pt x="402934" y="3094874"/>
                        <a:pt x="451416" y="3110114"/>
                      </a:cubicBezTo>
                      <a:cubicBezTo>
                        <a:pt x="480277" y="3044201"/>
                        <a:pt x="538380" y="2993147"/>
                        <a:pt x="607531" y="2973145"/>
                      </a:cubicBezTo>
                      <a:cubicBezTo>
                        <a:pt x="676206" y="2953238"/>
                        <a:pt x="752025" y="2965144"/>
                        <a:pt x="811461" y="3004768"/>
                      </a:cubicBezTo>
                      <a:cubicBezTo>
                        <a:pt x="826511" y="2962858"/>
                        <a:pt x="861182" y="2928473"/>
                        <a:pt x="907187" y="2909994"/>
                      </a:cubicBezTo>
                      <a:cubicBezTo>
                        <a:pt x="953670" y="2891325"/>
                        <a:pt x="1003104" y="2892373"/>
                        <a:pt x="1043300" y="2912852"/>
                      </a:cubicBezTo>
                      <a:cubicBezTo>
                        <a:pt x="1062350" y="2886181"/>
                        <a:pt x="1093306" y="2867513"/>
                        <a:pt x="1128644" y="2861321"/>
                      </a:cubicBezTo>
                      <a:cubicBezTo>
                        <a:pt x="1163982" y="2855130"/>
                        <a:pt x="1199415" y="2862464"/>
                        <a:pt x="1226275" y="2881133"/>
                      </a:cubicBezTo>
                      <a:cubicBezTo>
                        <a:pt x="1270281" y="2833508"/>
                        <a:pt x="1350671" y="2826650"/>
                        <a:pt x="1402202" y="2865989"/>
                      </a:cubicBezTo>
                      <a:cubicBezTo>
                        <a:pt x="1450779" y="2792456"/>
                        <a:pt x="1549268" y="2755594"/>
                        <a:pt x="1634136" y="2779502"/>
                      </a:cubicBezTo>
                      <a:cubicBezTo>
                        <a:pt x="1649090" y="2756642"/>
                        <a:pt x="1674236" y="2739973"/>
                        <a:pt x="1703573" y="2733781"/>
                      </a:cubicBezTo>
                      <a:cubicBezTo>
                        <a:pt x="1731576" y="2727781"/>
                        <a:pt x="1760056" y="2731972"/>
                        <a:pt x="1782535" y="2745307"/>
                      </a:cubicBezTo>
                      <a:cubicBezTo>
                        <a:pt x="1784726" y="2717684"/>
                        <a:pt x="1800728" y="2691014"/>
                        <a:pt x="1826160" y="2672917"/>
                      </a:cubicBezTo>
                      <a:cubicBezTo>
                        <a:pt x="1851877" y="2654724"/>
                        <a:pt x="1882643" y="2648438"/>
                        <a:pt x="1909599" y="2655677"/>
                      </a:cubicBezTo>
                      <a:cubicBezTo>
                        <a:pt x="1909408" y="2643961"/>
                        <a:pt x="1916266" y="2631864"/>
                        <a:pt x="1923600" y="2623863"/>
                      </a:cubicBezTo>
                      <a:cubicBezTo>
                        <a:pt x="1931887" y="2614814"/>
                        <a:pt x="1941698" y="2609290"/>
                        <a:pt x="1950746" y="2608528"/>
                      </a:cubicBezTo>
                      <a:cubicBezTo>
                        <a:pt x="1941507" y="2584906"/>
                        <a:pt x="1943793" y="2556617"/>
                        <a:pt x="1957319" y="2531566"/>
                      </a:cubicBezTo>
                      <a:cubicBezTo>
                        <a:pt x="1968082" y="2511468"/>
                        <a:pt x="1984656" y="2496228"/>
                        <a:pt x="2003515" y="2488132"/>
                      </a:cubicBezTo>
                      <a:cubicBezTo>
                        <a:pt x="1987989" y="2484798"/>
                        <a:pt x="1973035" y="2476797"/>
                        <a:pt x="1960653" y="2464796"/>
                      </a:cubicBezTo>
                      <a:cubicBezTo>
                        <a:pt x="1942745" y="2447555"/>
                        <a:pt x="1932935" y="2424695"/>
                        <a:pt x="1933602" y="2402026"/>
                      </a:cubicBezTo>
                      <a:cubicBezTo>
                        <a:pt x="1934268" y="2379452"/>
                        <a:pt x="1945508" y="2357163"/>
                        <a:pt x="1964367" y="2341066"/>
                      </a:cubicBezTo>
                      <a:cubicBezTo>
                        <a:pt x="1977416" y="2329922"/>
                        <a:pt x="1992657" y="2322873"/>
                        <a:pt x="2008278" y="2320397"/>
                      </a:cubicBezTo>
                      <a:cubicBezTo>
                        <a:pt x="1979131" y="2306299"/>
                        <a:pt x="1958081" y="2275439"/>
                        <a:pt x="1957509" y="2242863"/>
                      </a:cubicBezTo>
                      <a:cubicBezTo>
                        <a:pt x="1956842" y="2205049"/>
                        <a:pt x="1983894" y="2168759"/>
                        <a:pt x="2019803" y="2157710"/>
                      </a:cubicBezTo>
                      <a:cubicBezTo>
                        <a:pt x="1989704" y="2120181"/>
                        <a:pt x="1982179" y="2064650"/>
                        <a:pt x="2001705" y="2020645"/>
                      </a:cubicBezTo>
                      <a:cubicBezTo>
                        <a:pt x="2018755" y="1982450"/>
                        <a:pt x="2055807" y="1953684"/>
                        <a:pt x="2096670" y="1944921"/>
                      </a:cubicBezTo>
                      <a:cubicBezTo>
                        <a:pt x="2051426" y="1931586"/>
                        <a:pt x="2014754" y="1890914"/>
                        <a:pt x="2008754" y="1843670"/>
                      </a:cubicBezTo>
                      <a:cubicBezTo>
                        <a:pt x="2002182" y="1792521"/>
                        <a:pt x="2032185" y="1739943"/>
                        <a:pt x="2078477" y="1718131"/>
                      </a:cubicBezTo>
                      <a:cubicBezTo>
                        <a:pt x="2025899" y="1707367"/>
                        <a:pt x="1980941" y="1664600"/>
                        <a:pt x="1969035" y="1612022"/>
                      </a:cubicBezTo>
                      <a:cubicBezTo>
                        <a:pt x="1957319" y="1560397"/>
                        <a:pt x="1978179" y="1503628"/>
                        <a:pt x="2019422" y="1470862"/>
                      </a:cubicBezTo>
                      <a:cubicBezTo>
                        <a:pt x="1976274" y="1474672"/>
                        <a:pt x="1930935" y="1449907"/>
                        <a:pt x="1912742" y="1410473"/>
                      </a:cubicBezTo>
                      <a:cubicBezTo>
                        <a:pt x="1893501" y="1368849"/>
                        <a:pt x="1906455" y="1314557"/>
                        <a:pt x="1941412" y="1285124"/>
                      </a:cubicBezTo>
                      <a:cubicBezTo>
                        <a:pt x="1893311" y="1278076"/>
                        <a:pt x="1850544" y="1244357"/>
                        <a:pt x="1833208" y="1198733"/>
                      </a:cubicBezTo>
                      <a:cubicBezTo>
                        <a:pt x="1815777" y="1152917"/>
                        <a:pt x="1825302" y="1098911"/>
                        <a:pt x="1856925" y="1061668"/>
                      </a:cubicBezTo>
                      <a:cubicBezTo>
                        <a:pt x="1802633" y="1060620"/>
                        <a:pt x="1751769" y="1020615"/>
                        <a:pt x="1738911" y="967466"/>
                      </a:cubicBezTo>
                      <a:cubicBezTo>
                        <a:pt x="1726052" y="914316"/>
                        <a:pt x="1753008" y="855547"/>
                        <a:pt x="1800823" y="829734"/>
                      </a:cubicBezTo>
                      <a:cubicBezTo>
                        <a:pt x="1746435" y="807065"/>
                        <a:pt x="1708335" y="748200"/>
                        <a:pt x="1711002" y="689145"/>
                      </a:cubicBezTo>
                      <a:cubicBezTo>
                        <a:pt x="1713669" y="630185"/>
                        <a:pt x="1757008" y="575035"/>
                        <a:pt x="1813206" y="557509"/>
                      </a:cubicBezTo>
                      <a:cubicBezTo>
                        <a:pt x="1771295" y="530363"/>
                        <a:pt x="1749293" y="474356"/>
                        <a:pt x="1762723" y="426160"/>
                      </a:cubicBezTo>
                      <a:cubicBezTo>
                        <a:pt x="1776534" y="376344"/>
                        <a:pt x="1826636" y="338815"/>
                        <a:pt x="1878452" y="339577"/>
                      </a:cubicBezTo>
                      <a:cubicBezTo>
                        <a:pt x="1879595" y="278046"/>
                        <a:pt x="1918647" y="217562"/>
                        <a:pt x="1974464" y="191654"/>
                      </a:cubicBezTo>
                      <a:cubicBezTo>
                        <a:pt x="2029423" y="166032"/>
                        <a:pt x="2099527" y="174509"/>
                        <a:pt x="2147343" y="211752"/>
                      </a:cubicBezTo>
                      <a:cubicBezTo>
                        <a:pt x="2160297" y="125741"/>
                        <a:pt x="2226781" y="51160"/>
                        <a:pt x="2311172" y="29062"/>
                      </a:cubicBezTo>
                      <a:cubicBezTo>
                        <a:pt x="2395088" y="7155"/>
                        <a:pt x="2489004" y="39159"/>
                        <a:pt x="2542535" y="107072"/>
                      </a:cubicBezTo>
                      <a:cubicBezTo>
                        <a:pt x="2550440" y="77545"/>
                        <a:pt x="2577206" y="52875"/>
                        <a:pt x="2607876" y="48017"/>
                      </a:cubicBezTo>
                      <a:cubicBezTo>
                        <a:pt x="2635118" y="43731"/>
                        <a:pt x="2663312" y="55066"/>
                        <a:pt x="2680933" y="75830"/>
                      </a:cubicBezTo>
                      <a:cubicBezTo>
                        <a:pt x="2680457" y="49446"/>
                        <a:pt x="2698554" y="23728"/>
                        <a:pt x="2720176" y="12013"/>
                      </a:cubicBezTo>
                      <a:cubicBezTo>
                        <a:pt x="2751132" y="-4942"/>
                        <a:pt x="2787613" y="-846"/>
                        <a:pt x="2812759" y="5536"/>
                      </a:cubicBezTo>
                      <a:cubicBezTo>
                        <a:pt x="2881815" y="23062"/>
                        <a:pt x="2936870" y="67067"/>
                        <a:pt x="2964206" y="126598"/>
                      </a:cubicBezTo>
                      <a:cubicBezTo>
                        <a:pt x="2987162" y="126884"/>
                        <a:pt x="3009736" y="139362"/>
                        <a:pt x="3025071" y="160222"/>
                      </a:cubicBezTo>
                      <a:cubicBezTo>
                        <a:pt x="3040216" y="180891"/>
                        <a:pt x="3045360" y="205942"/>
                        <a:pt x="3038978" y="227754"/>
                      </a:cubicBezTo>
                      <a:cubicBezTo>
                        <a:pt x="3059266" y="239470"/>
                        <a:pt x="3073935" y="261377"/>
                        <a:pt x="3078506" y="287095"/>
                      </a:cubicBezTo>
                      <a:cubicBezTo>
                        <a:pt x="3082983" y="312050"/>
                        <a:pt x="3077268" y="337006"/>
                        <a:pt x="3063171" y="354913"/>
                      </a:cubicBezTo>
                      <a:cubicBezTo>
                        <a:pt x="3116892" y="378630"/>
                        <a:pt x="3147944" y="443590"/>
                        <a:pt x="3132228" y="500264"/>
                      </a:cubicBezTo>
                      <a:cubicBezTo>
                        <a:pt x="3182805" y="534173"/>
                        <a:pt x="3210809" y="598848"/>
                        <a:pt x="3200617" y="658951"/>
                      </a:cubicBezTo>
                      <a:cubicBezTo>
                        <a:pt x="3242718" y="718768"/>
                        <a:pt x="3250242" y="802207"/>
                        <a:pt x="3219762" y="868691"/>
                      </a:cubicBezTo>
                      <a:cubicBezTo>
                        <a:pt x="3274912" y="875835"/>
                        <a:pt x="3321775" y="926889"/>
                        <a:pt x="3323204" y="982705"/>
                      </a:cubicBezTo>
                      <a:cubicBezTo>
                        <a:pt x="3324633" y="1037570"/>
                        <a:pt x="3281961" y="1090052"/>
                        <a:pt x="3228525" y="1101292"/>
                      </a:cubicBezTo>
                      <a:cubicBezTo>
                        <a:pt x="3253386" y="1123199"/>
                        <a:pt x="3267387" y="1157680"/>
                        <a:pt x="3266435" y="1195018"/>
                      </a:cubicBezTo>
                      <a:cubicBezTo>
                        <a:pt x="3265387" y="1233404"/>
                        <a:pt x="3248814" y="1267789"/>
                        <a:pt x="3221667" y="1288267"/>
                      </a:cubicBezTo>
                      <a:cubicBezTo>
                        <a:pt x="3259672" y="1313509"/>
                        <a:pt x="3285961" y="1356657"/>
                        <a:pt x="3290533" y="1402091"/>
                      </a:cubicBezTo>
                      <a:cubicBezTo>
                        <a:pt x="3295200" y="1447430"/>
                        <a:pt x="3278341" y="1494770"/>
                        <a:pt x="3246337" y="1527250"/>
                      </a:cubicBezTo>
                      <a:cubicBezTo>
                        <a:pt x="3285866" y="1542871"/>
                        <a:pt x="3316917" y="1580304"/>
                        <a:pt x="3324442" y="1622214"/>
                      </a:cubicBezTo>
                      <a:cubicBezTo>
                        <a:pt x="3331967" y="1664124"/>
                        <a:pt x="3315774" y="1710130"/>
                        <a:pt x="3283961" y="1738514"/>
                      </a:cubicBezTo>
                      <a:cubicBezTo>
                        <a:pt x="3336539" y="1765851"/>
                        <a:pt x="3371591" y="1825001"/>
                        <a:pt x="3369781" y="1884342"/>
                      </a:cubicBezTo>
                      <a:cubicBezTo>
                        <a:pt x="3367876" y="1946064"/>
                        <a:pt x="3333777" y="2001500"/>
                        <a:pt x="3284151" y="2025312"/>
                      </a:cubicBezTo>
                      <a:cubicBezTo>
                        <a:pt x="3325204" y="2043695"/>
                        <a:pt x="3352636" y="2088844"/>
                        <a:pt x="3348921" y="2133897"/>
                      </a:cubicBezTo>
                      <a:cubicBezTo>
                        <a:pt x="3345588" y="2174188"/>
                        <a:pt x="3317775" y="2210478"/>
                        <a:pt x="3280913" y="2225909"/>
                      </a:cubicBezTo>
                      <a:cubicBezTo>
                        <a:pt x="3300820" y="2228766"/>
                        <a:pt x="3320346" y="2237624"/>
                        <a:pt x="3336920" y="2251436"/>
                      </a:cubicBezTo>
                      <a:cubicBezTo>
                        <a:pt x="3359875" y="2270676"/>
                        <a:pt x="3374258" y="2297346"/>
                        <a:pt x="3376448" y="2324588"/>
                      </a:cubicBezTo>
                      <a:cubicBezTo>
                        <a:pt x="3378639" y="2351924"/>
                        <a:pt x="3368733" y="2380595"/>
                        <a:pt x="3349207" y="2403169"/>
                      </a:cubicBezTo>
                      <a:cubicBezTo>
                        <a:pt x="3331586" y="2423648"/>
                        <a:pt x="3307964" y="2437078"/>
                        <a:pt x="3283389" y="2440793"/>
                      </a:cubicBezTo>
                      <a:cubicBezTo>
                        <a:pt x="3324252" y="2480893"/>
                        <a:pt x="3342921" y="2543472"/>
                        <a:pt x="3329871" y="2599289"/>
                      </a:cubicBezTo>
                      <a:cubicBezTo>
                        <a:pt x="3318060" y="2649962"/>
                        <a:pt x="3280246" y="2694157"/>
                        <a:pt x="3232621" y="2715208"/>
                      </a:cubicBezTo>
                      <a:cubicBezTo>
                        <a:pt x="3256053" y="2716922"/>
                        <a:pt x="3279484" y="2726066"/>
                        <a:pt x="3299487" y="2741687"/>
                      </a:cubicBezTo>
                      <a:cubicBezTo>
                        <a:pt x="3326347" y="2762642"/>
                        <a:pt x="3343492" y="2792360"/>
                        <a:pt x="3346445" y="2823221"/>
                      </a:cubicBezTo>
                      <a:cubicBezTo>
                        <a:pt x="3349493" y="2854082"/>
                        <a:pt x="3338348" y="2886563"/>
                        <a:pt x="3316060" y="2912280"/>
                      </a:cubicBezTo>
                      <a:cubicBezTo>
                        <a:pt x="3297867" y="2933235"/>
                        <a:pt x="3274150" y="2947427"/>
                        <a:pt x="3249195" y="2952666"/>
                      </a:cubicBezTo>
                      <a:cubicBezTo>
                        <a:pt x="3320251" y="2978574"/>
                        <a:pt x="3368733" y="3059060"/>
                        <a:pt x="3355113" y="3134022"/>
                      </a:cubicBezTo>
                      <a:cubicBezTo>
                        <a:pt x="3342063" y="3206031"/>
                        <a:pt x="3273674" y="3262705"/>
                        <a:pt x="3201284" y="3266420"/>
                      </a:cubicBezTo>
                      <a:cubicBezTo>
                        <a:pt x="3252052" y="3289280"/>
                        <a:pt x="3286914" y="3347382"/>
                        <a:pt x="3279103" y="3403103"/>
                      </a:cubicBezTo>
                      <a:cubicBezTo>
                        <a:pt x="3270721" y="3462730"/>
                        <a:pt x="3214428" y="3511593"/>
                        <a:pt x="3154706" y="3514165"/>
                      </a:cubicBezTo>
                      <a:cubicBezTo>
                        <a:pt x="3203760" y="3546169"/>
                        <a:pt x="3228239" y="3612177"/>
                        <a:pt x="3209666" y="3668184"/>
                      </a:cubicBezTo>
                      <a:cubicBezTo>
                        <a:pt x="3192330" y="3720381"/>
                        <a:pt x="3139847" y="3757243"/>
                        <a:pt x="3085460" y="3759053"/>
                      </a:cubicBezTo>
                      <a:cubicBezTo>
                        <a:pt x="3129942" y="3781627"/>
                        <a:pt x="3159469" y="3834395"/>
                        <a:pt x="3151468" y="3884021"/>
                      </a:cubicBezTo>
                      <a:cubicBezTo>
                        <a:pt x="3142038" y="3942409"/>
                        <a:pt x="3100605" y="3979175"/>
                        <a:pt x="3046979" y="3977365"/>
                      </a:cubicBezTo>
                      <a:cubicBezTo>
                        <a:pt x="3084793" y="4030134"/>
                        <a:pt x="3084984" y="4106906"/>
                        <a:pt x="3046312" y="4159388"/>
                      </a:cubicBezTo>
                      <a:cubicBezTo>
                        <a:pt x="3007926" y="4211586"/>
                        <a:pt x="2935060" y="4234350"/>
                        <a:pt x="2873719" y="4214443"/>
                      </a:cubicBezTo>
                      <a:cubicBezTo>
                        <a:pt x="2894864" y="4262258"/>
                        <a:pt x="2876196" y="4315884"/>
                        <a:pt x="2854669" y="4362557"/>
                      </a:cubicBezTo>
                      <a:cubicBezTo>
                        <a:pt x="2829809" y="4416373"/>
                        <a:pt x="2779136" y="4434089"/>
                        <a:pt x="2717319" y="4411611"/>
                      </a:cubicBezTo>
                      <a:cubicBezTo>
                        <a:pt x="2727606" y="4425326"/>
                        <a:pt x="2733511" y="4442853"/>
                        <a:pt x="2733797" y="4461712"/>
                      </a:cubicBezTo>
                      <a:cubicBezTo>
                        <a:pt x="2734178" y="4486858"/>
                        <a:pt x="2724653" y="4510003"/>
                        <a:pt x="2707603" y="4525148"/>
                      </a:cubicBezTo>
                      <a:cubicBezTo>
                        <a:pt x="2690553" y="4540293"/>
                        <a:pt x="2666360" y="4546960"/>
                        <a:pt x="2641500" y="4543532"/>
                      </a:cubicBezTo>
                      <a:cubicBezTo>
                        <a:pt x="2622450" y="4540960"/>
                        <a:pt x="2605400" y="4532768"/>
                        <a:pt x="2592922" y="4520481"/>
                      </a:cubicBezTo>
                      <a:cubicBezTo>
                        <a:pt x="2595494" y="4538960"/>
                        <a:pt x="2591684" y="4558772"/>
                        <a:pt x="2581778" y="4576678"/>
                      </a:cubicBezTo>
                      <a:cubicBezTo>
                        <a:pt x="2569110" y="4599729"/>
                        <a:pt x="2548440" y="4616112"/>
                        <a:pt x="2525199" y="4621446"/>
                      </a:cubicBezTo>
                      <a:cubicBezTo>
                        <a:pt x="2501863" y="4626780"/>
                        <a:pt x="2476241" y="4621161"/>
                        <a:pt x="2454714" y="4605920"/>
                      </a:cubicBezTo>
                      <a:cubicBezTo>
                        <a:pt x="2437474" y="4593633"/>
                        <a:pt x="2425092" y="4576869"/>
                        <a:pt x="2419567" y="4558391"/>
                      </a:cubicBezTo>
                      <a:cubicBezTo>
                        <a:pt x="2405470" y="4592966"/>
                        <a:pt x="2369656" y="4617732"/>
                        <a:pt x="2331651" y="4616779"/>
                      </a:cubicBezTo>
                      <a:cubicBezTo>
                        <a:pt x="2291742" y="4615636"/>
                        <a:pt x="2255166" y="4585823"/>
                        <a:pt x="2245164" y="4547437"/>
                      </a:cubicBezTo>
                      <a:cubicBezTo>
                        <a:pt x="2215256" y="4581060"/>
                        <a:pt x="2164488" y="4595728"/>
                        <a:pt x="2121435" y="4582298"/>
                      </a:cubicBezTo>
                      <a:cubicBezTo>
                        <a:pt x="2079334" y="4569154"/>
                        <a:pt x="2046282" y="4529720"/>
                        <a:pt x="2039615" y="4486191"/>
                      </a:cubicBezTo>
                      <a:cubicBezTo>
                        <a:pt x="2015040" y="4520481"/>
                        <a:pt x="1971035" y="4540484"/>
                        <a:pt x="1929125" y="4535531"/>
                      </a:cubicBezTo>
                      <a:cubicBezTo>
                        <a:pt x="1886072" y="4530387"/>
                        <a:pt x="1847115" y="4499145"/>
                        <a:pt x="1832160" y="4458473"/>
                      </a:cubicBezTo>
                      <a:cubicBezTo>
                        <a:pt x="1803014" y="4496097"/>
                        <a:pt x="1753103" y="4517147"/>
                        <a:pt x="1705954" y="4511337"/>
                      </a:cubicBezTo>
                      <a:cubicBezTo>
                        <a:pt x="1664425" y="4506194"/>
                        <a:pt x="1626135" y="4480476"/>
                        <a:pt x="1604417" y="4444757"/>
                      </a:cubicBezTo>
                      <a:cubicBezTo>
                        <a:pt x="1604703" y="4462474"/>
                        <a:pt x="1599560" y="4480667"/>
                        <a:pt x="1589368" y="4497145"/>
                      </a:cubicBezTo>
                      <a:cubicBezTo>
                        <a:pt x="1574414" y="4521338"/>
                        <a:pt x="1551268" y="4537626"/>
                        <a:pt x="1525836" y="4541626"/>
                      </a:cubicBezTo>
                      <a:cubicBezTo>
                        <a:pt x="1501833" y="4545437"/>
                        <a:pt x="1474306" y="4535816"/>
                        <a:pt x="1450303" y="4515338"/>
                      </a:cubicBezTo>
                      <a:cubicBezTo>
                        <a:pt x="1429062" y="4497145"/>
                        <a:pt x="1414394" y="4473332"/>
                        <a:pt x="1410108" y="4450568"/>
                      </a:cubicBezTo>
                      <a:cubicBezTo>
                        <a:pt x="1388391" y="4492287"/>
                        <a:pt x="1342099" y="4521338"/>
                        <a:pt x="1294950" y="4521338"/>
                      </a:cubicBezTo>
                      <a:cubicBezTo>
                        <a:pt x="1294665" y="4521338"/>
                        <a:pt x="1294474" y="4521338"/>
                        <a:pt x="1294188" y="4521338"/>
                      </a:cubicBezTo>
                      <a:cubicBezTo>
                        <a:pt x="1244373" y="4521053"/>
                        <a:pt x="1195795" y="4488191"/>
                        <a:pt x="1176174" y="4442567"/>
                      </a:cubicBezTo>
                      <a:cubicBezTo>
                        <a:pt x="1154171" y="4469618"/>
                        <a:pt x="1120357" y="4487429"/>
                        <a:pt x="1082352" y="4491716"/>
                      </a:cubicBezTo>
                      <a:cubicBezTo>
                        <a:pt x="1044347" y="4496097"/>
                        <a:pt x="1007390" y="4486286"/>
                        <a:pt x="979959" y="4464950"/>
                      </a:cubicBezTo>
                      <a:cubicBezTo>
                        <a:pt x="971957" y="4509813"/>
                        <a:pt x="938715" y="4549342"/>
                        <a:pt x="895567" y="4564487"/>
                      </a:cubicBezTo>
                      <a:cubicBezTo>
                        <a:pt x="854038" y="4579155"/>
                        <a:pt x="805461" y="4570297"/>
                        <a:pt x="771266" y="4542865"/>
                      </a:cubicBezTo>
                      <a:cubicBezTo>
                        <a:pt x="780981" y="4597348"/>
                        <a:pt x="751359" y="4658213"/>
                        <a:pt x="701543" y="4682597"/>
                      </a:cubicBezTo>
                      <a:cubicBezTo>
                        <a:pt x="649155" y="4708219"/>
                        <a:pt x="581718" y="4692979"/>
                        <a:pt x="544952" y="4648021"/>
                      </a:cubicBezTo>
                      <a:cubicBezTo>
                        <a:pt x="524663" y="4690121"/>
                        <a:pt x="477896" y="4718506"/>
                        <a:pt x="431128" y="4718506"/>
                      </a:cubicBezTo>
                      <a:close/>
                      <a:moveTo>
                        <a:pt x="315971" y="4595252"/>
                      </a:moveTo>
                      <a:lnTo>
                        <a:pt x="316352" y="4601825"/>
                      </a:lnTo>
                      <a:cubicBezTo>
                        <a:pt x="319495" y="4653831"/>
                        <a:pt x="362262" y="4701266"/>
                        <a:pt x="413602" y="4709934"/>
                      </a:cubicBezTo>
                      <a:cubicBezTo>
                        <a:pt x="464942" y="4718506"/>
                        <a:pt x="520853" y="4687740"/>
                        <a:pt x="540951" y="4639639"/>
                      </a:cubicBezTo>
                      <a:lnTo>
                        <a:pt x="543332" y="4633828"/>
                      </a:lnTo>
                      <a:lnTo>
                        <a:pt x="547047" y="4638877"/>
                      </a:lnTo>
                      <a:cubicBezTo>
                        <a:pt x="580194" y="4683930"/>
                        <a:pt x="648203" y="4700599"/>
                        <a:pt x="698495" y="4676025"/>
                      </a:cubicBezTo>
                      <a:cubicBezTo>
                        <a:pt x="748787" y="4651355"/>
                        <a:pt x="777266" y="4587537"/>
                        <a:pt x="762026" y="4533626"/>
                      </a:cubicBezTo>
                      <a:lnTo>
                        <a:pt x="758407" y="4520862"/>
                      </a:lnTo>
                      <a:lnTo>
                        <a:pt x="767932" y="4530102"/>
                      </a:lnTo>
                      <a:cubicBezTo>
                        <a:pt x="800317" y="4561534"/>
                        <a:pt x="850799" y="4572583"/>
                        <a:pt x="893376" y="4557534"/>
                      </a:cubicBezTo>
                      <a:cubicBezTo>
                        <a:pt x="935953" y="4542579"/>
                        <a:pt x="968338" y="4502384"/>
                        <a:pt x="973958" y="4457616"/>
                      </a:cubicBezTo>
                      <a:lnTo>
                        <a:pt x="974815" y="4450949"/>
                      </a:lnTo>
                      <a:lnTo>
                        <a:pt x="979863" y="4455330"/>
                      </a:lnTo>
                      <a:cubicBezTo>
                        <a:pt x="1006247" y="4478190"/>
                        <a:pt x="1043395" y="4488858"/>
                        <a:pt x="1081686" y="4484476"/>
                      </a:cubicBezTo>
                      <a:cubicBezTo>
                        <a:pt x="1120071" y="4480095"/>
                        <a:pt x="1153885" y="4461426"/>
                        <a:pt x="1174364" y="4433137"/>
                      </a:cubicBezTo>
                      <a:lnTo>
                        <a:pt x="1178269" y="4427708"/>
                      </a:lnTo>
                      <a:lnTo>
                        <a:pt x="1180555" y="4433994"/>
                      </a:lnTo>
                      <a:cubicBezTo>
                        <a:pt x="1197414" y="4480095"/>
                        <a:pt x="1245230" y="4513718"/>
                        <a:pt x="1294283" y="4514004"/>
                      </a:cubicBezTo>
                      <a:cubicBezTo>
                        <a:pt x="1294474" y="4514004"/>
                        <a:pt x="1294760" y="4514004"/>
                        <a:pt x="1294950" y="4514004"/>
                      </a:cubicBezTo>
                      <a:cubicBezTo>
                        <a:pt x="1343718" y="4514004"/>
                        <a:pt x="1391629" y="4481048"/>
                        <a:pt x="1408965" y="4435423"/>
                      </a:cubicBezTo>
                      <a:lnTo>
                        <a:pt x="1415823" y="4417325"/>
                      </a:lnTo>
                      <a:lnTo>
                        <a:pt x="1415823" y="4436661"/>
                      </a:lnTo>
                      <a:cubicBezTo>
                        <a:pt x="1415823" y="4461141"/>
                        <a:pt x="1430777" y="4489049"/>
                        <a:pt x="1454875" y="4509623"/>
                      </a:cubicBezTo>
                      <a:cubicBezTo>
                        <a:pt x="1477259" y="4528768"/>
                        <a:pt x="1502691" y="4537721"/>
                        <a:pt x="1524598" y="4534293"/>
                      </a:cubicBezTo>
                      <a:cubicBezTo>
                        <a:pt x="1547934" y="4530578"/>
                        <a:pt x="1569270" y="4515623"/>
                        <a:pt x="1583082" y="4493145"/>
                      </a:cubicBezTo>
                      <a:cubicBezTo>
                        <a:pt x="1596893" y="4470666"/>
                        <a:pt x="1600703" y="4444853"/>
                        <a:pt x="1593464" y="4422374"/>
                      </a:cubicBezTo>
                      <a:lnTo>
                        <a:pt x="1600227" y="4419992"/>
                      </a:lnTo>
                      <a:cubicBezTo>
                        <a:pt x="1616800" y="4464379"/>
                        <a:pt x="1659567" y="4498097"/>
                        <a:pt x="1706621" y="4503908"/>
                      </a:cubicBezTo>
                      <a:cubicBezTo>
                        <a:pt x="1753674" y="4509718"/>
                        <a:pt x="1803300" y="4487429"/>
                        <a:pt x="1830255" y="4448472"/>
                      </a:cubicBezTo>
                      <a:lnTo>
                        <a:pt x="1834541" y="4442281"/>
                      </a:lnTo>
                      <a:lnTo>
                        <a:pt x="1836637" y="4449425"/>
                      </a:lnTo>
                      <a:cubicBezTo>
                        <a:pt x="1848829" y="4490668"/>
                        <a:pt x="1887120" y="4522958"/>
                        <a:pt x="1929791" y="4528101"/>
                      </a:cubicBezTo>
                      <a:cubicBezTo>
                        <a:pt x="1972273" y="4533150"/>
                        <a:pt x="2017326" y="4510766"/>
                        <a:pt x="2038853" y="4473618"/>
                      </a:cubicBezTo>
                      <a:lnTo>
                        <a:pt x="2044854" y="4463236"/>
                      </a:lnTo>
                      <a:lnTo>
                        <a:pt x="2045520" y="4475238"/>
                      </a:lnTo>
                      <a:cubicBezTo>
                        <a:pt x="2047902" y="4519910"/>
                        <a:pt x="2080667" y="4561915"/>
                        <a:pt x="2123340" y="4575155"/>
                      </a:cubicBezTo>
                      <a:cubicBezTo>
                        <a:pt x="2166012" y="4588395"/>
                        <a:pt x="2216780" y="4572393"/>
                        <a:pt x="2244117" y="4536959"/>
                      </a:cubicBezTo>
                      <a:lnTo>
                        <a:pt x="2249165" y="4530482"/>
                      </a:lnTo>
                      <a:lnTo>
                        <a:pt x="2250498" y="4538578"/>
                      </a:lnTo>
                      <a:cubicBezTo>
                        <a:pt x="2256880" y="4577155"/>
                        <a:pt x="2292504" y="4608301"/>
                        <a:pt x="2331651" y="4609350"/>
                      </a:cubicBezTo>
                      <a:cubicBezTo>
                        <a:pt x="2370513" y="4610111"/>
                        <a:pt x="2408137" y="4581346"/>
                        <a:pt x="2416614" y="4543151"/>
                      </a:cubicBezTo>
                      <a:lnTo>
                        <a:pt x="2421281" y="4522196"/>
                      </a:lnTo>
                      <a:lnTo>
                        <a:pt x="2423663" y="4543532"/>
                      </a:lnTo>
                      <a:cubicBezTo>
                        <a:pt x="2426044" y="4565249"/>
                        <a:pt x="2438808" y="4585823"/>
                        <a:pt x="2458715" y="4599825"/>
                      </a:cubicBezTo>
                      <a:cubicBezTo>
                        <a:pt x="2478622" y="4613826"/>
                        <a:pt x="2502149" y="4619160"/>
                        <a:pt x="2523485" y="4614207"/>
                      </a:cubicBezTo>
                      <a:cubicBezTo>
                        <a:pt x="2544821" y="4609254"/>
                        <a:pt x="2563776" y="4594300"/>
                        <a:pt x="2575396" y="4572964"/>
                      </a:cubicBezTo>
                      <a:cubicBezTo>
                        <a:pt x="2587017" y="4551628"/>
                        <a:pt x="2589588" y="4527625"/>
                        <a:pt x="2582254" y="4506956"/>
                      </a:cubicBezTo>
                      <a:lnTo>
                        <a:pt x="2571967" y="4478000"/>
                      </a:lnTo>
                      <a:lnTo>
                        <a:pt x="2588636" y="4503813"/>
                      </a:lnTo>
                      <a:cubicBezTo>
                        <a:pt x="2599875" y="4521243"/>
                        <a:pt x="2619402" y="4532959"/>
                        <a:pt x="2642262" y="4536102"/>
                      </a:cubicBezTo>
                      <a:cubicBezTo>
                        <a:pt x="2665122" y="4539245"/>
                        <a:pt x="2687124" y="4533150"/>
                        <a:pt x="2702650" y="4519434"/>
                      </a:cubicBezTo>
                      <a:cubicBezTo>
                        <a:pt x="2718176" y="4505718"/>
                        <a:pt x="2726748" y="4484572"/>
                        <a:pt x="2726367" y="4461426"/>
                      </a:cubicBezTo>
                      <a:cubicBezTo>
                        <a:pt x="2725986" y="4438280"/>
                        <a:pt x="2716652" y="4417516"/>
                        <a:pt x="2700650" y="4404276"/>
                      </a:cubicBezTo>
                      <a:lnTo>
                        <a:pt x="2679695" y="4386941"/>
                      </a:lnTo>
                      <a:lnTo>
                        <a:pt x="2704364" y="4398275"/>
                      </a:lnTo>
                      <a:cubicBezTo>
                        <a:pt x="2728653" y="4409420"/>
                        <a:pt x="2810664" y="4439519"/>
                        <a:pt x="2847811" y="4359128"/>
                      </a:cubicBezTo>
                      <a:cubicBezTo>
                        <a:pt x="2869814" y="4311407"/>
                        <a:pt x="2888959" y="4256353"/>
                        <a:pt x="2863146" y="4209395"/>
                      </a:cubicBezTo>
                      <a:lnTo>
                        <a:pt x="2858384" y="4200727"/>
                      </a:lnTo>
                      <a:lnTo>
                        <a:pt x="2867623" y="4204346"/>
                      </a:lnTo>
                      <a:cubicBezTo>
                        <a:pt x="2927726" y="4228159"/>
                        <a:pt x="3002021" y="4206823"/>
                        <a:pt x="3040311" y="4154816"/>
                      </a:cubicBezTo>
                      <a:cubicBezTo>
                        <a:pt x="3078602" y="4102714"/>
                        <a:pt x="3076887" y="4025467"/>
                        <a:pt x="3036311" y="3975175"/>
                      </a:cubicBezTo>
                      <a:lnTo>
                        <a:pt x="3030977" y="3968507"/>
                      </a:lnTo>
                      <a:lnTo>
                        <a:pt x="3039454" y="3969364"/>
                      </a:lnTo>
                      <a:cubicBezTo>
                        <a:pt x="3092889" y="3974603"/>
                        <a:pt x="3134895" y="3939742"/>
                        <a:pt x="3144134" y="3882497"/>
                      </a:cubicBezTo>
                      <a:cubicBezTo>
                        <a:pt x="3152992" y="3827728"/>
                        <a:pt x="3113273" y="3768863"/>
                        <a:pt x="3059076" y="3756671"/>
                      </a:cubicBezTo>
                      <a:lnTo>
                        <a:pt x="3060504" y="3749718"/>
                      </a:lnTo>
                      <a:cubicBezTo>
                        <a:pt x="3119845" y="3760577"/>
                        <a:pt x="3183663" y="3722857"/>
                        <a:pt x="3202617" y="3665517"/>
                      </a:cubicBezTo>
                      <a:cubicBezTo>
                        <a:pt x="3221572" y="3608177"/>
                        <a:pt x="3193092" y="3539882"/>
                        <a:pt x="3138990" y="3513117"/>
                      </a:cubicBezTo>
                      <a:lnTo>
                        <a:pt x="3122226" y="3504830"/>
                      </a:lnTo>
                      <a:lnTo>
                        <a:pt x="3140895" y="3506354"/>
                      </a:lnTo>
                      <a:cubicBezTo>
                        <a:pt x="3202046" y="3511307"/>
                        <a:pt x="3263292" y="3462539"/>
                        <a:pt x="3271864" y="3401770"/>
                      </a:cubicBezTo>
                      <a:cubicBezTo>
                        <a:pt x="3280437" y="3340905"/>
                        <a:pt x="3235097" y="3277088"/>
                        <a:pt x="3174804" y="3265086"/>
                      </a:cubicBezTo>
                      <a:lnTo>
                        <a:pt x="3175947" y="3258038"/>
                      </a:lnTo>
                      <a:cubicBezTo>
                        <a:pt x="3253481" y="3268134"/>
                        <a:pt x="3333967" y="3209460"/>
                        <a:pt x="3347873" y="3132403"/>
                      </a:cubicBezTo>
                      <a:cubicBezTo>
                        <a:pt x="3361875" y="3055346"/>
                        <a:pt x="3307202" y="2972192"/>
                        <a:pt x="3231002" y="2954381"/>
                      </a:cubicBezTo>
                      <a:lnTo>
                        <a:pt x="3205570" y="2948475"/>
                      </a:lnTo>
                      <a:lnTo>
                        <a:pt x="3231669" y="2947332"/>
                      </a:lnTo>
                      <a:cubicBezTo>
                        <a:pt x="3260720" y="2946094"/>
                        <a:pt x="3289485" y="2931521"/>
                        <a:pt x="3310536" y="2907232"/>
                      </a:cubicBezTo>
                      <a:cubicBezTo>
                        <a:pt x="3331586" y="2883038"/>
                        <a:pt x="3342063" y="2852558"/>
                        <a:pt x="3339206" y="2823602"/>
                      </a:cubicBezTo>
                      <a:cubicBezTo>
                        <a:pt x="3336348" y="2794646"/>
                        <a:pt x="3320251" y="2766738"/>
                        <a:pt x="3294914" y="2747021"/>
                      </a:cubicBezTo>
                      <a:cubicBezTo>
                        <a:pt x="3269578" y="2727305"/>
                        <a:pt x="3238527" y="2718542"/>
                        <a:pt x="3209856" y="2722923"/>
                      </a:cubicBezTo>
                      <a:lnTo>
                        <a:pt x="3208428" y="2715970"/>
                      </a:lnTo>
                      <a:cubicBezTo>
                        <a:pt x="3263768" y="2700920"/>
                        <a:pt x="3309773" y="2653295"/>
                        <a:pt x="3322823" y="2597479"/>
                      </a:cubicBezTo>
                      <a:cubicBezTo>
                        <a:pt x="3335872" y="2541662"/>
                        <a:pt x="3315774" y="2478607"/>
                        <a:pt x="3272721" y="2440602"/>
                      </a:cubicBezTo>
                      <a:lnTo>
                        <a:pt x="3266339" y="2434887"/>
                      </a:lnTo>
                      <a:lnTo>
                        <a:pt x="3274912" y="2434315"/>
                      </a:lnTo>
                      <a:cubicBezTo>
                        <a:pt x="3300344" y="2432601"/>
                        <a:pt x="3325395" y="2419456"/>
                        <a:pt x="3343683" y="2398216"/>
                      </a:cubicBezTo>
                      <a:cubicBezTo>
                        <a:pt x="3361971" y="2376975"/>
                        <a:pt x="3371305" y="2350305"/>
                        <a:pt x="3369210" y="2324873"/>
                      </a:cubicBezTo>
                      <a:cubicBezTo>
                        <a:pt x="3367114" y="2299442"/>
                        <a:pt x="3353684" y="2274581"/>
                        <a:pt x="3332157" y="2256579"/>
                      </a:cubicBezTo>
                      <a:cubicBezTo>
                        <a:pt x="3310726" y="2238577"/>
                        <a:pt x="3283961" y="2229623"/>
                        <a:pt x="3258434" y="2232100"/>
                      </a:cubicBezTo>
                      <a:lnTo>
                        <a:pt x="3257481" y="2225051"/>
                      </a:lnTo>
                      <a:cubicBezTo>
                        <a:pt x="3301772" y="2217336"/>
                        <a:pt x="3337968" y="2177807"/>
                        <a:pt x="3341587" y="2132945"/>
                      </a:cubicBezTo>
                      <a:cubicBezTo>
                        <a:pt x="3345206" y="2088082"/>
                        <a:pt x="3315965" y="2043219"/>
                        <a:pt x="3273483" y="2028455"/>
                      </a:cubicBezTo>
                      <a:lnTo>
                        <a:pt x="3264435" y="2025312"/>
                      </a:lnTo>
                      <a:lnTo>
                        <a:pt x="3273388" y="2021788"/>
                      </a:lnTo>
                      <a:cubicBezTo>
                        <a:pt x="3324728" y="2001309"/>
                        <a:pt x="3360542" y="1945874"/>
                        <a:pt x="3362447" y="1883771"/>
                      </a:cubicBezTo>
                      <a:cubicBezTo>
                        <a:pt x="3364256" y="1825382"/>
                        <a:pt x="3328633" y="1767089"/>
                        <a:pt x="3275864" y="1742134"/>
                      </a:cubicBezTo>
                      <a:lnTo>
                        <a:pt x="3270721" y="1739753"/>
                      </a:lnTo>
                      <a:lnTo>
                        <a:pt x="3275103" y="1736133"/>
                      </a:lnTo>
                      <a:cubicBezTo>
                        <a:pt x="3307678" y="1709749"/>
                        <a:pt x="3324633" y="1664315"/>
                        <a:pt x="3317203" y="1623071"/>
                      </a:cubicBezTo>
                      <a:cubicBezTo>
                        <a:pt x="3309773" y="1581828"/>
                        <a:pt x="3278151" y="1545062"/>
                        <a:pt x="3238431" y="1531631"/>
                      </a:cubicBezTo>
                      <a:lnTo>
                        <a:pt x="3232812" y="1529726"/>
                      </a:lnTo>
                      <a:lnTo>
                        <a:pt x="3237193" y="1525630"/>
                      </a:lnTo>
                      <a:cubicBezTo>
                        <a:pt x="3270245" y="1494674"/>
                        <a:pt x="3287866" y="1447430"/>
                        <a:pt x="3283294" y="1402377"/>
                      </a:cubicBezTo>
                      <a:cubicBezTo>
                        <a:pt x="3278722" y="1357324"/>
                        <a:pt x="3251862" y="1314652"/>
                        <a:pt x="3213190" y="1291030"/>
                      </a:cubicBezTo>
                      <a:lnTo>
                        <a:pt x="3208428" y="1288077"/>
                      </a:lnTo>
                      <a:lnTo>
                        <a:pt x="3213095" y="1284934"/>
                      </a:lnTo>
                      <a:cubicBezTo>
                        <a:pt x="3240908" y="1266265"/>
                        <a:pt x="3258148" y="1232356"/>
                        <a:pt x="3259101" y="1194351"/>
                      </a:cubicBezTo>
                      <a:cubicBezTo>
                        <a:pt x="3260053" y="1156251"/>
                        <a:pt x="3244718" y="1121580"/>
                        <a:pt x="3217857" y="1101482"/>
                      </a:cubicBezTo>
                      <a:lnTo>
                        <a:pt x="3210809" y="1096244"/>
                      </a:lnTo>
                      <a:lnTo>
                        <a:pt x="3219477" y="1095100"/>
                      </a:lnTo>
                      <a:cubicBezTo>
                        <a:pt x="3273102" y="1088052"/>
                        <a:pt x="3317203" y="1036426"/>
                        <a:pt x="3315774" y="982420"/>
                      </a:cubicBezTo>
                      <a:cubicBezTo>
                        <a:pt x="3314346" y="928413"/>
                        <a:pt x="3267673" y="879074"/>
                        <a:pt x="3213762" y="874787"/>
                      </a:cubicBezTo>
                      <a:lnTo>
                        <a:pt x="3208523" y="874406"/>
                      </a:lnTo>
                      <a:lnTo>
                        <a:pt x="3210809" y="869644"/>
                      </a:lnTo>
                      <a:cubicBezTo>
                        <a:pt x="3242908" y="804302"/>
                        <a:pt x="3235955" y="720577"/>
                        <a:pt x="3193569" y="661332"/>
                      </a:cubicBezTo>
                      <a:lnTo>
                        <a:pt x="3192711" y="660094"/>
                      </a:lnTo>
                      <a:lnTo>
                        <a:pt x="3192997" y="658570"/>
                      </a:lnTo>
                      <a:cubicBezTo>
                        <a:pt x="3203475" y="599896"/>
                        <a:pt x="3175852" y="536459"/>
                        <a:pt x="3125751" y="504169"/>
                      </a:cubicBezTo>
                      <a:lnTo>
                        <a:pt x="3123464" y="502741"/>
                      </a:lnTo>
                      <a:lnTo>
                        <a:pt x="3124227" y="500169"/>
                      </a:lnTo>
                      <a:cubicBezTo>
                        <a:pt x="3140705" y="445686"/>
                        <a:pt x="3108701" y="379678"/>
                        <a:pt x="3055551" y="359008"/>
                      </a:cubicBezTo>
                      <a:lnTo>
                        <a:pt x="3050694" y="357103"/>
                      </a:lnTo>
                      <a:lnTo>
                        <a:pt x="3054218" y="353293"/>
                      </a:lnTo>
                      <a:cubicBezTo>
                        <a:pt x="3069172" y="336910"/>
                        <a:pt x="3075363" y="312336"/>
                        <a:pt x="3070982" y="287761"/>
                      </a:cubicBezTo>
                      <a:cubicBezTo>
                        <a:pt x="3066600" y="263092"/>
                        <a:pt x="3052218" y="242327"/>
                        <a:pt x="3032596" y="232040"/>
                      </a:cubicBezTo>
                      <a:lnTo>
                        <a:pt x="3029834" y="230611"/>
                      </a:lnTo>
                      <a:lnTo>
                        <a:pt x="3030786" y="227754"/>
                      </a:lnTo>
                      <a:cubicBezTo>
                        <a:pt x="3037644" y="207466"/>
                        <a:pt x="3033168" y="183558"/>
                        <a:pt x="3018785" y="163841"/>
                      </a:cubicBezTo>
                      <a:cubicBezTo>
                        <a:pt x="3004307" y="144124"/>
                        <a:pt x="2982971" y="132694"/>
                        <a:pt x="2961539" y="133171"/>
                      </a:cubicBezTo>
                      <a:lnTo>
                        <a:pt x="2959158" y="133266"/>
                      </a:lnTo>
                      <a:lnTo>
                        <a:pt x="2958206" y="131075"/>
                      </a:lnTo>
                      <a:cubicBezTo>
                        <a:pt x="2932107" y="72496"/>
                        <a:pt x="2878291" y="29062"/>
                        <a:pt x="2810568" y="11917"/>
                      </a:cubicBezTo>
                      <a:cubicBezTo>
                        <a:pt x="2786661" y="5821"/>
                        <a:pt x="2752085" y="1916"/>
                        <a:pt x="2723129" y="17728"/>
                      </a:cubicBezTo>
                      <a:cubicBezTo>
                        <a:pt x="2699221" y="30777"/>
                        <a:pt x="2679981" y="62400"/>
                        <a:pt x="2690553" y="90784"/>
                      </a:cubicBezTo>
                      <a:lnTo>
                        <a:pt x="2683981" y="93642"/>
                      </a:lnTo>
                      <a:cubicBezTo>
                        <a:pt x="2670741" y="66686"/>
                        <a:pt x="2638261" y="49827"/>
                        <a:pt x="2608543" y="54494"/>
                      </a:cubicBezTo>
                      <a:cubicBezTo>
                        <a:pt x="2578158" y="59257"/>
                        <a:pt x="2551964" y="85450"/>
                        <a:pt x="2547488" y="115454"/>
                      </a:cubicBezTo>
                      <a:lnTo>
                        <a:pt x="2546250" y="124122"/>
                      </a:lnTo>
                      <a:lnTo>
                        <a:pt x="2541106" y="117073"/>
                      </a:lnTo>
                      <a:cubicBezTo>
                        <a:pt x="2490243" y="47160"/>
                        <a:pt x="2396231" y="13537"/>
                        <a:pt x="2312601" y="35444"/>
                      </a:cubicBezTo>
                      <a:cubicBezTo>
                        <a:pt x="2228972" y="57256"/>
                        <a:pt x="2163345" y="132504"/>
                        <a:pt x="2153153" y="218419"/>
                      </a:cubicBezTo>
                      <a:lnTo>
                        <a:pt x="2152391" y="225087"/>
                      </a:lnTo>
                      <a:lnTo>
                        <a:pt x="2147343" y="220801"/>
                      </a:lnTo>
                      <a:cubicBezTo>
                        <a:pt x="2101623" y="181843"/>
                        <a:pt x="2031614" y="172318"/>
                        <a:pt x="1977131" y="197655"/>
                      </a:cubicBezTo>
                      <a:cubicBezTo>
                        <a:pt x="1922648" y="222991"/>
                        <a:pt x="1884833" y="282713"/>
                        <a:pt x="1885215" y="342816"/>
                      </a:cubicBezTo>
                      <a:lnTo>
                        <a:pt x="1885215" y="346626"/>
                      </a:lnTo>
                      <a:lnTo>
                        <a:pt x="1881500" y="346435"/>
                      </a:lnTo>
                      <a:cubicBezTo>
                        <a:pt x="1831875" y="344054"/>
                        <a:pt x="1782535" y="379868"/>
                        <a:pt x="1769295" y="427684"/>
                      </a:cubicBezTo>
                      <a:cubicBezTo>
                        <a:pt x="1755960" y="475594"/>
                        <a:pt x="1779868" y="531601"/>
                        <a:pt x="1823588" y="555223"/>
                      </a:cubicBezTo>
                      <a:lnTo>
                        <a:pt x="1831779" y="559605"/>
                      </a:lnTo>
                      <a:lnTo>
                        <a:pt x="1822731" y="561796"/>
                      </a:lnTo>
                      <a:cubicBezTo>
                        <a:pt x="1765581" y="575702"/>
                        <a:pt x="1720527" y="630471"/>
                        <a:pt x="1717860" y="689145"/>
                      </a:cubicBezTo>
                      <a:cubicBezTo>
                        <a:pt x="1715193" y="747819"/>
                        <a:pt x="1755103" y="806493"/>
                        <a:pt x="1810634" y="825543"/>
                      </a:cubicBezTo>
                      <a:lnTo>
                        <a:pt x="1819206" y="828496"/>
                      </a:lnTo>
                      <a:lnTo>
                        <a:pt x="1810920" y="832211"/>
                      </a:lnTo>
                      <a:cubicBezTo>
                        <a:pt x="1762342" y="853928"/>
                        <a:pt x="1733005" y="913745"/>
                        <a:pt x="1745578" y="965465"/>
                      </a:cubicBezTo>
                      <a:cubicBezTo>
                        <a:pt x="1758056" y="1017186"/>
                        <a:pt x="1811491" y="1056905"/>
                        <a:pt x="1864641" y="1054048"/>
                      </a:cubicBezTo>
                      <a:lnTo>
                        <a:pt x="1873689" y="1053571"/>
                      </a:lnTo>
                      <a:lnTo>
                        <a:pt x="1867403" y="1060144"/>
                      </a:lnTo>
                      <a:cubicBezTo>
                        <a:pt x="1833303" y="1095482"/>
                        <a:pt x="1822159" y="1149965"/>
                        <a:pt x="1839685" y="1195875"/>
                      </a:cubicBezTo>
                      <a:cubicBezTo>
                        <a:pt x="1856925" y="1241024"/>
                        <a:pt x="1902550" y="1275028"/>
                        <a:pt x="1950746" y="1278647"/>
                      </a:cubicBezTo>
                      <a:lnTo>
                        <a:pt x="1960843" y="1279409"/>
                      </a:lnTo>
                      <a:lnTo>
                        <a:pt x="1952461" y="1285124"/>
                      </a:lnTo>
                      <a:cubicBezTo>
                        <a:pt x="1914837" y="1310937"/>
                        <a:pt x="1899883" y="1365706"/>
                        <a:pt x="1918933" y="1407044"/>
                      </a:cubicBezTo>
                      <a:cubicBezTo>
                        <a:pt x="1937983" y="1448478"/>
                        <a:pt x="1989323" y="1472481"/>
                        <a:pt x="2033424" y="1460670"/>
                      </a:cubicBezTo>
                      <a:lnTo>
                        <a:pt x="2057712" y="1454098"/>
                      </a:lnTo>
                      <a:lnTo>
                        <a:pt x="2036281" y="1467147"/>
                      </a:lnTo>
                      <a:cubicBezTo>
                        <a:pt x="1988942" y="1495912"/>
                        <a:pt x="1963415" y="1556015"/>
                        <a:pt x="1975702" y="1610022"/>
                      </a:cubicBezTo>
                      <a:cubicBezTo>
                        <a:pt x="1987989" y="1664029"/>
                        <a:pt x="2036948" y="1707177"/>
                        <a:pt x="2092098" y="1712606"/>
                      </a:cubicBezTo>
                      <a:lnTo>
                        <a:pt x="2108862" y="1714225"/>
                      </a:lnTo>
                      <a:lnTo>
                        <a:pt x="2092860" y="1719559"/>
                      </a:lnTo>
                      <a:cubicBezTo>
                        <a:pt x="2042853" y="1736133"/>
                        <a:pt x="2008849" y="1790140"/>
                        <a:pt x="2015612" y="1842432"/>
                      </a:cubicBezTo>
                      <a:cubicBezTo>
                        <a:pt x="2022279" y="1894724"/>
                        <a:pt x="2068761" y="1938349"/>
                        <a:pt x="2121339" y="1941873"/>
                      </a:cubicBezTo>
                      <a:lnTo>
                        <a:pt x="2121149" y="1949017"/>
                      </a:lnTo>
                      <a:cubicBezTo>
                        <a:pt x="2073810" y="1949493"/>
                        <a:pt x="2027232" y="1979973"/>
                        <a:pt x="2007992" y="2023312"/>
                      </a:cubicBezTo>
                      <a:cubicBezTo>
                        <a:pt x="1988751" y="2066555"/>
                        <a:pt x="1997133" y="2121610"/>
                        <a:pt x="2028566" y="2157138"/>
                      </a:cubicBezTo>
                      <a:lnTo>
                        <a:pt x="2032566" y="2161615"/>
                      </a:lnTo>
                      <a:lnTo>
                        <a:pt x="2026661" y="2162948"/>
                      </a:lnTo>
                      <a:cubicBezTo>
                        <a:pt x="1991133" y="2171045"/>
                        <a:pt x="1963700" y="2206001"/>
                        <a:pt x="1964367" y="2242482"/>
                      </a:cubicBezTo>
                      <a:cubicBezTo>
                        <a:pt x="1965034" y="2278963"/>
                        <a:pt x="1993514" y="2312967"/>
                        <a:pt x="2029328" y="2319825"/>
                      </a:cubicBezTo>
                      <a:lnTo>
                        <a:pt x="2028185" y="2326873"/>
                      </a:lnTo>
                      <a:cubicBezTo>
                        <a:pt x="2007801" y="2324302"/>
                        <a:pt x="1986084" y="2331350"/>
                        <a:pt x="1968654" y="2346209"/>
                      </a:cubicBezTo>
                      <a:cubicBezTo>
                        <a:pt x="1951223" y="2361068"/>
                        <a:pt x="1940936" y="2381356"/>
                        <a:pt x="1940364" y="2401931"/>
                      </a:cubicBezTo>
                      <a:cubicBezTo>
                        <a:pt x="1939793" y="2422505"/>
                        <a:pt x="1948841" y="2443460"/>
                        <a:pt x="1965225" y="2459271"/>
                      </a:cubicBezTo>
                      <a:cubicBezTo>
                        <a:pt x="1981608" y="2475178"/>
                        <a:pt x="2002944" y="2483464"/>
                        <a:pt x="2023422" y="2482131"/>
                      </a:cubicBezTo>
                      <a:lnTo>
                        <a:pt x="2024184" y="2489275"/>
                      </a:lnTo>
                      <a:cubicBezTo>
                        <a:pt x="1999419" y="2492704"/>
                        <a:pt x="1976654" y="2509563"/>
                        <a:pt x="1963320" y="2534519"/>
                      </a:cubicBezTo>
                      <a:cubicBezTo>
                        <a:pt x="1949889" y="2559474"/>
                        <a:pt x="1948365" y="2587763"/>
                        <a:pt x="1959224" y="2610242"/>
                      </a:cubicBezTo>
                      <a:lnTo>
                        <a:pt x="1962177" y="2616338"/>
                      </a:lnTo>
                      <a:lnTo>
                        <a:pt x="1955509" y="2615290"/>
                      </a:lnTo>
                      <a:cubicBezTo>
                        <a:pt x="1947508" y="2614148"/>
                        <a:pt x="1937126" y="2619005"/>
                        <a:pt x="1928744" y="2628245"/>
                      </a:cubicBezTo>
                      <a:cubicBezTo>
                        <a:pt x="1919504" y="2638341"/>
                        <a:pt x="1914933" y="2650628"/>
                        <a:pt x="1917123" y="2659487"/>
                      </a:cubicBezTo>
                      <a:lnTo>
                        <a:pt x="1918647" y="2665868"/>
                      </a:lnTo>
                      <a:lnTo>
                        <a:pt x="1912456" y="2663773"/>
                      </a:lnTo>
                      <a:cubicBezTo>
                        <a:pt x="1886358" y="2654819"/>
                        <a:pt x="1855592" y="2660248"/>
                        <a:pt x="1830065" y="2678346"/>
                      </a:cubicBezTo>
                      <a:cubicBezTo>
                        <a:pt x="1804538" y="2696444"/>
                        <a:pt x="1789298" y="2723780"/>
                        <a:pt x="1789107" y="2751307"/>
                      </a:cubicBezTo>
                      <a:lnTo>
                        <a:pt x="1789107" y="2758070"/>
                      </a:lnTo>
                      <a:lnTo>
                        <a:pt x="1783583" y="2754260"/>
                      </a:lnTo>
                      <a:cubicBezTo>
                        <a:pt x="1761866" y="2739401"/>
                        <a:pt x="1733195" y="2734353"/>
                        <a:pt x="1704811" y="2740449"/>
                      </a:cubicBezTo>
                      <a:cubicBezTo>
                        <a:pt x="1676427" y="2746545"/>
                        <a:pt x="1652328" y="2762833"/>
                        <a:pt x="1638517" y="2785217"/>
                      </a:cubicBezTo>
                      <a:lnTo>
                        <a:pt x="1637088" y="2787598"/>
                      </a:lnTo>
                      <a:lnTo>
                        <a:pt x="1634421" y="2786836"/>
                      </a:lnTo>
                      <a:cubicBezTo>
                        <a:pt x="1550696" y="2762071"/>
                        <a:pt x="1452399" y="2799028"/>
                        <a:pt x="1405821" y="2872942"/>
                      </a:cubicBezTo>
                      <a:lnTo>
                        <a:pt x="1403631" y="2876371"/>
                      </a:lnTo>
                      <a:lnTo>
                        <a:pt x="1400487" y="2873799"/>
                      </a:lnTo>
                      <a:cubicBezTo>
                        <a:pt x="1351148" y="2833413"/>
                        <a:pt x="1271138" y="2840081"/>
                        <a:pt x="1229133" y="2888087"/>
                      </a:cubicBezTo>
                      <a:lnTo>
                        <a:pt x="1226942" y="2890563"/>
                      </a:lnTo>
                      <a:lnTo>
                        <a:pt x="1224275" y="2888563"/>
                      </a:lnTo>
                      <a:cubicBezTo>
                        <a:pt x="1198653" y="2869608"/>
                        <a:pt x="1164077" y="2862179"/>
                        <a:pt x="1129406" y="2868179"/>
                      </a:cubicBezTo>
                      <a:cubicBezTo>
                        <a:pt x="1094830" y="2874180"/>
                        <a:pt x="1064731" y="2892754"/>
                        <a:pt x="1046919" y="2919233"/>
                      </a:cubicBezTo>
                      <a:lnTo>
                        <a:pt x="1045110" y="2921900"/>
                      </a:lnTo>
                      <a:lnTo>
                        <a:pt x="1042252" y="2920376"/>
                      </a:lnTo>
                      <a:cubicBezTo>
                        <a:pt x="1003485" y="2899517"/>
                        <a:pt x="955098" y="2897993"/>
                        <a:pt x="909378" y="2916376"/>
                      </a:cubicBezTo>
                      <a:cubicBezTo>
                        <a:pt x="863753" y="2934759"/>
                        <a:pt x="829749" y="2969335"/>
                        <a:pt x="816224" y="3011245"/>
                      </a:cubicBezTo>
                      <a:lnTo>
                        <a:pt x="814700" y="3015817"/>
                      </a:lnTo>
                      <a:lnTo>
                        <a:pt x="810699" y="3013055"/>
                      </a:lnTo>
                      <a:cubicBezTo>
                        <a:pt x="752501" y="2972478"/>
                        <a:pt x="677063" y="2960000"/>
                        <a:pt x="608960" y="2979812"/>
                      </a:cubicBezTo>
                      <a:cubicBezTo>
                        <a:pt x="540856" y="2999529"/>
                        <a:pt x="483706" y="3050393"/>
                        <a:pt x="456179" y="3115734"/>
                      </a:cubicBezTo>
                      <a:lnTo>
                        <a:pt x="454845" y="3118782"/>
                      </a:lnTo>
                      <a:lnTo>
                        <a:pt x="451702" y="3117734"/>
                      </a:lnTo>
                      <a:cubicBezTo>
                        <a:pt x="404744" y="3101732"/>
                        <a:pt x="350642" y="3110114"/>
                        <a:pt x="310732" y="3139547"/>
                      </a:cubicBezTo>
                      <a:cubicBezTo>
                        <a:pt x="270727" y="3168979"/>
                        <a:pt x="246819" y="3218128"/>
                        <a:pt x="248153" y="3267753"/>
                      </a:cubicBezTo>
                      <a:lnTo>
                        <a:pt x="248248" y="3270230"/>
                      </a:lnTo>
                      <a:lnTo>
                        <a:pt x="245962" y="3271182"/>
                      </a:lnTo>
                      <a:cubicBezTo>
                        <a:pt x="188431" y="3293947"/>
                        <a:pt x="140711" y="3343191"/>
                        <a:pt x="115088" y="3406247"/>
                      </a:cubicBezTo>
                      <a:cubicBezTo>
                        <a:pt x="89466" y="3469302"/>
                        <a:pt x="89276" y="3537882"/>
                        <a:pt x="114612" y="3594270"/>
                      </a:cubicBezTo>
                      <a:lnTo>
                        <a:pt x="116708" y="3599032"/>
                      </a:lnTo>
                      <a:lnTo>
                        <a:pt x="111469" y="3599318"/>
                      </a:lnTo>
                      <a:cubicBezTo>
                        <a:pt x="54319" y="3602366"/>
                        <a:pt x="5360" y="3655135"/>
                        <a:pt x="6694" y="3712380"/>
                      </a:cubicBezTo>
                      <a:cubicBezTo>
                        <a:pt x="7932" y="3769530"/>
                        <a:pt x="59272" y="3820108"/>
                        <a:pt x="116517" y="3820584"/>
                      </a:cubicBezTo>
                      <a:lnTo>
                        <a:pt x="116708" y="3827728"/>
                      </a:lnTo>
                      <a:cubicBezTo>
                        <a:pt x="69083" y="3830109"/>
                        <a:pt x="31173" y="3882115"/>
                        <a:pt x="26982" y="3927359"/>
                      </a:cubicBezTo>
                      <a:cubicBezTo>
                        <a:pt x="22601" y="3974032"/>
                        <a:pt x="56224" y="4020895"/>
                        <a:pt x="101753" y="4031848"/>
                      </a:cubicBezTo>
                      <a:lnTo>
                        <a:pt x="132233" y="4039183"/>
                      </a:lnTo>
                      <a:lnTo>
                        <a:pt x="100896" y="4038897"/>
                      </a:lnTo>
                      <a:cubicBezTo>
                        <a:pt x="80513" y="4038897"/>
                        <a:pt x="60415" y="4047660"/>
                        <a:pt x="44889" y="4063472"/>
                      </a:cubicBezTo>
                      <a:cubicBezTo>
                        <a:pt x="29363" y="4079283"/>
                        <a:pt x="20791" y="4099857"/>
                        <a:pt x="21267" y="4119955"/>
                      </a:cubicBezTo>
                      <a:cubicBezTo>
                        <a:pt x="21743" y="4140053"/>
                        <a:pt x="31459" y="4160150"/>
                        <a:pt x="47842" y="4175105"/>
                      </a:cubicBezTo>
                      <a:cubicBezTo>
                        <a:pt x="64130" y="4190059"/>
                        <a:pt x="84989" y="4197965"/>
                        <a:pt x="105087" y="4196726"/>
                      </a:cubicBezTo>
                      <a:lnTo>
                        <a:pt x="137948" y="4194726"/>
                      </a:lnTo>
                      <a:lnTo>
                        <a:pt x="106325" y="4203775"/>
                      </a:lnTo>
                      <a:cubicBezTo>
                        <a:pt x="78131" y="4211776"/>
                        <a:pt x="58319" y="4243018"/>
                        <a:pt x="63177" y="4271974"/>
                      </a:cubicBezTo>
                      <a:cubicBezTo>
                        <a:pt x="68035" y="4300930"/>
                        <a:pt x="97277" y="4324076"/>
                        <a:pt x="126137" y="4322456"/>
                      </a:cubicBezTo>
                      <a:lnTo>
                        <a:pt x="144425" y="4321504"/>
                      </a:lnTo>
                      <a:lnTo>
                        <a:pt x="127852" y="4329314"/>
                      </a:lnTo>
                      <a:cubicBezTo>
                        <a:pt x="101087" y="4341792"/>
                        <a:pt x="86894" y="4375987"/>
                        <a:pt x="96705" y="4403800"/>
                      </a:cubicBezTo>
                      <a:cubicBezTo>
                        <a:pt x="106611" y="4431613"/>
                        <a:pt x="139091" y="4449139"/>
                        <a:pt x="167762" y="4441995"/>
                      </a:cubicBezTo>
                      <a:lnTo>
                        <a:pt x="178811" y="4439233"/>
                      </a:lnTo>
                      <a:lnTo>
                        <a:pt x="171286" y="4447805"/>
                      </a:lnTo>
                      <a:cubicBezTo>
                        <a:pt x="138139" y="4485619"/>
                        <a:pt x="138901" y="4548770"/>
                        <a:pt x="172905" y="4585823"/>
                      </a:cubicBezTo>
                      <a:cubicBezTo>
                        <a:pt x="206909" y="4622875"/>
                        <a:pt x="269774" y="4628876"/>
                        <a:pt x="310256" y="4599063"/>
                      </a:cubicBezTo>
                      <a:lnTo>
                        <a:pt x="315971" y="4595252"/>
                      </a:ln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863" name="Google Shape;863;p7"/>
              <p:cNvSpPr/>
              <p:nvPr/>
            </p:nvSpPr>
            <p:spPr>
              <a:xfrm>
                <a:off x="8348785" y="2183210"/>
                <a:ext cx="249745" cy="146018"/>
              </a:xfrm>
              <a:custGeom>
                <a:avLst/>
                <a:gdLst/>
                <a:ahLst/>
                <a:cxnLst/>
                <a:rect l="l" t="t" r="r" b="b"/>
                <a:pathLst>
                  <a:path w="249745" h="146018" extrusionOk="0">
                    <a:moveTo>
                      <a:pt x="200882" y="146018"/>
                    </a:moveTo>
                    <a:cubicBezTo>
                      <a:pt x="186880" y="146018"/>
                      <a:pt x="172879" y="141923"/>
                      <a:pt x="161449" y="133350"/>
                    </a:cubicBezTo>
                    <a:cubicBezTo>
                      <a:pt x="139446" y="116967"/>
                      <a:pt x="130112" y="86868"/>
                      <a:pt x="137255" y="60770"/>
                    </a:cubicBezTo>
                    <a:cubicBezTo>
                      <a:pt x="114871" y="76772"/>
                      <a:pt x="84868" y="81725"/>
                      <a:pt x="58579" y="72866"/>
                    </a:cubicBezTo>
                    <a:cubicBezTo>
                      <a:pt x="27432" y="62389"/>
                      <a:pt x="3905" y="33433"/>
                      <a:pt x="0" y="857"/>
                    </a:cubicBezTo>
                    <a:lnTo>
                      <a:pt x="7049" y="0"/>
                    </a:lnTo>
                    <a:cubicBezTo>
                      <a:pt x="10668" y="29909"/>
                      <a:pt x="32195" y="56483"/>
                      <a:pt x="60770" y="66104"/>
                    </a:cubicBezTo>
                    <a:cubicBezTo>
                      <a:pt x="89345" y="75724"/>
                      <a:pt x="122587" y="67628"/>
                      <a:pt x="143542" y="46006"/>
                    </a:cubicBezTo>
                    <a:lnTo>
                      <a:pt x="162878" y="26003"/>
                    </a:lnTo>
                    <a:lnTo>
                      <a:pt x="149257" y="50197"/>
                    </a:lnTo>
                    <a:cubicBezTo>
                      <a:pt x="135255" y="75152"/>
                      <a:pt x="142780" y="110585"/>
                      <a:pt x="165735" y="127540"/>
                    </a:cubicBezTo>
                    <a:cubicBezTo>
                      <a:pt x="188690" y="144590"/>
                      <a:pt x="224790" y="141542"/>
                      <a:pt x="244602" y="120872"/>
                    </a:cubicBezTo>
                    <a:lnTo>
                      <a:pt x="249746" y="125825"/>
                    </a:lnTo>
                    <a:cubicBezTo>
                      <a:pt x="236982" y="139160"/>
                      <a:pt x="218980" y="146018"/>
                      <a:pt x="200882" y="146018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4" name="Google Shape;864;p7"/>
              <p:cNvSpPr/>
              <p:nvPr/>
            </p:nvSpPr>
            <p:spPr>
              <a:xfrm>
                <a:off x="9077829" y="2151778"/>
                <a:ext cx="252443" cy="200977"/>
              </a:xfrm>
              <a:custGeom>
                <a:avLst/>
                <a:gdLst/>
                <a:ahLst/>
                <a:cxnLst/>
                <a:rect l="l" t="t" r="r" b="b"/>
                <a:pathLst>
                  <a:path w="252443" h="200977" extrusionOk="0">
                    <a:moveTo>
                      <a:pt x="59531" y="200977"/>
                    </a:moveTo>
                    <a:cubicBezTo>
                      <a:pt x="46863" y="200977"/>
                      <a:pt x="34099" y="196405"/>
                      <a:pt x="23050" y="187738"/>
                    </a:cubicBezTo>
                    <a:cubicBezTo>
                      <a:pt x="8668" y="176498"/>
                      <a:pt x="190" y="160496"/>
                      <a:pt x="0" y="144018"/>
                    </a:cubicBezTo>
                    <a:lnTo>
                      <a:pt x="7144" y="143923"/>
                    </a:lnTo>
                    <a:cubicBezTo>
                      <a:pt x="7334" y="158020"/>
                      <a:pt x="14954" y="172307"/>
                      <a:pt x="27432" y="182118"/>
                    </a:cubicBezTo>
                    <a:cubicBezTo>
                      <a:pt x="39910" y="191929"/>
                      <a:pt x="55626" y="195834"/>
                      <a:pt x="69342" y="192691"/>
                    </a:cubicBezTo>
                    <a:cubicBezTo>
                      <a:pt x="83058" y="189547"/>
                      <a:pt x="95440" y="179070"/>
                      <a:pt x="102394" y="164782"/>
                    </a:cubicBezTo>
                    <a:cubicBezTo>
                      <a:pt x="109347" y="150495"/>
                      <a:pt x="109919" y="134302"/>
                      <a:pt x="103918" y="121539"/>
                    </a:cubicBezTo>
                    <a:lnTo>
                      <a:pt x="92392" y="96964"/>
                    </a:lnTo>
                    <a:lnTo>
                      <a:pt x="109919" y="117729"/>
                    </a:lnTo>
                    <a:cubicBezTo>
                      <a:pt x="122777" y="132969"/>
                      <a:pt x="148209" y="136207"/>
                      <a:pt x="164402" y="124682"/>
                    </a:cubicBezTo>
                    <a:cubicBezTo>
                      <a:pt x="180594" y="113157"/>
                      <a:pt x="185928" y="88011"/>
                      <a:pt x="175736" y="70866"/>
                    </a:cubicBezTo>
                    <a:lnTo>
                      <a:pt x="171736" y="64198"/>
                    </a:lnTo>
                    <a:lnTo>
                      <a:pt x="179356" y="65437"/>
                    </a:lnTo>
                    <a:cubicBezTo>
                      <a:pt x="195834" y="68199"/>
                      <a:pt x="213646" y="61913"/>
                      <a:pt x="227171" y="48577"/>
                    </a:cubicBezTo>
                    <a:cubicBezTo>
                      <a:pt x="240697" y="35242"/>
                      <a:pt x="247269" y="17526"/>
                      <a:pt x="244792" y="1048"/>
                    </a:cubicBezTo>
                    <a:lnTo>
                      <a:pt x="251841" y="0"/>
                    </a:lnTo>
                    <a:cubicBezTo>
                      <a:pt x="254698" y="18764"/>
                      <a:pt x="247269" y="38862"/>
                      <a:pt x="232124" y="53721"/>
                    </a:cubicBezTo>
                    <a:cubicBezTo>
                      <a:pt x="218789" y="66865"/>
                      <a:pt x="201549" y="73914"/>
                      <a:pt x="184690" y="73152"/>
                    </a:cubicBezTo>
                    <a:cubicBezTo>
                      <a:pt x="192596" y="92964"/>
                      <a:pt x="186023" y="117824"/>
                      <a:pt x="168402" y="130397"/>
                    </a:cubicBezTo>
                    <a:cubicBezTo>
                      <a:pt x="152590" y="141637"/>
                      <a:pt x="130302" y="141256"/>
                      <a:pt x="114205" y="130969"/>
                    </a:cubicBezTo>
                    <a:cubicBezTo>
                      <a:pt x="116396" y="142875"/>
                      <a:pt x="114490" y="155734"/>
                      <a:pt x="108680" y="167830"/>
                    </a:cubicBezTo>
                    <a:cubicBezTo>
                      <a:pt x="100679" y="184309"/>
                      <a:pt x="86868" y="195834"/>
                      <a:pt x="70771" y="199549"/>
                    </a:cubicBezTo>
                    <a:cubicBezTo>
                      <a:pt x="67246" y="200596"/>
                      <a:pt x="63437" y="200977"/>
                      <a:pt x="59531" y="200977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5" name="Google Shape;865;p7"/>
              <p:cNvSpPr/>
              <p:nvPr/>
            </p:nvSpPr>
            <p:spPr>
              <a:xfrm>
                <a:off x="8459787" y="2771760"/>
                <a:ext cx="213229" cy="129540"/>
              </a:xfrm>
              <a:custGeom>
                <a:avLst/>
                <a:gdLst/>
                <a:ahLst/>
                <a:cxnLst/>
                <a:rect l="l" t="t" r="r" b="b"/>
                <a:pathLst>
                  <a:path w="213229" h="129540" extrusionOk="0">
                    <a:moveTo>
                      <a:pt x="161509" y="129540"/>
                    </a:moveTo>
                    <a:cubicBezTo>
                      <a:pt x="159413" y="129540"/>
                      <a:pt x="157413" y="129445"/>
                      <a:pt x="155317" y="129159"/>
                    </a:cubicBezTo>
                    <a:cubicBezTo>
                      <a:pt x="133886" y="126587"/>
                      <a:pt x="114741" y="110585"/>
                      <a:pt x="107883" y="90202"/>
                    </a:cubicBezTo>
                    <a:cubicBezTo>
                      <a:pt x="83404" y="107633"/>
                      <a:pt x="46828" y="106775"/>
                      <a:pt x="23682" y="87344"/>
                    </a:cubicBezTo>
                    <a:cubicBezTo>
                      <a:pt x="-797" y="66675"/>
                      <a:pt x="-7370" y="27527"/>
                      <a:pt x="9013" y="0"/>
                    </a:cubicBezTo>
                    <a:lnTo>
                      <a:pt x="15109" y="3620"/>
                    </a:lnTo>
                    <a:cubicBezTo>
                      <a:pt x="346" y="28289"/>
                      <a:pt x="6251" y="63341"/>
                      <a:pt x="28254" y="81820"/>
                    </a:cubicBezTo>
                    <a:cubicBezTo>
                      <a:pt x="50257" y="100298"/>
                      <a:pt x="85785" y="100108"/>
                      <a:pt x="107502" y="81343"/>
                    </a:cubicBezTo>
                    <a:lnTo>
                      <a:pt x="112074" y="77438"/>
                    </a:lnTo>
                    <a:lnTo>
                      <a:pt x="113407" y="83249"/>
                    </a:lnTo>
                    <a:cubicBezTo>
                      <a:pt x="117789" y="103251"/>
                      <a:pt x="135791" y="119539"/>
                      <a:pt x="156175" y="121920"/>
                    </a:cubicBezTo>
                    <a:cubicBezTo>
                      <a:pt x="176463" y="124301"/>
                      <a:pt x="197799" y="112776"/>
                      <a:pt x="206848" y="94393"/>
                    </a:cubicBezTo>
                    <a:lnTo>
                      <a:pt x="213229" y="97536"/>
                    </a:lnTo>
                    <a:cubicBezTo>
                      <a:pt x="203895" y="116872"/>
                      <a:pt x="182749" y="129540"/>
                      <a:pt x="161509" y="129540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6" name="Google Shape;866;p7"/>
              <p:cNvSpPr/>
              <p:nvPr/>
            </p:nvSpPr>
            <p:spPr>
              <a:xfrm>
                <a:off x="9053771" y="2998455"/>
                <a:ext cx="404631" cy="201834"/>
              </a:xfrm>
              <a:custGeom>
                <a:avLst/>
                <a:gdLst/>
                <a:ahLst/>
                <a:cxnLst/>
                <a:rect l="l" t="t" r="r" b="b"/>
                <a:pathLst>
                  <a:path w="404631" h="201834" extrusionOk="0">
                    <a:moveTo>
                      <a:pt x="163599" y="201835"/>
                    </a:moveTo>
                    <a:cubicBezTo>
                      <a:pt x="149407" y="201835"/>
                      <a:pt x="135024" y="195358"/>
                      <a:pt x="124071" y="183833"/>
                    </a:cubicBezTo>
                    <a:cubicBezTo>
                      <a:pt x="117117" y="176498"/>
                      <a:pt x="112260" y="167926"/>
                      <a:pt x="109783" y="159068"/>
                    </a:cubicBezTo>
                    <a:cubicBezTo>
                      <a:pt x="104639" y="168783"/>
                      <a:pt x="96448" y="177260"/>
                      <a:pt x="85875" y="183452"/>
                    </a:cubicBezTo>
                    <a:cubicBezTo>
                      <a:pt x="68159" y="193834"/>
                      <a:pt x="47775" y="195358"/>
                      <a:pt x="31297" y="187357"/>
                    </a:cubicBezTo>
                    <a:cubicBezTo>
                      <a:pt x="14914" y="179451"/>
                      <a:pt x="3484" y="162496"/>
                      <a:pt x="627" y="142113"/>
                    </a:cubicBezTo>
                    <a:cubicBezTo>
                      <a:pt x="-2136" y="121729"/>
                      <a:pt x="4341" y="102299"/>
                      <a:pt x="17962" y="90297"/>
                    </a:cubicBezTo>
                    <a:lnTo>
                      <a:pt x="22724" y="95631"/>
                    </a:lnTo>
                    <a:cubicBezTo>
                      <a:pt x="10818" y="106109"/>
                      <a:pt x="5294" y="123158"/>
                      <a:pt x="7770" y="141161"/>
                    </a:cubicBezTo>
                    <a:cubicBezTo>
                      <a:pt x="10247" y="159163"/>
                      <a:pt x="20248" y="174022"/>
                      <a:pt x="34440" y="180975"/>
                    </a:cubicBezTo>
                    <a:cubicBezTo>
                      <a:pt x="48632" y="187928"/>
                      <a:pt x="66539" y="186500"/>
                      <a:pt x="82256" y="177260"/>
                    </a:cubicBezTo>
                    <a:cubicBezTo>
                      <a:pt x="96067" y="169164"/>
                      <a:pt x="105306" y="156686"/>
                      <a:pt x="107973" y="143066"/>
                    </a:cubicBezTo>
                    <a:cubicBezTo>
                      <a:pt x="108069" y="140970"/>
                      <a:pt x="108354" y="138875"/>
                      <a:pt x="108735" y="136875"/>
                    </a:cubicBezTo>
                    <a:lnTo>
                      <a:pt x="115784" y="137732"/>
                    </a:lnTo>
                    <a:cubicBezTo>
                      <a:pt x="115688" y="139827"/>
                      <a:pt x="115403" y="141827"/>
                      <a:pt x="115022" y="143923"/>
                    </a:cubicBezTo>
                    <a:cubicBezTo>
                      <a:pt x="114450" y="156115"/>
                      <a:pt x="119498" y="168878"/>
                      <a:pt x="129119" y="178879"/>
                    </a:cubicBezTo>
                    <a:cubicBezTo>
                      <a:pt x="140263" y="190500"/>
                      <a:pt x="155122" y="196310"/>
                      <a:pt x="169124" y="194215"/>
                    </a:cubicBezTo>
                    <a:cubicBezTo>
                      <a:pt x="183030" y="192215"/>
                      <a:pt x="195698" y="182404"/>
                      <a:pt x="203033" y="168116"/>
                    </a:cubicBezTo>
                    <a:cubicBezTo>
                      <a:pt x="209891" y="154686"/>
                      <a:pt x="210653" y="139827"/>
                      <a:pt x="205414" y="127826"/>
                    </a:cubicBezTo>
                    <a:cubicBezTo>
                      <a:pt x="204938" y="126968"/>
                      <a:pt x="204462" y="126016"/>
                      <a:pt x="204080" y="125063"/>
                    </a:cubicBezTo>
                    <a:lnTo>
                      <a:pt x="210557" y="122015"/>
                    </a:lnTo>
                    <a:cubicBezTo>
                      <a:pt x="211034" y="122873"/>
                      <a:pt x="211415" y="123825"/>
                      <a:pt x="211891" y="124682"/>
                    </a:cubicBezTo>
                    <a:cubicBezTo>
                      <a:pt x="216082" y="132493"/>
                      <a:pt x="223512" y="138779"/>
                      <a:pt x="232655" y="142304"/>
                    </a:cubicBezTo>
                    <a:cubicBezTo>
                      <a:pt x="242752" y="146113"/>
                      <a:pt x="253515" y="145923"/>
                      <a:pt x="262373" y="141732"/>
                    </a:cubicBezTo>
                    <a:cubicBezTo>
                      <a:pt x="271137" y="137541"/>
                      <a:pt x="278280" y="129350"/>
                      <a:pt x="281709" y="119158"/>
                    </a:cubicBezTo>
                    <a:cubicBezTo>
                      <a:pt x="285233" y="108966"/>
                      <a:pt x="284662" y="98108"/>
                      <a:pt x="280280" y="89440"/>
                    </a:cubicBezTo>
                    <a:lnTo>
                      <a:pt x="286567" y="86106"/>
                    </a:lnTo>
                    <a:cubicBezTo>
                      <a:pt x="296187" y="103442"/>
                      <a:pt x="321047" y="110871"/>
                      <a:pt x="338669" y="101822"/>
                    </a:cubicBezTo>
                    <a:cubicBezTo>
                      <a:pt x="356290" y="92774"/>
                      <a:pt x="364577" y="68199"/>
                      <a:pt x="356004" y="50292"/>
                    </a:cubicBezTo>
                    <a:lnTo>
                      <a:pt x="353813" y="45720"/>
                    </a:lnTo>
                    <a:lnTo>
                      <a:pt x="358862" y="45244"/>
                    </a:lnTo>
                    <a:cubicBezTo>
                      <a:pt x="380483" y="43053"/>
                      <a:pt x="398486" y="22098"/>
                      <a:pt x="397438" y="381"/>
                    </a:cubicBezTo>
                    <a:lnTo>
                      <a:pt x="404582" y="0"/>
                    </a:lnTo>
                    <a:cubicBezTo>
                      <a:pt x="405725" y="23717"/>
                      <a:pt x="387246" y="46673"/>
                      <a:pt x="364196" y="51530"/>
                    </a:cubicBezTo>
                    <a:cubicBezTo>
                      <a:pt x="371339" y="72390"/>
                      <a:pt x="361624" y="97917"/>
                      <a:pt x="341907" y="108109"/>
                    </a:cubicBezTo>
                    <a:cubicBezTo>
                      <a:pt x="325715" y="116491"/>
                      <a:pt x="304950" y="113348"/>
                      <a:pt x="290948" y="102108"/>
                    </a:cubicBezTo>
                    <a:cubicBezTo>
                      <a:pt x="291425" y="108490"/>
                      <a:pt x="290568" y="115062"/>
                      <a:pt x="288377" y="121444"/>
                    </a:cubicBezTo>
                    <a:cubicBezTo>
                      <a:pt x="284281" y="133445"/>
                      <a:pt x="275804" y="143161"/>
                      <a:pt x="265326" y="148114"/>
                    </a:cubicBezTo>
                    <a:cubicBezTo>
                      <a:pt x="254754" y="153067"/>
                      <a:pt x="241895" y="153353"/>
                      <a:pt x="230084" y="148876"/>
                    </a:cubicBezTo>
                    <a:cubicBezTo>
                      <a:pt x="224750" y="146876"/>
                      <a:pt x="219987" y="144018"/>
                      <a:pt x="215796" y="140494"/>
                    </a:cubicBezTo>
                    <a:cubicBezTo>
                      <a:pt x="216558" y="150590"/>
                      <a:pt x="214463" y="161354"/>
                      <a:pt x="209414" y="171260"/>
                    </a:cubicBezTo>
                    <a:cubicBezTo>
                      <a:pt x="201032" y="187643"/>
                      <a:pt x="186364" y="198882"/>
                      <a:pt x="170171" y="201263"/>
                    </a:cubicBezTo>
                    <a:cubicBezTo>
                      <a:pt x="168076" y="201740"/>
                      <a:pt x="165790" y="201835"/>
                      <a:pt x="163599" y="201835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7" name="Google Shape;867;p7"/>
              <p:cNvSpPr/>
              <p:nvPr/>
            </p:nvSpPr>
            <p:spPr>
              <a:xfrm>
                <a:off x="8417895" y="3544714"/>
                <a:ext cx="353705" cy="182308"/>
              </a:xfrm>
              <a:custGeom>
                <a:avLst/>
                <a:gdLst/>
                <a:ahLst/>
                <a:cxnLst/>
                <a:rect l="l" t="t" r="r" b="b"/>
                <a:pathLst>
                  <a:path w="353705" h="182308" extrusionOk="0">
                    <a:moveTo>
                      <a:pt x="160062" y="182309"/>
                    </a:moveTo>
                    <a:cubicBezTo>
                      <a:pt x="147775" y="182309"/>
                      <a:pt x="135583" y="179261"/>
                      <a:pt x="124915" y="172879"/>
                    </a:cubicBezTo>
                    <a:cubicBezTo>
                      <a:pt x="100626" y="158401"/>
                      <a:pt x="87386" y="128683"/>
                      <a:pt x="91958" y="100965"/>
                    </a:cubicBezTo>
                    <a:cubicBezTo>
                      <a:pt x="66812" y="113919"/>
                      <a:pt x="32236" y="108013"/>
                      <a:pt x="13853" y="86106"/>
                    </a:cubicBezTo>
                    <a:cubicBezTo>
                      <a:pt x="-6435" y="61913"/>
                      <a:pt x="-4149" y="21717"/>
                      <a:pt x="18806" y="0"/>
                    </a:cubicBezTo>
                    <a:lnTo>
                      <a:pt x="23759" y="5144"/>
                    </a:lnTo>
                    <a:cubicBezTo>
                      <a:pt x="3471" y="24384"/>
                      <a:pt x="1471" y="60008"/>
                      <a:pt x="19378" y="81439"/>
                    </a:cubicBezTo>
                    <a:cubicBezTo>
                      <a:pt x="37380" y="102870"/>
                      <a:pt x="72813" y="107061"/>
                      <a:pt x="95292" y="90488"/>
                    </a:cubicBezTo>
                    <a:lnTo>
                      <a:pt x="104055" y="84011"/>
                    </a:lnTo>
                    <a:lnTo>
                      <a:pt x="100817" y="94393"/>
                    </a:lnTo>
                    <a:cubicBezTo>
                      <a:pt x="92625" y="120777"/>
                      <a:pt x="104912" y="152591"/>
                      <a:pt x="128630" y="166688"/>
                    </a:cubicBezTo>
                    <a:cubicBezTo>
                      <a:pt x="152347" y="180785"/>
                      <a:pt x="186161" y="176403"/>
                      <a:pt x="205401" y="156686"/>
                    </a:cubicBezTo>
                    <a:lnTo>
                      <a:pt x="206925" y="155162"/>
                    </a:lnTo>
                    <a:lnTo>
                      <a:pt x="209021" y="155829"/>
                    </a:lnTo>
                    <a:cubicBezTo>
                      <a:pt x="256360" y="170307"/>
                      <a:pt x="311319" y="158877"/>
                      <a:pt x="349038" y="126778"/>
                    </a:cubicBezTo>
                    <a:lnTo>
                      <a:pt x="353705" y="132207"/>
                    </a:lnTo>
                    <a:cubicBezTo>
                      <a:pt x="314748" y="165449"/>
                      <a:pt x="258170" y="177546"/>
                      <a:pt x="209021" y="163259"/>
                    </a:cubicBezTo>
                    <a:cubicBezTo>
                      <a:pt x="195781" y="175736"/>
                      <a:pt x="177874" y="182309"/>
                      <a:pt x="160062" y="182309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8" name="Google Shape;868;p7"/>
              <p:cNvSpPr/>
              <p:nvPr/>
            </p:nvSpPr>
            <p:spPr>
              <a:xfrm>
                <a:off x="8934043" y="4083162"/>
                <a:ext cx="220271" cy="187642"/>
              </a:xfrm>
              <a:custGeom>
                <a:avLst/>
                <a:gdLst/>
                <a:ahLst/>
                <a:cxnLst/>
                <a:rect l="l" t="t" r="r" b="b"/>
                <a:pathLst>
                  <a:path w="220271" h="187642" extrusionOk="0">
                    <a:moveTo>
                      <a:pt x="49393" y="187643"/>
                    </a:moveTo>
                    <a:cubicBezTo>
                      <a:pt x="44345" y="187643"/>
                      <a:pt x="39392" y="186880"/>
                      <a:pt x="34629" y="185261"/>
                    </a:cubicBezTo>
                    <a:cubicBezTo>
                      <a:pt x="17961" y="179546"/>
                      <a:pt x="5102" y="163735"/>
                      <a:pt x="1197" y="143923"/>
                    </a:cubicBezTo>
                    <a:cubicBezTo>
                      <a:pt x="-2709" y="124111"/>
                      <a:pt x="3102" y="104585"/>
                      <a:pt x="16341" y="92964"/>
                    </a:cubicBezTo>
                    <a:lnTo>
                      <a:pt x="21104" y="98298"/>
                    </a:lnTo>
                    <a:cubicBezTo>
                      <a:pt x="9769" y="108299"/>
                      <a:pt x="4816" y="125254"/>
                      <a:pt x="8245" y="142589"/>
                    </a:cubicBezTo>
                    <a:cubicBezTo>
                      <a:pt x="11674" y="159925"/>
                      <a:pt x="22723" y="173641"/>
                      <a:pt x="37011" y="178594"/>
                    </a:cubicBezTo>
                    <a:cubicBezTo>
                      <a:pt x="51393" y="183547"/>
                      <a:pt x="68538" y="179356"/>
                      <a:pt x="81778" y="167830"/>
                    </a:cubicBezTo>
                    <a:cubicBezTo>
                      <a:pt x="95113" y="156305"/>
                      <a:pt x="101590" y="139827"/>
                      <a:pt x="98732" y="124968"/>
                    </a:cubicBezTo>
                    <a:lnTo>
                      <a:pt x="97494" y="118491"/>
                    </a:lnTo>
                    <a:lnTo>
                      <a:pt x="122926" y="129064"/>
                    </a:lnTo>
                    <a:cubicBezTo>
                      <a:pt x="129498" y="131826"/>
                      <a:pt x="136737" y="131064"/>
                      <a:pt x="142643" y="127159"/>
                    </a:cubicBezTo>
                    <a:cubicBezTo>
                      <a:pt x="148548" y="123158"/>
                      <a:pt x="151977" y="116777"/>
                      <a:pt x="151977" y="109633"/>
                    </a:cubicBezTo>
                    <a:lnTo>
                      <a:pt x="151882" y="91250"/>
                    </a:lnTo>
                    <a:lnTo>
                      <a:pt x="162645" y="96012"/>
                    </a:lnTo>
                    <a:cubicBezTo>
                      <a:pt x="177409" y="102489"/>
                      <a:pt x="194364" y="97346"/>
                      <a:pt x="202174" y="83915"/>
                    </a:cubicBezTo>
                    <a:cubicBezTo>
                      <a:pt x="216842" y="58864"/>
                      <a:pt x="216842" y="26670"/>
                      <a:pt x="202269" y="3810"/>
                    </a:cubicBezTo>
                    <a:lnTo>
                      <a:pt x="208270" y="0"/>
                    </a:lnTo>
                    <a:cubicBezTo>
                      <a:pt x="224272" y="25051"/>
                      <a:pt x="224272" y="60198"/>
                      <a:pt x="208270" y="87535"/>
                    </a:cubicBezTo>
                    <a:cubicBezTo>
                      <a:pt x="198650" y="104108"/>
                      <a:pt x="177695" y="110585"/>
                      <a:pt x="159692" y="102584"/>
                    </a:cubicBezTo>
                    <a:lnTo>
                      <a:pt x="159026" y="102299"/>
                    </a:lnTo>
                    <a:lnTo>
                      <a:pt x="159026" y="109728"/>
                    </a:lnTo>
                    <a:cubicBezTo>
                      <a:pt x="159026" y="119158"/>
                      <a:pt x="154358" y="127921"/>
                      <a:pt x="146548" y="133160"/>
                    </a:cubicBezTo>
                    <a:cubicBezTo>
                      <a:pt x="138738" y="138398"/>
                      <a:pt x="128832" y="139351"/>
                      <a:pt x="120164" y="135731"/>
                    </a:cubicBezTo>
                    <a:lnTo>
                      <a:pt x="106448" y="130016"/>
                    </a:lnTo>
                    <a:cubicBezTo>
                      <a:pt x="107115" y="145542"/>
                      <a:pt x="99780" y="161639"/>
                      <a:pt x="86445" y="173260"/>
                    </a:cubicBezTo>
                    <a:cubicBezTo>
                      <a:pt x="75587" y="182594"/>
                      <a:pt x="62252" y="187643"/>
                      <a:pt x="49393" y="187643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9" name="Google Shape;869;p7"/>
              <p:cNvSpPr/>
              <p:nvPr/>
            </p:nvSpPr>
            <p:spPr>
              <a:xfrm>
                <a:off x="8083133" y="4700382"/>
                <a:ext cx="290075" cy="210502"/>
              </a:xfrm>
              <a:custGeom>
                <a:avLst/>
                <a:gdLst/>
                <a:ahLst/>
                <a:cxnLst/>
                <a:rect l="l" t="t" r="r" b="b"/>
                <a:pathLst>
                  <a:path w="290075" h="210502" extrusionOk="0">
                    <a:moveTo>
                      <a:pt x="42863" y="210502"/>
                    </a:moveTo>
                    <a:cubicBezTo>
                      <a:pt x="26289" y="210502"/>
                      <a:pt x="10763" y="204406"/>
                      <a:pt x="0" y="193643"/>
                    </a:cubicBezTo>
                    <a:lnTo>
                      <a:pt x="5048" y="188595"/>
                    </a:lnTo>
                    <a:cubicBezTo>
                      <a:pt x="14573" y="198120"/>
                      <a:pt x="28956" y="203454"/>
                      <a:pt x="43529" y="203359"/>
                    </a:cubicBezTo>
                    <a:cubicBezTo>
                      <a:pt x="58483" y="203168"/>
                      <a:pt x="72390" y="197453"/>
                      <a:pt x="81725" y="187738"/>
                    </a:cubicBezTo>
                    <a:cubicBezTo>
                      <a:pt x="97250" y="171545"/>
                      <a:pt x="91631" y="153448"/>
                      <a:pt x="83820" y="128492"/>
                    </a:cubicBezTo>
                    <a:cubicBezTo>
                      <a:pt x="81915" y="122491"/>
                      <a:pt x="79915" y="116110"/>
                      <a:pt x="78200" y="109347"/>
                    </a:cubicBezTo>
                    <a:lnTo>
                      <a:pt x="71723" y="85154"/>
                    </a:lnTo>
                    <a:lnTo>
                      <a:pt x="84677" y="106585"/>
                    </a:lnTo>
                    <a:cubicBezTo>
                      <a:pt x="96298" y="125825"/>
                      <a:pt x="109538" y="147638"/>
                      <a:pt x="128683" y="161830"/>
                    </a:cubicBezTo>
                    <a:cubicBezTo>
                      <a:pt x="145828" y="174498"/>
                      <a:pt x="172212" y="181737"/>
                      <a:pt x="192596" y="169640"/>
                    </a:cubicBezTo>
                    <a:cubicBezTo>
                      <a:pt x="202502" y="163735"/>
                      <a:pt x="209455" y="151733"/>
                      <a:pt x="210121" y="139160"/>
                    </a:cubicBezTo>
                    <a:cubicBezTo>
                      <a:pt x="210693" y="128873"/>
                      <a:pt x="207074" y="119920"/>
                      <a:pt x="200025" y="114586"/>
                    </a:cubicBezTo>
                    <a:lnTo>
                      <a:pt x="187928" y="105346"/>
                    </a:lnTo>
                    <a:lnTo>
                      <a:pt x="202883" y="108299"/>
                    </a:lnTo>
                    <a:cubicBezTo>
                      <a:pt x="228981" y="113442"/>
                      <a:pt x="257461" y="101441"/>
                      <a:pt x="272129" y="79153"/>
                    </a:cubicBezTo>
                    <a:cubicBezTo>
                      <a:pt x="286798" y="56864"/>
                      <a:pt x="286512" y="26003"/>
                      <a:pt x="271463" y="4000"/>
                    </a:cubicBezTo>
                    <a:lnTo>
                      <a:pt x="277368" y="0"/>
                    </a:lnTo>
                    <a:cubicBezTo>
                      <a:pt x="294037" y="24289"/>
                      <a:pt x="294323" y="58483"/>
                      <a:pt x="278130" y="83058"/>
                    </a:cubicBezTo>
                    <a:cubicBezTo>
                      <a:pt x="263747" y="104870"/>
                      <a:pt x="237458" y="117729"/>
                      <a:pt x="211455" y="116491"/>
                    </a:cubicBezTo>
                    <a:cubicBezTo>
                      <a:pt x="215741" y="122872"/>
                      <a:pt x="217742" y="130873"/>
                      <a:pt x="217265" y="139541"/>
                    </a:cubicBezTo>
                    <a:cubicBezTo>
                      <a:pt x="216408" y="154496"/>
                      <a:pt x="208121" y="168688"/>
                      <a:pt x="196215" y="175736"/>
                    </a:cubicBezTo>
                    <a:cubicBezTo>
                      <a:pt x="172974" y="189547"/>
                      <a:pt x="143351" y="181642"/>
                      <a:pt x="124396" y="167545"/>
                    </a:cubicBezTo>
                    <a:cubicBezTo>
                      <a:pt x="111538" y="158020"/>
                      <a:pt x="101346" y="145447"/>
                      <a:pt x="92488" y="132493"/>
                    </a:cubicBezTo>
                    <a:cubicBezTo>
                      <a:pt x="99441" y="155162"/>
                      <a:pt x="103727" y="174974"/>
                      <a:pt x="86868" y="192596"/>
                    </a:cubicBezTo>
                    <a:cubicBezTo>
                      <a:pt x="76200" y="203740"/>
                      <a:pt x="60484" y="210217"/>
                      <a:pt x="43625" y="210502"/>
                    </a:cubicBezTo>
                    <a:cubicBezTo>
                      <a:pt x="43434" y="210502"/>
                      <a:pt x="43148" y="210502"/>
                      <a:pt x="42863" y="210502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0" name="Google Shape;870;p7"/>
              <p:cNvSpPr/>
              <p:nvPr/>
            </p:nvSpPr>
            <p:spPr>
              <a:xfrm>
                <a:off x="8625809" y="5004420"/>
                <a:ext cx="386541" cy="225171"/>
              </a:xfrm>
              <a:custGeom>
                <a:avLst/>
                <a:gdLst/>
                <a:ahLst/>
                <a:cxnLst/>
                <a:rect l="l" t="t" r="r" b="b"/>
                <a:pathLst>
                  <a:path w="386541" h="225171" extrusionOk="0">
                    <a:moveTo>
                      <a:pt x="146077" y="225171"/>
                    </a:moveTo>
                    <a:cubicBezTo>
                      <a:pt x="134171" y="225171"/>
                      <a:pt x="122264" y="222313"/>
                      <a:pt x="111787" y="216408"/>
                    </a:cubicBezTo>
                    <a:cubicBezTo>
                      <a:pt x="91689" y="205073"/>
                      <a:pt x="78449" y="183452"/>
                      <a:pt x="76068" y="160687"/>
                    </a:cubicBezTo>
                    <a:cubicBezTo>
                      <a:pt x="73877" y="163449"/>
                      <a:pt x="71306" y="166116"/>
                      <a:pt x="68448" y="168402"/>
                    </a:cubicBezTo>
                    <a:cubicBezTo>
                      <a:pt x="58447" y="176498"/>
                      <a:pt x="46064" y="179927"/>
                      <a:pt x="34539" y="177737"/>
                    </a:cubicBezTo>
                    <a:cubicBezTo>
                      <a:pt x="23014" y="175641"/>
                      <a:pt x="12727" y="168021"/>
                      <a:pt x="6250" y="156877"/>
                    </a:cubicBezTo>
                    <a:cubicBezTo>
                      <a:pt x="-227" y="145733"/>
                      <a:pt x="-1751" y="132969"/>
                      <a:pt x="2059" y="121920"/>
                    </a:cubicBezTo>
                    <a:lnTo>
                      <a:pt x="8822" y="124301"/>
                    </a:lnTo>
                    <a:cubicBezTo>
                      <a:pt x="5678" y="133445"/>
                      <a:pt x="7012" y="144018"/>
                      <a:pt x="12441" y="153353"/>
                    </a:cubicBezTo>
                    <a:cubicBezTo>
                      <a:pt x="17870" y="162687"/>
                      <a:pt x="26443" y="169069"/>
                      <a:pt x="35873" y="170783"/>
                    </a:cubicBezTo>
                    <a:cubicBezTo>
                      <a:pt x="45302" y="172498"/>
                      <a:pt x="55589" y="169640"/>
                      <a:pt x="64066" y="162878"/>
                    </a:cubicBezTo>
                    <a:cubicBezTo>
                      <a:pt x="69782" y="158210"/>
                      <a:pt x="73973" y="152400"/>
                      <a:pt x="76163" y="146113"/>
                    </a:cubicBezTo>
                    <a:cubicBezTo>
                      <a:pt x="76544" y="142780"/>
                      <a:pt x="77116" y="139541"/>
                      <a:pt x="77973" y="136303"/>
                    </a:cubicBezTo>
                    <a:lnTo>
                      <a:pt x="85974" y="105632"/>
                    </a:lnTo>
                    <a:lnTo>
                      <a:pt x="84926" y="137351"/>
                    </a:lnTo>
                    <a:cubicBezTo>
                      <a:pt x="84831" y="140875"/>
                      <a:pt x="84164" y="144304"/>
                      <a:pt x="83116" y="147638"/>
                    </a:cubicBezTo>
                    <a:cubicBezTo>
                      <a:pt x="80831" y="172307"/>
                      <a:pt x="93594" y="198025"/>
                      <a:pt x="115311" y="210217"/>
                    </a:cubicBezTo>
                    <a:cubicBezTo>
                      <a:pt x="139886" y="224028"/>
                      <a:pt x="173223" y="219266"/>
                      <a:pt x="192845" y="198977"/>
                    </a:cubicBezTo>
                    <a:lnTo>
                      <a:pt x="195607" y="196120"/>
                    </a:lnTo>
                    <a:lnTo>
                      <a:pt x="198179" y="199168"/>
                    </a:lnTo>
                    <a:cubicBezTo>
                      <a:pt x="207227" y="209931"/>
                      <a:pt x="222182" y="209264"/>
                      <a:pt x="232183" y="205454"/>
                    </a:cubicBezTo>
                    <a:cubicBezTo>
                      <a:pt x="242279" y="201644"/>
                      <a:pt x="253805" y="192119"/>
                      <a:pt x="253328" y="178118"/>
                    </a:cubicBezTo>
                    <a:lnTo>
                      <a:pt x="253138" y="172498"/>
                    </a:lnTo>
                    <a:lnTo>
                      <a:pt x="258281" y="174784"/>
                    </a:lnTo>
                    <a:cubicBezTo>
                      <a:pt x="272188" y="180785"/>
                      <a:pt x="286094" y="172784"/>
                      <a:pt x="293905" y="164116"/>
                    </a:cubicBezTo>
                    <a:cubicBezTo>
                      <a:pt x="301620" y="155448"/>
                      <a:pt x="308002" y="140684"/>
                      <a:pt x="300382" y="127540"/>
                    </a:cubicBezTo>
                    <a:lnTo>
                      <a:pt x="296953" y="121539"/>
                    </a:lnTo>
                    <a:lnTo>
                      <a:pt x="303811" y="122206"/>
                    </a:lnTo>
                    <a:cubicBezTo>
                      <a:pt x="323813" y="124206"/>
                      <a:pt x="338006" y="108585"/>
                      <a:pt x="344292" y="94774"/>
                    </a:cubicBezTo>
                    <a:cubicBezTo>
                      <a:pt x="350579" y="80963"/>
                      <a:pt x="352865" y="60008"/>
                      <a:pt x="338387" y="46196"/>
                    </a:cubicBezTo>
                    <a:lnTo>
                      <a:pt x="326766" y="35147"/>
                    </a:lnTo>
                    <a:lnTo>
                      <a:pt x="341911" y="40291"/>
                    </a:lnTo>
                    <a:cubicBezTo>
                      <a:pt x="353150" y="44101"/>
                      <a:pt x="364009" y="38195"/>
                      <a:pt x="370391" y="31433"/>
                    </a:cubicBezTo>
                    <a:cubicBezTo>
                      <a:pt x="376772" y="24670"/>
                      <a:pt x="382106" y="13526"/>
                      <a:pt x="377820" y="2572"/>
                    </a:cubicBezTo>
                    <a:lnTo>
                      <a:pt x="384488" y="0"/>
                    </a:lnTo>
                    <a:cubicBezTo>
                      <a:pt x="389155" y="11811"/>
                      <a:pt x="385726" y="25813"/>
                      <a:pt x="375629" y="36386"/>
                    </a:cubicBezTo>
                    <a:cubicBezTo>
                      <a:pt x="368200" y="44196"/>
                      <a:pt x="358770" y="48482"/>
                      <a:pt x="349436" y="48578"/>
                    </a:cubicBezTo>
                    <a:cubicBezTo>
                      <a:pt x="358008" y="62008"/>
                      <a:pt x="358675" y="80296"/>
                      <a:pt x="350674" y="97822"/>
                    </a:cubicBezTo>
                    <a:cubicBezTo>
                      <a:pt x="342101" y="116681"/>
                      <a:pt x="326099" y="128588"/>
                      <a:pt x="308954" y="129445"/>
                    </a:cubicBezTo>
                    <a:cubicBezTo>
                      <a:pt x="313336" y="142018"/>
                      <a:pt x="309716" y="156877"/>
                      <a:pt x="299048" y="168878"/>
                    </a:cubicBezTo>
                    <a:cubicBezTo>
                      <a:pt x="288095" y="181166"/>
                      <a:pt x="273331" y="186404"/>
                      <a:pt x="259996" y="182975"/>
                    </a:cubicBezTo>
                    <a:cubicBezTo>
                      <a:pt x="258281" y="195644"/>
                      <a:pt x="248756" y="206788"/>
                      <a:pt x="234469" y="212217"/>
                    </a:cubicBezTo>
                    <a:cubicBezTo>
                      <a:pt x="219705" y="217837"/>
                      <a:pt x="204751" y="215646"/>
                      <a:pt x="195035" y="206693"/>
                    </a:cubicBezTo>
                    <a:cubicBezTo>
                      <a:pt x="181986" y="218694"/>
                      <a:pt x="163984" y="225171"/>
                      <a:pt x="146077" y="225171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1" name="Google Shape;871;p7"/>
              <p:cNvSpPr/>
              <p:nvPr/>
            </p:nvSpPr>
            <p:spPr>
              <a:xfrm>
                <a:off x="7355701" y="5045187"/>
                <a:ext cx="234131" cy="73723"/>
              </a:xfrm>
              <a:custGeom>
                <a:avLst/>
                <a:gdLst/>
                <a:ahLst/>
                <a:cxnLst/>
                <a:rect l="l" t="t" r="r" b="b"/>
                <a:pathLst>
                  <a:path w="234131" h="73723" extrusionOk="0">
                    <a:moveTo>
                      <a:pt x="160408" y="73724"/>
                    </a:moveTo>
                    <a:cubicBezTo>
                      <a:pt x="133262" y="73724"/>
                      <a:pt x="108592" y="62484"/>
                      <a:pt x="93924" y="43720"/>
                    </a:cubicBezTo>
                    <a:cubicBezTo>
                      <a:pt x="89066" y="53435"/>
                      <a:pt x="80589" y="61531"/>
                      <a:pt x="69826" y="66580"/>
                    </a:cubicBezTo>
                    <a:cubicBezTo>
                      <a:pt x="56872" y="72580"/>
                      <a:pt x="42489" y="73247"/>
                      <a:pt x="30392" y="68294"/>
                    </a:cubicBezTo>
                    <a:cubicBezTo>
                      <a:pt x="18295" y="63341"/>
                      <a:pt x="8485" y="52864"/>
                      <a:pt x="3436" y="39434"/>
                    </a:cubicBezTo>
                    <a:cubicBezTo>
                      <a:pt x="-1612" y="26003"/>
                      <a:pt x="-1040" y="11621"/>
                      <a:pt x="4770" y="0"/>
                    </a:cubicBezTo>
                    <a:lnTo>
                      <a:pt x="11152" y="3238"/>
                    </a:lnTo>
                    <a:cubicBezTo>
                      <a:pt x="6199" y="13145"/>
                      <a:pt x="5723" y="25432"/>
                      <a:pt x="10104" y="36957"/>
                    </a:cubicBezTo>
                    <a:cubicBezTo>
                      <a:pt x="14390" y="48482"/>
                      <a:pt x="22772" y="57531"/>
                      <a:pt x="33059" y="61722"/>
                    </a:cubicBezTo>
                    <a:cubicBezTo>
                      <a:pt x="43346" y="65913"/>
                      <a:pt x="55633" y="65342"/>
                      <a:pt x="66778" y="60103"/>
                    </a:cubicBezTo>
                    <a:cubicBezTo>
                      <a:pt x="77922" y="54864"/>
                      <a:pt x="86304" y="45815"/>
                      <a:pt x="89638" y="35243"/>
                    </a:cubicBezTo>
                    <a:lnTo>
                      <a:pt x="92019" y="27908"/>
                    </a:lnTo>
                    <a:lnTo>
                      <a:pt x="96115" y="34385"/>
                    </a:lnTo>
                    <a:cubicBezTo>
                      <a:pt x="109069" y="55054"/>
                      <a:pt x="134786" y="67246"/>
                      <a:pt x="162980" y="66580"/>
                    </a:cubicBezTo>
                    <a:cubicBezTo>
                      <a:pt x="191270" y="65818"/>
                      <a:pt x="216130" y="52006"/>
                      <a:pt x="227845" y="30671"/>
                    </a:cubicBezTo>
                    <a:lnTo>
                      <a:pt x="234132" y="34100"/>
                    </a:lnTo>
                    <a:cubicBezTo>
                      <a:pt x="221178" y="57626"/>
                      <a:pt x="193936" y="72771"/>
                      <a:pt x="163171" y="73724"/>
                    </a:cubicBezTo>
                    <a:cubicBezTo>
                      <a:pt x="162313" y="73724"/>
                      <a:pt x="161361" y="73724"/>
                      <a:pt x="160408" y="73724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2" name="Google Shape;872;p7"/>
              <p:cNvSpPr/>
              <p:nvPr/>
            </p:nvSpPr>
            <p:spPr>
              <a:xfrm>
                <a:off x="6592755" y="4881357"/>
                <a:ext cx="307944" cy="217265"/>
              </a:xfrm>
              <a:custGeom>
                <a:avLst/>
                <a:gdLst/>
                <a:ahLst/>
                <a:cxnLst/>
                <a:rect l="l" t="t" r="r" b="b"/>
                <a:pathLst>
                  <a:path w="307944" h="217265" extrusionOk="0">
                    <a:moveTo>
                      <a:pt x="210408" y="217265"/>
                    </a:moveTo>
                    <a:cubicBezTo>
                      <a:pt x="207170" y="217265"/>
                      <a:pt x="203836" y="217075"/>
                      <a:pt x="200598" y="216789"/>
                    </a:cubicBezTo>
                    <a:cubicBezTo>
                      <a:pt x="180976" y="214979"/>
                      <a:pt x="164974" y="207550"/>
                      <a:pt x="155354" y="196024"/>
                    </a:cubicBezTo>
                    <a:cubicBezTo>
                      <a:pt x="146305" y="185071"/>
                      <a:pt x="142971" y="167354"/>
                      <a:pt x="150020" y="154210"/>
                    </a:cubicBezTo>
                    <a:cubicBezTo>
                      <a:pt x="132685" y="154591"/>
                      <a:pt x="115254" y="146113"/>
                      <a:pt x="102585" y="130969"/>
                    </a:cubicBezTo>
                    <a:cubicBezTo>
                      <a:pt x="91441" y="117634"/>
                      <a:pt x="86107" y="101632"/>
                      <a:pt x="87250" y="86582"/>
                    </a:cubicBezTo>
                    <a:cubicBezTo>
                      <a:pt x="79059" y="93535"/>
                      <a:pt x="68295" y="98107"/>
                      <a:pt x="56484" y="99250"/>
                    </a:cubicBezTo>
                    <a:cubicBezTo>
                      <a:pt x="39149" y="100870"/>
                      <a:pt x="22575" y="94964"/>
                      <a:pt x="12193" y="83439"/>
                    </a:cubicBezTo>
                    <a:cubicBezTo>
                      <a:pt x="1811" y="71818"/>
                      <a:pt x="-2285" y="54769"/>
                      <a:pt x="1239" y="37624"/>
                    </a:cubicBezTo>
                    <a:cubicBezTo>
                      <a:pt x="4764" y="20574"/>
                      <a:pt x="15432" y="6477"/>
                      <a:pt x="29529" y="0"/>
                    </a:cubicBezTo>
                    <a:lnTo>
                      <a:pt x="32481" y="6477"/>
                    </a:lnTo>
                    <a:cubicBezTo>
                      <a:pt x="20385" y="12001"/>
                      <a:pt x="11241" y="24193"/>
                      <a:pt x="8193" y="39052"/>
                    </a:cubicBezTo>
                    <a:cubicBezTo>
                      <a:pt x="5049" y="53911"/>
                      <a:pt x="8574" y="68675"/>
                      <a:pt x="17432" y="78581"/>
                    </a:cubicBezTo>
                    <a:cubicBezTo>
                      <a:pt x="26290" y="88487"/>
                      <a:pt x="40673" y="93631"/>
                      <a:pt x="55722" y="92107"/>
                    </a:cubicBezTo>
                    <a:cubicBezTo>
                      <a:pt x="70772" y="90678"/>
                      <a:pt x="83916" y="82963"/>
                      <a:pt x="90679" y="71533"/>
                    </a:cubicBezTo>
                    <a:lnTo>
                      <a:pt x="97061" y="74676"/>
                    </a:lnTo>
                    <a:cubicBezTo>
                      <a:pt x="90679" y="90868"/>
                      <a:pt x="94775" y="110680"/>
                      <a:pt x="107919" y="126397"/>
                    </a:cubicBezTo>
                    <a:cubicBezTo>
                      <a:pt x="121064" y="142113"/>
                      <a:pt x="139733" y="149733"/>
                      <a:pt x="156878" y="146304"/>
                    </a:cubicBezTo>
                    <a:lnTo>
                      <a:pt x="168594" y="143923"/>
                    </a:lnTo>
                    <a:lnTo>
                      <a:pt x="160021" y="152305"/>
                    </a:lnTo>
                    <a:cubicBezTo>
                      <a:pt x="149544" y="162592"/>
                      <a:pt x="151925" y="180880"/>
                      <a:pt x="160688" y="191452"/>
                    </a:cubicBezTo>
                    <a:cubicBezTo>
                      <a:pt x="169070" y="201549"/>
                      <a:pt x="183358" y="208026"/>
                      <a:pt x="201074" y="209645"/>
                    </a:cubicBezTo>
                    <a:cubicBezTo>
                      <a:pt x="240889" y="213360"/>
                      <a:pt x="281179" y="192881"/>
                      <a:pt x="301848" y="158877"/>
                    </a:cubicBezTo>
                    <a:lnTo>
                      <a:pt x="307944" y="162592"/>
                    </a:lnTo>
                    <a:cubicBezTo>
                      <a:pt x="287752" y="196120"/>
                      <a:pt x="249366" y="217265"/>
                      <a:pt x="210408" y="217265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3" name="Google Shape;873;p7"/>
              <p:cNvSpPr/>
              <p:nvPr/>
            </p:nvSpPr>
            <p:spPr>
              <a:xfrm>
                <a:off x="8670540" y="6146849"/>
                <a:ext cx="328271" cy="307607"/>
              </a:xfrm>
              <a:custGeom>
                <a:avLst/>
                <a:gdLst/>
                <a:ahLst/>
                <a:cxnLst/>
                <a:rect l="l" t="t" r="r" b="b"/>
                <a:pathLst>
                  <a:path w="328271" h="307607" extrusionOk="0">
                    <a:moveTo>
                      <a:pt x="277368" y="275654"/>
                    </a:moveTo>
                    <a:cubicBezTo>
                      <a:pt x="234125" y="315183"/>
                      <a:pt x="172117" y="315563"/>
                      <a:pt x="127635" y="290322"/>
                    </a:cubicBezTo>
                    <a:cubicBezTo>
                      <a:pt x="83249" y="265081"/>
                      <a:pt x="45149" y="222695"/>
                      <a:pt x="28004" y="172117"/>
                    </a:cubicBezTo>
                    <a:cubicBezTo>
                      <a:pt x="17526" y="141161"/>
                      <a:pt x="8287" y="110300"/>
                      <a:pt x="0" y="79724"/>
                    </a:cubicBezTo>
                    <a:lnTo>
                      <a:pt x="286417" y="0"/>
                    </a:lnTo>
                    <a:cubicBezTo>
                      <a:pt x="298895" y="38862"/>
                      <a:pt x="321564" y="75438"/>
                      <a:pt x="326708" y="117634"/>
                    </a:cubicBezTo>
                    <a:cubicBezTo>
                      <a:pt x="333280" y="172402"/>
                      <a:pt x="319564" y="237268"/>
                      <a:pt x="277368" y="275654"/>
                    </a:cubicBezTo>
                    <a:close/>
                  </a:path>
                </a:pathLst>
              </a:custGeom>
              <a:solidFill>
                <a:srgbClr val="9D99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4" name="Google Shape;874;p7"/>
              <p:cNvSpPr/>
              <p:nvPr/>
            </p:nvSpPr>
            <p:spPr>
              <a:xfrm>
                <a:off x="7019028" y="4340623"/>
                <a:ext cx="251692" cy="90963"/>
              </a:xfrm>
              <a:custGeom>
                <a:avLst/>
                <a:gdLst/>
                <a:ahLst/>
                <a:cxnLst/>
                <a:rect l="l" t="t" r="r" b="b"/>
                <a:pathLst>
                  <a:path w="251692" h="90963" extrusionOk="0">
                    <a:moveTo>
                      <a:pt x="134560" y="90964"/>
                    </a:moveTo>
                    <a:cubicBezTo>
                      <a:pt x="134465" y="90964"/>
                      <a:pt x="134274" y="90964"/>
                      <a:pt x="134179" y="90964"/>
                    </a:cubicBezTo>
                    <a:cubicBezTo>
                      <a:pt x="122273" y="90773"/>
                      <a:pt x="110748" y="84011"/>
                      <a:pt x="103508" y="72676"/>
                    </a:cubicBezTo>
                    <a:cubicBezTo>
                      <a:pt x="100841" y="68485"/>
                      <a:pt x="98937" y="64008"/>
                      <a:pt x="97793" y="59436"/>
                    </a:cubicBezTo>
                    <a:cubicBezTo>
                      <a:pt x="93031" y="66104"/>
                      <a:pt x="86649" y="71819"/>
                      <a:pt x="78934" y="76105"/>
                    </a:cubicBezTo>
                    <a:cubicBezTo>
                      <a:pt x="64075" y="84487"/>
                      <a:pt x="47311" y="86011"/>
                      <a:pt x="33119" y="80296"/>
                    </a:cubicBezTo>
                    <a:cubicBezTo>
                      <a:pt x="18831" y="74581"/>
                      <a:pt x="7782" y="62008"/>
                      <a:pt x="2734" y="45720"/>
                    </a:cubicBezTo>
                    <a:cubicBezTo>
                      <a:pt x="-2314" y="29432"/>
                      <a:pt x="-314" y="12763"/>
                      <a:pt x="8258" y="0"/>
                    </a:cubicBezTo>
                    <a:lnTo>
                      <a:pt x="14164" y="4001"/>
                    </a:lnTo>
                    <a:cubicBezTo>
                      <a:pt x="6925" y="14859"/>
                      <a:pt x="5210" y="29623"/>
                      <a:pt x="9497" y="43625"/>
                    </a:cubicBezTo>
                    <a:cubicBezTo>
                      <a:pt x="13783" y="57626"/>
                      <a:pt x="23689" y="68866"/>
                      <a:pt x="35786" y="73628"/>
                    </a:cubicBezTo>
                    <a:cubicBezTo>
                      <a:pt x="47883" y="78486"/>
                      <a:pt x="62741" y="77057"/>
                      <a:pt x="75505" y="69818"/>
                    </a:cubicBezTo>
                    <a:cubicBezTo>
                      <a:pt x="85602" y="64103"/>
                      <a:pt x="93317" y="55436"/>
                      <a:pt x="97222" y="45720"/>
                    </a:cubicBezTo>
                    <a:cubicBezTo>
                      <a:pt x="97603" y="42672"/>
                      <a:pt x="98460" y="39814"/>
                      <a:pt x="99699" y="37052"/>
                    </a:cubicBezTo>
                    <a:lnTo>
                      <a:pt x="111319" y="10763"/>
                    </a:lnTo>
                    <a:lnTo>
                      <a:pt x="106556" y="39148"/>
                    </a:lnTo>
                    <a:cubicBezTo>
                      <a:pt x="106080" y="42101"/>
                      <a:pt x="105318" y="44958"/>
                      <a:pt x="104271" y="47720"/>
                    </a:cubicBezTo>
                    <a:cubicBezTo>
                      <a:pt x="103508" y="54674"/>
                      <a:pt x="105414" y="62103"/>
                      <a:pt x="109700" y="68866"/>
                    </a:cubicBezTo>
                    <a:cubicBezTo>
                      <a:pt x="115701" y="78200"/>
                      <a:pt x="124940" y="83820"/>
                      <a:pt x="134465" y="83915"/>
                    </a:cubicBezTo>
                    <a:cubicBezTo>
                      <a:pt x="134560" y="83915"/>
                      <a:pt x="134655" y="83915"/>
                      <a:pt x="134751" y="83915"/>
                    </a:cubicBezTo>
                    <a:cubicBezTo>
                      <a:pt x="144180" y="83915"/>
                      <a:pt x="153420" y="78581"/>
                      <a:pt x="159611" y="69533"/>
                    </a:cubicBezTo>
                    <a:cubicBezTo>
                      <a:pt x="165802" y="60388"/>
                      <a:pt x="167326" y="49625"/>
                      <a:pt x="163706" y="40862"/>
                    </a:cubicBezTo>
                    <a:lnTo>
                      <a:pt x="170088" y="37624"/>
                    </a:lnTo>
                    <a:cubicBezTo>
                      <a:pt x="177232" y="49339"/>
                      <a:pt x="185804" y="62389"/>
                      <a:pt x="198282" y="70295"/>
                    </a:cubicBezTo>
                    <a:cubicBezTo>
                      <a:pt x="208760" y="76867"/>
                      <a:pt x="225238" y="79915"/>
                      <a:pt x="236668" y="71152"/>
                    </a:cubicBezTo>
                    <a:cubicBezTo>
                      <a:pt x="242002" y="67056"/>
                      <a:pt x="245050" y="59627"/>
                      <a:pt x="244479" y="52197"/>
                    </a:cubicBezTo>
                    <a:cubicBezTo>
                      <a:pt x="244002" y="46196"/>
                      <a:pt x="241240" y="41338"/>
                      <a:pt x="236858" y="38862"/>
                    </a:cubicBezTo>
                    <a:lnTo>
                      <a:pt x="240383" y="32671"/>
                    </a:lnTo>
                    <a:cubicBezTo>
                      <a:pt x="246955" y="36386"/>
                      <a:pt x="251051" y="43244"/>
                      <a:pt x="251622" y="51721"/>
                    </a:cubicBezTo>
                    <a:cubicBezTo>
                      <a:pt x="252289" y="61436"/>
                      <a:pt x="248193" y="71342"/>
                      <a:pt x="241050" y="76867"/>
                    </a:cubicBezTo>
                    <a:cubicBezTo>
                      <a:pt x="226952" y="87725"/>
                      <a:pt x="207045" y="84296"/>
                      <a:pt x="194472" y="76391"/>
                    </a:cubicBezTo>
                    <a:cubicBezTo>
                      <a:pt x="185424" y="70771"/>
                      <a:pt x="178470" y="62865"/>
                      <a:pt x="172565" y="54674"/>
                    </a:cubicBezTo>
                    <a:cubicBezTo>
                      <a:pt x="171898" y="61151"/>
                      <a:pt x="169517" y="67628"/>
                      <a:pt x="165516" y="73628"/>
                    </a:cubicBezTo>
                    <a:cubicBezTo>
                      <a:pt x="157801" y="84487"/>
                      <a:pt x="146371" y="90964"/>
                      <a:pt x="134560" y="90964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5" name="Google Shape;875;p7"/>
              <p:cNvSpPr/>
              <p:nvPr/>
            </p:nvSpPr>
            <p:spPr>
              <a:xfrm>
                <a:off x="7423812" y="3954956"/>
                <a:ext cx="262324" cy="124301"/>
              </a:xfrm>
              <a:custGeom>
                <a:avLst/>
                <a:gdLst/>
                <a:ahLst/>
                <a:cxnLst/>
                <a:rect l="l" t="t" r="r" b="b"/>
                <a:pathLst>
                  <a:path w="262324" h="124301" extrusionOk="0">
                    <a:moveTo>
                      <a:pt x="61532" y="124206"/>
                    </a:moveTo>
                    <a:cubicBezTo>
                      <a:pt x="32099" y="124206"/>
                      <a:pt x="4382" y="100679"/>
                      <a:pt x="0" y="71533"/>
                    </a:cubicBezTo>
                    <a:lnTo>
                      <a:pt x="7049" y="70485"/>
                    </a:lnTo>
                    <a:cubicBezTo>
                      <a:pt x="11049" y="97155"/>
                      <a:pt x="36957" y="118586"/>
                      <a:pt x="64103" y="116967"/>
                    </a:cubicBezTo>
                    <a:cubicBezTo>
                      <a:pt x="91059" y="115443"/>
                      <a:pt x="114681" y="91440"/>
                      <a:pt x="115729" y="64484"/>
                    </a:cubicBezTo>
                    <a:lnTo>
                      <a:pt x="116586" y="42386"/>
                    </a:lnTo>
                    <a:lnTo>
                      <a:pt x="122777" y="63627"/>
                    </a:lnTo>
                    <a:cubicBezTo>
                      <a:pt x="128016" y="81724"/>
                      <a:pt x="142113" y="97060"/>
                      <a:pt x="161449" y="105537"/>
                    </a:cubicBezTo>
                    <a:cubicBezTo>
                      <a:pt x="180785" y="114014"/>
                      <a:pt x="201549" y="114110"/>
                      <a:pt x="218504" y="105823"/>
                    </a:cubicBezTo>
                    <a:cubicBezTo>
                      <a:pt x="235458" y="97536"/>
                      <a:pt x="248031" y="80867"/>
                      <a:pt x="252984" y="60388"/>
                    </a:cubicBezTo>
                    <a:cubicBezTo>
                      <a:pt x="257937" y="39814"/>
                      <a:pt x="254413" y="19336"/>
                      <a:pt x="243269" y="4191"/>
                    </a:cubicBezTo>
                    <a:lnTo>
                      <a:pt x="248984" y="0"/>
                    </a:lnTo>
                    <a:cubicBezTo>
                      <a:pt x="261461" y="16954"/>
                      <a:pt x="265367" y="39529"/>
                      <a:pt x="259937" y="62198"/>
                    </a:cubicBezTo>
                    <a:cubicBezTo>
                      <a:pt x="254413" y="84772"/>
                      <a:pt x="240506" y="103061"/>
                      <a:pt x="221647" y="112395"/>
                    </a:cubicBezTo>
                    <a:cubicBezTo>
                      <a:pt x="202787" y="121729"/>
                      <a:pt x="179832" y="121634"/>
                      <a:pt x="158496" y="112300"/>
                    </a:cubicBezTo>
                    <a:cubicBezTo>
                      <a:pt x="141637" y="104870"/>
                      <a:pt x="128397" y="92773"/>
                      <a:pt x="120777" y="78010"/>
                    </a:cubicBezTo>
                    <a:cubicBezTo>
                      <a:pt x="113824" y="102870"/>
                      <a:pt x="90488" y="122872"/>
                      <a:pt x="64484" y="124301"/>
                    </a:cubicBezTo>
                    <a:cubicBezTo>
                      <a:pt x="63627" y="124111"/>
                      <a:pt x="62579" y="124206"/>
                      <a:pt x="61532" y="124206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76" name="Google Shape;876;p7"/>
              <p:cNvGrpSpPr/>
              <p:nvPr/>
            </p:nvGrpSpPr>
            <p:grpSpPr>
              <a:xfrm>
                <a:off x="6650191" y="5328651"/>
                <a:ext cx="609320" cy="558260"/>
                <a:chOff x="4886704" y="5280754"/>
                <a:chExt cx="609320" cy="558260"/>
              </a:xfrm>
            </p:grpSpPr>
            <p:sp>
              <p:nvSpPr>
                <p:cNvPr id="877" name="Google Shape;877;p7"/>
                <p:cNvSpPr/>
                <p:nvPr/>
              </p:nvSpPr>
              <p:spPr>
                <a:xfrm>
                  <a:off x="4890294" y="5284564"/>
                  <a:ext cx="602252" cy="5508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252" h="550831" extrusionOk="0">
                      <a:moveTo>
                        <a:pt x="86803" y="162973"/>
                      </a:moveTo>
                      <a:cubicBezTo>
                        <a:pt x="16319" y="180118"/>
                        <a:pt x="-23496" y="290417"/>
                        <a:pt x="14985" y="361950"/>
                      </a:cubicBezTo>
                      <a:cubicBezTo>
                        <a:pt x="53466" y="433388"/>
                        <a:pt x="155288" y="438341"/>
                        <a:pt x="198722" y="370808"/>
                      </a:cubicBezTo>
                      <a:cubicBezTo>
                        <a:pt x="155098" y="423100"/>
                        <a:pt x="178434" y="527114"/>
                        <a:pt x="238251" y="547402"/>
                      </a:cubicBezTo>
                      <a:cubicBezTo>
                        <a:pt x="298068" y="567690"/>
                        <a:pt x="364934" y="494348"/>
                        <a:pt x="351884" y="422815"/>
                      </a:cubicBezTo>
                      <a:cubicBezTo>
                        <a:pt x="371506" y="456915"/>
                        <a:pt x="415607" y="467296"/>
                        <a:pt x="444848" y="444627"/>
                      </a:cubicBezTo>
                      <a:cubicBezTo>
                        <a:pt x="474090" y="421957"/>
                        <a:pt x="483424" y="370332"/>
                        <a:pt x="464565" y="335566"/>
                      </a:cubicBezTo>
                      <a:cubicBezTo>
                        <a:pt x="490092" y="361950"/>
                        <a:pt x="533050" y="360331"/>
                        <a:pt x="557053" y="332041"/>
                      </a:cubicBezTo>
                      <a:cubicBezTo>
                        <a:pt x="581056" y="303752"/>
                        <a:pt x="582294" y="253175"/>
                        <a:pt x="559720" y="223361"/>
                      </a:cubicBezTo>
                      <a:cubicBezTo>
                        <a:pt x="591438" y="194977"/>
                        <a:pt x="607916" y="144685"/>
                        <a:pt x="600487" y="98584"/>
                      </a:cubicBezTo>
                      <a:cubicBezTo>
                        <a:pt x="593057" y="52483"/>
                        <a:pt x="562101" y="12763"/>
                        <a:pt x="523715" y="0"/>
                      </a:cubicBezTo>
                    </a:path>
                  </a:pathLst>
                </a:custGeom>
                <a:solidFill>
                  <a:srgbClr val="FEFEF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8" name="Google Shape;878;p7"/>
                <p:cNvSpPr/>
                <p:nvPr/>
              </p:nvSpPr>
              <p:spPr>
                <a:xfrm>
                  <a:off x="4886704" y="5280754"/>
                  <a:ext cx="609320" cy="558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320" h="558260" extrusionOk="0">
                      <a:moveTo>
                        <a:pt x="262606" y="558260"/>
                      </a:moveTo>
                      <a:cubicBezTo>
                        <a:pt x="255176" y="558260"/>
                        <a:pt x="247747" y="557022"/>
                        <a:pt x="240603" y="554641"/>
                      </a:cubicBezTo>
                      <a:cubicBezTo>
                        <a:pt x="213647" y="545497"/>
                        <a:pt x="191644" y="518827"/>
                        <a:pt x="181643" y="483393"/>
                      </a:cubicBezTo>
                      <a:cubicBezTo>
                        <a:pt x="173642" y="454914"/>
                        <a:pt x="174404" y="425767"/>
                        <a:pt x="183072" y="401574"/>
                      </a:cubicBezTo>
                      <a:cubicBezTo>
                        <a:pt x="162879" y="418147"/>
                        <a:pt x="137161" y="427101"/>
                        <a:pt x="109539" y="425958"/>
                      </a:cubicBezTo>
                      <a:cubicBezTo>
                        <a:pt x="69534" y="424434"/>
                        <a:pt x="34291" y="402526"/>
                        <a:pt x="15432" y="367474"/>
                      </a:cubicBezTo>
                      <a:cubicBezTo>
                        <a:pt x="-4952" y="329660"/>
                        <a:pt x="-5142" y="278225"/>
                        <a:pt x="14860" y="233362"/>
                      </a:cubicBezTo>
                      <a:cubicBezTo>
                        <a:pt x="31339" y="196406"/>
                        <a:pt x="58580" y="170974"/>
                        <a:pt x="89536" y="163354"/>
                      </a:cubicBezTo>
                      <a:lnTo>
                        <a:pt x="91251" y="170307"/>
                      </a:lnTo>
                      <a:cubicBezTo>
                        <a:pt x="62390" y="177356"/>
                        <a:pt x="36958" y="201358"/>
                        <a:pt x="21433" y="236220"/>
                      </a:cubicBezTo>
                      <a:cubicBezTo>
                        <a:pt x="2287" y="279177"/>
                        <a:pt x="2383" y="328136"/>
                        <a:pt x="21814" y="364046"/>
                      </a:cubicBezTo>
                      <a:cubicBezTo>
                        <a:pt x="39530" y="396907"/>
                        <a:pt x="72391" y="417385"/>
                        <a:pt x="109920" y="418814"/>
                      </a:cubicBezTo>
                      <a:cubicBezTo>
                        <a:pt x="142591" y="420053"/>
                        <a:pt x="172690" y="406432"/>
                        <a:pt x="192692" y="381953"/>
                      </a:cubicBezTo>
                      <a:cubicBezTo>
                        <a:pt x="194788" y="378618"/>
                        <a:pt x="197169" y="375380"/>
                        <a:pt x="199645" y="372332"/>
                      </a:cubicBezTo>
                      <a:lnTo>
                        <a:pt x="205360" y="376523"/>
                      </a:lnTo>
                      <a:cubicBezTo>
                        <a:pt x="203265" y="379762"/>
                        <a:pt x="200979" y="382905"/>
                        <a:pt x="198598" y="385858"/>
                      </a:cubicBezTo>
                      <a:cubicBezTo>
                        <a:pt x="183072" y="411004"/>
                        <a:pt x="178976" y="447199"/>
                        <a:pt x="188596" y="481394"/>
                      </a:cubicBezTo>
                      <a:cubicBezTo>
                        <a:pt x="197931" y="514636"/>
                        <a:pt x="218219" y="539401"/>
                        <a:pt x="242984" y="547783"/>
                      </a:cubicBezTo>
                      <a:cubicBezTo>
                        <a:pt x="265939" y="555593"/>
                        <a:pt x="291847" y="549116"/>
                        <a:pt x="314041" y="529971"/>
                      </a:cubicBezTo>
                      <a:cubicBezTo>
                        <a:pt x="343759" y="504349"/>
                        <a:pt x="358618" y="463963"/>
                        <a:pt x="351950" y="427196"/>
                      </a:cubicBezTo>
                      <a:lnTo>
                        <a:pt x="348235" y="406717"/>
                      </a:lnTo>
                      <a:lnTo>
                        <a:pt x="358618" y="424720"/>
                      </a:lnTo>
                      <a:cubicBezTo>
                        <a:pt x="367857" y="440912"/>
                        <a:pt x="383478" y="452152"/>
                        <a:pt x="401290" y="455676"/>
                      </a:cubicBezTo>
                      <a:cubicBezTo>
                        <a:pt x="417673" y="458915"/>
                        <a:pt x="433579" y="455295"/>
                        <a:pt x="446248" y="445484"/>
                      </a:cubicBezTo>
                      <a:cubicBezTo>
                        <a:pt x="474156" y="423958"/>
                        <a:pt x="483109" y="374142"/>
                        <a:pt x="465012" y="340995"/>
                      </a:cubicBezTo>
                      <a:lnTo>
                        <a:pt x="452344" y="317754"/>
                      </a:lnTo>
                      <a:lnTo>
                        <a:pt x="470727" y="336804"/>
                      </a:lnTo>
                      <a:cubicBezTo>
                        <a:pt x="482062" y="348520"/>
                        <a:pt x="498064" y="355092"/>
                        <a:pt x="514447" y="354425"/>
                      </a:cubicBezTo>
                      <a:cubicBezTo>
                        <a:pt x="531211" y="353854"/>
                        <a:pt x="547022" y="346234"/>
                        <a:pt x="557881" y="333375"/>
                      </a:cubicBezTo>
                      <a:cubicBezTo>
                        <a:pt x="580741" y="306324"/>
                        <a:pt x="581979" y="257651"/>
                        <a:pt x="560357" y="229076"/>
                      </a:cubicBezTo>
                      <a:lnTo>
                        <a:pt x="558357" y="226409"/>
                      </a:lnTo>
                      <a:lnTo>
                        <a:pt x="560833" y="224219"/>
                      </a:lnTo>
                      <a:cubicBezTo>
                        <a:pt x="591790" y="196501"/>
                        <a:pt x="607696" y="147637"/>
                        <a:pt x="600457" y="102584"/>
                      </a:cubicBezTo>
                      <a:cubicBezTo>
                        <a:pt x="593218" y="57721"/>
                        <a:pt x="563310" y="19145"/>
                        <a:pt x="526067" y="6763"/>
                      </a:cubicBezTo>
                      <a:lnTo>
                        <a:pt x="528353" y="0"/>
                      </a:lnTo>
                      <a:cubicBezTo>
                        <a:pt x="568072" y="13240"/>
                        <a:pt x="599886" y="54007"/>
                        <a:pt x="607506" y="101441"/>
                      </a:cubicBezTo>
                      <a:cubicBezTo>
                        <a:pt x="614935" y="147637"/>
                        <a:pt x="599124" y="197739"/>
                        <a:pt x="567977" y="227267"/>
                      </a:cubicBezTo>
                      <a:cubicBezTo>
                        <a:pt x="589408" y="258508"/>
                        <a:pt x="587503" y="309277"/>
                        <a:pt x="563310" y="337852"/>
                      </a:cubicBezTo>
                      <a:cubicBezTo>
                        <a:pt x="551118" y="352235"/>
                        <a:pt x="533401" y="360807"/>
                        <a:pt x="514637" y="361378"/>
                      </a:cubicBezTo>
                      <a:cubicBezTo>
                        <a:pt x="501207" y="361760"/>
                        <a:pt x="488062" y="358140"/>
                        <a:pt x="477013" y="350996"/>
                      </a:cubicBezTo>
                      <a:cubicBezTo>
                        <a:pt x="488158" y="385858"/>
                        <a:pt x="477299" y="430244"/>
                        <a:pt x="450534" y="450913"/>
                      </a:cubicBezTo>
                      <a:cubicBezTo>
                        <a:pt x="436246" y="461962"/>
                        <a:pt x="418244" y="466058"/>
                        <a:pt x="399766" y="462439"/>
                      </a:cubicBezTo>
                      <a:cubicBezTo>
                        <a:pt x="384430" y="459391"/>
                        <a:pt x="370714" y="451294"/>
                        <a:pt x="360427" y="439579"/>
                      </a:cubicBezTo>
                      <a:cubicBezTo>
                        <a:pt x="362047" y="474726"/>
                        <a:pt x="346521" y="511016"/>
                        <a:pt x="318613" y="535115"/>
                      </a:cubicBezTo>
                      <a:cubicBezTo>
                        <a:pt x="301277" y="550450"/>
                        <a:pt x="281656" y="558260"/>
                        <a:pt x="262606" y="558260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79" name="Google Shape;879;p7"/>
              <p:cNvGrpSpPr/>
              <p:nvPr/>
            </p:nvGrpSpPr>
            <p:grpSpPr>
              <a:xfrm>
                <a:off x="8440360" y="5294718"/>
                <a:ext cx="604287" cy="547806"/>
                <a:chOff x="6676873" y="5246821"/>
                <a:chExt cx="604287" cy="547806"/>
              </a:xfrm>
            </p:grpSpPr>
            <p:sp>
              <p:nvSpPr>
                <p:cNvPr id="880" name="Google Shape;880;p7"/>
                <p:cNvSpPr/>
                <p:nvPr/>
              </p:nvSpPr>
              <p:spPr>
                <a:xfrm>
                  <a:off x="6680496" y="5250648"/>
                  <a:ext cx="597085" cy="540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085" h="540526" extrusionOk="0">
                      <a:moveTo>
                        <a:pt x="32818" y="128499"/>
                      </a:moveTo>
                      <a:cubicBezTo>
                        <a:pt x="5196" y="148121"/>
                        <a:pt x="-7378" y="190602"/>
                        <a:pt x="4434" y="224797"/>
                      </a:cubicBezTo>
                      <a:cubicBezTo>
                        <a:pt x="16245" y="258897"/>
                        <a:pt x="51106" y="281090"/>
                        <a:pt x="83491" y="274898"/>
                      </a:cubicBezTo>
                      <a:cubicBezTo>
                        <a:pt x="35009" y="268422"/>
                        <a:pt x="-9663" y="329953"/>
                        <a:pt x="6243" y="381483"/>
                      </a:cubicBezTo>
                      <a:cubicBezTo>
                        <a:pt x="22150" y="433014"/>
                        <a:pt x="91206" y="451016"/>
                        <a:pt x="125972" y="412630"/>
                      </a:cubicBezTo>
                      <a:cubicBezTo>
                        <a:pt x="105113" y="455302"/>
                        <a:pt x="124353" y="515976"/>
                        <a:pt x="164644" y="534645"/>
                      </a:cubicBezTo>
                      <a:cubicBezTo>
                        <a:pt x="204935" y="553315"/>
                        <a:pt x="257037" y="525597"/>
                        <a:pt x="269419" y="478924"/>
                      </a:cubicBezTo>
                      <a:cubicBezTo>
                        <a:pt x="280849" y="518739"/>
                        <a:pt x="325616" y="541789"/>
                        <a:pt x="360192" y="525787"/>
                      </a:cubicBezTo>
                      <a:cubicBezTo>
                        <a:pt x="394768" y="509785"/>
                        <a:pt x="411627" y="458065"/>
                        <a:pt x="394387" y="421012"/>
                      </a:cubicBezTo>
                      <a:cubicBezTo>
                        <a:pt x="417533" y="458445"/>
                        <a:pt x="470587" y="466923"/>
                        <a:pt x="502210" y="438157"/>
                      </a:cubicBezTo>
                      <a:cubicBezTo>
                        <a:pt x="533833" y="409391"/>
                        <a:pt x="536976" y="349670"/>
                        <a:pt x="508687" y="316999"/>
                      </a:cubicBezTo>
                      <a:cubicBezTo>
                        <a:pt x="544311" y="325381"/>
                        <a:pt x="583839" y="299092"/>
                        <a:pt x="593936" y="260039"/>
                      </a:cubicBezTo>
                      <a:cubicBezTo>
                        <a:pt x="604128" y="220987"/>
                        <a:pt x="583458" y="175172"/>
                        <a:pt x="549264" y="161075"/>
                      </a:cubicBezTo>
                      <a:cubicBezTo>
                        <a:pt x="583935" y="146311"/>
                        <a:pt x="604794" y="99543"/>
                        <a:pt x="594412" y="59824"/>
                      </a:cubicBezTo>
                      <a:cubicBezTo>
                        <a:pt x="584030" y="20105"/>
                        <a:pt x="543930" y="-6851"/>
                        <a:pt x="507544" y="1531"/>
                      </a:cubicBezTo>
                    </a:path>
                  </a:pathLst>
                </a:custGeom>
                <a:solidFill>
                  <a:srgbClr val="FEFEF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1" name="Google Shape;881;p7"/>
                <p:cNvSpPr/>
                <p:nvPr/>
              </p:nvSpPr>
              <p:spPr>
                <a:xfrm>
                  <a:off x="6676873" y="5246821"/>
                  <a:ext cx="604287" cy="5478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287" h="547806" extrusionOk="0">
                      <a:moveTo>
                        <a:pt x="195223" y="547807"/>
                      </a:moveTo>
                      <a:cubicBezTo>
                        <a:pt x="185221" y="547807"/>
                        <a:pt x="175506" y="545711"/>
                        <a:pt x="166648" y="541616"/>
                      </a:cubicBezTo>
                      <a:cubicBezTo>
                        <a:pt x="147693" y="532852"/>
                        <a:pt x="131977" y="514374"/>
                        <a:pt x="123690" y="491038"/>
                      </a:cubicBezTo>
                      <a:cubicBezTo>
                        <a:pt x="116356" y="470368"/>
                        <a:pt x="115498" y="447985"/>
                        <a:pt x="121023" y="428459"/>
                      </a:cubicBezTo>
                      <a:cubicBezTo>
                        <a:pt x="105307" y="439412"/>
                        <a:pt x="85114" y="443127"/>
                        <a:pt x="64540" y="438555"/>
                      </a:cubicBezTo>
                      <a:cubicBezTo>
                        <a:pt x="36727" y="432364"/>
                        <a:pt x="14438" y="412361"/>
                        <a:pt x="6342" y="386168"/>
                      </a:cubicBezTo>
                      <a:cubicBezTo>
                        <a:pt x="-2135" y="358640"/>
                        <a:pt x="5294" y="326446"/>
                        <a:pt x="25773" y="302252"/>
                      </a:cubicBezTo>
                      <a:cubicBezTo>
                        <a:pt x="34441" y="291965"/>
                        <a:pt x="44442" y="284441"/>
                        <a:pt x="55110" y="279773"/>
                      </a:cubicBezTo>
                      <a:cubicBezTo>
                        <a:pt x="32631" y="272534"/>
                        <a:pt x="13010" y="254056"/>
                        <a:pt x="4627" y="229577"/>
                      </a:cubicBezTo>
                      <a:cubicBezTo>
                        <a:pt x="-7660" y="193858"/>
                        <a:pt x="5294" y="149852"/>
                        <a:pt x="34345" y="129183"/>
                      </a:cubicBezTo>
                      <a:lnTo>
                        <a:pt x="38536" y="134993"/>
                      </a:lnTo>
                      <a:cubicBezTo>
                        <a:pt x="11962" y="153853"/>
                        <a:pt x="56" y="194334"/>
                        <a:pt x="11485" y="227195"/>
                      </a:cubicBezTo>
                      <a:cubicBezTo>
                        <a:pt x="20629" y="253579"/>
                        <a:pt x="43966" y="272344"/>
                        <a:pt x="68826" y="275487"/>
                      </a:cubicBezTo>
                      <a:cubicBezTo>
                        <a:pt x="75017" y="274344"/>
                        <a:pt x="81304" y="274058"/>
                        <a:pt x="87590" y="274916"/>
                      </a:cubicBezTo>
                      <a:lnTo>
                        <a:pt x="109498" y="277868"/>
                      </a:lnTo>
                      <a:lnTo>
                        <a:pt x="87781" y="281964"/>
                      </a:lnTo>
                      <a:cubicBezTo>
                        <a:pt x="81589" y="283107"/>
                        <a:pt x="75303" y="283298"/>
                        <a:pt x="69207" y="282726"/>
                      </a:cubicBezTo>
                      <a:cubicBezTo>
                        <a:pt x="55491" y="285584"/>
                        <a:pt x="42346" y="293870"/>
                        <a:pt x="31393" y="306824"/>
                      </a:cubicBezTo>
                      <a:cubicBezTo>
                        <a:pt x="12724" y="328827"/>
                        <a:pt x="5675" y="359116"/>
                        <a:pt x="13295" y="383976"/>
                      </a:cubicBezTo>
                      <a:cubicBezTo>
                        <a:pt x="20629" y="407694"/>
                        <a:pt x="40823" y="425887"/>
                        <a:pt x="66159" y="431507"/>
                      </a:cubicBezTo>
                      <a:cubicBezTo>
                        <a:pt x="89495" y="436650"/>
                        <a:pt x="112165" y="430078"/>
                        <a:pt x="126928" y="413790"/>
                      </a:cubicBezTo>
                      <a:lnTo>
                        <a:pt x="143883" y="395026"/>
                      </a:lnTo>
                      <a:lnTo>
                        <a:pt x="132834" y="417695"/>
                      </a:lnTo>
                      <a:cubicBezTo>
                        <a:pt x="122928" y="438079"/>
                        <a:pt x="122071" y="464463"/>
                        <a:pt x="130548" y="488466"/>
                      </a:cubicBezTo>
                      <a:cubicBezTo>
                        <a:pt x="138168" y="509993"/>
                        <a:pt x="152455" y="526947"/>
                        <a:pt x="169791" y="534948"/>
                      </a:cubicBezTo>
                      <a:cubicBezTo>
                        <a:pt x="186745" y="542759"/>
                        <a:pt x="207224" y="542187"/>
                        <a:pt x="225893" y="533424"/>
                      </a:cubicBezTo>
                      <a:cubicBezTo>
                        <a:pt x="247325" y="523423"/>
                        <a:pt x="263612" y="503992"/>
                        <a:pt x="269518" y="481608"/>
                      </a:cubicBezTo>
                      <a:lnTo>
                        <a:pt x="272852" y="469130"/>
                      </a:lnTo>
                      <a:lnTo>
                        <a:pt x="276376" y="481513"/>
                      </a:lnTo>
                      <a:cubicBezTo>
                        <a:pt x="281805" y="500468"/>
                        <a:pt x="295997" y="516755"/>
                        <a:pt x="314190" y="525137"/>
                      </a:cubicBezTo>
                      <a:cubicBezTo>
                        <a:pt x="330192" y="532471"/>
                        <a:pt x="347718" y="532852"/>
                        <a:pt x="362196" y="526090"/>
                      </a:cubicBezTo>
                      <a:cubicBezTo>
                        <a:pt x="376864" y="519232"/>
                        <a:pt x="389152" y="504849"/>
                        <a:pt x="395819" y="486656"/>
                      </a:cubicBezTo>
                      <a:cubicBezTo>
                        <a:pt x="403249" y="466368"/>
                        <a:pt x="402772" y="443698"/>
                        <a:pt x="394676" y="426077"/>
                      </a:cubicBezTo>
                      <a:lnTo>
                        <a:pt x="400963" y="422743"/>
                      </a:lnTo>
                      <a:cubicBezTo>
                        <a:pt x="411726" y="440174"/>
                        <a:pt x="429728" y="451795"/>
                        <a:pt x="450493" y="454652"/>
                      </a:cubicBezTo>
                      <a:cubicBezTo>
                        <a:pt x="470114" y="457414"/>
                        <a:pt x="489450" y="451795"/>
                        <a:pt x="503356" y="439127"/>
                      </a:cubicBezTo>
                      <a:cubicBezTo>
                        <a:pt x="533455" y="411694"/>
                        <a:pt x="536503" y="354164"/>
                        <a:pt x="509548" y="322921"/>
                      </a:cubicBezTo>
                      <a:lnTo>
                        <a:pt x="502309" y="314539"/>
                      </a:lnTo>
                      <a:lnTo>
                        <a:pt x="513072" y="317111"/>
                      </a:lnTo>
                      <a:cubicBezTo>
                        <a:pt x="546600" y="325017"/>
                        <a:pt x="584414" y="299680"/>
                        <a:pt x="594035" y="262723"/>
                      </a:cubicBezTo>
                      <a:cubicBezTo>
                        <a:pt x="603655" y="225671"/>
                        <a:pt x="583843" y="181380"/>
                        <a:pt x="551458" y="167949"/>
                      </a:cubicBezTo>
                      <a:lnTo>
                        <a:pt x="543647" y="164711"/>
                      </a:lnTo>
                      <a:lnTo>
                        <a:pt x="551458" y="161377"/>
                      </a:lnTo>
                      <a:cubicBezTo>
                        <a:pt x="584224" y="147376"/>
                        <a:pt x="604417" y="102037"/>
                        <a:pt x="594511" y="64318"/>
                      </a:cubicBezTo>
                      <a:cubicBezTo>
                        <a:pt x="584510" y="26122"/>
                        <a:pt x="546600" y="595"/>
                        <a:pt x="511929" y="8596"/>
                      </a:cubicBezTo>
                      <a:lnTo>
                        <a:pt x="510310" y="1643"/>
                      </a:lnTo>
                      <a:cubicBezTo>
                        <a:pt x="548695" y="-7215"/>
                        <a:pt x="590510" y="20693"/>
                        <a:pt x="601464" y="62508"/>
                      </a:cubicBezTo>
                      <a:cubicBezTo>
                        <a:pt x="611656" y="101561"/>
                        <a:pt x="593368" y="146328"/>
                        <a:pt x="560983" y="164616"/>
                      </a:cubicBezTo>
                      <a:cubicBezTo>
                        <a:pt x="592892" y="182332"/>
                        <a:pt x="610989" y="226148"/>
                        <a:pt x="600988" y="264533"/>
                      </a:cubicBezTo>
                      <a:cubicBezTo>
                        <a:pt x="591082" y="302442"/>
                        <a:pt x="555458" y="328636"/>
                        <a:pt x="520502" y="325493"/>
                      </a:cubicBezTo>
                      <a:cubicBezTo>
                        <a:pt x="544219" y="360831"/>
                        <a:pt x="539266" y="416076"/>
                        <a:pt x="508214" y="444365"/>
                      </a:cubicBezTo>
                      <a:cubicBezTo>
                        <a:pt x="492688" y="458462"/>
                        <a:pt x="471352" y="464749"/>
                        <a:pt x="449540" y="461701"/>
                      </a:cubicBezTo>
                      <a:cubicBezTo>
                        <a:pt x="433252" y="459415"/>
                        <a:pt x="418489" y="452176"/>
                        <a:pt x="407059" y="441317"/>
                      </a:cubicBezTo>
                      <a:cubicBezTo>
                        <a:pt x="409916" y="456652"/>
                        <a:pt x="408487" y="473226"/>
                        <a:pt x="402677" y="489037"/>
                      </a:cubicBezTo>
                      <a:cubicBezTo>
                        <a:pt x="395343" y="509040"/>
                        <a:pt x="381722" y="524947"/>
                        <a:pt x="365339" y="532567"/>
                      </a:cubicBezTo>
                      <a:cubicBezTo>
                        <a:pt x="348956" y="540091"/>
                        <a:pt x="329335" y="539806"/>
                        <a:pt x="311333" y="531614"/>
                      </a:cubicBezTo>
                      <a:cubicBezTo>
                        <a:pt x="294473" y="523899"/>
                        <a:pt x="280757" y="509993"/>
                        <a:pt x="273233" y="493324"/>
                      </a:cubicBezTo>
                      <a:cubicBezTo>
                        <a:pt x="265041" y="513517"/>
                        <a:pt x="249039" y="530471"/>
                        <a:pt x="229036" y="539901"/>
                      </a:cubicBezTo>
                      <a:cubicBezTo>
                        <a:pt x="217892" y="545235"/>
                        <a:pt x="206367" y="547807"/>
                        <a:pt x="195223" y="547807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882" name="Google Shape;882;p7"/>
            <p:cNvSpPr/>
            <p:nvPr/>
          </p:nvSpPr>
          <p:spPr>
            <a:xfrm flipH="1">
              <a:off x="11061411" y="4618680"/>
              <a:ext cx="54326" cy="304554"/>
            </a:xfrm>
            <a:custGeom>
              <a:avLst/>
              <a:gdLst/>
              <a:ahLst/>
              <a:cxnLst/>
              <a:rect l="l" t="t" r="r" b="b"/>
              <a:pathLst>
                <a:path w="110712" h="620653" extrusionOk="0">
                  <a:moveTo>
                    <a:pt x="91634" y="620653"/>
                  </a:moveTo>
                  <a:cubicBezTo>
                    <a:pt x="81538" y="620653"/>
                    <a:pt x="73156" y="612747"/>
                    <a:pt x="72584" y="602555"/>
                  </a:cubicBezTo>
                  <a:cubicBezTo>
                    <a:pt x="62869" y="407579"/>
                    <a:pt x="38580" y="212507"/>
                    <a:pt x="385" y="22864"/>
                  </a:cubicBezTo>
                  <a:cubicBezTo>
                    <a:pt x="-1711" y="12577"/>
                    <a:pt x="4957" y="2480"/>
                    <a:pt x="15339" y="385"/>
                  </a:cubicBezTo>
                  <a:cubicBezTo>
                    <a:pt x="25626" y="-1711"/>
                    <a:pt x="35723" y="4957"/>
                    <a:pt x="37818" y="15339"/>
                  </a:cubicBezTo>
                  <a:cubicBezTo>
                    <a:pt x="76299" y="206792"/>
                    <a:pt x="100874" y="403673"/>
                    <a:pt x="110684" y="600651"/>
                  </a:cubicBezTo>
                  <a:cubicBezTo>
                    <a:pt x="111256" y="611128"/>
                    <a:pt x="103160" y="620082"/>
                    <a:pt x="92587" y="620653"/>
                  </a:cubicBezTo>
                  <a:cubicBezTo>
                    <a:pt x="92206" y="620653"/>
                    <a:pt x="91920" y="620653"/>
                    <a:pt x="91634" y="620653"/>
                  </a:cubicBezTo>
                  <a:close/>
                </a:path>
              </a:pathLst>
            </a:custGeom>
            <a:solidFill>
              <a:srgbClr val="5A44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" name="Google Shape;883;p7"/>
            <p:cNvSpPr/>
            <p:nvPr/>
          </p:nvSpPr>
          <p:spPr>
            <a:xfrm flipH="1">
              <a:off x="10344210" y="4427687"/>
              <a:ext cx="126684" cy="366874"/>
            </a:xfrm>
            <a:custGeom>
              <a:avLst/>
              <a:gdLst/>
              <a:ahLst/>
              <a:cxnLst/>
              <a:rect l="l" t="t" r="r" b="b"/>
              <a:pathLst>
                <a:path w="258170" h="747655" extrusionOk="0">
                  <a:moveTo>
                    <a:pt x="239116" y="747656"/>
                  </a:moveTo>
                  <a:cubicBezTo>
                    <a:pt x="232067" y="747656"/>
                    <a:pt x="225209" y="743655"/>
                    <a:pt x="221971" y="736893"/>
                  </a:cubicBezTo>
                  <a:cubicBezTo>
                    <a:pt x="113100" y="512007"/>
                    <a:pt x="38519" y="271501"/>
                    <a:pt x="229" y="21946"/>
                  </a:cubicBezTo>
                  <a:cubicBezTo>
                    <a:pt x="-1390" y="11564"/>
                    <a:pt x="5754" y="1848"/>
                    <a:pt x="16136" y="229"/>
                  </a:cubicBezTo>
                  <a:cubicBezTo>
                    <a:pt x="26423" y="-1390"/>
                    <a:pt x="36233" y="5753"/>
                    <a:pt x="37853" y="16136"/>
                  </a:cubicBezTo>
                  <a:cubicBezTo>
                    <a:pt x="75572" y="261881"/>
                    <a:pt x="149105" y="498768"/>
                    <a:pt x="256261" y="720319"/>
                  </a:cubicBezTo>
                  <a:cubicBezTo>
                    <a:pt x="260833" y="729749"/>
                    <a:pt x="256928" y="741179"/>
                    <a:pt x="247403" y="745751"/>
                  </a:cubicBezTo>
                  <a:cubicBezTo>
                    <a:pt x="244736" y="747084"/>
                    <a:pt x="241878" y="747656"/>
                    <a:pt x="239116" y="747656"/>
                  </a:cubicBezTo>
                  <a:close/>
                </a:path>
              </a:pathLst>
            </a:custGeom>
            <a:solidFill>
              <a:srgbClr val="9D99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84;p7"/>
            <p:cNvSpPr/>
            <p:nvPr/>
          </p:nvSpPr>
          <p:spPr>
            <a:xfrm flipH="1">
              <a:off x="10396897" y="3896652"/>
              <a:ext cx="803384" cy="743421"/>
            </a:xfrm>
            <a:custGeom>
              <a:avLst/>
              <a:gdLst/>
              <a:ahLst/>
              <a:cxnLst/>
              <a:rect l="l" t="t" r="r" b="b"/>
              <a:pathLst>
                <a:path w="1637220" h="1515022" extrusionOk="0">
                  <a:moveTo>
                    <a:pt x="25896" y="1352937"/>
                  </a:moveTo>
                  <a:cubicBezTo>
                    <a:pt x="43993" y="1416374"/>
                    <a:pt x="113526" y="1520863"/>
                    <a:pt x="176677" y="1514767"/>
                  </a:cubicBezTo>
                  <a:cubicBezTo>
                    <a:pt x="302216" y="1502575"/>
                    <a:pt x="294977" y="1435614"/>
                    <a:pt x="302407" y="1381036"/>
                  </a:cubicBezTo>
                  <a:cubicBezTo>
                    <a:pt x="309836" y="1326458"/>
                    <a:pt x="298406" y="1271117"/>
                    <a:pt x="297644" y="1216063"/>
                  </a:cubicBezTo>
                  <a:cubicBezTo>
                    <a:pt x="294501" y="984510"/>
                    <a:pt x="516624" y="754481"/>
                    <a:pt x="733222" y="717905"/>
                  </a:cubicBezTo>
                  <a:cubicBezTo>
                    <a:pt x="949821" y="681329"/>
                    <a:pt x="1148512" y="712952"/>
                    <a:pt x="1295674" y="882593"/>
                  </a:cubicBezTo>
                  <a:cubicBezTo>
                    <a:pt x="1376255" y="975461"/>
                    <a:pt x="1427309" y="1191107"/>
                    <a:pt x="1531703" y="1178344"/>
                  </a:cubicBezTo>
                  <a:cubicBezTo>
                    <a:pt x="1747540" y="1151865"/>
                    <a:pt x="1576376" y="840302"/>
                    <a:pt x="1508557" y="739146"/>
                  </a:cubicBezTo>
                  <a:cubicBezTo>
                    <a:pt x="1379113" y="546074"/>
                    <a:pt x="852285" y="150120"/>
                    <a:pt x="640354" y="16008"/>
                  </a:cubicBezTo>
                  <a:cubicBezTo>
                    <a:pt x="594729" y="-12853"/>
                    <a:pt x="534721" y="-1708"/>
                    <a:pt x="502527" y="41535"/>
                  </a:cubicBezTo>
                  <a:cubicBezTo>
                    <a:pt x="339364" y="260324"/>
                    <a:pt x="-112217" y="868305"/>
                    <a:pt x="25896" y="13529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7"/>
            <p:cNvSpPr/>
            <p:nvPr/>
          </p:nvSpPr>
          <p:spPr>
            <a:xfrm flipH="1">
              <a:off x="10395962" y="4161128"/>
              <a:ext cx="779693" cy="464284"/>
            </a:xfrm>
            <a:custGeom>
              <a:avLst/>
              <a:gdLst/>
              <a:ahLst/>
              <a:cxnLst/>
              <a:rect l="l" t="t" r="r" b="b"/>
              <a:pathLst>
                <a:path w="1588941" h="946167" extrusionOk="0">
                  <a:moveTo>
                    <a:pt x="1582198" y="465155"/>
                  </a:moveTo>
                  <a:cubicBezTo>
                    <a:pt x="1556956" y="490301"/>
                    <a:pt x="1526857" y="499064"/>
                    <a:pt x="1489234" y="465917"/>
                  </a:cubicBezTo>
                  <a:cubicBezTo>
                    <a:pt x="1439799" y="422292"/>
                    <a:pt x="1404080" y="358094"/>
                    <a:pt x="1369028" y="303134"/>
                  </a:cubicBezTo>
                  <a:cubicBezTo>
                    <a:pt x="1305497" y="203598"/>
                    <a:pt x="1241965" y="103109"/>
                    <a:pt x="1127093" y="54627"/>
                  </a:cubicBezTo>
                  <a:cubicBezTo>
                    <a:pt x="991362" y="-2713"/>
                    <a:pt x="839629" y="-12334"/>
                    <a:pt x="695611" y="13765"/>
                  </a:cubicBezTo>
                  <a:cubicBezTo>
                    <a:pt x="611124" y="29100"/>
                    <a:pt x="529780" y="57104"/>
                    <a:pt x="451390" y="91679"/>
                  </a:cubicBezTo>
                  <a:cubicBezTo>
                    <a:pt x="357188" y="133208"/>
                    <a:pt x="297180" y="195311"/>
                    <a:pt x="226314" y="268368"/>
                  </a:cubicBezTo>
                  <a:cubicBezTo>
                    <a:pt x="144113" y="353141"/>
                    <a:pt x="107442" y="464583"/>
                    <a:pt x="105632" y="581741"/>
                  </a:cubicBezTo>
                  <a:cubicBezTo>
                    <a:pt x="104489" y="656226"/>
                    <a:pt x="119063" y="746333"/>
                    <a:pt x="77057" y="813198"/>
                  </a:cubicBezTo>
                  <a:cubicBezTo>
                    <a:pt x="58674" y="842440"/>
                    <a:pt x="31051" y="858251"/>
                    <a:pt x="0" y="866729"/>
                  </a:cubicBezTo>
                  <a:cubicBezTo>
                    <a:pt x="15526" y="895685"/>
                    <a:pt x="36767" y="925117"/>
                    <a:pt x="60103" y="946167"/>
                  </a:cubicBezTo>
                  <a:cubicBezTo>
                    <a:pt x="68199" y="942738"/>
                    <a:pt x="76200" y="938833"/>
                    <a:pt x="84011" y="934356"/>
                  </a:cubicBezTo>
                  <a:cubicBezTo>
                    <a:pt x="151733" y="895589"/>
                    <a:pt x="186118" y="823676"/>
                    <a:pt x="196596" y="748523"/>
                  </a:cubicBezTo>
                  <a:cubicBezTo>
                    <a:pt x="208312" y="664608"/>
                    <a:pt x="193358" y="579740"/>
                    <a:pt x="210121" y="496016"/>
                  </a:cubicBezTo>
                  <a:cubicBezTo>
                    <a:pt x="240125" y="345711"/>
                    <a:pt x="385667" y="220172"/>
                    <a:pt x="520351" y="165117"/>
                  </a:cubicBezTo>
                  <a:cubicBezTo>
                    <a:pt x="584930" y="138638"/>
                    <a:pt x="652272" y="118064"/>
                    <a:pt x="721043" y="105586"/>
                  </a:cubicBezTo>
                  <a:cubicBezTo>
                    <a:pt x="844963" y="83202"/>
                    <a:pt x="963644" y="94823"/>
                    <a:pt x="1079373" y="142448"/>
                  </a:cubicBezTo>
                  <a:cubicBezTo>
                    <a:pt x="1166813" y="178452"/>
                    <a:pt x="1210151" y="226744"/>
                    <a:pt x="1259110" y="306373"/>
                  </a:cubicBezTo>
                  <a:cubicBezTo>
                    <a:pt x="1300258" y="373334"/>
                    <a:pt x="1342549" y="441723"/>
                    <a:pt x="1393031" y="502207"/>
                  </a:cubicBezTo>
                  <a:cubicBezTo>
                    <a:pt x="1432560" y="549546"/>
                    <a:pt x="1486662" y="590408"/>
                    <a:pt x="1551527" y="585074"/>
                  </a:cubicBezTo>
                  <a:cubicBezTo>
                    <a:pt x="1560766" y="584312"/>
                    <a:pt x="1569625" y="582598"/>
                    <a:pt x="1578007" y="580026"/>
                  </a:cubicBezTo>
                  <a:cubicBezTo>
                    <a:pt x="1592104" y="548879"/>
                    <a:pt x="1591532" y="508398"/>
                    <a:pt x="1582198" y="4651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" name="Google Shape;886;p7"/>
            <p:cNvSpPr/>
            <p:nvPr/>
          </p:nvSpPr>
          <p:spPr>
            <a:xfrm flipH="1">
              <a:off x="10784729" y="3934654"/>
              <a:ext cx="258514" cy="111052"/>
            </a:xfrm>
            <a:custGeom>
              <a:avLst/>
              <a:gdLst/>
              <a:ahLst/>
              <a:cxnLst/>
              <a:rect l="l" t="t" r="r" b="b"/>
              <a:pathLst>
                <a:path w="526827" h="226314" extrusionOk="0">
                  <a:moveTo>
                    <a:pt x="526828" y="79438"/>
                  </a:moveTo>
                  <a:cubicBezTo>
                    <a:pt x="345281" y="102775"/>
                    <a:pt x="167735" y="152209"/>
                    <a:pt x="0" y="226314"/>
                  </a:cubicBezTo>
                  <a:cubicBezTo>
                    <a:pt x="33338" y="174688"/>
                    <a:pt x="65913" y="127349"/>
                    <a:pt x="95821" y="85249"/>
                  </a:cubicBezTo>
                  <a:cubicBezTo>
                    <a:pt x="199549" y="48101"/>
                    <a:pt x="306324" y="19621"/>
                    <a:pt x="414718" y="0"/>
                  </a:cubicBezTo>
                  <a:cubicBezTo>
                    <a:pt x="449104" y="23717"/>
                    <a:pt x="486918" y="50387"/>
                    <a:pt x="526828" y="794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" name="Google Shape;887;p7"/>
            <p:cNvSpPr/>
            <p:nvPr/>
          </p:nvSpPr>
          <p:spPr>
            <a:xfrm flipH="1">
              <a:off x="10675499" y="4009344"/>
              <a:ext cx="444069" cy="169289"/>
            </a:xfrm>
            <a:custGeom>
              <a:avLst/>
              <a:gdLst/>
              <a:ahLst/>
              <a:cxnLst/>
              <a:rect l="l" t="t" r="r" b="b"/>
              <a:pathLst>
                <a:path w="904970" h="344995" extrusionOk="0">
                  <a:moveTo>
                    <a:pt x="904970" y="95822"/>
                  </a:moveTo>
                  <a:cubicBezTo>
                    <a:pt x="592741" y="77057"/>
                    <a:pt x="275368" y="191548"/>
                    <a:pt x="0" y="344996"/>
                  </a:cubicBezTo>
                  <a:cubicBezTo>
                    <a:pt x="25717" y="293180"/>
                    <a:pt x="53150" y="243078"/>
                    <a:pt x="81058" y="195358"/>
                  </a:cubicBezTo>
                  <a:cubicBezTo>
                    <a:pt x="300895" y="88106"/>
                    <a:pt x="540544" y="10954"/>
                    <a:pt x="780764" y="0"/>
                  </a:cubicBezTo>
                  <a:cubicBezTo>
                    <a:pt x="821627" y="30766"/>
                    <a:pt x="863346" y="62960"/>
                    <a:pt x="904970" y="958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88" name="Google Shape;888;p7"/>
            <p:cNvGrpSpPr/>
            <p:nvPr/>
          </p:nvGrpSpPr>
          <p:grpSpPr>
            <a:xfrm flipH="1">
              <a:off x="10544051" y="3903712"/>
              <a:ext cx="202729" cy="293009"/>
              <a:chOff x="7000962" y="717705"/>
              <a:chExt cx="413142" cy="597124"/>
            </a:xfrm>
          </p:grpSpPr>
          <p:sp>
            <p:nvSpPr>
              <p:cNvPr id="889" name="Google Shape;889;p7"/>
              <p:cNvSpPr/>
              <p:nvPr/>
            </p:nvSpPr>
            <p:spPr>
              <a:xfrm>
                <a:off x="7004440" y="721319"/>
                <a:ext cx="406127" cy="589973"/>
              </a:xfrm>
              <a:custGeom>
                <a:avLst/>
                <a:gdLst/>
                <a:ahLst/>
                <a:cxnLst/>
                <a:rect l="l" t="t" r="r" b="b"/>
                <a:pathLst>
                  <a:path w="406127" h="589973" extrusionOk="0">
                    <a:moveTo>
                      <a:pt x="112163" y="544458"/>
                    </a:moveTo>
                    <a:cubicBezTo>
                      <a:pt x="90541" y="546648"/>
                      <a:pt x="95970" y="516835"/>
                      <a:pt x="95685" y="495499"/>
                    </a:cubicBezTo>
                    <a:cubicBezTo>
                      <a:pt x="95208" y="454161"/>
                      <a:pt x="102638" y="413298"/>
                      <a:pt x="104638" y="372055"/>
                    </a:cubicBezTo>
                    <a:cubicBezTo>
                      <a:pt x="108162" y="295569"/>
                      <a:pt x="84921" y="218131"/>
                      <a:pt x="39297" y="153933"/>
                    </a:cubicBezTo>
                    <a:cubicBezTo>
                      <a:pt x="19770" y="126596"/>
                      <a:pt x="-4804" y="97354"/>
                      <a:pt x="815" y="65160"/>
                    </a:cubicBezTo>
                    <a:cubicBezTo>
                      <a:pt x="7293" y="28298"/>
                      <a:pt x="51107" y="6771"/>
                      <a:pt x="91589" y="1723"/>
                    </a:cubicBezTo>
                    <a:cubicBezTo>
                      <a:pt x="201126" y="-11898"/>
                      <a:pt x="308664" y="56968"/>
                      <a:pt x="359146" y="146979"/>
                    </a:cubicBezTo>
                    <a:cubicBezTo>
                      <a:pt x="409533" y="236895"/>
                      <a:pt x="412581" y="343099"/>
                      <a:pt x="399627" y="443493"/>
                    </a:cubicBezTo>
                    <a:cubicBezTo>
                      <a:pt x="395531" y="474639"/>
                      <a:pt x="389721" y="505786"/>
                      <a:pt x="378577" y="535218"/>
                    </a:cubicBezTo>
                    <a:cubicBezTo>
                      <a:pt x="367338" y="565127"/>
                      <a:pt x="357717" y="603227"/>
                      <a:pt x="330285" y="585415"/>
                    </a:cubicBezTo>
                    <a:cubicBezTo>
                      <a:pt x="281327" y="553411"/>
                      <a:pt x="203127" y="535123"/>
                      <a:pt x="112163" y="544458"/>
                    </a:cubicBezTo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0" name="Google Shape;890;p7"/>
              <p:cNvSpPr/>
              <p:nvPr/>
            </p:nvSpPr>
            <p:spPr>
              <a:xfrm>
                <a:off x="7000962" y="717705"/>
                <a:ext cx="413142" cy="597124"/>
              </a:xfrm>
              <a:custGeom>
                <a:avLst/>
                <a:gdLst/>
                <a:ahLst/>
                <a:cxnLst/>
                <a:rect l="l" t="t" r="r" b="b"/>
                <a:pathLst>
                  <a:path w="413142" h="597124" extrusionOk="0">
                    <a:moveTo>
                      <a:pt x="346907" y="597125"/>
                    </a:moveTo>
                    <a:cubicBezTo>
                      <a:pt x="342145" y="597125"/>
                      <a:pt x="337192" y="595410"/>
                      <a:pt x="331953" y="591981"/>
                    </a:cubicBezTo>
                    <a:cubicBezTo>
                      <a:pt x="279375" y="557691"/>
                      <a:pt x="200698" y="542927"/>
                      <a:pt x="116117" y="551595"/>
                    </a:cubicBezTo>
                    <a:lnTo>
                      <a:pt x="116117" y="551595"/>
                    </a:lnTo>
                    <a:cubicBezTo>
                      <a:pt x="110497" y="552167"/>
                      <a:pt x="105829" y="550833"/>
                      <a:pt x="102401" y="547690"/>
                    </a:cubicBezTo>
                    <a:cubicBezTo>
                      <a:pt x="94590" y="540451"/>
                      <a:pt x="95066" y="525211"/>
                      <a:pt x="95543" y="510542"/>
                    </a:cubicBezTo>
                    <a:cubicBezTo>
                      <a:pt x="95638" y="506637"/>
                      <a:pt x="95828" y="502827"/>
                      <a:pt x="95733" y="499208"/>
                    </a:cubicBezTo>
                    <a:cubicBezTo>
                      <a:pt x="95447" y="474538"/>
                      <a:pt x="98019" y="449773"/>
                      <a:pt x="100400" y="425770"/>
                    </a:cubicBezTo>
                    <a:cubicBezTo>
                      <a:pt x="102115" y="409292"/>
                      <a:pt x="103829" y="392242"/>
                      <a:pt x="104591" y="375478"/>
                    </a:cubicBezTo>
                    <a:cubicBezTo>
                      <a:pt x="108115" y="299849"/>
                      <a:pt x="85065" y="223173"/>
                      <a:pt x="39917" y="159546"/>
                    </a:cubicBezTo>
                    <a:cubicBezTo>
                      <a:pt x="37916" y="156784"/>
                      <a:pt x="35916" y="154022"/>
                      <a:pt x="33916" y="151164"/>
                    </a:cubicBezTo>
                    <a:cubicBezTo>
                      <a:pt x="15913" y="126494"/>
                      <a:pt x="-4470" y="98491"/>
                      <a:pt x="864" y="68106"/>
                    </a:cubicBezTo>
                    <a:cubicBezTo>
                      <a:pt x="7627" y="29530"/>
                      <a:pt x="52871" y="6956"/>
                      <a:pt x="94685" y="1717"/>
                    </a:cubicBezTo>
                    <a:cubicBezTo>
                      <a:pt x="198508" y="-11142"/>
                      <a:pt x="310046" y="49247"/>
                      <a:pt x="365767" y="148783"/>
                    </a:cubicBezTo>
                    <a:cubicBezTo>
                      <a:pt x="409201" y="226316"/>
                      <a:pt x="422631" y="324043"/>
                      <a:pt x="406629" y="447487"/>
                    </a:cubicBezTo>
                    <a:cubicBezTo>
                      <a:pt x="401581" y="485968"/>
                      <a:pt x="395104" y="514448"/>
                      <a:pt x="385388" y="540070"/>
                    </a:cubicBezTo>
                    <a:cubicBezTo>
                      <a:pt x="384150" y="543308"/>
                      <a:pt x="383007" y="546642"/>
                      <a:pt x="381769" y="549976"/>
                    </a:cubicBezTo>
                    <a:cubicBezTo>
                      <a:pt x="374435" y="570359"/>
                      <a:pt x="366814" y="591410"/>
                      <a:pt x="352718" y="596172"/>
                    </a:cubicBezTo>
                    <a:cubicBezTo>
                      <a:pt x="350908" y="596839"/>
                      <a:pt x="348908" y="597125"/>
                      <a:pt x="346907" y="597125"/>
                    </a:cubicBezTo>
                    <a:close/>
                    <a:moveTo>
                      <a:pt x="162789" y="542070"/>
                    </a:moveTo>
                    <a:cubicBezTo>
                      <a:pt x="230607" y="542070"/>
                      <a:pt x="291948" y="557405"/>
                      <a:pt x="335858" y="586076"/>
                    </a:cubicBezTo>
                    <a:cubicBezTo>
                      <a:pt x="341573" y="589790"/>
                      <a:pt x="346336" y="590838"/>
                      <a:pt x="350622" y="589505"/>
                    </a:cubicBezTo>
                    <a:cubicBezTo>
                      <a:pt x="361385" y="585885"/>
                      <a:pt x="368434" y="566454"/>
                      <a:pt x="375196" y="547690"/>
                    </a:cubicBezTo>
                    <a:cubicBezTo>
                      <a:pt x="376435" y="544356"/>
                      <a:pt x="377673" y="540927"/>
                      <a:pt x="378911" y="537689"/>
                    </a:cubicBezTo>
                    <a:cubicBezTo>
                      <a:pt x="388341" y="512638"/>
                      <a:pt x="394818" y="484634"/>
                      <a:pt x="399676" y="446725"/>
                    </a:cubicBezTo>
                    <a:cubicBezTo>
                      <a:pt x="415392" y="324900"/>
                      <a:pt x="402343" y="228602"/>
                      <a:pt x="359576" y="152402"/>
                    </a:cubicBezTo>
                    <a:cubicBezTo>
                      <a:pt x="305188" y="55343"/>
                      <a:pt x="196603" y="-3617"/>
                      <a:pt x="95543" y="8956"/>
                    </a:cubicBezTo>
                    <a:cubicBezTo>
                      <a:pt x="56300" y="13814"/>
                      <a:pt x="14009" y="34483"/>
                      <a:pt x="7817" y="69440"/>
                    </a:cubicBezTo>
                    <a:cubicBezTo>
                      <a:pt x="3055" y="96872"/>
                      <a:pt x="21629" y="122399"/>
                      <a:pt x="39631" y="147068"/>
                    </a:cubicBezTo>
                    <a:cubicBezTo>
                      <a:pt x="41726" y="149926"/>
                      <a:pt x="43727" y="152688"/>
                      <a:pt x="45727" y="155450"/>
                    </a:cubicBezTo>
                    <a:cubicBezTo>
                      <a:pt x="91828" y="220316"/>
                      <a:pt x="115259" y="298611"/>
                      <a:pt x="111735" y="375859"/>
                    </a:cubicBezTo>
                    <a:cubicBezTo>
                      <a:pt x="110973" y="392813"/>
                      <a:pt x="109163" y="409958"/>
                      <a:pt x="107449" y="426532"/>
                    </a:cubicBezTo>
                    <a:cubicBezTo>
                      <a:pt x="104972" y="450344"/>
                      <a:pt x="102496" y="474919"/>
                      <a:pt x="102781" y="499112"/>
                    </a:cubicBezTo>
                    <a:cubicBezTo>
                      <a:pt x="102781" y="502827"/>
                      <a:pt x="102686" y="506732"/>
                      <a:pt x="102591" y="510733"/>
                    </a:cubicBezTo>
                    <a:cubicBezTo>
                      <a:pt x="102210" y="523211"/>
                      <a:pt x="101734" y="537403"/>
                      <a:pt x="107163" y="542451"/>
                    </a:cubicBezTo>
                    <a:cubicBezTo>
                      <a:pt x="109068" y="544166"/>
                      <a:pt x="111735" y="544832"/>
                      <a:pt x="115259" y="544451"/>
                    </a:cubicBezTo>
                    <a:lnTo>
                      <a:pt x="115259" y="544451"/>
                    </a:lnTo>
                    <a:cubicBezTo>
                      <a:pt x="131356" y="542832"/>
                      <a:pt x="147263" y="542070"/>
                      <a:pt x="162789" y="542070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91" name="Google Shape;891;p7"/>
            <p:cNvGrpSpPr/>
            <p:nvPr/>
          </p:nvGrpSpPr>
          <p:grpSpPr>
            <a:xfrm flipH="1">
              <a:off x="11041648" y="4014649"/>
              <a:ext cx="167549" cy="302424"/>
              <a:chOff x="6058599" y="943786"/>
              <a:chExt cx="341449" cy="616312"/>
            </a:xfrm>
          </p:grpSpPr>
          <p:sp>
            <p:nvSpPr>
              <p:cNvPr id="892" name="Google Shape;892;p7"/>
              <p:cNvSpPr/>
              <p:nvPr/>
            </p:nvSpPr>
            <p:spPr>
              <a:xfrm>
                <a:off x="6062177" y="947187"/>
                <a:ext cx="334216" cy="609411"/>
              </a:xfrm>
              <a:custGeom>
                <a:avLst/>
                <a:gdLst/>
                <a:ahLst/>
                <a:cxnLst/>
                <a:rect l="l" t="t" r="r" b="b"/>
                <a:pathLst>
                  <a:path w="334216" h="609411" extrusionOk="0">
                    <a:moveTo>
                      <a:pt x="324906" y="471752"/>
                    </a:moveTo>
                    <a:cubicBezTo>
                      <a:pt x="332526" y="468513"/>
                      <a:pt x="336241" y="459750"/>
                      <a:pt x="333097" y="452130"/>
                    </a:cubicBezTo>
                    <a:cubicBezTo>
                      <a:pt x="324811" y="431461"/>
                      <a:pt x="315857" y="413173"/>
                      <a:pt x="308237" y="399552"/>
                    </a:cubicBezTo>
                    <a:cubicBezTo>
                      <a:pt x="289187" y="365548"/>
                      <a:pt x="270804" y="330020"/>
                      <a:pt x="264994" y="290967"/>
                    </a:cubicBezTo>
                    <a:cubicBezTo>
                      <a:pt x="258707" y="247819"/>
                      <a:pt x="268327" y="204099"/>
                      <a:pt x="272423" y="160665"/>
                    </a:cubicBezTo>
                    <a:cubicBezTo>
                      <a:pt x="276519" y="117231"/>
                      <a:pt x="273757" y="69416"/>
                      <a:pt x="247277" y="36078"/>
                    </a:cubicBezTo>
                    <a:cubicBezTo>
                      <a:pt x="212606" y="-7546"/>
                      <a:pt x="146122" y="-9928"/>
                      <a:pt x="100402" y="19886"/>
                    </a:cubicBezTo>
                    <a:cubicBezTo>
                      <a:pt x="54682" y="49699"/>
                      <a:pt x="27250" y="103991"/>
                      <a:pt x="13153" y="159141"/>
                    </a:cubicBezTo>
                    <a:cubicBezTo>
                      <a:pt x="-13041" y="261249"/>
                      <a:pt x="294" y="374311"/>
                      <a:pt x="49538" y="466132"/>
                    </a:cubicBezTo>
                    <a:cubicBezTo>
                      <a:pt x="70588" y="505470"/>
                      <a:pt x="114404" y="563763"/>
                      <a:pt x="164029" y="605864"/>
                    </a:cubicBezTo>
                    <a:cubicBezTo>
                      <a:pt x="171744" y="612436"/>
                      <a:pt x="183555" y="609483"/>
                      <a:pt x="187651" y="600244"/>
                    </a:cubicBezTo>
                    <a:cubicBezTo>
                      <a:pt x="223846" y="519377"/>
                      <a:pt x="266899" y="496136"/>
                      <a:pt x="324906" y="471752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3" name="Google Shape;893;p7"/>
              <p:cNvSpPr/>
              <p:nvPr/>
            </p:nvSpPr>
            <p:spPr>
              <a:xfrm>
                <a:off x="6058599" y="943786"/>
                <a:ext cx="341449" cy="616312"/>
              </a:xfrm>
              <a:custGeom>
                <a:avLst/>
                <a:gdLst/>
                <a:ahLst/>
                <a:cxnLst/>
                <a:rect l="l" t="t" r="r" b="b"/>
                <a:pathLst>
                  <a:path w="341449" h="616312" extrusionOk="0">
                    <a:moveTo>
                      <a:pt x="177322" y="616312"/>
                    </a:moveTo>
                    <a:cubicBezTo>
                      <a:pt x="172941" y="616312"/>
                      <a:pt x="168845" y="614788"/>
                      <a:pt x="165416" y="611931"/>
                    </a:cubicBezTo>
                    <a:cubicBezTo>
                      <a:pt x="114934" y="569164"/>
                      <a:pt x="71119" y="510394"/>
                      <a:pt x="50068" y="471151"/>
                    </a:cubicBezTo>
                    <a:cubicBezTo>
                      <a:pt x="157" y="377902"/>
                      <a:pt x="-13178" y="265030"/>
                      <a:pt x="13397" y="161494"/>
                    </a:cubicBezTo>
                    <a:cubicBezTo>
                      <a:pt x="25113" y="115774"/>
                      <a:pt x="50068" y="54052"/>
                      <a:pt x="102170" y="20142"/>
                    </a:cubicBezTo>
                    <a:cubicBezTo>
                      <a:pt x="145985" y="-8337"/>
                      <a:pt x="216375" y="-9956"/>
                      <a:pt x="253808" y="37097"/>
                    </a:cubicBezTo>
                    <a:cubicBezTo>
                      <a:pt x="276573" y="65767"/>
                      <a:pt x="285050" y="107392"/>
                      <a:pt x="279716" y="164256"/>
                    </a:cubicBezTo>
                    <a:cubicBezTo>
                      <a:pt x="278668" y="175495"/>
                      <a:pt x="277240" y="186830"/>
                      <a:pt x="275811" y="198070"/>
                    </a:cubicBezTo>
                    <a:cubicBezTo>
                      <a:pt x="271810" y="229597"/>
                      <a:pt x="267619" y="262173"/>
                      <a:pt x="272287" y="293701"/>
                    </a:cubicBezTo>
                    <a:cubicBezTo>
                      <a:pt x="277906" y="332372"/>
                      <a:pt x="296480" y="367900"/>
                      <a:pt x="315054" y="401047"/>
                    </a:cubicBezTo>
                    <a:cubicBezTo>
                      <a:pt x="323626" y="416383"/>
                      <a:pt x="332580" y="435242"/>
                      <a:pt x="340105" y="454006"/>
                    </a:cubicBezTo>
                    <a:cubicBezTo>
                      <a:pt x="343915" y="463436"/>
                      <a:pt x="339343" y="474390"/>
                      <a:pt x="330008" y="478295"/>
                    </a:cubicBezTo>
                    <a:cubicBezTo>
                      <a:pt x="273239" y="502108"/>
                      <a:pt x="230377" y="525158"/>
                      <a:pt x="194658" y="604882"/>
                    </a:cubicBezTo>
                    <a:cubicBezTo>
                      <a:pt x="192181" y="610407"/>
                      <a:pt x="187419" y="614312"/>
                      <a:pt x="181514" y="615646"/>
                    </a:cubicBezTo>
                    <a:cubicBezTo>
                      <a:pt x="180085" y="616217"/>
                      <a:pt x="178656" y="616312"/>
                      <a:pt x="177322" y="616312"/>
                    </a:cubicBezTo>
                    <a:close/>
                    <a:moveTo>
                      <a:pt x="171703" y="7188"/>
                    </a:moveTo>
                    <a:cubicBezTo>
                      <a:pt x="148176" y="7188"/>
                      <a:pt x="124554" y="14142"/>
                      <a:pt x="105980" y="26238"/>
                    </a:cubicBezTo>
                    <a:cubicBezTo>
                      <a:pt x="55783" y="58909"/>
                      <a:pt x="31685" y="118822"/>
                      <a:pt x="20255" y="163399"/>
                    </a:cubicBezTo>
                    <a:cubicBezTo>
                      <a:pt x="-5939" y="265221"/>
                      <a:pt x="7206" y="376187"/>
                      <a:pt x="56355" y="467818"/>
                    </a:cubicBezTo>
                    <a:cubicBezTo>
                      <a:pt x="77024" y="506394"/>
                      <a:pt x="120172" y="564306"/>
                      <a:pt x="169988" y="606502"/>
                    </a:cubicBezTo>
                    <a:cubicBezTo>
                      <a:pt x="172751" y="608883"/>
                      <a:pt x="176370" y="609740"/>
                      <a:pt x="179894" y="608883"/>
                    </a:cubicBezTo>
                    <a:cubicBezTo>
                      <a:pt x="183514" y="608026"/>
                      <a:pt x="186562" y="605644"/>
                      <a:pt x="188086" y="602120"/>
                    </a:cubicBezTo>
                    <a:cubicBezTo>
                      <a:pt x="224852" y="519919"/>
                      <a:pt x="268858" y="496297"/>
                      <a:pt x="327151" y="471818"/>
                    </a:cubicBezTo>
                    <a:lnTo>
                      <a:pt x="328580" y="475152"/>
                    </a:lnTo>
                    <a:lnTo>
                      <a:pt x="327151" y="471818"/>
                    </a:lnTo>
                    <a:cubicBezTo>
                      <a:pt x="332961" y="469342"/>
                      <a:pt x="335818" y="462674"/>
                      <a:pt x="333437" y="456768"/>
                    </a:cubicBezTo>
                    <a:cubicBezTo>
                      <a:pt x="326008" y="438195"/>
                      <a:pt x="317245" y="419716"/>
                      <a:pt x="308768" y="404572"/>
                    </a:cubicBezTo>
                    <a:cubicBezTo>
                      <a:pt x="289908" y="370853"/>
                      <a:pt x="270953" y="334563"/>
                      <a:pt x="265143" y="294748"/>
                    </a:cubicBezTo>
                    <a:cubicBezTo>
                      <a:pt x="260380" y="262268"/>
                      <a:pt x="264572" y="229121"/>
                      <a:pt x="268667" y="197117"/>
                    </a:cubicBezTo>
                    <a:cubicBezTo>
                      <a:pt x="270096" y="185878"/>
                      <a:pt x="271525" y="174733"/>
                      <a:pt x="272572" y="163589"/>
                    </a:cubicBezTo>
                    <a:cubicBezTo>
                      <a:pt x="277716" y="108630"/>
                      <a:pt x="269810" y="68720"/>
                      <a:pt x="248189" y="41574"/>
                    </a:cubicBezTo>
                    <a:cubicBezTo>
                      <a:pt x="228948" y="17476"/>
                      <a:pt x="200373" y="7188"/>
                      <a:pt x="171703" y="7188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94" name="Google Shape;894;p7"/>
            <p:cNvSpPr/>
            <p:nvPr/>
          </p:nvSpPr>
          <p:spPr>
            <a:xfrm flipH="1">
              <a:off x="11095104" y="4037179"/>
              <a:ext cx="87181" cy="215540"/>
            </a:xfrm>
            <a:custGeom>
              <a:avLst/>
              <a:gdLst/>
              <a:ahLst/>
              <a:cxnLst/>
              <a:rect l="l" t="t" r="r" b="b"/>
              <a:pathLst>
                <a:path w="177667" h="439250" extrusionOk="0">
                  <a:moveTo>
                    <a:pt x="4368" y="261790"/>
                  </a:moveTo>
                  <a:cubicBezTo>
                    <a:pt x="-10586" y="179970"/>
                    <a:pt x="13417" y="91959"/>
                    <a:pt x="67804" y="29094"/>
                  </a:cubicBezTo>
                  <a:cubicBezTo>
                    <a:pt x="77520" y="17854"/>
                    <a:pt x="88759" y="6996"/>
                    <a:pt x="102856" y="2233"/>
                  </a:cubicBezTo>
                  <a:cubicBezTo>
                    <a:pt x="116953" y="-2529"/>
                    <a:pt x="134575" y="138"/>
                    <a:pt x="143433" y="12044"/>
                  </a:cubicBezTo>
                  <a:cubicBezTo>
                    <a:pt x="155149" y="27856"/>
                    <a:pt x="147148" y="49954"/>
                    <a:pt x="140575" y="68527"/>
                  </a:cubicBezTo>
                  <a:cubicBezTo>
                    <a:pt x="117525" y="133583"/>
                    <a:pt x="118001" y="206735"/>
                    <a:pt x="141909" y="271505"/>
                  </a:cubicBezTo>
                  <a:cubicBezTo>
                    <a:pt x="155911" y="309510"/>
                    <a:pt x="222014" y="452290"/>
                    <a:pt x="128574" y="438288"/>
                  </a:cubicBezTo>
                  <a:cubicBezTo>
                    <a:pt x="61042" y="428096"/>
                    <a:pt x="14845" y="318749"/>
                    <a:pt x="4368" y="261790"/>
                  </a:cubicBezTo>
                  <a:close/>
                </a:path>
              </a:pathLst>
            </a:custGeom>
            <a:solidFill>
              <a:srgbClr val="F6C3B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95;p7"/>
            <p:cNvSpPr/>
            <p:nvPr/>
          </p:nvSpPr>
          <p:spPr>
            <a:xfrm flipH="1">
              <a:off x="10583100" y="3928678"/>
              <a:ext cx="105534" cy="209802"/>
            </a:xfrm>
            <a:custGeom>
              <a:avLst/>
              <a:gdLst/>
              <a:ahLst/>
              <a:cxnLst/>
              <a:rect l="l" t="t" r="r" b="b"/>
              <a:pathLst>
                <a:path w="215068" h="427556" extrusionOk="0">
                  <a:moveTo>
                    <a:pt x="21339" y="73043"/>
                  </a:moveTo>
                  <a:cubicBezTo>
                    <a:pt x="70203" y="135146"/>
                    <a:pt x="92205" y="217633"/>
                    <a:pt x="80680" y="295833"/>
                  </a:cubicBezTo>
                  <a:cubicBezTo>
                    <a:pt x="76870" y="321646"/>
                    <a:pt x="69631" y="347554"/>
                    <a:pt x="73060" y="373462"/>
                  </a:cubicBezTo>
                  <a:cubicBezTo>
                    <a:pt x="76489" y="399370"/>
                    <a:pt x="94968" y="425849"/>
                    <a:pt x="120971" y="427469"/>
                  </a:cubicBezTo>
                  <a:cubicBezTo>
                    <a:pt x="147546" y="429183"/>
                    <a:pt x="168501" y="405561"/>
                    <a:pt x="181455" y="382225"/>
                  </a:cubicBezTo>
                  <a:cubicBezTo>
                    <a:pt x="220602" y="311645"/>
                    <a:pt x="225936" y="223253"/>
                    <a:pt x="195456" y="148577"/>
                  </a:cubicBezTo>
                  <a:cubicBezTo>
                    <a:pt x="172406" y="91998"/>
                    <a:pt x="129067" y="44087"/>
                    <a:pt x="75918" y="14369"/>
                  </a:cubicBezTo>
                  <a:cubicBezTo>
                    <a:pt x="13815" y="-20397"/>
                    <a:pt x="-27143" y="11321"/>
                    <a:pt x="21339" y="73043"/>
                  </a:cubicBezTo>
                  <a:close/>
                </a:path>
              </a:pathLst>
            </a:custGeom>
            <a:solidFill>
              <a:srgbClr val="F6C3B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p7"/>
            <p:cNvSpPr/>
            <p:nvPr/>
          </p:nvSpPr>
          <p:spPr>
            <a:xfrm flipH="1">
              <a:off x="10769986" y="3633322"/>
              <a:ext cx="325971" cy="328488"/>
            </a:xfrm>
            <a:custGeom>
              <a:avLst/>
              <a:gdLst/>
              <a:ahLst/>
              <a:cxnLst/>
              <a:rect l="l" t="t" r="r" b="b"/>
              <a:pathLst>
                <a:path w="664298" h="669427" extrusionOk="0">
                  <a:moveTo>
                    <a:pt x="365743" y="9"/>
                  </a:moveTo>
                  <a:cubicBezTo>
                    <a:pt x="373840" y="-277"/>
                    <a:pt x="380602" y="6105"/>
                    <a:pt x="380888" y="14201"/>
                  </a:cubicBezTo>
                  <a:lnTo>
                    <a:pt x="383443" y="86328"/>
                  </a:lnTo>
                  <a:lnTo>
                    <a:pt x="383626" y="86056"/>
                  </a:lnTo>
                  <a:cubicBezTo>
                    <a:pt x="386746" y="83973"/>
                    <a:pt x="390651" y="83068"/>
                    <a:pt x="394604" y="83830"/>
                  </a:cubicBezTo>
                  <a:cubicBezTo>
                    <a:pt x="402510" y="85354"/>
                    <a:pt x="407654" y="93164"/>
                    <a:pt x="406130" y="101070"/>
                  </a:cubicBezTo>
                  <a:lnTo>
                    <a:pt x="389599" y="182890"/>
                  </a:lnTo>
                  <a:lnTo>
                    <a:pt x="401807" y="186919"/>
                  </a:lnTo>
                  <a:lnTo>
                    <a:pt x="455469" y="71066"/>
                  </a:lnTo>
                  <a:cubicBezTo>
                    <a:pt x="456517" y="68875"/>
                    <a:pt x="458041" y="67065"/>
                    <a:pt x="459850" y="65637"/>
                  </a:cubicBezTo>
                  <a:cubicBezTo>
                    <a:pt x="464041" y="62398"/>
                    <a:pt x="469851" y="61541"/>
                    <a:pt x="474995" y="63922"/>
                  </a:cubicBezTo>
                  <a:cubicBezTo>
                    <a:pt x="482329" y="67351"/>
                    <a:pt x="485568" y="76019"/>
                    <a:pt x="482139" y="83448"/>
                  </a:cubicBezTo>
                  <a:lnTo>
                    <a:pt x="430424" y="195098"/>
                  </a:lnTo>
                  <a:lnTo>
                    <a:pt x="445945" y="178293"/>
                  </a:lnTo>
                  <a:cubicBezTo>
                    <a:pt x="461209" y="157005"/>
                    <a:pt x="473853" y="133836"/>
                    <a:pt x="483473" y="109356"/>
                  </a:cubicBezTo>
                  <a:cubicBezTo>
                    <a:pt x="484425" y="106784"/>
                    <a:pt x="486140" y="104594"/>
                    <a:pt x="488140" y="103070"/>
                  </a:cubicBezTo>
                  <a:cubicBezTo>
                    <a:pt x="492141" y="100022"/>
                    <a:pt x="497475" y="99069"/>
                    <a:pt x="502523" y="101069"/>
                  </a:cubicBezTo>
                  <a:cubicBezTo>
                    <a:pt x="510048" y="104022"/>
                    <a:pt x="513762" y="112499"/>
                    <a:pt x="510810" y="120119"/>
                  </a:cubicBezTo>
                  <a:cubicBezTo>
                    <a:pt x="500285" y="146837"/>
                    <a:pt x="486449" y="172150"/>
                    <a:pt x="469769" y="195403"/>
                  </a:cubicBezTo>
                  <a:lnTo>
                    <a:pt x="451781" y="214879"/>
                  </a:lnTo>
                  <a:lnTo>
                    <a:pt x="462475" y="224122"/>
                  </a:lnTo>
                  <a:lnTo>
                    <a:pt x="577008" y="107928"/>
                  </a:lnTo>
                  <a:cubicBezTo>
                    <a:pt x="577579" y="107451"/>
                    <a:pt x="578056" y="106975"/>
                    <a:pt x="578532" y="106594"/>
                  </a:cubicBezTo>
                  <a:cubicBezTo>
                    <a:pt x="584247" y="102213"/>
                    <a:pt x="592534" y="102594"/>
                    <a:pt x="597772" y="107737"/>
                  </a:cubicBezTo>
                  <a:cubicBezTo>
                    <a:pt x="603487" y="113452"/>
                    <a:pt x="603583" y="122691"/>
                    <a:pt x="597963" y="128502"/>
                  </a:cubicBezTo>
                  <a:lnTo>
                    <a:pt x="527164" y="200327"/>
                  </a:lnTo>
                  <a:lnTo>
                    <a:pt x="609108" y="150219"/>
                  </a:lnTo>
                  <a:cubicBezTo>
                    <a:pt x="616061" y="146028"/>
                    <a:pt x="625015" y="148123"/>
                    <a:pt x="629301" y="155076"/>
                  </a:cubicBezTo>
                  <a:cubicBezTo>
                    <a:pt x="633492" y="161934"/>
                    <a:pt x="631396" y="170983"/>
                    <a:pt x="624443" y="175269"/>
                  </a:cubicBezTo>
                  <a:lnTo>
                    <a:pt x="511049" y="244632"/>
                  </a:lnTo>
                  <a:lnTo>
                    <a:pt x="627205" y="232134"/>
                  </a:lnTo>
                  <a:cubicBezTo>
                    <a:pt x="635301" y="231277"/>
                    <a:pt x="642541" y="237087"/>
                    <a:pt x="643398" y="245183"/>
                  </a:cubicBezTo>
                  <a:cubicBezTo>
                    <a:pt x="644255" y="253279"/>
                    <a:pt x="638445" y="260518"/>
                    <a:pt x="630349" y="261376"/>
                  </a:cubicBezTo>
                  <a:lnTo>
                    <a:pt x="502998" y="275078"/>
                  </a:lnTo>
                  <a:lnTo>
                    <a:pt x="508454" y="285325"/>
                  </a:lnTo>
                  <a:lnTo>
                    <a:pt x="526335" y="286188"/>
                  </a:lnTo>
                  <a:cubicBezTo>
                    <a:pt x="561483" y="284640"/>
                    <a:pt x="596487" y="279854"/>
                    <a:pt x="631110" y="271853"/>
                  </a:cubicBezTo>
                  <a:cubicBezTo>
                    <a:pt x="639016" y="270043"/>
                    <a:pt x="646922" y="274901"/>
                    <a:pt x="648732" y="282807"/>
                  </a:cubicBezTo>
                  <a:cubicBezTo>
                    <a:pt x="650541" y="290712"/>
                    <a:pt x="645683" y="298618"/>
                    <a:pt x="637778" y="300428"/>
                  </a:cubicBezTo>
                  <a:lnTo>
                    <a:pt x="530593" y="315136"/>
                  </a:lnTo>
                  <a:lnTo>
                    <a:pt x="646636" y="339385"/>
                  </a:lnTo>
                  <a:cubicBezTo>
                    <a:pt x="654542" y="341005"/>
                    <a:pt x="659685" y="348815"/>
                    <a:pt x="657971" y="356721"/>
                  </a:cubicBezTo>
                  <a:cubicBezTo>
                    <a:pt x="656256" y="364627"/>
                    <a:pt x="648541" y="369770"/>
                    <a:pt x="640635" y="368056"/>
                  </a:cubicBezTo>
                  <a:lnTo>
                    <a:pt x="523834" y="343648"/>
                  </a:lnTo>
                  <a:lnTo>
                    <a:pt x="526858" y="362987"/>
                  </a:lnTo>
                  <a:lnTo>
                    <a:pt x="526557" y="365594"/>
                  </a:lnTo>
                  <a:lnTo>
                    <a:pt x="652161" y="387773"/>
                  </a:lnTo>
                  <a:cubicBezTo>
                    <a:pt x="660162" y="389201"/>
                    <a:pt x="665496" y="396821"/>
                    <a:pt x="664067" y="404822"/>
                  </a:cubicBezTo>
                  <a:cubicBezTo>
                    <a:pt x="662638" y="412823"/>
                    <a:pt x="655113" y="418062"/>
                    <a:pt x="647017" y="416729"/>
                  </a:cubicBezTo>
                  <a:lnTo>
                    <a:pt x="523174" y="394861"/>
                  </a:lnTo>
                  <a:lnTo>
                    <a:pt x="522157" y="403658"/>
                  </a:lnTo>
                  <a:lnTo>
                    <a:pt x="516772" y="417684"/>
                  </a:lnTo>
                  <a:lnTo>
                    <a:pt x="588724" y="448351"/>
                  </a:lnTo>
                  <a:cubicBezTo>
                    <a:pt x="596154" y="451495"/>
                    <a:pt x="599678" y="460162"/>
                    <a:pt x="596439" y="467592"/>
                  </a:cubicBezTo>
                  <a:cubicBezTo>
                    <a:pt x="593201" y="475117"/>
                    <a:pt x="584628" y="478546"/>
                    <a:pt x="577199" y="475307"/>
                  </a:cubicBezTo>
                  <a:lnTo>
                    <a:pt x="506258" y="445071"/>
                  </a:lnTo>
                  <a:lnTo>
                    <a:pt x="502512" y="454827"/>
                  </a:lnTo>
                  <a:lnTo>
                    <a:pt x="500121" y="457593"/>
                  </a:lnTo>
                  <a:lnTo>
                    <a:pt x="580723" y="498452"/>
                  </a:lnTo>
                  <a:cubicBezTo>
                    <a:pt x="587962" y="502072"/>
                    <a:pt x="590819" y="510930"/>
                    <a:pt x="587200" y="518169"/>
                  </a:cubicBezTo>
                  <a:cubicBezTo>
                    <a:pt x="583580" y="525408"/>
                    <a:pt x="574722" y="528266"/>
                    <a:pt x="567483" y="524646"/>
                  </a:cubicBezTo>
                  <a:lnTo>
                    <a:pt x="480345" y="480473"/>
                  </a:lnTo>
                  <a:lnTo>
                    <a:pt x="475609" y="485952"/>
                  </a:lnTo>
                  <a:lnTo>
                    <a:pt x="579199" y="564461"/>
                  </a:lnTo>
                  <a:cubicBezTo>
                    <a:pt x="585676" y="569319"/>
                    <a:pt x="586915" y="578558"/>
                    <a:pt x="582057" y="585035"/>
                  </a:cubicBezTo>
                  <a:cubicBezTo>
                    <a:pt x="577199" y="591417"/>
                    <a:pt x="567960" y="592750"/>
                    <a:pt x="561483" y="587893"/>
                  </a:cubicBezTo>
                  <a:lnTo>
                    <a:pt x="456390" y="508188"/>
                  </a:lnTo>
                  <a:lnTo>
                    <a:pt x="453278" y="511788"/>
                  </a:lnTo>
                  <a:lnTo>
                    <a:pt x="443611" y="516560"/>
                  </a:lnTo>
                  <a:lnTo>
                    <a:pt x="524144" y="611134"/>
                  </a:lnTo>
                  <a:cubicBezTo>
                    <a:pt x="529383" y="617325"/>
                    <a:pt x="528621" y="626564"/>
                    <a:pt x="522525" y="631803"/>
                  </a:cubicBezTo>
                  <a:cubicBezTo>
                    <a:pt x="516334" y="637042"/>
                    <a:pt x="507095" y="636280"/>
                    <a:pt x="501856" y="630184"/>
                  </a:cubicBezTo>
                  <a:lnTo>
                    <a:pt x="428435" y="543962"/>
                  </a:lnTo>
                  <a:lnTo>
                    <a:pt x="457660" y="640756"/>
                  </a:lnTo>
                  <a:cubicBezTo>
                    <a:pt x="460041" y="648472"/>
                    <a:pt x="455564" y="656568"/>
                    <a:pt x="447849" y="659044"/>
                  </a:cubicBezTo>
                  <a:cubicBezTo>
                    <a:pt x="440134" y="661426"/>
                    <a:pt x="431942" y="656949"/>
                    <a:pt x="429561" y="649234"/>
                  </a:cubicBezTo>
                  <a:lnTo>
                    <a:pt x="396521" y="539807"/>
                  </a:lnTo>
                  <a:lnTo>
                    <a:pt x="395852" y="540137"/>
                  </a:lnTo>
                  <a:lnTo>
                    <a:pt x="397366" y="654567"/>
                  </a:lnTo>
                  <a:cubicBezTo>
                    <a:pt x="397461" y="662664"/>
                    <a:pt x="390985" y="669331"/>
                    <a:pt x="382888" y="669426"/>
                  </a:cubicBezTo>
                  <a:cubicBezTo>
                    <a:pt x="374792" y="669522"/>
                    <a:pt x="368124" y="663045"/>
                    <a:pt x="368029" y="654948"/>
                  </a:cubicBezTo>
                  <a:lnTo>
                    <a:pt x="366604" y="547283"/>
                  </a:lnTo>
                  <a:lnTo>
                    <a:pt x="351686" y="548969"/>
                  </a:lnTo>
                  <a:lnTo>
                    <a:pt x="341455" y="621802"/>
                  </a:lnTo>
                  <a:cubicBezTo>
                    <a:pt x="340312" y="629803"/>
                    <a:pt x="332882" y="635422"/>
                    <a:pt x="324881" y="634279"/>
                  </a:cubicBezTo>
                  <a:cubicBezTo>
                    <a:pt x="316880" y="633136"/>
                    <a:pt x="311261" y="625707"/>
                    <a:pt x="312404" y="617706"/>
                  </a:cubicBezTo>
                  <a:lnTo>
                    <a:pt x="322062" y="548947"/>
                  </a:lnTo>
                  <a:lnTo>
                    <a:pt x="314814" y="547121"/>
                  </a:lnTo>
                  <a:lnTo>
                    <a:pt x="288972" y="641709"/>
                  </a:lnTo>
                  <a:cubicBezTo>
                    <a:pt x="286782" y="649519"/>
                    <a:pt x="278781" y="654091"/>
                    <a:pt x="270970" y="651995"/>
                  </a:cubicBezTo>
                  <a:cubicBezTo>
                    <a:pt x="263160" y="649900"/>
                    <a:pt x="258588" y="641804"/>
                    <a:pt x="260683" y="633993"/>
                  </a:cubicBezTo>
                  <a:lnTo>
                    <a:pt x="286374" y="539955"/>
                  </a:lnTo>
                  <a:lnTo>
                    <a:pt x="285412" y="539712"/>
                  </a:lnTo>
                  <a:lnTo>
                    <a:pt x="224297" y="646853"/>
                  </a:lnTo>
                  <a:cubicBezTo>
                    <a:pt x="220297" y="653806"/>
                    <a:pt x="211343" y="656378"/>
                    <a:pt x="204295" y="652282"/>
                  </a:cubicBezTo>
                  <a:cubicBezTo>
                    <a:pt x="197246" y="648281"/>
                    <a:pt x="194865" y="639328"/>
                    <a:pt x="198865" y="632279"/>
                  </a:cubicBezTo>
                  <a:lnTo>
                    <a:pt x="221336" y="592885"/>
                  </a:lnTo>
                  <a:lnTo>
                    <a:pt x="219915" y="592941"/>
                  </a:lnTo>
                  <a:cubicBezTo>
                    <a:pt x="212295" y="590084"/>
                    <a:pt x="208390" y="581702"/>
                    <a:pt x="211248" y="574082"/>
                  </a:cubicBezTo>
                  <a:lnTo>
                    <a:pt x="222579" y="543524"/>
                  </a:lnTo>
                  <a:lnTo>
                    <a:pt x="168576" y="613801"/>
                  </a:lnTo>
                  <a:cubicBezTo>
                    <a:pt x="163623" y="620278"/>
                    <a:pt x="154383" y="621420"/>
                    <a:pt x="148002" y="616467"/>
                  </a:cubicBezTo>
                  <a:cubicBezTo>
                    <a:pt x="141620" y="611514"/>
                    <a:pt x="140381" y="602275"/>
                    <a:pt x="145335" y="595893"/>
                  </a:cubicBezTo>
                  <a:lnTo>
                    <a:pt x="217103" y="502497"/>
                  </a:lnTo>
                  <a:lnTo>
                    <a:pt x="208441" y="495373"/>
                  </a:lnTo>
                  <a:lnTo>
                    <a:pt x="192484" y="512073"/>
                  </a:lnTo>
                  <a:cubicBezTo>
                    <a:pt x="168290" y="537791"/>
                    <a:pt x="143239" y="564461"/>
                    <a:pt x="119427" y="584940"/>
                  </a:cubicBezTo>
                  <a:cubicBezTo>
                    <a:pt x="113236" y="590655"/>
                    <a:pt x="103997" y="589512"/>
                    <a:pt x="98758" y="583416"/>
                  </a:cubicBezTo>
                  <a:cubicBezTo>
                    <a:pt x="93519" y="577224"/>
                    <a:pt x="94186" y="567985"/>
                    <a:pt x="100282" y="562746"/>
                  </a:cubicBezTo>
                  <a:cubicBezTo>
                    <a:pt x="122856" y="543315"/>
                    <a:pt x="147335" y="517217"/>
                    <a:pt x="171052" y="492071"/>
                  </a:cubicBezTo>
                  <a:lnTo>
                    <a:pt x="177357" y="485415"/>
                  </a:lnTo>
                  <a:lnTo>
                    <a:pt x="105806" y="533790"/>
                  </a:lnTo>
                  <a:cubicBezTo>
                    <a:pt x="99043" y="538362"/>
                    <a:pt x="89995" y="536553"/>
                    <a:pt x="85423" y="529885"/>
                  </a:cubicBezTo>
                  <a:cubicBezTo>
                    <a:pt x="80946" y="523122"/>
                    <a:pt x="82756" y="514169"/>
                    <a:pt x="89328" y="509502"/>
                  </a:cubicBezTo>
                  <a:lnTo>
                    <a:pt x="129818" y="482137"/>
                  </a:lnTo>
                  <a:lnTo>
                    <a:pt x="40941" y="508359"/>
                  </a:lnTo>
                  <a:cubicBezTo>
                    <a:pt x="33130" y="510645"/>
                    <a:pt x="25034" y="506168"/>
                    <a:pt x="22748" y="498453"/>
                  </a:cubicBezTo>
                  <a:cubicBezTo>
                    <a:pt x="21034" y="492357"/>
                    <a:pt x="23320" y="486165"/>
                    <a:pt x="27892" y="482641"/>
                  </a:cubicBezTo>
                  <a:cubicBezTo>
                    <a:pt x="29321" y="481593"/>
                    <a:pt x="30940" y="480736"/>
                    <a:pt x="32750" y="480165"/>
                  </a:cubicBezTo>
                  <a:lnTo>
                    <a:pt x="168467" y="440132"/>
                  </a:lnTo>
                  <a:lnTo>
                    <a:pt x="167061" y="437284"/>
                  </a:lnTo>
                  <a:lnTo>
                    <a:pt x="33988" y="424349"/>
                  </a:lnTo>
                  <a:cubicBezTo>
                    <a:pt x="25892" y="423587"/>
                    <a:pt x="4461" y="431778"/>
                    <a:pt x="5318" y="423682"/>
                  </a:cubicBezTo>
                  <a:cubicBezTo>
                    <a:pt x="5699" y="419586"/>
                    <a:pt x="23415" y="400632"/>
                    <a:pt x="26463" y="398250"/>
                  </a:cubicBezTo>
                  <a:cubicBezTo>
                    <a:pt x="29321" y="396060"/>
                    <a:pt x="32940" y="394916"/>
                    <a:pt x="36846" y="395202"/>
                  </a:cubicBezTo>
                  <a:lnTo>
                    <a:pt x="102581" y="401592"/>
                  </a:lnTo>
                  <a:lnTo>
                    <a:pt x="105699" y="390955"/>
                  </a:lnTo>
                  <a:lnTo>
                    <a:pt x="81132" y="386345"/>
                  </a:lnTo>
                  <a:cubicBezTo>
                    <a:pt x="56258" y="380509"/>
                    <a:pt x="32035" y="373509"/>
                    <a:pt x="9603" y="365198"/>
                  </a:cubicBezTo>
                  <a:cubicBezTo>
                    <a:pt x="1983" y="362340"/>
                    <a:pt x="-1922" y="353958"/>
                    <a:pt x="936" y="346338"/>
                  </a:cubicBezTo>
                  <a:cubicBezTo>
                    <a:pt x="3793" y="338718"/>
                    <a:pt x="12175" y="334813"/>
                    <a:pt x="19795" y="337671"/>
                  </a:cubicBezTo>
                  <a:cubicBezTo>
                    <a:pt x="52418" y="349720"/>
                    <a:pt x="90518" y="359174"/>
                    <a:pt x="129452" y="366198"/>
                  </a:cubicBezTo>
                  <a:lnTo>
                    <a:pt x="151037" y="368825"/>
                  </a:lnTo>
                  <a:lnTo>
                    <a:pt x="149380" y="343274"/>
                  </a:lnTo>
                  <a:lnTo>
                    <a:pt x="51038" y="320526"/>
                  </a:lnTo>
                  <a:cubicBezTo>
                    <a:pt x="43132" y="318716"/>
                    <a:pt x="38179" y="310810"/>
                    <a:pt x="40084" y="302905"/>
                  </a:cubicBezTo>
                  <a:cubicBezTo>
                    <a:pt x="40941" y="299476"/>
                    <a:pt x="42846" y="296618"/>
                    <a:pt x="45418" y="294618"/>
                  </a:cubicBezTo>
                  <a:cubicBezTo>
                    <a:pt x="48752" y="292046"/>
                    <a:pt x="53229" y="290903"/>
                    <a:pt x="57705" y="291951"/>
                  </a:cubicBezTo>
                  <a:lnTo>
                    <a:pt x="152512" y="313881"/>
                  </a:lnTo>
                  <a:lnTo>
                    <a:pt x="147402" y="310184"/>
                  </a:lnTo>
                  <a:lnTo>
                    <a:pt x="115427" y="296523"/>
                  </a:lnTo>
                  <a:cubicBezTo>
                    <a:pt x="111712" y="294952"/>
                    <a:pt x="108974" y="291999"/>
                    <a:pt x="107569" y="288510"/>
                  </a:cubicBezTo>
                  <a:lnTo>
                    <a:pt x="107659" y="281430"/>
                  </a:lnTo>
                  <a:lnTo>
                    <a:pt x="104532" y="279168"/>
                  </a:lnTo>
                  <a:lnTo>
                    <a:pt x="91424" y="272996"/>
                  </a:lnTo>
                  <a:cubicBezTo>
                    <a:pt x="84090" y="269567"/>
                    <a:pt x="80946" y="260804"/>
                    <a:pt x="84375" y="253470"/>
                  </a:cubicBezTo>
                  <a:cubicBezTo>
                    <a:pt x="85423" y="251374"/>
                    <a:pt x="86852" y="249564"/>
                    <a:pt x="88662" y="248136"/>
                  </a:cubicBezTo>
                  <a:cubicBezTo>
                    <a:pt x="92853" y="244897"/>
                    <a:pt x="98758" y="244040"/>
                    <a:pt x="103902" y="246421"/>
                  </a:cubicBezTo>
                  <a:lnTo>
                    <a:pt x="115081" y="251684"/>
                  </a:lnTo>
                  <a:lnTo>
                    <a:pt x="116569" y="251660"/>
                  </a:lnTo>
                  <a:lnTo>
                    <a:pt x="119437" y="253735"/>
                  </a:lnTo>
                  <a:lnTo>
                    <a:pt x="147690" y="267038"/>
                  </a:lnTo>
                  <a:lnTo>
                    <a:pt x="99900" y="202797"/>
                  </a:lnTo>
                  <a:cubicBezTo>
                    <a:pt x="96757" y="196225"/>
                    <a:pt x="98662" y="188605"/>
                    <a:pt x="104091" y="184414"/>
                  </a:cubicBezTo>
                  <a:cubicBezTo>
                    <a:pt x="104758" y="183842"/>
                    <a:pt x="105615" y="183366"/>
                    <a:pt x="106377" y="182985"/>
                  </a:cubicBezTo>
                  <a:cubicBezTo>
                    <a:pt x="113616" y="179270"/>
                    <a:pt x="122475" y="182128"/>
                    <a:pt x="126094" y="189367"/>
                  </a:cubicBezTo>
                  <a:cubicBezTo>
                    <a:pt x="136953" y="210560"/>
                    <a:pt x="151312" y="229777"/>
                    <a:pt x="168349" y="246219"/>
                  </a:cubicBezTo>
                  <a:lnTo>
                    <a:pt x="182606" y="256047"/>
                  </a:lnTo>
                  <a:lnTo>
                    <a:pt x="201123" y="234624"/>
                  </a:lnTo>
                  <a:lnTo>
                    <a:pt x="113236" y="158219"/>
                  </a:lnTo>
                  <a:cubicBezTo>
                    <a:pt x="107140" y="152885"/>
                    <a:pt x="106473" y="143646"/>
                    <a:pt x="111807" y="137550"/>
                  </a:cubicBezTo>
                  <a:cubicBezTo>
                    <a:pt x="112378" y="136788"/>
                    <a:pt x="113140" y="136121"/>
                    <a:pt x="113902" y="135550"/>
                  </a:cubicBezTo>
                  <a:cubicBezTo>
                    <a:pt x="119332" y="131359"/>
                    <a:pt x="127142" y="131454"/>
                    <a:pt x="132476" y="136121"/>
                  </a:cubicBezTo>
                  <a:lnTo>
                    <a:pt x="220283" y="212457"/>
                  </a:lnTo>
                  <a:lnTo>
                    <a:pt x="221059" y="211559"/>
                  </a:lnTo>
                  <a:lnTo>
                    <a:pt x="230636" y="206831"/>
                  </a:lnTo>
                  <a:lnTo>
                    <a:pt x="156669" y="109071"/>
                  </a:lnTo>
                  <a:cubicBezTo>
                    <a:pt x="151907" y="102594"/>
                    <a:pt x="153145" y="93450"/>
                    <a:pt x="159432" y="88497"/>
                  </a:cubicBezTo>
                  <a:cubicBezTo>
                    <a:pt x="159432" y="88497"/>
                    <a:pt x="159527" y="88402"/>
                    <a:pt x="159527" y="88402"/>
                  </a:cubicBezTo>
                  <a:cubicBezTo>
                    <a:pt x="166004" y="83544"/>
                    <a:pt x="175148" y="84782"/>
                    <a:pt x="180101" y="91259"/>
                  </a:cubicBezTo>
                  <a:lnTo>
                    <a:pt x="245732" y="178005"/>
                  </a:lnTo>
                  <a:lnTo>
                    <a:pt x="212581" y="120310"/>
                  </a:lnTo>
                  <a:cubicBezTo>
                    <a:pt x="207914" y="113833"/>
                    <a:pt x="209248" y="104880"/>
                    <a:pt x="215534" y="100022"/>
                  </a:cubicBezTo>
                  <a:cubicBezTo>
                    <a:pt x="215630" y="99927"/>
                    <a:pt x="215725" y="99832"/>
                    <a:pt x="215915" y="99736"/>
                  </a:cubicBezTo>
                  <a:cubicBezTo>
                    <a:pt x="222488" y="94974"/>
                    <a:pt x="231631" y="96403"/>
                    <a:pt x="236394" y="102975"/>
                  </a:cubicBezTo>
                  <a:lnTo>
                    <a:pt x="262942" y="149239"/>
                  </a:lnTo>
                  <a:lnTo>
                    <a:pt x="224393" y="46206"/>
                  </a:lnTo>
                  <a:cubicBezTo>
                    <a:pt x="222012" y="40015"/>
                    <a:pt x="224202" y="33252"/>
                    <a:pt x="229155" y="29442"/>
                  </a:cubicBezTo>
                  <a:cubicBezTo>
                    <a:pt x="230298" y="28585"/>
                    <a:pt x="231537" y="27823"/>
                    <a:pt x="232965" y="27347"/>
                  </a:cubicBezTo>
                  <a:cubicBezTo>
                    <a:pt x="240585" y="24489"/>
                    <a:pt x="248967" y="28394"/>
                    <a:pt x="251825" y="35919"/>
                  </a:cubicBezTo>
                  <a:lnTo>
                    <a:pt x="277918" y="105661"/>
                  </a:lnTo>
                  <a:lnTo>
                    <a:pt x="281923" y="102023"/>
                  </a:lnTo>
                  <a:cubicBezTo>
                    <a:pt x="289543" y="99260"/>
                    <a:pt x="297925" y="103261"/>
                    <a:pt x="300687" y="110881"/>
                  </a:cubicBezTo>
                  <a:lnTo>
                    <a:pt x="318890" y="176263"/>
                  </a:lnTo>
                  <a:lnTo>
                    <a:pt x="329159" y="175597"/>
                  </a:lnTo>
                  <a:lnTo>
                    <a:pt x="325358" y="163363"/>
                  </a:lnTo>
                  <a:cubicBezTo>
                    <a:pt x="316404" y="138313"/>
                    <a:pt x="307165" y="112405"/>
                    <a:pt x="300402" y="82877"/>
                  </a:cubicBezTo>
                  <a:cubicBezTo>
                    <a:pt x="299068" y="77162"/>
                    <a:pt x="301259" y="71447"/>
                    <a:pt x="305641" y="68018"/>
                  </a:cubicBezTo>
                  <a:cubicBezTo>
                    <a:pt x="307260" y="66780"/>
                    <a:pt x="309165" y="65827"/>
                    <a:pt x="311260" y="65351"/>
                  </a:cubicBezTo>
                  <a:cubicBezTo>
                    <a:pt x="319166" y="63541"/>
                    <a:pt x="327072" y="68399"/>
                    <a:pt x="328882" y="76305"/>
                  </a:cubicBezTo>
                  <a:cubicBezTo>
                    <a:pt x="335359" y="104213"/>
                    <a:pt x="343931" y="128216"/>
                    <a:pt x="352885" y="153553"/>
                  </a:cubicBezTo>
                  <a:lnTo>
                    <a:pt x="356914" y="164930"/>
                  </a:lnTo>
                  <a:lnTo>
                    <a:pt x="351551" y="15249"/>
                  </a:lnTo>
                  <a:cubicBezTo>
                    <a:pt x="351361" y="10296"/>
                    <a:pt x="353646" y="5915"/>
                    <a:pt x="357266" y="3057"/>
                  </a:cubicBezTo>
                  <a:cubicBezTo>
                    <a:pt x="359647" y="1247"/>
                    <a:pt x="362505" y="104"/>
                    <a:pt x="365743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7" name="Google Shape;897;p7"/>
            <p:cNvSpPr/>
            <p:nvPr/>
          </p:nvSpPr>
          <p:spPr>
            <a:xfrm flipH="1">
              <a:off x="10961360" y="4852578"/>
              <a:ext cx="204376" cy="192821"/>
            </a:xfrm>
            <a:custGeom>
              <a:avLst/>
              <a:gdLst/>
              <a:ahLst/>
              <a:cxnLst/>
              <a:rect l="l" t="t" r="r" b="b"/>
              <a:pathLst>
                <a:path w="225745" h="212982" extrusionOk="0">
                  <a:moveTo>
                    <a:pt x="123494" y="3"/>
                  </a:moveTo>
                  <a:cubicBezTo>
                    <a:pt x="126161" y="-92"/>
                    <a:pt x="128352" y="1908"/>
                    <a:pt x="128447" y="4575"/>
                  </a:cubicBezTo>
                  <a:lnTo>
                    <a:pt x="130201" y="41340"/>
                  </a:lnTo>
                  <a:lnTo>
                    <a:pt x="141973" y="10576"/>
                  </a:lnTo>
                  <a:cubicBezTo>
                    <a:pt x="142925" y="8099"/>
                    <a:pt x="145687" y="6956"/>
                    <a:pt x="148164" y="7813"/>
                  </a:cubicBezTo>
                  <a:cubicBezTo>
                    <a:pt x="150640" y="8766"/>
                    <a:pt x="151879" y="11528"/>
                    <a:pt x="150926" y="14005"/>
                  </a:cubicBezTo>
                  <a:lnTo>
                    <a:pt x="137456" y="49209"/>
                  </a:lnTo>
                  <a:lnTo>
                    <a:pt x="160165" y="19053"/>
                  </a:lnTo>
                  <a:cubicBezTo>
                    <a:pt x="161784" y="16958"/>
                    <a:pt x="164737" y="16482"/>
                    <a:pt x="166833" y="18101"/>
                  </a:cubicBezTo>
                  <a:cubicBezTo>
                    <a:pt x="168928" y="19720"/>
                    <a:pt x="169309" y="22673"/>
                    <a:pt x="167785" y="24768"/>
                  </a:cubicBezTo>
                  <a:lnTo>
                    <a:pt x="144427" y="55786"/>
                  </a:lnTo>
                  <a:lnTo>
                    <a:pt x="148586" y="57510"/>
                  </a:lnTo>
                  <a:lnTo>
                    <a:pt x="167976" y="38580"/>
                  </a:lnTo>
                  <a:cubicBezTo>
                    <a:pt x="169881" y="36770"/>
                    <a:pt x="172834" y="36770"/>
                    <a:pt x="174739" y="38675"/>
                  </a:cubicBezTo>
                  <a:cubicBezTo>
                    <a:pt x="176644" y="40580"/>
                    <a:pt x="176549" y="43533"/>
                    <a:pt x="174644" y="45438"/>
                  </a:cubicBezTo>
                  <a:lnTo>
                    <a:pt x="158196" y="61495"/>
                  </a:lnTo>
                  <a:lnTo>
                    <a:pt x="160701" y="62533"/>
                  </a:lnTo>
                  <a:lnTo>
                    <a:pt x="185407" y="43914"/>
                  </a:lnTo>
                  <a:cubicBezTo>
                    <a:pt x="187502" y="42295"/>
                    <a:pt x="190550" y="42771"/>
                    <a:pt x="192074" y="44866"/>
                  </a:cubicBezTo>
                  <a:cubicBezTo>
                    <a:pt x="193694" y="46962"/>
                    <a:pt x="193217" y="49915"/>
                    <a:pt x="191122" y="51534"/>
                  </a:cubicBezTo>
                  <a:lnTo>
                    <a:pt x="166160" y="70346"/>
                  </a:lnTo>
                  <a:lnTo>
                    <a:pt x="166417" y="70727"/>
                  </a:lnTo>
                  <a:lnTo>
                    <a:pt x="203123" y="55439"/>
                  </a:lnTo>
                  <a:cubicBezTo>
                    <a:pt x="205505" y="54391"/>
                    <a:pt x="208362" y="55630"/>
                    <a:pt x="209315" y="58011"/>
                  </a:cubicBezTo>
                  <a:cubicBezTo>
                    <a:pt x="210267" y="60392"/>
                    <a:pt x="209124" y="63250"/>
                    <a:pt x="206743" y="64202"/>
                  </a:cubicBezTo>
                  <a:lnTo>
                    <a:pt x="192719" y="70043"/>
                  </a:lnTo>
                  <a:lnTo>
                    <a:pt x="193408" y="70203"/>
                  </a:lnTo>
                  <a:cubicBezTo>
                    <a:pt x="194837" y="72394"/>
                    <a:pt x="194075" y="75346"/>
                    <a:pt x="191884" y="76775"/>
                  </a:cubicBezTo>
                  <a:lnTo>
                    <a:pt x="183022" y="82283"/>
                  </a:lnTo>
                  <a:lnTo>
                    <a:pt x="210838" y="74965"/>
                  </a:lnTo>
                  <a:cubicBezTo>
                    <a:pt x="213410" y="74299"/>
                    <a:pt x="215981" y="75823"/>
                    <a:pt x="216648" y="78394"/>
                  </a:cubicBezTo>
                  <a:cubicBezTo>
                    <a:pt x="217315" y="80966"/>
                    <a:pt x="215791" y="83538"/>
                    <a:pt x="213219" y="84205"/>
                  </a:cubicBezTo>
                  <a:lnTo>
                    <a:pt x="176529" y="93858"/>
                  </a:lnTo>
                  <a:lnTo>
                    <a:pt x="177228" y="97315"/>
                  </a:lnTo>
                  <a:lnTo>
                    <a:pt x="184454" y="96396"/>
                  </a:lnTo>
                  <a:cubicBezTo>
                    <a:pt x="195789" y="94586"/>
                    <a:pt x="207505" y="92681"/>
                    <a:pt x="217697" y="92205"/>
                  </a:cubicBezTo>
                  <a:cubicBezTo>
                    <a:pt x="220459" y="92015"/>
                    <a:pt x="222554" y="94110"/>
                    <a:pt x="222745" y="96682"/>
                  </a:cubicBezTo>
                  <a:cubicBezTo>
                    <a:pt x="222840" y="99349"/>
                    <a:pt x="220840" y="101540"/>
                    <a:pt x="218268" y="101730"/>
                  </a:cubicBezTo>
                  <a:cubicBezTo>
                    <a:pt x="208648" y="102206"/>
                    <a:pt x="197123" y="104111"/>
                    <a:pt x="186074" y="105826"/>
                  </a:cubicBezTo>
                  <a:lnTo>
                    <a:pt x="183320" y="106253"/>
                  </a:lnTo>
                  <a:lnTo>
                    <a:pt x="211029" y="108017"/>
                  </a:lnTo>
                  <a:cubicBezTo>
                    <a:pt x="213696" y="108208"/>
                    <a:pt x="215601" y="110493"/>
                    <a:pt x="215505" y="113065"/>
                  </a:cubicBezTo>
                  <a:cubicBezTo>
                    <a:pt x="215315" y="115732"/>
                    <a:pt x="213029" y="117637"/>
                    <a:pt x="210457" y="117542"/>
                  </a:cubicBezTo>
                  <a:lnTo>
                    <a:pt x="194667" y="116525"/>
                  </a:lnTo>
                  <a:lnTo>
                    <a:pt x="222745" y="127448"/>
                  </a:lnTo>
                  <a:cubicBezTo>
                    <a:pt x="225221" y="128400"/>
                    <a:pt x="226364" y="131162"/>
                    <a:pt x="225412" y="133639"/>
                  </a:cubicBezTo>
                  <a:cubicBezTo>
                    <a:pt x="224555" y="135449"/>
                    <a:pt x="222745" y="136592"/>
                    <a:pt x="220840" y="136592"/>
                  </a:cubicBezTo>
                  <a:cubicBezTo>
                    <a:pt x="220268" y="136592"/>
                    <a:pt x="219697" y="136496"/>
                    <a:pt x="219125" y="136306"/>
                  </a:cubicBezTo>
                  <a:lnTo>
                    <a:pt x="176313" y="119621"/>
                  </a:lnTo>
                  <a:lnTo>
                    <a:pt x="176149" y="120433"/>
                  </a:lnTo>
                  <a:lnTo>
                    <a:pt x="207790" y="150213"/>
                  </a:lnTo>
                  <a:cubicBezTo>
                    <a:pt x="209695" y="152023"/>
                    <a:pt x="209790" y="155071"/>
                    <a:pt x="207981" y="156976"/>
                  </a:cubicBezTo>
                  <a:cubicBezTo>
                    <a:pt x="207028" y="158023"/>
                    <a:pt x="205790" y="158500"/>
                    <a:pt x="204456" y="158500"/>
                  </a:cubicBezTo>
                  <a:cubicBezTo>
                    <a:pt x="203313" y="158500"/>
                    <a:pt x="202075" y="158119"/>
                    <a:pt x="201218" y="157166"/>
                  </a:cubicBezTo>
                  <a:lnTo>
                    <a:pt x="185678" y="142540"/>
                  </a:lnTo>
                  <a:lnTo>
                    <a:pt x="182644" y="144688"/>
                  </a:lnTo>
                  <a:lnTo>
                    <a:pt x="181610" y="144551"/>
                  </a:lnTo>
                  <a:lnTo>
                    <a:pt x="202266" y="170215"/>
                  </a:lnTo>
                  <a:cubicBezTo>
                    <a:pt x="203695" y="172406"/>
                    <a:pt x="203028" y="175359"/>
                    <a:pt x="200742" y="176787"/>
                  </a:cubicBezTo>
                  <a:cubicBezTo>
                    <a:pt x="198551" y="178216"/>
                    <a:pt x="195599" y="177549"/>
                    <a:pt x="194170" y="175263"/>
                  </a:cubicBezTo>
                  <a:cubicBezTo>
                    <a:pt x="188169" y="165691"/>
                    <a:pt x="180264" y="155689"/>
                    <a:pt x="171667" y="146152"/>
                  </a:cubicBezTo>
                  <a:lnTo>
                    <a:pt x="166709" y="141254"/>
                  </a:lnTo>
                  <a:lnTo>
                    <a:pt x="161959" y="148296"/>
                  </a:lnTo>
                  <a:lnTo>
                    <a:pt x="182644" y="173644"/>
                  </a:lnTo>
                  <a:cubicBezTo>
                    <a:pt x="184263" y="175645"/>
                    <a:pt x="183978" y="178692"/>
                    <a:pt x="181977" y="180312"/>
                  </a:cubicBezTo>
                  <a:cubicBezTo>
                    <a:pt x="181120" y="180978"/>
                    <a:pt x="180072" y="181359"/>
                    <a:pt x="179025" y="181359"/>
                  </a:cubicBezTo>
                  <a:cubicBezTo>
                    <a:pt x="177596" y="181359"/>
                    <a:pt x="176262" y="180788"/>
                    <a:pt x="175310" y="179645"/>
                  </a:cubicBezTo>
                  <a:lnTo>
                    <a:pt x="155483" y="155349"/>
                  </a:lnTo>
                  <a:lnTo>
                    <a:pt x="156056" y="157294"/>
                  </a:lnTo>
                  <a:lnTo>
                    <a:pt x="161403" y="166881"/>
                  </a:lnTo>
                  <a:lnTo>
                    <a:pt x="160174" y="171278"/>
                  </a:lnTo>
                  <a:lnTo>
                    <a:pt x="160987" y="174036"/>
                  </a:lnTo>
                  <a:lnTo>
                    <a:pt x="162927" y="177835"/>
                  </a:lnTo>
                  <a:cubicBezTo>
                    <a:pt x="164166" y="180216"/>
                    <a:pt x="163213" y="183074"/>
                    <a:pt x="160832" y="184217"/>
                  </a:cubicBezTo>
                  <a:cubicBezTo>
                    <a:pt x="160165" y="184598"/>
                    <a:pt x="159403" y="184693"/>
                    <a:pt x="158737" y="184693"/>
                  </a:cubicBezTo>
                  <a:cubicBezTo>
                    <a:pt x="157022" y="184693"/>
                    <a:pt x="155308" y="183741"/>
                    <a:pt x="154450" y="182121"/>
                  </a:cubicBezTo>
                  <a:lnTo>
                    <a:pt x="152636" y="178569"/>
                  </a:lnTo>
                  <a:lnTo>
                    <a:pt x="152165" y="178216"/>
                  </a:lnTo>
                  <a:lnTo>
                    <a:pt x="151773" y="176880"/>
                  </a:lnTo>
                  <a:lnTo>
                    <a:pt x="147123" y="167778"/>
                  </a:lnTo>
                  <a:lnTo>
                    <a:pt x="147236" y="168131"/>
                  </a:lnTo>
                  <a:cubicBezTo>
                    <a:pt x="148498" y="176764"/>
                    <a:pt x="148355" y="185598"/>
                    <a:pt x="146735" y="194218"/>
                  </a:cubicBezTo>
                  <a:cubicBezTo>
                    <a:pt x="146354" y="196409"/>
                    <a:pt x="144354" y="198028"/>
                    <a:pt x="142068" y="198028"/>
                  </a:cubicBezTo>
                  <a:cubicBezTo>
                    <a:pt x="141782" y="198028"/>
                    <a:pt x="141496" y="198028"/>
                    <a:pt x="141211" y="197933"/>
                  </a:cubicBezTo>
                  <a:cubicBezTo>
                    <a:pt x="138639" y="197456"/>
                    <a:pt x="136925" y="194980"/>
                    <a:pt x="137401" y="192408"/>
                  </a:cubicBezTo>
                  <a:cubicBezTo>
                    <a:pt x="138830" y="184788"/>
                    <a:pt x="138949" y="177001"/>
                    <a:pt x="137830" y="169405"/>
                  </a:cubicBezTo>
                  <a:lnTo>
                    <a:pt x="136115" y="164050"/>
                  </a:lnTo>
                  <a:lnTo>
                    <a:pt x="127163" y="165860"/>
                  </a:lnTo>
                  <a:lnTo>
                    <a:pt x="134543" y="202886"/>
                  </a:lnTo>
                  <a:cubicBezTo>
                    <a:pt x="135019" y="205457"/>
                    <a:pt x="133400" y="207934"/>
                    <a:pt x="130828" y="208505"/>
                  </a:cubicBezTo>
                  <a:cubicBezTo>
                    <a:pt x="130447" y="208601"/>
                    <a:pt x="130161" y="208601"/>
                    <a:pt x="129876" y="208601"/>
                  </a:cubicBezTo>
                  <a:cubicBezTo>
                    <a:pt x="127685" y="208601"/>
                    <a:pt x="125684" y="207077"/>
                    <a:pt x="125208" y="204791"/>
                  </a:cubicBezTo>
                  <a:lnTo>
                    <a:pt x="117824" y="167748"/>
                  </a:lnTo>
                  <a:lnTo>
                    <a:pt x="117398" y="167834"/>
                  </a:lnTo>
                  <a:lnTo>
                    <a:pt x="113996" y="167146"/>
                  </a:lnTo>
                  <a:lnTo>
                    <a:pt x="113588" y="206887"/>
                  </a:lnTo>
                  <a:cubicBezTo>
                    <a:pt x="113588" y="209554"/>
                    <a:pt x="111397" y="211649"/>
                    <a:pt x="108825" y="211649"/>
                  </a:cubicBezTo>
                  <a:cubicBezTo>
                    <a:pt x="106158" y="211649"/>
                    <a:pt x="104063" y="209459"/>
                    <a:pt x="104063" y="206792"/>
                  </a:cubicBezTo>
                  <a:lnTo>
                    <a:pt x="104321" y="181235"/>
                  </a:lnTo>
                  <a:lnTo>
                    <a:pt x="101396" y="192980"/>
                  </a:lnTo>
                  <a:cubicBezTo>
                    <a:pt x="101396" y="195552"/>
                    <a:pt x="99300" y="197552"/>
                    <a:pt x="96729" y="197552"/>
                  </a:cubicBezTo>
                  <a:cubicBezTo>
                    <a:pt x="96634" y="197552"/>
                    <a:pt x="96634" y="197552"/>
                    <a:pt x="96538" y="197552"/>
                  </a:cubicBezTo>
                  <a:cubicBezTo>
                    <a:pt x="93871" y="197457"/>
                    <a:pt x="91871" y="195266"/>
                    <a:pt x="91871" y="192695"/>
                  </a:cubicBezTo>
                  <a:lnTo>
                    <a:pt x="98979" y="164110"/>
                  </a:lnTo>
                  <a:lnTo>
                    <a:pt x="97969" y="163906"/>
                  </a:lnTo>
                  <a:lnTo>
                    <a:pt x="83775" y="209648"/>
                  </a:lnTo>
                  <a:cubicBezTo>
                    <a:pt x="83109" y="211649"/>
                    <a:pt x="81204" y="212982"/>
                    <a:pt x="79203" y="212982"/>
                  </a:cubicBezTo>
                  <a:cubicBezTo>
                    <a:pt x="78727" y="212982"/>
                    <a:pt x="78251" y="212887"/>
                    <a:pt x="77775" y="212792"/>
                  </a:cubicBezTo>
                  <a:cubicBezTo>
                    <a:pt x="75298" y="212030"/>
                    <a:pt x="73869" y="209363"/>
                    <a:pt x="74631" y="206791"/>
                  </a:cubicBezTo>
                  <a:lnTo>
                    <a:pt x="82070" y="182816"/>
                  </a:lnTo>
                  <a:lnTo>
                    <a:pt x="80060" y="183837"/>
                  </a:lnTo>
                  <a:cubicBezTo>
                    <a:pt x="77583" y="182979"/>
                    <a:pt x="76155" y="180312"/>
                    <a:pt x="77012" y="177836"/>
                  </a:cubicBezTo>
                  <a:lnTo>
                    <a:pt x="86590" y="158377"/>
                  </a:lnTo>
                  <a:lnTo>
                    <a:pt x="82375" y="155534"/>
                  </a:lnTo>
                  <a:lnTo>
                    <a:pt x="80917" y="159452"/>
                  </a:lnTo>
                  <a:cubicBezTo>
                    <a:pt x="78250" y="167643"/>
                    <a:pt x="75488" y="176121"/>
                    <a:pt x="71392" y="185074"/>
                  </a:cubicBezTo>
                  <a:cubicBezTo>
                    <a:pt x="70725" y="186884"/>
                    <a:pt x="69011" y="187837"/>
                    <a:pt x="67201" y="187837"/>
                  </a:cubicBezTo>
                  <a:cubicBezTo>
                    <a:pt x="66534" y="187837"/>
                    <a:pt x="65867" y="187741"/>
                    <a:pt x="65201" y="187360"/>
                  </a:cubicBezTo>
                  <a:cubicBezTo>
                    <a:pt x="62819" y="186217"/>
                    <a:pt x="61772" y="183455"/>
                    <a:pt x="62819" y="181074"/>
                  </a:cubicBezTo>
                  <a:cubicBezTo>
                    <a:pt x="66725" y="172596"/>
                    <a:pt x="69296" y="164786"/>
                    <a:pt x="71963" y="156499"/>
                  </a:cubicBezTo>
                  <a:lnTo>
                    <a:pt x="72980" y="153447"/>
                  </a:lnTo>
                  <a:lnTo>
                    <a:pt x="45008" y="192409"/>
                  </a:lnTo>
                  <a:cubicBezTo>
                    <a:pt x="43960" y="193647"/>
                    <a:pt x="42531" y="194314"/>
                    <a:pt x="41102" y="194314"/>
                  </a:cubicBezTo>
                  <a:cubicBezTo>
                    <a:pt x="40150" y="194314"/>
                    <a:pt x="39197" y="194028"/>
                    <a:pt x="38340" y="193457"/>
                  </a:cubicBezTo>
                  <a:cubicBezTo>
                    <a:pt x="36245" y="191933"/>
                    <a:pt x="35673" y="188980"/>
                    <a:pt x="37292" y="186789"/>
                  </a:cubicBezTo>
                  <a:lnTo>
                    <a:pt x="51903" y="166438"/>
                  </a:lnTo>
                  <a:lnTo>
                    <a:pt x="47389" y="166120"/>
                  </a:lnTo>
                  <a:cubicBezTo>
                    <a:pt x="45579" y="164119"/>
                    <a:pt x="45865" y="161167"/>
                    <a:pt x="47865" y="159357"/>
                  </a:cubicBezTo>
                  <a:lnTo>
                    <a:pt x="68349" y="141642"/>
                  </a:lnTo>
                  <a:lnTo>
                    <a:pt x="66044" y="138225"/>
                  </a:lnTo>
                  <a:lnTo>
                    <a:pt x="29387" y="157261"/>
                  </a:lnTo>
                  <a:cubicBezTo>
                    <a:pt x="28625" y="157642"/>
                    <a:pt x="27863" y="157833"/>
                    <a:pt x="27196" y="157833"/>
                  </a:cubicBezTo>
                  <a:cubicBezTo>
                    <a:pt x="25482" y="157833"/>
                    <a:pt x="23767" y="156880"/>
                    <a:pt x="23005" y="155261"/>
                  </a:cubicBezTo>
                  <a:cubicBezTo>
                    <a:pt x="21767" y="152880"/>
                    <a:pt x="22719" y="150022"/>
                    <a:pt x="25005" y="148879"/>
                  </a:cubicBezTo>
                  <a:lnTo>
                    <a:pt x="49766" y="136021"/>
                  </a:lnTo>
                  <a:lnTo>
                    <a:pt x="29673" y="142021"/>
                  </a:lnTo>
                  <a:cubicBezTo>
                    <a:pt x="29006" y="142402"/>
                    <a:pt x="28149" y="142688"/>
                    <a:pt x="27292" y="142688"/>
                  </a:cubicBezTo>
                  <a:cubicBezTo>
                    <a:pt x="25672" y="142688"/>
                    <a:pt x="24053" y="141831"/>
                    <a:pt x="23196" y="140402"/>
                  </a:cubicBezTo>
                  <a:cubicBezTo>
                    <a:pt x="21862" y="138116"/>
                    <a:pt x="22624" y="135258"/>
                    <a:pt x="24815" y="133830"/>
                  </a:cubicBezTo>
                  <a:lnTo>
                    <a:pt x="59276" y="123541"/>
                  </a:lnTo>
                  <a:lnTo>
                    <a:pt x="57902" y="116749"/>
                  </a:lnTo>
                  <a:lnTo>
                    <a:pt x="5384" y="123829"/>
                  </a:lnTo>
                  <a:cubicBezTo>
                    <a:pt x="5193" y="123734"/>
                    <a:pt x="5003" y="123829"/>
                    <a:pt x="4812" y="123829"/>
                  </a:cubicBezTo>
                  <a:cubicBezTo>
                    <a:pt x="2431" y="123829"/>
                    <a:pt x="431" y="122114"/>
                    <a:pt x="50" y="119733"/>
                  </a:cubicBezTo>
                  <a:cubicBezTo>
                    <a:pt x="-331" y="117161"/>
                    <a:pt x="1478" y="114685"/>
                    <a:pt x="4145" y="114399"/>
                  </a:cubicBezTo>
                  <a:lnTo>
                    <a:pt x="36857" y="109990"/>
                  </a:lnTo>
                  <a:lnTo>
                    <a:pt x="5669" y="106588"/>
                  </a:lnTo>
                  <a:cubicBezTo>
                    <a:pt x="3098" y="106302"/>
                    <a:pt x="1193" y="103921"/>
                    <a:pt x="1478" y="101349"/>
                  </a:cubicBezTo>
                  <a:cubicBezTo>
                    <a:pt x="1764" y="98778"/>
                    <a:pt x="4050" y="96873"/>
                    <a:pt x="6717" y="97158"/>
                  </a:cubicBezTo>
                  <a:lnTo>
                    <a:pt x="49728" y="101859"/>
                  </a:lnTo>
                  <a:lnTo>
                    <a:pt x="17291" y="81919"/>
                  </a:lnTo>
                  <a:cubicBezTo>
                    <a:pt x="15005" y="80585"/>
                    <a:pt x="14338" y="77633"/>
                    <a:pt x="15767" y="75347"/>
                  </a:cubicBezTo>
                  <a:cubicBezTo>
                    <a:pt x="17100" y="73061"/>
                    <a:pt x="20053" y="72394"/>
                    <a:pt x="22339" y="73823"/>
                  </a:cubicBezTo>
                  <a:lnTo>
                    <a:pt x="58817" y="96246"/>
                  </a:lnTo>
                  <a:lnTo>
                    <a:pt x="59033" y="95540"/>
                  </a:lnTo>
                  <a:lnTo>
                    <a:pt x="24053" y="70869"/>
                  </a:lnTo>
                  <a:cubicBezTo>
                    <a:pt x="21672" y="69726"/>
                    <a:pt x="20624" y="66964"/>
                    <a:pt x="21672" y="64583"/>
                  </a:cubicBezTo>
                  <a:cubicBezTo>
                    <a:pt x="22815" y="62202"/>
                    <a:pt x="25577" y="61154"/>
                    <a:pt x="27958" y="62202"/>
                  </a:cubicBezTo>
                  <a:lnTo>
                    <a:pt x="61899" y="86170"/>
                  </a:lnTo>
                  <a:lnTo>
                    <a:pt x="62468" y="84309"/>
                  </a:lnTo>
                  <a:lnTo>
                    <a:pt x="33483" y="50391"/>
                  </a:lnTo>
                  <a:cubicBezTo>
                    <a:pt x="31768" y="48390"/>
                    <a:pt x="32054" y="45342"/>
                    <a:pt x="34054" y="43628"/>
                  </a:cubicBezTo>
                  <a:cubicBezTo>
                    <a:pt x="36055" y="41913"/>
                    <a:pt x="39102" y="42199"/>
                    <a:pt x="40817" y="44199"/>
                  </a:cubicBezTo>
                  <a:lnTo>
                    <a:pt x="65795" y="73429"/>
                  </a:lnTo>
                  <a:lnTo>
                    <a:pt x="66304" y="71765"/>
                  </a:lnTo>
                  <a:lnTo>
                    <a:pt x="70359" y="68425"/>
                  </a:lnTo>
                  <a:lnTo>
                    <a:pt x="41770" y="36961"/>
                  </a:lnTo>
                  <a:cubicBezTo>
                    <a:pt x="39960" y="35056"/>
                    <a:pt x="40151" y="32008"/>
                    <a:pt x="42056" y="30198"/>
                  </a:cubicBezTo>
                  <a:cubicBezTo>
                    <a:pt x="43961" y="28484"/>
                    <a:pt x="47009" y="28579"/>
                    <a:pt x="48818" y="30484"/>
                  </a:cubicBezTo>
                  <a:lnTo>
                    <a:pt x="77757" y="62332"/>
                  </a:lnTo>
                  <a:lnTo>
                    <a:pt x="83274" y="57788"/>
                  </a:lnTo>
                  <a:lnTo>
                    <a:pt x="69964" y="34008"/>
                  </a:lnTo>
                  <a:cubicBezTo>
                    <a:pt x="68726" y="31722"/>
                    <a:pt x="69488" y="28769"/>
                    <a:pt x="71774" y="27531"/>
                  </a:cubicBezTo>
                  <a:cubicBezTo>
                    <a:pt x="74060" y="26293"/>
                    <a:pt x="77012" y="27055"/>
                    <a:pt x="78251" y="29341"/>
                  </a:cubicBezTo>
                  <a:lnTo>
                    <a:pt x="90734" y="51643"/>
                  </a:lnTo>
                  <a:lnTo>
                    <a:pt x="93424" y="49427"/>
                  </a:lnTo>
                  <a:lnTo>
                    <a:pt x="94711" y="49167"/>
                  </a:lnTo>
                  <a:lnTo>
                    <a:pt x="82156" y="22673"/>
                  </a:lnTo>
                  <a:cubicBezTo>
                    <a:pt x="81013" y="20291"/>
                    <a:pt x="82061" y="17434"/>
                    <a:pt x="84442" y="16291"/>
                  </a:cubicBezTo>
                  <a:cubicBezTo>
                    <a:pt x="86823" y="15148"/>
                    <a:pt x="89681" y="16196"/>
                    <a:pt x="90824" y="18577"/>
                  </a:cubicBezTo>
                  <a:lnTo>
                    <a:pt x="104392" y="47210"/>
                  </a:lnTo>
                  <a:lnTo>
                    <a:pt x="106569" y="46770"/>
                  </a:lnTo>
                  <a:lnTo>
                    <a:pt x="95586" y="6099"/>
                  </a:lnTo>
                  <a:cubicBezTo>
                    <a:pt x="94919" y="3528"/>
                    <a:pt x="96443" y="956"/>
                    <a:pt x="98920" y="289"/>
                  </a:cubicBezTo>
                  <a:cubicBezTo>
                    <a:pt x="101491" y="-378"/>
                    <a:pt x="104063" y="1051"/>
                    <a:pt x="104730" y="3623"/>
                  </a:cubicBezTo>
                  <a:lnTo>
                    <a:pt x="115874" y="44888"/>
                  </a:lnTo>
                  <a:lnTo>
                    <a:pt x="117398" y="44580"/>
                  </a:lnTo>
                  <a:lnTo>
                    <a:pt x="120882" y="46024"/>
                  </a:lnTo>
                  <a:lnTo>
                    <a:pt x="118922" y="4956"/>
                  </a:lnTo>
                  <a:cubicBezTo>
                    <a:pt x="118827" y="2289"/>
                    <a:pt x="120827" y="98"/>
                    <a:pt x="123494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8" name="Google Shape;898;p7"/>
            <p:cNvSpPr/>
            <p:nvPr/>
          </p:nvSpPr>
          <p:spPr>
            <a:xfrm flipH="1">
              <a:off x="10245455" y="4688941"/>
              <a:ext cx="223092" cy="211104"/>
            </a:xfrm>
            <a:custGeom>
              <a:avLst/>
              <a:gdLst/>
              <a:ahLst/>
              <a:cxnLst/>
              <a:rect l="l" t="t" r="r" b="b"/>
              <a:pathLst>
                <a:path w="246417" h="233176" extrusionOk="0">
                  <a:moveTo>
                    <a:pt x="135474" y="2"/>
                  </a:moveTo>
                  <a:cubicBezTo>
                    <a:pt x="138332" y="-93"/>
                    <a:pt x="140904" y="2097"/>
                    <a:pt x="140999" y="5050"/>
                  </a:cubicBezTo>
                  <a:lnTo>
                    <a:pt x="143265" y="52457"/>
                  </a:lnTo>
                  <a:lnTo>
                    <a:pt x="144904" y="52485"/>
                  </a:lnTo>
                  <a:lnTo>
                    <a:pt x="148405" y="54033"/>
                  </a:lnTo>
                  <a:lnTo>
                    <a:pt x="155952" y="10003"/>
                  </a:lnTo>
                  <a:cubicBezTo>
                    <a:pt x="156429" y="7146"/>
                    <a:pt x="159191" y="5241"/>
                    <a:pt x="162049" y="5717"/>
                  </a:cubicBezTo>
                  <a:cubicBezTo>
                    <a:pt x="164906" y="6193"/>
                    <a:pt x="166811" y="8955"/>
                    <a:pt x="166335" y="11813"/>
                  </a:cubicBezTo>
                  <a:lnTo>
                    <a:pt x="159474" y="51837"/>
                  </a:lnTo>
                  <a:lnTo>
                    <a:pt x="179479" y="21434"/>
                  </a:lnTo>
                  <a:cubicBezTo>
                    <a:pt x="181099" y="18957"/>
                    <a:pt x="184337" y="18386"/>
                    <a:pt x="186813" y="19910"/>
                  </a:cubicBezTo>
                  <a:cubicBezTo>
                    <a:pt x="189290" y="21529"/>
                    <a:pt x="189957" y="24767"/>
                    <a:pt x="188337" y="27244"/>
                  </a:cubicBezTo>
                  <a:lnTo>
                    <a:pt x="165683" y="61673"/>
                  </a:lnTo>
                  <a:lnTo>
                    <a:pt x="165946" y="61789"/>
                  </a:lnTo>
                  <a:lnTo>
                    <a:pt x="197197" y="34959"/>
                  </a:lnTo>
                  <a:cubicBezTo>
                    <a:pt x="199387" y="33054"/>
                    <a:pt x="202721" y="33340"/>
                    <a:pt x="204626" y="35530"/>
                  </a:cubicBezTo>
                  <a:cubicBezTo>
                    <a:pt x="206531" y="37721"/>
                    <a:pt x="206245" y="41055"/>
                    <a:pt x="204055" y="42960"/>
                  </a:cubicBezTo>
                  <a:lnTo>
                    <a:pt x="173914" y="68837"/>
                  </a:lnTo>
                  <a:lnTo>
                    <a:pt x="177066" y="72855"/>
                  </a:lnTo>
                  <a:lnTo>
                    <a:pt x="201101" y="57914"/>
                  </a:lnTo>
                  <a:cubicBezTo>
                    <a:pt x="203578" y="56390"/>
                    <a:pt x="206816" y="57152"/>
                    <a:pt x="208340" y="59628"/>
                  </a:cubicBezTo>
                  <a:cubicBezTo>
                    <a:pt x="209864" y="62105"/>
                    <a:pt x="209102" y="65343"/>
                    <a:pt x="206626" y="66867"/>
                  </a:cubicBezTo>
                  <a:lnTo>
                    <a:pt x="183598" y="81182"/>
                  </a:lnTo>
                  <a:lnTo>
                    <a:pt x="185181" y="83199"/>
                  </a:lnTo>
                  <a:lnTo>
                    <a:pt x="218627" y="67915"/>
                  </a:lnTo>
                  <a:cubicBezTo>
                    <a:pt x="221294" y="66677"/>
                    <a:pt x="224438" y="67915"/>
                    <a:pt x="225581" y="70487"/>
                  </a:cubicBezTo>
                  <a:cubicBezTo>
                    <a:pt x="226819" y="73154"/>
                    <a:pt x="225581" y="76297"/>
                    <a:pt x="223009" y="77440"/>
                  </a:cubicBezTo>
                  <a:lnTo>
                    <a:pt x="191838" y="91685"/>
                  </a:lnTo>
                  <a:lnTo>
                    <a:pt x="192292" y="92263"/>
                  </a:lnTo>
                  <a:lnTo>
                    <a:pt x="235011" y="84584"/>
                  </a:lnTo>
                  <a:cubicBezTo>
                    <a:pt x="237868" y="84108"/>
                    <a:pt x="240630" y="86013"/>
                    <a:pt x="241106" y="88870"/>
                  </a:cubicBezTo>
                  <a:cubicBezTo>
                    <a:pt x="241583" y="91728"/>
                    <a:pt x="239678" y="94490"/>
                    <a:pt x="236820" y="94966"/>
                  </a:cubicBezTo>
                  <a:lnTo>
                    <a:pt x="220262" y="97943"/>
                  </a:lnTo>
                  <a:lnTo>
                    <a:pt x="221008" y="98300"/>
                  </a:lnTo>
                  <a:cubicBezTo>
                    <a:pt x="221961" y="101062"/>
                    <a:pt x="220532" y="104110"/>
                    <a:pt x="217770" y="105063"/>
                  </a:cubicBezTo>
                  <a:lnTo>
                    <a:pt x="207171" y="108811"/>
                  </a:lnTo>
                  <a:lnTo>
                    <a:pt x="238725" y="107539"/>
                  </a:lnTo>
                  <a:cubicBezTo>
                    <a:pt x="241678" y="107444"/>
                    <a:pt x="244059" y="109730"/>
                    <a:pt x="244250" y="112587"/>
                  </a:cubicBezTo>
                  <a:cubicBezTo>
                    <a:pt x="244345" y="115540"/>
                    <a:pt x="242059" y="117921"/>
                    <a:pt x="239201" y="118112"/>
                  </a:cubicBezTo>
                  <a:lnTo>
                    <a:pt x="195786" y="119862"/>
                  </a:lnTo>
                  <a:lnTo>
                    <a:pt x="196079" y="123496"/>
                  </a:lnTo>
                  <a:lnTo>
                    <a:pt x="205006" y="124303"/>
                  </a:lnTo>
                  <a:cubicBezTo>
                    <a:pt x="217675" y="125065"/>
                    <a:pt x="230819" y="125827"/>
                    <a:pt x="241963" y="127637"/>
                  </a:cubicBezTo>
                  <a:cubicBezTo>
                    <a:pt x="244916" y="128018"/>
                    <a:pt x="246821" y="130875"/>
                    <a:pt x="246345" y="133733"/>
                  </a:cubicBezTo>
                  <a:cubicBezTo>
                    <a:pt x="245869" y="136590"/>
                    <a:pt x="243106" y="138590"/>
                    <a:pt x="240249" y="138114"/>
                  </a:cubicBezTo>
                  <a:cubicBezTo>
                    <a:pt x="229676" y="136400"/>
                    <a:pt x="216818" y="135638"/>
                    <a:pt x="204435" y="134876"/>
                  </a:cubicBezTo>
                  <a:lnTo>
                    <a:pt x="200852" y="134651"/>
                  </a:lnTo>
                  <a:lnTo>
                    <a:pt x="231105" y="143353"/>
                  </a:lnTo>
                  <a:cubicBezTo>
                    <a:pt x="233868" y="144115"/>
                    <a:pt x="235487" y="147068"/>
                    <a:pt x="234725" y="149925"/>
                  </a:cubicBezTo>
                  <a:cubicBezTo>
                    <a:pt x="233868" y="152688"/>
                    <a:pt x="231010" y="154307"/>
                    <a:pt x="228153" y="153545"/>
                  </a:cubicBezTo>
                  <a:lnTo>
                    <a:pt x="211522" y="148744"/>
                  </a:lnTo>
                  <a:lnTo>
                    <a:pt x="239011" y="167070"/>
                  </a:lnTo>
                  <a:cubicBezTo>
                    <a:pt x="241392" y="168689"/>
                    <a:pt x="242059" y="171928"/>
                    <a:pt x="240439" y="174405"/>
                  </a:cubicBezTo>
                  <a:cubicBezTo>
                    <a:pt x="239201" y="176310"/>
                    <a:pt x="237011" y="177072"/>
                    <a:pt x="234915" y="176595"/>
                  </a:cubicBezTo>
                  <a:cubicBezTo>
                    <a:pt x="234248" y="176500"/>
                    <a:pt x="233677" y="176214"/>
                    <a:pt x="233105" y="175833"/>
                  </a:cubicBezTo>
                  <a:lnTo>
                    <a:pt x="190812" y="147622"/>
                  </a:lnTo>
                  <a:lnTo>
                    <a:pt x="190347" y="148673"/>
                  </a:lnTo>
                  <a:lnTo>
                    <a:pt x="217484" y="188407"/>
                  </a:lnTo>
                  <a:cubicBezTo>
                    <a:pt x="219103" y="190788"/>
                    <a:pt x="218532" y="194122"/>
                    <a:pt x="216055" y="195741"/>
                  </a:cubicBezTo>
                  <a:cubicBezTo>
                    <a:pt x="214817" y="196598"/>
                    <a:pt x="213388" y="196789"/>
                    <a:pt x="211959" y="196503"/>
                  </a:cubicBezTo>
                  <a:cubicBezTo>
                    <a:pt x="210721" y="196217"/>
                    <a:pt x="209483" y="195455"/>
                    <a:pt x="208721" y="194312"/>
                  </a:cubicBezTo>
                  <a:lnTo>
                    <a:pt x="195373" y="174768"/>
                  </a:lnTo>
                  <a:lnTo>
                    <a:pt x="191672" y="176310"/>
                  </a:lnTo>
                  <a:lnTo>
                    <a:pt x="190302" y="175796"/>
                  </a:lnTo>
                  <a:lnTo>
                    <a:pt x="206721" y="208885"/>
                  </a:lnTo>
                  <a:cubicBezTo>
                    <a:pt x="207673" y="211647"/>
                    <a:pt x="206245" y="214695"/>
                    <a:pt x="203482" y="215648"/>
                  </a:cubicBezTo>
                  <a:cubicBezTo>
                    <a:pt x="200720" y="216600"/>
                    <a:pt x="197672" y="215172"/>
                    <a:pt x="196720" y="212409"/>
                  </a:cubicBezTo>
                  <a:cubicBezTo>
                    <a:pt x="192529" y="200598"/>
                    <a:pt x="186362" y="187906"/>
                    <a:pt x="179325" y="175547"/>
                  </a:cubicBezTo>
                  <a:lnTo>
                    <a:pt x="175061" y="168973"/>
                  </a:lnTo>
                  <a:lnTo>
                    <a:pt x="168358" y="175354"/>
                  </a:lnTo>
                  <a:lnTo>
                    <a:pt x="184718" y="207646"/>
                  </a:lnTo>
                  <a:cubicBezTo>
                    <a:pt x="186052" y="210218"/>
                    <a:pt x="185004" y="213457"/>
                    <a:pt x="182432" y="214695"/>
                  </a:cubicBezTo>
                  <a:cubicBezTo>
                    <a:pt x="181385" y="215266"/>
                    <a:pt x="180147" y="215457"/>
                    <a:pt x="179004" y="215171"/>
                  </a:cubicBezTo>
                  <a:cubicBezTo>
                    <a:pt x="177480" y="214886"/>
                    <a:pt x="176146" y="213838"/>
                    <a:pt x="175384" y="212409"/>
                  </a:cubicBezTo>
                  <a:lnTo>
                    <a:pt x="159540" y="181135"/>
                  </a:lnTo>
                  <a:lnTo>
                    <a:pt x="159668" y="182960"/>
                  </a:lnTo>
                  <a:lnTo>
                    <a:pt x="163382" y="195359"/>
                  </a:lnTo>
                  <a:lnTo>
                    <a:pt x="160862" y="200060"/>
                  </a:lnTo>
                  <a:lnTo>
                    <a:pt x="160961" y="201480"/>
                  </a:lnTo>
                  <a:lnTo>
                    <a:pt x="162525" y="207457"/>
                  </a:lnTo>
                  <a:cubicBezTo>
                    <a:pt x="163287" y="210314"/>
                    <a:pt x="161573" y="213171"/>
                    <a:pt x="158715" y="213933"/>
                  </a:cubicBezTo>
                  <a:cubicBezTo>
                    <a:pt x="157858" y="214124"/>
                    <a:pt x="157001" y="214124"/>
                    <a:pt x="156239" y="213933"/>
                  </a:cubicBezTo>
                  <a:cubicBezTo>
                    <a:pt x="154334" y="213553"/>
                    <a:pt x="152810" y="212124"/>
                    <a:pt x="152238" y="210124"/>
                  </a:cubicBezTo>
                  <a:lnTo>
                    <a:pt x="151149" y="205961"/>
                  </a:lnTo>
                  <a:lnTo>
                    <a:pt x="150714" y="205456"/>
                  </a:lnTo>
                  <a:lnTo>
                    <a:pt x="150604" y="203879"/>
                  </a:lnTo>
                  <a:lnTo>
                    <a:pt x="147757" y="193001"/>
                  </a:lnTo>
                  <a:lnTo>
                    <a:pt x="147761" y="193050"/>
                  </a:lnTo>
                  <a:cubicBezTo>
                    <a:pt x="147071" y="202695"/>
                    <a:pt x="144808" y="212220"/>
                    <a:pt x="140998" y="221173"/>
                  </a:cubicBezTo>
                  <a:cubicBezTo>
                    <a:pt x="139950" y="223649"/>
                    <a:pt x="137474" y="224887"/>
                    <a:pt x="134998" y="224411"/>
                  </a:cubicBezTo>
                  <a:cubicBezTo>
                    <a:pt x="134712" y="224316"/>
                    <a:pt x="134331" y="224221"/>
                    <a:pt x="134045" y="224126"/>
                  </a:cubicBezTo>
                  <a:cubicBezTo>
                    <a:pt x="131378" y="222982"/>
                    <a:pt x="130140" y="219839"/>
                    <a:pt x="131283" y="217172"/>
                  </a:cubicBezTo>
                  <a:cubicBezTo>
                    <a:pt x="134617" y="209267"/>
                    <a:pt x="136617" y="200861"/>
                    <a:pt x="137236" y="192360"/>
                  </a:cubicBezTo>
                  <a:lnTo>
                    <a:pt x="136669" y="186193"/>
                  </a:lnTo>
                  <a:lnTo>
                    <a:pt x="126555" y="186022"/>
                  </a:lnTo>
                  <a:lnTo>
                    <a:pt x="125759" y="228031"/>
                  </a:lnTo>
                  <a:cubicBezTo>
                    <a:pt x="125663" y="230983"/>
                    <a:pt x="123282" y="233269"/>
                    <a:pt x="120329" y="233174"/>
                  </a:cubicBezTo>
                  <a:cubicBezTo>
                    <a:pt x="119948" y="233079"/>
                    <a:pt x="119567" y="232984"/>
                    <a:pt x="119281" y="232984"/>
                  </a:cubicBezTo>
                  <a:cubicBezTo>
                    <a:pt x="116900" y="232412"/>
                    <a:pt x="115090" y="230317"/>
                    <a:pt x="115186" y="227745"/>
                  </a:cubicBezTo>
                  <a:lnTo>
                    <a:pt x="115980" y="185842"/>
                  </a:lnTo>
                  <a:lnTo>
                    <a:pt x="115567" y="185835"/>
                  </a:lnTo>
                  <a:lnTo>
                    <a:pt x="111817" y="184177"/>
                  </a:lnTo>
                  <a:lnTo>
                    <a:pt x="101851" y="227269"/>
                  </a:lnTo>
                  <a:cubicBezTo>
                    <a:pt x="101375" y="230031"/>
                    <a:pt x="98613" y="231841"/>
                    <a:pt x="95755" y="231174"/>
                  </a:cubicBezTo>
                  <a:cubicBezTo>
                    <a:pt x="92898" y="230508"/>
                    <a:pt x="91088" y="227650"/>
                    <a:pt x="91755" y="224792"/>
                  </a:cubicBezTo>
                  <a:lnTo>
                    <a:pt x="97951" y="197931"/>
                  </a:lnTo>
                  <a:lnTo>
                    <a:pt x="92326" y="209266"/>
                  </a:lnTo>
                  <a:cubicBezTo>
                    <a:pt x="91564" y="211933"/>
                    <a:pt x="88802" y="213648"/>
                    <a:pt x="86040" y="213076"/>
                  </a:cubicBezTo>
                  <a:cubicBezTo>
                    <a:pt x="85944" y="213076"/>
                    <a:pt x="85944" y="213076"/>
                    <a:pt x="85849" y="213076"/>
                  </a:cubicBezTo>
                  <a:cubicBezTo>
                    <a:pt x="82992" y="212409"/>
                    <a:pt x="81277" y="209457"/>
                    <a:pt x="82039" y="206695"/>
                  </a:cubicBezTo>
                  <a:lnTo>
                    <a:pt x="96568" y="177434"/>
                  </a:lnTo>
                  <a:lnTo>
                    <a:pt x="95416" y="176925"/>
                  </a:lnTo>
                  <a:lnTo>
                    <a:pt x="69180" y="223077"/>
                  </a:lnTo>
                  <a:cubicBezTo>
                    <a:pt x="67941" y="225077"/>
                    <a:pt x="65560" y="226125"/>
                    <a:pt x="63369" y="225649"/>
                  </a:cubicBezTo>
                  <a:cubicBezTo>
                    <a:pt x="62893" y="225554"/>
                    <a:pt x="62322" y="225363"/>
                    <a:pt x="61941" y="225077"/>
                  </a:cubicBezTo>
                  <a:cubicBezTo>
                    <a:pt x="59369" y="223649"/>
                    <a:pt x="58511" y="220410"/>
                    <a:pt x="59940" y="217839"/>
                  </a:cubicBezTo>
                  <a:lnTo>
                    <a:pt x="73753" y="193540"/>
                  </a:lnTo>
                  <a:lnTo>
                    <a:pt x="71181" y="194217"/>
                  </a:lnTo>
                  <a:cubicBezTo>
                    <a:pt x="68704" y="192693"/>
                    <a:pt x="67847" y="189550"/>
                    <a:pt x="69276" y="186978"/>
                  </a:cubicBezTo>
                  <a:lnTo>
                    <a:pt x="84365" y="168127"/>
                  </a:lnTo>
                  <a:lnTo>
                    <a:pt x="80706" y="164283"/>
                  </a:lnTo>
                  <a:lnTo>
                    <a:pt x="78229" y="168118"/>
                  </a:lnTo>
                  <a:cubicBezTo>
                    <a:pt x="73371" y="176405"/>
                    <a:pt x="68323" y="184882"/>
                    <a:pt x="61751" y="193550"/>
                  </a:cubicBezTo>
                  <a:cubicBezTo>
                    <a:pt x="60417" y="195265"/>
                    <a:pt x="58321" y="196026"/>
                    <a:pt x="56417" y="195550"/>
                  </a:cubicBezTo>
                  <a:cubicBezTo>
                    <a:pt x="55654" y="195360"/>
                    <a:pt x="54988" y="195074"/>
                    <a:pt x="54416" y="194598"/>
                  </a:cubicBezTo>
                  <a:cubicBezTo>
                    <a:pt x="52130" y="192883"/>
                    <a:pt x="51654" y="189550"/>
                    <a:pt x="53368" y="187168"/>
                  </a:cubicBezTo>
                  <a:cubicBezTo>
                    <a:pt x="59560" y="178977"/>
                    <a:pt x="64227" y="171071"/>
                    <a:pt x="69180" y="162689"/>
                  </a:cubicBezTo>
                  <a:lnTo>
                    <a:pt x="71272" y="159173"/>
                  </a:lnTo>
                  <a:lnTo>
                    <a:pt x="31270" y="195074"/>
                  </a:lnTo>
                  <a:cubicBezTo>
                    <a:pt x="29936" y="196217"/>
                    <a:pt x="28127" y="196598"/>
                    <a:pt x="26603" y="196312"/>
                  </a:cubicBezTo>
                  <a:cubicBezTo>
                    <a:pt x="25555" y="196122"/>
                    <a:pt x="24603" y="195550"/>
                    <a:pt x="23841" y="194693"/>
                  </a:cubicBezTo>
                  <a:cubicBezTo>
                    <a:pt x="21936" y="192502"/>
                    <a:pt x="22031" y="189168"/>
                    <a:pt x="24222" y="187263"/>
                  </a:cubicBezTo>
                  <a:lnTo>
                    <a:pt x="44984" y="168630"/>
                  </a:lnTo>
                  <a:lnTo>
                    <a:pt x="40319" y="167261"/>
                  </a:lnTo>
                  <a:cubicBezTo>
                    <a:pt x="38890" y="164689"/>
                    <a:pt x="39843" y="161451"/>
                    <a:pt x="42415" y="160117"/>
                  </a:cubicBezTo>
                  <a:lnTo>
                    <a:pt x="68755" y="145850"/>
                  </a:lnTo>
                  <a:lnTo>
                    <a:pt x="67063" y="141576"/>
                  </a:lnTo>
                  <a:lnTo>
                    <a:pt x="22698" y="153450"/>
                  </a:lnTo>
                  <a:cubicBezTo>
                    <a:pt x="21841" y="153736"/>
                    <a:pt x="20984" y="153736"/>
                    <a:pt x="20222" y="153545"/>
                  </a:cubicBezTo>
                  <a:cubicBezTo>
                    <a:pt x="18317" y="153164"/>
                    <a:pt x="16793" y="151735"/>
                    <a:pt x="16222" y="149735"/>
                  </a:cubicBezTo>
                  <a:cubicBezTo>
                    <a:pt x="15459" y="146878"/>
                    <a:pt x="17174" y="144020"/>
                    <a:pt x="19936" y="143258"/>
                  </a:cubicBezTo>
                  <a:lnTo>
                    <a:pt x="50179" y="135164"/>
                  </a:lnTo>
                  <a:lnTo>
                    <a:pt x="26794" y="136877"/>
                  </a:lnTo>
                  <a:cubicBezTo>
                    <a:pt x="25841" y="137258"/>
                    <a:pt x="24889" y="137258"/>
                    <a:pt x="24031" y="137067"/>
                  </a:cubicBezTo>
                  <a:cubicBezTo>
                    <a:pt x="22317" y="136686"/>
                    <a:pt x="20793" y="135448"/>
                    <a:pt x="20126" y="133543"/>
                  </a:cubicBezTo>
                  <a:cubicBezTo>
                    <a:pt x="19174" y="130781"/>
                    <a:pt x="20698" y="127828"/>
                    <a:pt x="23460" y="126875"/>
                  </a:cubicBezTo>
                  <a:cubicBezTo>
                    <a:pt x="33270" y="123636"/>
                    <a:pt x="43462" y="121612"/>
                    <a:pt x="53737" y="120851"/>
                  </a:cubicBezTo>
                  <a:lnTo>
                    <a:pt x="63276" y="121330"/>
                  </a:lnTo>
                  <a:lnTo>
                    <a:pt x="63361" y="116281"/>
                  </a:lnTo>
                  <a:lnTo>
                    <a:pt x="4887" y="111444"/>
                  </a:lnTo>
                  <a:cubicBezTo>
                    <a:pt x="4601" y="111349"/>
                    <a:pt x="4315" y="111349"/>
                    <a:pt x="4124" y="111349"/>
                  </a:cubicBezTo>
                  <a:cubicBezTo>
                    <a:pt x="1553" y="110777"/>
                    <a:pt x="-257" y="108396"/>
                    <a:pt x="29" y="105729"/>
                  </a:cubicBezTo>
                  <a:cubicBezTo>
                    <a:pt x="314" y="102872"/>
                    <a:pt x="2791" y="100681"/>
                    <a:pt x="5744" y="100872"/>
                  </a:cubicBezTo>
                  <a:lnTo>
                    <a:pt x="41598" y="103837"/>
                  </a:lnTo>
                  <a:lnTo>
                    <a:pt x="9077" y="92871"/>
                  </a:lnTo>
                  <a:cubicBezTo>
                    <a:pt x="6315" y="91919"/>
                    <a:pt x="4791" y="88966"/>
                    <a:pt x="5743" y="86203"/>
                  </a:cubicBezTo>
                  <a:cubicBezTo>
                    <a:pt x="6696" y="83441"/>
                    <a:pt x="9649" y="82012"/>
                    <a:pt x="12411" y="82870"/>
                  </a:cubicBezTo>
                  <a:lnTo>
                    <a:pt x="57755" y="98183"/>
                  </a:lnTo>
                  <a:lnTo>
                    <a:pt x="27460" y="68963"/>
                  </a:lnTo>
                  <a:cubicBezTo>
                    <a:pt x="25365" y="66962"/>
                    <a:pt x="25269" y="63629"/>
                    <a:pt x="27365" y="61533"/>
                  </a:cubicBezTo>
                  <a:cubicBezTo>
                    <a:pt x="29365" y="59438"/>
                    <a:pt x="32699" y="59342"/>
                    <a:pt x="34794" y="61438"/>
                  </a:cubicBezTo>
                  <a:lnTo>
                    <a:pt x="69154" y="94577"/>
                  </a:lnTo>
                  <a:lnTo>
                    <a:pt x="69655" y="93689"/>
                  </a:lnTo>
                  <a:lnTo>
                    <a:pt x="37652" y="58581"/>
                  </a:lnTo>
                  <a:cubicBezTo>
                    <a:pt x="35366" y="56866"/>
                    <a:pt x="34890" y="53532"/>
                    <a:pt x="36604" y="51151"/>
                  </a:cubicBezTo>
                  <a:cubicBezTo>
                    <a:pt x="38319" y="48865"/>
                    <a:pt x="41653" y="48389"/>
                    <a:pt x="44034" y="50103"/>
                  </a:cubicBezTo>
                  <a:lnTo>
                    <a:pt x="75082" y="84069"/>
                  </a:lnTo>
                  <a:lnTo>
                    <a:pt x="75964" y="82505"/>
                  </a:lnTo>
                  <a:lnTo>
                    <a:pt x="52702" y="38864"/>
                  </a:lnTo>
                  <a:cubicBezTo>
                    <a:pt x="51369" y="36292"/>
                    <a:pt x="52321" y="33054"/>
                    <a:pt x="54893" y="31720"/>
                  </a:cubicBezTo>
                  <a:cubicBezTo>
                    <a:pt x="57465" y="30387"/>
                    <a:pt x="60703" y="31339"/>
                    <a:pt x="62037" y="33911"/>
                  </a:cubicBezTo>
                  <a:lnTo>
                    <a:pt x="82121" y="71591"/>
                  </a:lnTo>
                  <a:lnTo>
                    <a:pt x="83162" y="69744"/>
                  </a:lnTo>
                  <a:lnTo>
                    <a:pt x="88343" y="67096"/>
                  </a:lnTo>
                  <a:lnTo>
                    <a:pt x="64799" y="26006"/>
                  </a:lnTo>
                  <a:cubicBezTo>
                    <a:pt x="63370" y="23434"/>
                    <a:pt x="64227" y="20291"/>
                    <a:pt x="66704" y="18767"/>
                  </a:cubicBezTo>
                  <a:cubicBezTo>
                    <a:pt x="69275" y="17338"/>
                    <a:pt x="72419" y="18195"/>
                    <a:pt x="73943" y="20672"/>
                  </a:cubicBezTo>
                  <a:lnTo>
                    <a:pt x="97779" y="62272"/>
                  </a:lnTo>
                  <a:lnTo>
                    <a:pt x="104887" y="58638"/>
                  </a:lnTo>
                  <a:lnTo>
                    <a:pt x="96136" y="29625"/>
                  </a:lnTo>
                  <a:cubicBezTo>
                    <a:pt x="95279" y="26863"/>
                    <a:pt x="96898" y="23910"/>
                    <a:pt x="99660" y="23053"/>
                  </a:cubicBezTo>
                  <a:cubicBezTo>
                    <a:pt x="102423" y="22196"/>
                    <a:pt x="105375" y="23815"/>
                    <a:pt x="106232" y="26577"/>
                  </a:cubicBezTo>
                  <a:lnTo>
                    <a:pt x="114431" y="53759"/>
                  </a:lnTo>
                  <a:lnTo>
                    <a:pt x="117822" y="52025"/>
                  </a:lnTo>
                  <a:lnTo>
                    <a:pt x="119103" y="52047"/>
                  </a:lnTo>
                  <a:lnTo>
                    <a:pt x="111757" y="20290"/>
                  </a:lnTo>
                  <a:cubicBezTo>
                    <a:pt x="111091" y="17432"/>
                    <a:pt x="112900" y="14575"/>
                    <a:pt x="115758" y="14003"/>
                  </a:cubicBezTo>
                  <a:cubicBezTo>
                    <a:pt x="118615" y="13337"/>
                    <a:pt x="121473" y="15146"/>
                    <a:pt x="122044" y="18004"/>
                  </a:cubicBezTo>
                  <a:lnTo>
                    <a:pt x="129961" y="52231"/>
                  </a:lnTo>
                  <a:lnTo>
                    <a:pt x="132661" y="52277"/>
                  </a:lnTo>
                  <a:lnTo>
                    <a:pt x="130426" y="5526"/>
                  </a:lnTo>
                  <a:cubicBezTo>
                    <a:pt x="130331" y="2574"/>
                    <a:pt x="132522" y="97"/>
                    <a:pt x="135474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99" name="Google Shape;899;p7"/>
            <p:cNvGrpSpPr/>
            <p:nvPr/>
          </p:nvGrpSpPr>
          <p:grpSpPr>
            <a:xfrm flipH="1">
              <a:off x="10468548" y="4374640"/>
              <a:ext cx="562981" cy="378642"/>
              <a:chOff x="2320880" y="1660166"/>
              <a:chExt cx="1147301" cy="771637"/>
            </a:xfrm>
          </p:grpSpPr>
          <p:sp>
            <p:nvSpPr>
              <p:cNvPr id="900" name="Google Shape;900;p7"/>
              <p:cNvSpPr/>
              <p:nvPr/>
            </p:nvSpPr>
            <p:spPr>
              <a:xfrm>
                <a:off x="2676334" y="1933951"/>
                <a:ext cx="532818" cy="497852"/>
              </a:xfrm>
              <a:custGeom>
                <a:avLst/>
                <a:gdLst/>
                <a:ahLst/>
                <a:cxnLst/>
                <a:rect l="l" t="t" r="r" b="b"/>
                <a:pathLst>
                  <a:path w="532818" h="497852" extrusionOk="0">
                    <a:moveTo>
                      <a:pt x="55870" y="78260"/>
                    </a:moveTo>
                    <a:cubicBezTo>
                      <a:pt x="9388" y="123980"/>
                      <a:pt x="-10043" y="189702"/>
                      <a:pt x="5006" y="249424"/>
                    </a:cubicBezTo>
                    <a:cubicBezTo>
                      <a:pt x="20342" y="310003"/>
                      <a:pt x="67395" y="360486"/>
                      <a:pt x="116925" y="404872"/>
                    </a:cubicBezTo>
                    <a:cubicBezTo>
                      <a:pt x="176552" y="458402"/>
                      <a:pt x="255800" y="510599"/>
                      <a:pt x="339429" y="495074"/>
                    </a:cubicBezTo>
                    <a:cubicBezTo>
                      <a:pt x="417534" y="480596"/>
                      <a:pt x="465921" y="412587"/>
                      <a:pt x="495734" y="347722"/>
                    </a:cubicBezTo>
                    <a:cubicBezTo>
                      <a:pt x="523071" y="288381"/>
                      <a:pt x="542693" y="223421"/>
                      <a:pt x="527548" y="160841"/>
                    </a:cubicBezTo>
                    <a:cubicBezTo>
                      <a:pt x="513546" y="103120"/>
                      <a:pt x="468969" y="51685"/>
                      <a:pt x="409152" y="24539"/>
                    </a:cubicBezTo>
                    <a:cubicBezTo>
                      <a:pt x="304568" y="-22991"/>
                      <a:pt x="134832" y="440"/>
                      <a:pt x="55870" y="78260"/>
                    </a:cubicBezTo>
                    <a:close/>
                  </a:path>
                </a:pathLst>
              </a:custGeom>
              <a:solidFill>
                <a:srgbClr val="FDE4D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1" name="Google Shape;901;p7"/>
              <p:cNvSpPr/>
              <p:nvPr/>
            </p:nvSpPr>
            <p:spPr>
              <a:xfrm rot="-439219">
                <a:off x="3258147" y="1819745"/>
                <a:ext cx="199016" cy="185673"/>
              </a:xfrm>
              <a:custGeom>
                <a:avLst/>
                <a:gdLst/>
                <a:ahLst/>
                <a:cxnLst/>
                <a:rect l="l" t="t" r="r" b="b"/>
                <a:pathLst>
                  <a:path w="198886" h="185551" extrusionOk="0">
                    <a:moveTo>
                      <a:pt x="198886" y="92776"/>
                    </a:moveTo>
                    <a:cubicBezTo>
                      <a:pt x="198886" y="144014"/>
                      <a:pt x="154364" y="185551"/>
                      <a:pt x="99443" y="185551"/>
                    </a:cubicBezTo>
                    <a:cubicBezTo>
                      <a:pt x="44522" y="185551"/>
                      <a:pt x="0" y="144014"/>
                      <a:pt x="0" y="92776"/>
                    </a:cubicBezTo>
                    <a:cubicBezTo>
                      <a:pt x="0" y="41537"/>
                      <a:pt x="44522" y="0"/>
                      <a:pt x="99443" y="0"/>
                    </a:cubicBezTo>
                    <a:cubicBezTo>
                      <a:pt x="154364" y="0"/>
                      <a:pt x="198886" y="41537"/>
                      <a:pt x="198886" y="92776"/>
                    </a:cubicBezTo>
                    <a:close/>
                  </a:path>
                </a:pathLst>
              </a:custGeom>
              <a:solidFill>
                <a:srgbClr val="FDE4D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2" name="Google Shape;902;p7"/>
              <p:cNvSpPr/>
              <p:nvPr/>
            </p:nvSpPr>
            <p:spPr>
              <a:xfrm rot="-439219">
                <a:off x="2331898" y="2069264"/>
                <a:ext cx="199016" cy="185673"/>
              </a:xfrm>
              <a:custGeom>
                <a:avLst/>
                <a:gdLst/>
                <a:ahLst/>
                <a:cxnLst/>
                <a:rect l="l" t="t" r="r" b="b"/>
                <a:pathLst>
                  <a:path w="198886" h="185551" extrusionOk="0">
                    <a:moveTo>
                      <a:pt x="198887" y="92776"/>
                    </a:moveTo>
                    <a:cubicBezTo>
                      <a:pt x="198887" y="144014"/>
                      <a:pt x="154364" y="185551"/>
                      <a:pt x="99443" y="185551"/>
                    </a:cubicBezTo>
                    <a:cubicBezTo>
                      <a:pt x="44522" y="185551"/>
                      <a:pt x="0" y="144014"/>
                      <a:pt x="0" y="92776"/>
                    </a:cubicBezTo>
                    <a:cubicBezTo>
                      <a:pt x="0" y="41537"/>
                      <a:pt x="44522" y="0"/>
                      <a:pt x="99443" y="0"/>
                    </a:cubicBezTo>
                    <a:cubicBezTo>
                      <a:pt x="154364" y="0"/>
                      <a:pt x="198887" y="41537"/>
                      <a:pt x="198887" y="92776"/>
                    </a:cubicBezTo>
                    <a:close/>
                  </a:path>
                </a:pathLst>
              </a:custGeom>
              <a:solidFill>
                <a:srgbClr val="FDE4D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03" name="Google Shape;903;p7"/>
              <p:cNvGrpSpPr/>
              <p:nvPr/>
            </p:nvGrpSpPr>
            <p:grpSpPr>
              <a:xfrm>
                <a:off x="3041779" y="1660166"/>
                <a:ext cx="238590" cy="133635"/>
                <a:chOff x="7134808" y="1364074"/>
                <a:chExt cx="238590" cy="133635"/>
              </a:xfrm>
            </p:grpSpPr>
            <p:sp>
              <p:nvSpPr>
                <p:cNvPr id="904" name="Google Shape;904;p7"/>
                <p:cNvSpPr/>
                <p:nvPr/>
              </p:nvSpPr>
              <p:spPr>
                <a:xfrm>
                  <a:off x="7134808" y="1371413"/>
                  <a:ext cx="194445" cy="1262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445" h="126296" extrusionOk="0">
                      <a:moveTo>
                        <a:pt x="17609" y="42286"/>
                      </a:moveTo>
                      <a:cubicBezTo>
                        <a:pt x="39326" y="14092"/>
                        <a:pt x="77712" y="-3434"/>
                        <a:pt x="115145" y="567"/>
                      </a:cubicBezTo>
                      <a:cubicBezTo>
                        <a:pt x="152578" y="4567"/>
                        <a:pt x="186582" y="31428"/>
                        <a:pt x="193631" y="65337"/>
                      </a:cubicBezTo>
                      <a:cubicBezTo>
                        <a:pt x="196203" y="77529"/>
                        <a:pt x="192964" y="93435"/>
                        <a:pt x="179915" y="96864"/>
                      </a:cubicBezTo>
                      <a:cubicBezTo>
                        <a:pt x="170104" y="99436"/>
                        <a:pt x="159817" y="93150"/>
                        <a:pt x="154293" y="85244"/>
                      </a:cubicBezTo>
                      <a:cubicBezTo>
                        <a:pt x="148768" y="77433"/>
                        <a:pt x="146292" y="68004"/>
                        <a:pt x="141720" y="59717"/>
                      </a:cubicBezTo>
                      <a:cubicBezTo>
                        <a:pt x="132195" y="42381"/>
                        <a:pt x="112763" y="29904"/>
                        <a:pt x="91713" y="27618"/>
                      </a:cubicBezTo>
                      <a:cubicBezTo>
                        <a:pt x="70663" y="25332"/>
                        <a:pt x="48660" y="33333"/>
                        <a:pt x="34944" y="48192"/>
                      </a:cubicBezTo>
                      <a:cubicBezTo>
                        <a:pt x="14370" y="70575"/>
                        <a:pt x="14275" y="94483"/>
                        <a:pt x="4083" y="126297"/>
                      </a:cubicBezTo>
                      <a:cubicBezTo>
                        <a:pt x="-5823" y="101341"/>
                        <a:pt x="3702" y="60384"/>
                        <a:pt x="17609" y="42286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5" name="Google Shape;905;p7"/>
                <p:cNvSpPr/>
                <p:nvPr/>
              </p:nvSpPr>
              <p:spPr>
                <a:xfrm>
                  <a:off x="7303864" y="1364074"/>
                  <a:ext cx="40790" cy="44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90" h="44077" extrusionOk="0">
                      <a:moveTo>
                        <a:pt x="0" y="43148"/>
                      </a:moveTo>
                      <a:cubicBezTo>
                        <a:pt x="10192" y="38671"/>
                        <a:pt x="17812" y="33052"/>
                        <a:pt x="24289" y="25908"/>
                      </a:cubicBezTo>
                      <a:cubicBezTo>
                        <a:pt x="30766" y="18764"/>
                        <a:pt x="35528" y="10668"/>
                        <a:pt x="39053" y="0"/>
                      </a:cubicBezTo>
                      <a:cubicBezTo>
                        <a:pt x="41243" y="5239"/>
                        <a:pt x="41243" y="11335"/>
                        <a:pt x="39719" y="16954"/>
                      </a:cubicBezTo>
                      <a:cubicBezTo>
                        <a:pt x="38290" y="22669"/>
                        <a:pt x="35243" y="27813"/>
                        <a:pt x="31337" y="32194"/>
                      </a:cubicBezTo>
                      <a:cubicBezTo>
                        <a:pt x="27337" y="36481"/>
                        <a:pt x="22479" y="40005"/>
                        <a:pt x="16954" y="42005"/>
                      </a:cubicBezTo>
                      <a:cubicBezTo>
                        <a:pt x="11525" y="44196"/>
                        <a:pt x="5429" y="44768"/>
                        <a:pt x="0" y="43148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6" name="Google Shape;906;p7"/>
                <p:cNvSpPr/>
                <p:nvPr/>
              </p:nvSpPr>
              <p:spPr>
                <a:xfrm>
                  <a:off x="7313580" y="1395221"/>
                  <a:ext cx="59818" cy="44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818" h="44768" extrusionOk="0">
                      <a:moveTo>
                        <a:pt x="0" y="36100"/>
                      </a:moveTo>
                      <a:cubicBezTo>
                        <a:pt x="7049" y="37719"/>
                        <a:pt x="13621" y="38005"/>
                        <a:pt x="19908" y="37147"/>
                      </a:cubicBezTo>
                      <a:cubicBezTo>
                        <a:pt x="26194" y="36195"/>
                        <a:pt x="32195" y="34290"/>
                        <a:pt x="37243" y="31051"/>
                      </a:cubicBezTo>
                      <a:cubicBezTo>
                        <a:pt x="42386" y="27908"/>
                        <a:pt x="46863" y="23431"/>
                        <a:pt x="50483" y="18288"/>
                      </a:cubicBezTo>
                      <a:cubicBezTo>
                        <a:pt x="54102" y="13049"/>
                        <a:pt x="56769" y="6953"/>
                        <a:pt x="58484" y="0"/>
                      </a:cubicBezTo>
                      <a:cubicBezTo>
                        <a:pt x="60770" y="6953"/>
                        <a:pt x="60008" y="14859"/>
                        <a:pt x="57055" y="21812"/>
                      </a:cubicBezTo>
                      <a:cubicBezTo>
                        <a:pt x="54197" y="28861"/>
                        <a:pt x="48863" y="35052"/>
                        <a:pt x="42291" y="39243"/>
                      </a:cubicBezTo>
                      <a:cubicBezTo>
                        <a:pt x="35528" y="43243"/>
                        <a:pt x="27718" y="45244"/>
                        <a:pt x="20098" y="44672"/>
                      </a:cubicBezTo>
                      <a:cubicBezTo>
                        <a:pt x="12573" y="44005"/>
                        <a:pt x="5144" y="41148"/>
                        <a:pt x="0" y="36100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07" name="Google Shape;907;p7"/>
              <p:cNvGrpSpPr/>
              <p:nvPr/>
            </p:nvGrpSpPr>
            <p:grpSpPr>
              <a:xfrm>
                <a:off x="2349585" y="1806886"/>
                <a:ext cx="254889" cy="127723"/>
                <a:chOff x="6442614" y="1510794"/>
                <a:chExt cx="254889" cy="127723"/>
              </a:xfrm>
            </p:grpSpPr>
            <p:sp>
              <p:nvSpPr>
                <p:cNvPr id="908" name="Google Shape;908;p7"/>
                <p:cNvSpPr/>
                <p:nvPr/>
              </p:nvSpPr>
              <p:spPr>
                <a:xfrm>
                  <a:off x="6497938" y="1510794"/>
                  <a:ext cx="199565" cy="1277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565" h="127723" extrusionOk="0">
                      <a:moveTo>
                        <a:pt x="153750" y="13205"/>
                      </a:moveTo>
                      <a:cubicBezTo>
                        <a:pt x="122603" y="-4036"/>
                        <a:pt x="80407" y="-4893"/>
                        <a:pt x="47737" y="13586"/>
                      </a:cubicBezTo>
                      <a:cubicBezTo>
                        <a:pt x="14971" y="32064"/>
                        <a:pt x="-5603" y="70164"/>
                        <a:pt x="1350" y="104073"/>
                      </a:cubicBezTo>
                      <a:cubicBezTo>
                        <a:pt x="3826" y="116265"/>
                        <a:pt x="13161" y="129600"/>
                        <a:pt x="26496" y="127505"/>
                      </a:cubicBezTo>
                      <a:cubicBezTo>
                        <a:pt x="36497" y="125981"/>
                        <a:pt x="43450" y="116075"/>
                        <a:pt x="45451" y="106740"/>
                      </a:cubicBezTo>
                      <a:cubicBezTo>
                        <a:pt x="47451" y="97310"/>
                        <a:pt x="45927" y="87785"/>
                        <a:pt x="46879" y="78260"/>
                      </a:cubicBezTo>
                      <a:cubicBezTo>
                        <a:pt x="48785" y="58544"/>
                        <a:pt x="61643" y="39398"/>
                        <a:pt x="80026" y="29016"/>
                      </a:cubicBezTo>
                      <a:cubicBezTo>
                        <a:pt x="98410" y="18634"/>
                        <a:pt x="121841" y="17205"/>
                        <a:pt x="140224" y="25397"/>
                      </a:cubicBezTo>
                      <a:cubicBezTo>
                        <a:pt x="168037" y="37779"/>
                        <a:pt x="177562" y="59687"/>
                        <a:pt x="199565" y="84833"/>
                      </a:cubicBezTo>
                      <a:cubicBezTo>
                        <a:pt x="198708" y="58163"/>
                        <a:pt x="173752" y="24349"/>
                        <a:pt x="153750" y="13205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9" name="Google Shape;909;p7"/>
                <p:cNvSpPr/>
                <p:nvPr/>
              </p:nvSpPr>
              <p:spPr>
                <a:xfrm>
                  <a:off x="6457282" y="1554003"/>
                  <a:ext cx="52863" cy="29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63" h="29972" extrusionOk="0">
                      <a:moveTo>
                        <a:pt x="52864" y="24098"/>
                      </a:moveTo>
                      <a:cubicBezTo>
                        <a:pt x="48482" y="27813"/>
                        <a:pt x="42672" y="29623"/>
                        <a:pt x="36862" y="29908"/>
                      </a:cubicBezTo>
                      <a:cubicBezTo>
                        <a:pt x="31052" y="30290"/>
                        <a:pt x="25146" y="28956"/>
                        <a:pt x="19812" y="26575"/>
                      </a:cubicBezTo>
                      <a:cubicBezTo>
                        <a:pt x="14478" y="24098"/>
                        <a:pt x="9620" y="20479"/>
                        <a:pt x="6096" y="15811"/>
                      </a:cubicBezTo>
                      <a:cubicBezTo>
                        <a:pt x="2477" y="11240"/>
                        <a:pt x="95" y="5715"/>
                        <a:pt x="0" y="0"/>
                      </a:cubicBezTo>
                      <a:cubicBezTo>
                        <a:pt x="7430" y="8382"/>
                        <a:pt x="15050" y="13906"/>
                        <a:pt x="23813" y="17907"/>
                      </a:cubicBezTo>
                      <a:cubicBezTo>
                        <a:pt x="32480" y="21907"/>
                        <a:pt x="41624" y="24003"/>
                        <a:pt x="52864" y="24098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0" name="Google Shape;910;p7"/>
                <p:cNvSpPr/>
                <p:nvPr/>
              </p:nvSpPr>
              <p:spPr>
                <a:xfrm>
                  <a:off x="6442614" y="1594008"/>
                  <a:ext cx="68103" cy="2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103" h="29875" extrusionOk="0">
                      <a:moveTo>
                        <a:pt x="68104" y="10001"/>
                      </a:moveTo>
                      <a:cubicBezTo>
                        <a:pt x="65437" y="16764"/>
                        <a:pt x="59722" y="22289"/>
                        <a:pt x="52959" y="25718"/>
                      </a:cubicBezTo>
                      <a:cubicBezTo>
                        <a:pt x="46196" y="29242"/>
                        <a:pt x="38291" y="30575"/>
                        <a:pt x="30480" y="29527"/>
                      </a:cubicBezTo>
                      <a:cubicBezTo>
                        <a:pt x="22670" y="28289"/>
                        <a:pt x="15430" y="24765"/>
                        <a:pt x="10001" y="19431"/>
                      </a:cubicBezTo>
                      <a:cubicBezTo>
                        <a:pt x="4477" y="14192"/>
                        <a:pt x="667" y="7239"/>
                        <a:pt x="0" y="0"/>
                      </a:cubicBezTo>
                      <a:cubicBezTo>
                        <a:pt x="4382" y="5715"/>
                        <a:pt x="9239" y="10192"/>
                        <a:pt x="14573" y="13621"/>
                      </a:cubicBezTo>
                      <a:cubicBezTo>
                        <a:pt x="20003" y="16954"/>
                        <a:pt x="25813" y="19336"/>
                        <a:pt x="31813" y="20098"/>
                      </a:cubicBezTo>
                      <a:cubicBezTo>
                        <a:pt x="37814" y="21050"/>
                        <a:pt x="44005" y="20479"/>
                        <a:pt x="50197" y="18764"/>
                      </a:cubicBezTo>
                      <a:cubicBezTo>
                        <a:pt x="56388" y="17145"/>
                        <a:pt x="62293" y="14288"/>
                        <a:pt x="68104" y="10001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11" name="Google Shape;911;p7"/>
              <p:cNvGrpSpPr/>
              <p:nvPr/>
            </p:nvGrpSpPr>
            <p:grpSpPr>
              <a:xfrm>
                <a:off x="2794783" y="2044303"/>
                <a:ext cx="285190" cy="95161"/>
                <a:chOff x="6887812" y="1748211"/>
                <a:chExt cx="285190" cy="95161"/>
              </a:xfrm>
            </p:grpSpPr>
            <p:sp>
              <p:nvSpPr>
                <p:cNvPr id="912" name="Google Shape;912;p7"/>
                <p:cNvSpPr/>
                <p:nvPr/>
              </p:nvSpPr>
              <p:spPr>
                <a:xfrm>
                  <a:off x="6887812" y="1788140"/>
                  <a:ext cx="82742" cy="371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42" h="37174" extrusionOk="0">
                      <a:moveTo>
                        <a:pt x="30099" y="273"/>
                      </a:moveTo>
                      <a:cubicBezTo>
                        <a:pt x="22765" y="940"/>
                        <a:pt x="15430" y="2940"/>
                        <a:pt x="9715" y="6750"/>
                      </a:cubicBezTo>
                      <a:cubicBezTo>
                        <a:pt x="4000" y="10560"/>
                        <a:pt x="0" y="16275"/>
                        <a:pt x="0" y="22276"/>
                      </a:cubicBezTo>
                      <a:cubicBezTo>
                        <a:pt x="0" y="28277"/>
                        <a:pt x="4572" y="34278"/>
                        <a:pt x="11525" y="36373"/>
                      </a:cubicBezTo>
                      <a:cubicBezTo>
                        <a:pt x="17145" y="37992"/>
                        <a:pt x="23336" y="36945"/>
                        <a:pt x="28861" y="35135"/>
                      </a:cubicBezTo>
                      <a:cubicBezTo>
                        <a:pt x="34385" y="33325"/>
                        <a:pt x="39338" y="30563"/>
                        <a:pt x="44767" y="28658"/>
                      </a:cubicBezTo>
                      <a:cubicBezTo>
                        <a:pt x="54292" y="25324"/>
                        <a:pt x="63817" y="25038"/>
                        <a:pt x="73914" y="25991"/>
                      </a:cubicBezTo>
                      <a:cubicBezTo>
                        <a:pt x="84677" y="27039"/>
                        <a:pt x="84963" y="22467"/>
                        <a:pt x="78200" y="16180"/>
                      </a:cubicBezTo>
                      <a:cubicBezTo>
                        <a:pt x="66484" y="5036"/>
                        <a:pt x="48006" y="-1441"/>
                        <a:pt x="30099" y="273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913" name="Google Shape;913;p7"/>
                <p:cNvGrpSpPr/>
                <p:nvPr/>
              </p:nvGrpSpPr>
              <p:grpSpPr>
                <a:xfrm>
                  <a:off x="6951915" y="1748211"/>
                  <a:ext cx="221087" cy="95161"/>
                  <a:chOff x="6951915" y="1748211"/>
                  <a:chExt cx="221087" cy="95161"/>
                </a:xfrm>
              </p:grpSpPr>
              <p:sp>
                <p:nvSpPr>
                  <p:cNvPr id="914" name="Google Shape;914;p7"/>
                  <p:cNvSpPr/>
                  <p:nvPr/>
                </p:nvSpPr>
                <p:spPr>
                  <a:xfrm>
                    <a:off x="7096065" y="1748211"/>
                    <a:ext cx="76937" cy="420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937" h="42033" extrusionOk="0">
                        <a:moveTo>
                          <a:pt x="36539" y="1912"/>
                        </a:moveTo>
                        <a:cubicBezTo>
                          <a:pt x="43588" y="7"/>
                          <a:pt x="51208" y="-660"/>
                          <a:pt x="58352" y="769"/>
                        </a:cubicBezTo>
                        <a:cubicBezTo>
                          <a:pt x="65495" y="2198"/>
                          <a:pt x="72163" y="6103"/>
                          <a:pt x="75211" y="11532"/>
                        </a:cubicBezTo>
                        <a:cubicBezTo>
                          <a:pt x="78259" y="16961"/>
                          <a:pt x="77306" y="24010"/>
                          <a:pt x="72068" y="28201"/>
                        </a:cubicBezTo>
                        <a:cubicBezTo>
                          <a:pt x="67877" y="31630"/>
                          <a:pt x="61685" y="32773"/>
                          <a:pt x="55685" y="32963"/>
                        </a:cubicBezTo>
                        <a:cubicBezTo>
                          <a:pt x="49779" y="33154"/>
                          <a:pt x="43874" y="32392"/>
                          <a:pt x="37873" y="32487"/>
                        </a:cubicBezTo>
                        <a:cubicBezTo>
                          <a:pt x="27491" y="32678"/>
                          <a:pt x="18728" y="35725"/>
                          <a:pt x="10060" y="40107"/>
                        </a:cubicBezTo>
                        <a:cubicBezTo>
                          <a:pt x="821" y="44679"/>
                          <a:pt x="-1751" y="40678"/>
                          <a:pt x="1106" y="32678"/>
                        </a:cubicBezTo>
                        <a:cubicBezTo>
                          <a:pt x="5964" y="18676"/>
                          <a:pt x="19394" y="6579"/>
                          <a:pt x="36539" y="1912"/>
                        </a:cubicBezTo>
                        <a:close/>
                      </a:path>
                    </a:pathLst>
                  </a:custGeom>
                  <a:solidFill>
                    <a:srgbClr val="50505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15" name="Google Shape;915;p7"/>
                  <p:cNvSpPr/>
                  <p:nvPr/>
                </p:nvSpPr>
                <p:spPr>
                  <a:xfrm>
                    <a:off x="6951915" y="1775364"/>
                    <a:ext cx="160401" cy="680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401" h="68008" extrusionOk="0">
                        <a:moveTo>
                          <a:pt x="73343" y="68008"/>
                        </a:moveTo>
                        <a:cubicBezTo>
                          <a:pt x="62008" y="68008"/>
                          <a:pt x="52769" y="65913"/>
                          <a:pt x="44672" y="61722"/>
                        </a:cubicBezTo>
                        <a:cubicBezTo>
                          <a:pt x="38862" y="58674"/>
                          <a:pt x="34100" y="54674"/>
                          <a:pt x="29528" y="50863"/>
                        </a:cubicBezTo>
                        <a:cubicBezTo>
                          <a:pt x="27908" y="49530"/>
                          <a:pt x="26194" y="48101"/>
                          <a:pt x="24575" y="46768"/>
                        </a:cubicBezTo>
                        <a:cubicBezTo>
                          <a:pt x="17241" y="41053"/>
                          <a:pt x="10859" y="38100"/>
                          <a:pt x="4477" y="37433"/>
                        </a:cubicBezTo>
                        <a:lnTo>
                          <a:pt x="4763" y="34195"/>
                        </a:lnTo>
                        <a:lnTo>
                          <a:pt x="0" y="33623"/>
                        </a:lnTo>
                        <a:lnTo>
                          <a:pt x="762" y="27527"/>
                        </a:lnTo>
                        <a:lnTo>
                          <a:pt x="5334" y="27908"/>
                        </a:lnTo>
                        <a:cubicBezTo>
                          <a:pt x="16193" y="28956"/>
                          <a:pt x="24860" y="34862"/>
                          <a:pt x="30385" y="39148"/>
                        </a:cubicBezTo>
                        <a:cubicBezTo>
                          <a:pt x="32099" y="40481"/>
                          <a:pt x="33909" y="41910"/>
                          <a:pt x="35624" y="43434"/>
                        </a:cubicBezTo>
                        <a:cubicBezTo>
                          <a:pt x="40005" y="47054"/>
                          <a:pt x="44196" y="50578"/>
                          <a:pt x="49149" y="53150"/>
                        </a:cubicBezTo>
                        <a:cubicBezTo>
                          <a:pt x="59531" y="58579"/>
                          <a:pt x="72581" y="59722"/>
                          <a:pt x="91440" y="56864"/>
                        </a:cubicBezTo>
                        <a:cubicBezTo>
                          <a:pt x="100775" y="55436"/>
                          <a:pt x="117634" y="51435"/>
                          <a:pt x="126587" y="39815"/>
                        </a:cubicBezTo>
                        <a:cubicBezTo>
                          <a:pt x="129635" y="35909"/>
                          <a:pt x="131541" y="31433"/>
                          <a:pt x="133636" y="26575"/>
                        </a:cubicBezTo>
                        <a:cubicBezTo>
                          <a:pt x="134493" y="24670"/>
                          <a:pt x="135255" y="22765"/>
                          <a:pt x="136208" y="20955"/>
                        </a:cubicBezTo>
                        <a:cubicBezTo>
                          <a:pt x="139065" y="14954"/>
                          <a:pt x="143923" y="6477"/>
                          <a:pt x="153448" y="1715"/>
                        </a:cubicBezTo>
                        <a:lnTo>
                          <a:pt x="156972" y="0"/>
                        </a:lnTo>
                        <a:lnTo>
                          <a:pt x="160401" y="4572"/>
                        </a:lnTo>
                        <a:lnTo>
                          <a:pt x="156305" y="7525"/>
                        </a:lnTo>
                        <a:lnTo>
                          <a:pt x="157639" y="10287"/>
                        </a:lnTo>
                        <a:cubicBezTo>
                          <a:pt x="152400" y="12859"/>
                          <a:pt x="148304" y="17621"/>
                          <a:pt x="144685" y="25146"/>
                        </a:cubicBezTo>
                        <a:cubicBezTo>
                          <a:pt x="143828" y="26956"/>
                          <a:pt x="143066" y="28670"/>
                          <a:pt x="142304" y="30480"/>
                        </a:cubicBezTo>
                        <a:cubicBezTo>
                          <a:pt x="140113" y="35624"/>
                          <a:pt x="137827" y="40862"/>
                          <a:pt x="134017" y="45720"/>
                        </a:cubicBezTo>
                        <a:cubicBezTo>
                          <a:pt x="122968" y="60008"/>
                          <a:pt x="103442" y="64770"/>
                          <a:pt x="92774" y="66389"/>
                        </a:cubicBezTo>
                        <a:cubicBezTo>
                          <a:pt x="85725" y="67437"/>
                          <a:pt x="79248" y="68008"/>
                          <a:pt x="73343" y="68008"/>
                        </a:cubicBezTo>
                        <a:close/>
                      </a:path>
                    </a:pathLst>
                  </a:custGeom>
                  <a:solidFill>
                    <a:srgbClr val="50505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916" name="Google Shape;916;p7"/>
              <p:cNvSpPr/>
              <p:nvPr/>
            </p:nvSpPr>
            <p:spPr>
              <a:xfrm>
                <a:off x="2938134" y="2129082"/>
                <a:ext cx="39528" cy="155257"/>
              </a:xfrm>
              <a:custGeom>
                <a:avLst/>
                <a:gdLst/>
                <a:ahLst/>
                <a:cxnLst/>
                <a:rect l="l" t="t" r="r" b="b"/>
                <a:pathLst>
                  <a:path w="39528" h="155257" extrusionOk="0">
                    <a:moveTo>
                      <a:pt x="30099" y="155258"/>
                    </a:moveTo>
                    <a:cubicBezTo>
                      <a:pt x="26194" y="103537"/>
                      <a:pt x="16097" y="52292"/>
                      <a:pt x="0" y="2953"/>
                    </a:cubicBezTo>
                    <a:lnTo>
                      <a:pt x="9049" y="0"/>
                    </a:lnTo>
                    <a:cubicBezTo>
                      <a:pt x="25337" y="50101"/>
                      <a:pt x="35624" y="102108"/>
                      <a:pt x="39529" y="154496"/>
                    </a:cubicBezTo>
                    <a:lnTo>
                      <a:pt x="30099" y="155258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7" name="Google Shape;917;p7"/>
              <p:cNvSpPr/>
              <p:nvPr/>
            </p:nvSpPr>
            <p:spPr>
              <a:xfrm>
                <a:off x="2859458" y="2225380"/>
                <a:ext cx="218250" cy="104012"/>
              </a:xfrm>
              <a:custGeom>
                <a:avLst/>
                <a:gdLst/>
                <a:ahLst/>
                <a:cxnLst/>
                <a:rect l="l" t="t" r="r" b="b"/>
                <a:pathLst>
                  <a:path w="218250" h="104012" extrusionOk="0">
                    <a:moveTo>
                      <a:pt x="58007" y="104013"/>
                    </a:moveTo>
                    <a:cubicBezTo>
                      <a:pt x="32480" y="104013"/>
                      <a:pt x="7525" y="85916"/>
                      <a:pt x="0" y="61531"/>
                    </a:cubicBezTo>
                    <a:lnTo>
                      <a:pt x="9144" y="58769"/>
                    </a:lnTo>
                    <a:cubicBezTo>
                      <a:pt x="15811" y="80391"/>
                      <a:pt x="38481" y="96012"/>
                      <a:pt x="61150" y="94393"/>
                    </a:cubicBezTo>
                    <a:cubicBezTo>
                      <a:pt x="83629" y="92869"/>
                      <a:pt x="104108" y="74104"/>
                      <a:pt x="107632" y="51816"/>
                    </a:cubicBezTo>
                    <a:lnTo>
                      <a:pt x="109538" y="40196"/>
                    </a:lnTo>
                    <a:lnTo>
                      <a:pt x="116300" y="49816"/>
                    </a:lnTo>
                    <a:cubicBezTo>
                      <a:pt x="130207" y="69628"/>
                      <a:pt x="160020" y="76962"/>
                      <a:pt x="181546" y="65818"/>
                    </a:cubicBezTo>
                    <a:cubicBezTo>
                      <a:pt x="202978" y="54673"/>
                      <a:pt x="214217" y="26003"/>
                      <a:pt x="205930" y="3238"/>
                    </a:cubicBezTo>
                    <a:lnTo>
                      <a:pt x="214884" y="0"/>
                    </a:lnTo>
                    <a:cubicBezTo>
                      <a:pt x="224885" y="27527"/>
                      <a:pt x="211836" y="60769"/>
                      <a:pt x="185928" y="74295"/>
                    </a:cubicBezTo>
                    <a:cubicBezTo>
                      <a:pt x="162877" y="86296"/>
                      <a:pt x="132874" y="80867"/>
                      <a:pt x="114681" y="62770"/>
                    </a:cubicBezTo>
                    <a:cubicBezTo>
                      <a:pt x="106871" y="84963"/>
                      <a:pt x="85344" y="102298"/>
                      <a:pt x="61817" y="103918"/>
                    </a:cubicBezTo>
                    <a:cubicBezTo>
                      <a:pt x="60484" y="104013"/>
                      <a:pt x="59246" y="104013"/>
                      <a:pt x="58007" y="104013"/>
                    </a:cubicBez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18" name="Google Shape;918;p7"/>
            <p:cNvSpPr/>
            <p:nvPr/>
          </p:nvSpPr>
          <p:spPr>
            <a:xfrm flipH="1">
              <a:off x="11508438" y="5844269"/>
              <a:ext cx="127675" cy="46189"/>
            </a:xfrm>
            <a:custGeom>
              <a:avLst/>
              <a:gdLst/>
              <a:ahLst/>
              <a:cxnLst/>
              <a:rect l="l" t="t" r="r" b="b"/>
              <a:pathLst>
                <a:path w="251502" h="90963" extrusionOk="0">
                  <a:moveTo>
                    <a:pt x="134655" y="90964"/>
                  </a:moveTo>
                  <a:cubicBezTo>
                    <a:pt x="134560" y="90964"/>
                    <a:pt x="134370" y="90964"/>
                    <a:pt x="134274" y="90964"/>
                  </a:cubicBezTo>
                  <a:cubicBezTo>
                    <a:pt x="122368" y="90773"/>
                    <a:pt x="110843" y="84011"/>
                    <a:pt x="103604" y="72676"/>
                  </a:cubicBezTo>
                  <a:cubicBezTo>
                    <a:pt x="100937" y="68485"/>
                    <a:pt x="99032" y="64008"/>
                    <a:pt x="97889" y="59436"/>
                  </a:cubicBezTo>
                  <a:cubicBezTo>
                    <a:pt x="93126" y="66104"/>
                    <a:pt x="86745" y="71819"/>
                    <a:pt x="79029" y="76105"/>
                  </a:cubicBezTo>
                  <a:cubicBezTo>
                    <a:pt x="64170" y="84487"/>
                    <a:pt x="47406" y="86011"/>
                    <a:pt x="33119" y="80296"/>
                  </a:cubicBezTo>
                  <a:cubicBezTo>
                    <a:pt x="18831" y="74581"/>
                    <a:pt x="7782" y="62008"/>
                    <a:pt x="2734" y="45720"/>
                  </a:cubicBezTo>
                  <a:cubicBezTo>
                    <a:pt x="-2314" y="29432"/>
                    <a:pt x="-314" y="12763"/>
                    <a:pt x="8259" y="0"/>
                  </a:cubicBezTo>
                  <a:lnTo>
                    <a:pt x="14164" y="4001"/>
                  </a:lnTo>
                  <a:cubicBezTo>
                    <a:pt x="6925" y="14859"/>
                    <a:pt x="5211" y="29623"/>
                    <a:pt x="9497" y="43625"/>
                  </a:cubicBezTo>
                  <a:cubicBezTo>
                    <a:pt x="13878" y="57626"/>
                    <a:pt x="23689" y="68866"/>
                    <a:pt x="35690" y="73628"/>
                  </a:cubicBezTo>
                  <a:cubicBezTo>
                    <a:pt x="47787" y="78391"/>
                    <a:pt x="62646" y="77057"/>
                    <a:pt x="75410" y="69818"/>
                  </a:cubicBezTo>
                  <a:cubicBezTo>
                    <a:pt x="85506" y="64103"/>
                    <a:pt x="93222" y="55436"/>
                    <a:pt x="97032" y="45720"/>
                  </a:cubicBezTo>
                  <a:cubicBezTo>
                    <a:pt x="97413" y="42672"/>
                    <a:pt x="98270" y="39814"/>
                    <a:pt x="99508" y="37052"/>
                  </a:cubicBezTo>
                  <a:lnTo>
                    <a:pt x="111128" y="10763"/>
                  </a:lnTo>
                  <a:lnTo>
                    <a:pt x="106366" y="39053"/>
                  </a:lnTo>
                  <a:cubicBezTo>
                    <a:pt x="105890" y="42005"/>
                    <a:pt x="105128" y="44863"/>
                    <a:pt x="104080" y="47625"/>
                  </a:cubicBezTo>
                  <a:cubicBezTo>
                    <a:pt x="103318" y="54578"/>
                    <a:pt x="105223" y="62008"/>
                    <a:pt x="109509" y="68771"/>
                  </a:cubicBezTo>
                  <a:cubicBezTo>
                    <a:pt x="115510" y="78105"/>
                    <a:pt x="124749" y="83725"/>
                    <a:pt x="134274" y="83820"/>
                  </a:cubicBezTo>
                  <a:cubicBezTo>
                    <a:pt x="134370" y="83820"/>
                    <a:pt x="134465" y="83820"/>
                    <a:pt x="134560" y="83820"/>
                  </a:cubicBezTo>
                  <a:cubicBezTo>
                    <a:pt x="143990" y="83820"/>
                    <a:pt x="153229" y="78486"/>
                    <a:pt x="159420" y="69437"/>
                  </a:cubicBezTo>
                  <a:cubicBezTo>
                    <a:pt x="165611" y="60293"/>
                    <a:pt x="167136" y="49530"/>
                    <a:pt x="163516" y="40767"/>
                  </a:cubicBezTo>
                  <a:lnTo>
                    <a:pt x="169898" y="37529"/>
                  </a:lnTo>
                  <a:cubicBezTo>
                    <a:pt x="177041" y="49244"/>
                    <a:pt x="185614" y="62294"/>
                    <a:pt x="198092" y="70199"/>
                  </a:cubicBezTo>
                  <a:cubicBezTo>
                    <a:pt x="208569" y="76771"/>
                    <a:pt x="225047" y="79820"/>
                    <a:pt x="236478" y="71057"/>
                  </a:cubicBezTo>
                  <a:cubicBezTo>
                    <a:pt x="241811" y="66961"/>
                    <a:pt x="244859" y="59531"/>
                    <a:pt x="244288" y="52102"/>
                  </a:cubicBezTo>
                  <a:cubicBezTo>
                    <a:pt x="243812" y="46101"/>
                    <a:pt x="241049" y="41243"/>
                    <a:pt x="236668" y="38767"/>
                  </a:cubicBezTo>
                  <a:lnTo>
                    <a:pt x="240192" y="32576"/>
                  </a:lnTo>
                  <a:cubicBezTo>
                    <a:pt x="246765" y="36290"/>
                    <a:pt x="250860" y="43148"/>
                    <a:pt x="251432" y="51626"/>
                  </a:cubicBezTo>
                  <a:cubicBezTo>
                    <a:pt x="252099" y="61341"/>
                    <a:pt x="248003" y="71247"/>
                    <a:pt x="240859" y="76771"/>
                  </a:cubicBezTo>
                  <a:cubicBezTo>
                    <a:pt x="226762" y="87630"/>
                    <a:pt x="206855" y="84201"/>
                    <a:pt x="194282" y="76295"/>
                  </a:cubicBezTo>
                  <a:cubicBezTo>
                    <a:pt x="185233" y="70676"/>
                    <a:pt x="178280" y="62770"/>
                    <a:pt x="172374" y="54578"/>
                  </a:cubicBezTo>
                  <a:cubicBezTo>
                    <a:pt x="171707" y="61055"/>
                    <a:pt x="169326" y="67532"/>
                    <a:pt x="165326" y="73533"/>
                  </a:cubicBezTo>
                  <a:cubicBezTo>
                    <a:pt x="157896" y="84487"/>
                    <a:pt x="146466" y="90964"/>
                    <a:pt x="134655" y="90964"/>
                  </a:cubicBezTo>
                  <a:close/>
                </a:path>
              </a:pathLst>
            </a:custGeom>
            <a:solidFill>
              <a:srgbClr val="D9D7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9" name="Google Shape;919;p7"/>
            <p:cNvSpPr/>
            <p:nvPr/>
          </p:nvSpPr>
          <p:spPr>
            <a:xfrm flipH="1">
              <a:off x="11297511" y="5648535"/>
              <a:ext cx="133168" cy="63117"/>
            </a:xfrm>
            <a:custGeom>
              <a:avLst/>
              <a:gdLst/>
              <a:ahLst/>
              <a:cxnLst/>
              <a:rect l="l" t="t" r="r" b="b"/>
              <a:pathLst>
                <a:path w="262324" h="124301" extrusionOk="0">
                  <a:moveTo>
                    <a:pt x="61532" y="124206"/>
                  </a:moveTo>
                  <a:cubicBezTo>
                    <a:pt x="32195" y="124206"/>
                    <a:pt x="4382" y="100679"/>
                    <a:pt x="0" y="71533"/>
                  </a:cubicBezTo>
                  <a:lnTo>
                    <a:pt x="7049" y="70485"/>
                  </a:lnTo>
                  <a:cubicBezTo>
                    <a:pt x="11049" y="97155"/>
                    <a:pt x="36957" y="118586"/>
                    <a:pt x="64103" y="116967"/>
                  </a:cubicBezTo>
                  <a:cubicBezTo>
                    <a:pt x="91059" y="115443"/>
                    <a:pt x="114681" y="91440"/>
                    <a:pt x="115729" y="64484"/>
                  </a:cubicBezTo>
                  <a:lnTo>
                    <a:pt x="116586" y="42386"/>
                  </a:lnTo>
                  <a:lnTo>
                    <a:pt x="122777" y="63627"/>
                  </a:lnTo>
                  <a:cubicBezTo>
                    <a:pt x="128016" y="81724"/>
                    <a:pt x="142113" y="97060"/>
                    <a:pt x="161449" y="105537"/>
                  </a:cubicBezTo>
                  <a:cubicBezTo>
                    <a:pt x="180785" y="114014"/>
                    <a:pt x="201549" y="114110"/>
                    <a:pt x="218504" y="105823"/>
                  </a:cubicBezTo>
                  <a:cubicBezTo>
                    <a:pt x="235458" y="97441"/>
                    <a:pt x="248031" y="80867"/>
                    <a:pt x="252984" y="60388"/>
                  </a:cubicBezTo>
                  <a:cubicBezTo>
                    <a:pt x="257937" y="39814"/>
                    <a:pt x="254413" y="19336"/>
                    <a:pt x="243269" y="4191"/>
                  </a:cubicBezTo>
                  <a:lnTo>
                    <a:pt x="248984" y="0"/>
                  </a:lnTo>
                  <a:cubicBezTo>
                    <a:pt x="261461" y="16954"/>
                    <a:pt x="265367" y="39529"/>
                    <a:pt x="259937" y="62198"/>
                  </a:cubicBezTo>
                  <a:cubicBezTo>
                    <a:pt x="254413" y="84772"/>
                    <a:pt x="240506" y="103061"/>
                    <a:pt x="221647" y="112395"/>
                  </a:cubicBezTo>
                  <a:cubicBezTo>
                    <a:pt x="202787" y="121729"/>
                    <a:pt x="179832" y="121634"/>
                    <a:pt x="158591" y="112300"/>
                  </a:cubicBezTo>
                  <a:cubicBezTo>
                    <a:pt x="141732" y="104870"/>
                    <a:pt x="128492" y="92773"/>
                    <a:pt x="120777" y="78010"/>
                  </a:cubicBezTo>
                  <a:cubicBezTo>
                    <a:pt x="113824" y="102870"/>
                    <a:pt x="90488" y="122872"/>
                    <a:pt x="64484" y="124301"/>
                  </a:cubicBezTo>
                  <a:cubicBezTo>
                    <a:pt x="63627" y="124111"/>
                    <a:pt x="62579" y="124206"/>
                    <a:pt x="61532" y="124206"/>
                  </a:cubicBezTo>
                  <a:close/>
                </a:path>
              </a:pathLst>
            </a:custGeom>
            <a:solidFill>
              <a:srgbClr val="D9D7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0" name="Google Shape;920;p7"/>
            <p:cNvSpPr/>
            <p:nvPr/>
          </p:nvSpPr>
          <p:spPr>
            <a:xfrm flipH="1">
              <a:off x="11689562" y="5805739"/>
              <a:ext cx="59409" cy="119562"/>
            </a:xfrm>
            <a:custGeom>
              <a:avLst/>
              <a:gdLst/>
              <a:ahLst/>
              <a:cxnLst/>
              <a:rect l="l" t="t" r="r" b="b"/>
              <a:pathLst>
                <a:path w="117027" h="235462" extrusionOk="0">
                  <a:moveTo>
                    <a:pt x="116864" y="177265"/>
                  </a:moveTo>
                  <a:lnTo>
                    <a:pt x="90480" y="99636"/>
                  </a:lnTo>
                  <a:cubicBezTo>
                    <a:pt x="96957" y="94016"/>
                    <a:pt x="101243" y="85825"/>
                    <a:pt x="101624" y="76586"/>
                  </a:cubicBezTo>
                  <a:cubicBezTo>
                    <a:pt x="102291" y="59441"/>
                    <a:pt x="89432" y="45153"/>
                    <a:pt x="72668" y="43438"/>
                  </a:cubicBezTo>
                  <a:lnTo>
                    <a:pt x="75049" y="3814"/>
                  </a:lnTo>
                  <a:cubicBezTo>
                    <a:pt x="75144" y="1814"/>
                    <a:pt x="73620" y="195"/>
                    <a:pt x="71715" y="4"/>
                  </a:cubicBezTo>
                  <a:cubicBezTo>
                    <a:pt x="69715" y="-91"/>
                    <a:pt x="68096" y="1338"/>
                    <a:pt x="67905" y="3338"/>
                  </a:cubicBezTo>
                  <a:lnTo>
                    <a:pt x="65524" y="43438"/>
                  </a:lnTo>
                  <a:cubicBezTo>
                    <a:pt x="50094" y="45344"/>
                    <a:pt x="37806" y="58107"/>
                    <a:pt x="37140" y="74204"/>
                  </a:cubicBezTo>
                  <a:cubicBezTo>
                    <a:pt x="36759" y="83729"/>
                    <a:pt x="40664" y="92397"/>
                    <a:pt x="47045" y="98588"/>
                  </a:cubicBezTo>
                  <a:cubicBezTo>
                    <a:pt x="40854" y="109828"/>
                    <a:pt x="34377" y="120877"/>
                    <a:pt x="27995" y="131640"/>
                  </a:cubicBezTo>
                  <a:cubicBezTo>
                    <a:pt x="18661" y="147261"/>
                    <a:pt x="9041" y="163454"/>
                    <a:pt x="373" y="180218"/>
                  </a:cubicBezTo>
                  <a:cubicBezTo>
                    <a:pt x="-484" y="182027"/>
                    <a:pt x="182" y="184123"/>
                    <a:pt x="1897" y="185075"/>
                  </a:cubicBezTo>
                  <a:cubicBezTo>
                    <a:pt x="3707" y="185933"/>
                    <a:pt x="5802" y="185266"/>
                    <a:pt x="6660" y="183551"/>
                  </a:cubicBezTo>
                  <a:cubicBezTo>
                    <a:pt x="15137" y="166978"/>
                    <a:pt x="24757" y="150880"/>
                    <a:pt x="33996" y="135260"/>
                  </a:cubicBezTo>
                  <a:cubicBezTo>
                    <a:pt x="34853" y="133831"/>
                    <a:pt x="35711" y="132402"/>
                    <a:pt x="36473" y="130973"/>
                  </a:cubicBezTo>
                  <a:lnTo>
                    <a:pt x="13232" y="192505"/>
                  </a:lnTo>
                  <a:cubicBezTo>
                    <a:pt x="12565" y="194314"/>
                    <a:pt x="13422" y="196410"/>
                    <a:pt x="15327" y="197077"/>
                  </a:cubicBezTo>
                  <a:cubicBezTo>
                    <a:pt x="15708" y="197267"/>
                    <a:pt x="16089" y="197267"/>
                    <a:pt x="16470" y="197267"/>
                  </a:cubicBezTo>
                  <a:cubicBezTo>
                    <a:pt x="17994" y="197362"/>
                    <a:pt x="19423" y="196410"/>
                    <a:pt x="19899" y="194981"/>
                  </a:cubicBezTo>
                  <a:lnTo>
                    <a:pt x="41045" y="139070"/>
                  </a:lnTo>
                  <a:lnTo>
                    <a:pt x="26853" y="195362"/>
                  </a:lnTo>
                  <a:cubicBezTo>
                    <a:pt x="26376" y="197267"/>
                    <a:pt x="27519" y="199268"/>
                    <a:pt x="29424" y="199744"/>
                  </a:cubicBezTo>
                  <a:cubicBezTo>
                    <a:pt x="29710" y="199839"/>
                    <a:pt x="29901" y="199839"/>
                    <a:pt x="30186" y="199839"/>
                  </a:cubicBezTo>
                  <a:cubicBezTo>
                    <a:pt x="31805" y="199934"/>
                    <a:pt x="33330" y="198791"/>
                    <a:pt x="33806" y="197172"/>
                  </a:cubicBezTo>
                  <a:lnTo>
                    <a:pt x="42188" y="163835"/>
                  </a:lnTo>
                  <a:lnTo>
                    <a:pt x="36473" y="216127"/>
                  </a:lnTo>
                  <a:cubicBezTo>
                    <a:pt x="36282" y="218127"/>
                    <a:pt x="37711" y="219842"/>
                    <a:pt x="39616" y="220032"/>
                  </a:cubicBezTo>
                  <a:cubicBezTo>
                    <a:pt x="39711" y="220032"/>
                    <a:pt x="39807" y="220032"/>
                    <a:pt x="39902" y="220032"/>
                  </a:cubicBezTo>
                  <a:cubicBezTo>
                    <a:pt x="41712" y="220127"/>
                    <a:pt x="43426" y="218699"/>
                    <a:pt x="43617" y="216889"/>
                  </a:cubicBezTo>
                  <a:lnTo>
                    <a:pt x="52284" y="136784"/>
                  </a:lnTo>
                  <a:cubicBezTo>
                    <a:pt x="51427" y="145451"/>
                    <a:pt x="50760" y="154119"/>
                    <a:pt x="50189" y="162692"/>
                  </a:cubicBezTo>
                  <a:cubicBezTo>
                    <a:pt x="49522" y="172693"/>
                    <a:pt x="48760" y="182599"/>
                    <a:pt x="47808" y="192124"/>
                  </a:cubicBezTo>
                  <a:cubicBezTo>
                    <a:pt x="47617" y="194124"/>
                    <a:pt x="49046" y="195838"/>
                    <a:pt x="50951" y="196029"/>
                  </a:cubicBezTo>
                  <a:cubicBezTo>
                    <a:pt x="51046" y="196029"/>
                    <a:pt x="51141" y="196029"/>
                    <a:pt x="51237" y="196029"/>
                  </a:cubicBezTo>
                  <a:cubicBezTo>
                    <a:pt x="53142" y="196124"/>
                    <a:pt x="54761" y="194696"/>
                    <a:pt x="54951" y="192791"/>
                  </a:cubicBezTo>
                  <a:cubicBezTo>
                    <a:pt x="55999" y="183170"/>
                    <a:pt x="56666" y="173169"/>
                    <a:pt x="57333" y="163072"/>
                  </a:cubicBezTo>
                  <a:cubicBezTo>
                    <a:pt x="58190" y="151166"/>
                    <a:pt x="59047" y="139070"/>
                    <a:pt x="60476" y="127163"/>
                  </a:cubicBezTo>
                  <a:lnTo>
                    <a:pt x="55047" y="212507"/>
                  </a:lnTo>
                  <a:cubicBezTo>
                    <a:pt x="54951" y="214508"/>
                    <a:pt x="56380" y="216127"/>
                    <a:pt x="58380" y="216317"/>
                  </a:cubicBezTo>
                  <a:cubicBezTo>
                    <a:pt x="58380" y="216317"/>
                    <a:pt x="58476" y="216317"/>
                    <a:pt x="58476" y="216317"/>
                  </a:cubicBezTo>
                  <a:cubicBezTo>
                    <a:pt x="60380" y="216412"/>
                    <a:pt x="62095" y="214888"/>
                    <a:pt x="62190" y="212984"/>
                  </a:cubicBezTo>
                  <a:lnTo>
                    <a:pt x="65715" y="156596"/>
                  </a:lnTo>
                  <a:lnTo>
                    <a:pt x="66572" y="188885"/>
                  </a:lnTo>
                  <a:cubicBezTo>
                    <a:pt x="66572" y="190790"/>
                    <a:pt x="68096" y="192314"/>
                    <a:pt x="70001" y="192410"/>
                  </a:cubicBezTo>
                  <a:cubicBezTo>
                    <a:pt x="70096" y="192410"/>
                    <a:pt x="70191" y="192410"/>
                    <a:pt x="70191" y="192410"/>
                  </a:cubicBezTo>
                  <a:cubicBezTo>
                    <a:pt x="72192" y="192410"/>
                    <a:pt x="73716" y="190695"/>
                    <a:pt x="73620" y="188790"/>
                  </a:cubicBezTo>
                  <a:lnTo>
                    <a:pt x="72001" y="125925"/>
                  </a:lnTo>
                  <a:cubicBezTo>
                    <a:pt x="73620" y="136879"/>
                    <a:pt x="74001" y="148880"/>
                    <a:pt x="74192" y="159167"/>
                  </a:cubicBezTo>
                  <a:cubicBezTo>
                    <a:pt x="74382" y="165930"/>
                    <a:pt x="74478" y="172312"/>
                    <a:pt x="74954" y="177265"/>
                  </a:cubicBezTo>
                  <a:cubicBezTo>
                    <a:pt x="75144" y="179265"/>
                    <a:pt x="76954" y="180694"/>
                    <a:pt x="78859" y="180503"/>
                  </a:cubicBezTo>
                  <a:cubicBezTo>
                    <a:pt x="80859" y="180313"/>
                    <a:pt x="82288" y="178598"/>
                    <a:pt x="82097" y="176598"/>
                  </a:cubicBezTo>
                  <a:cubicBezTo>
                    <a:pt x="82097" y="176312"/>
                    <a:pt x="82002" y="175931"/>
                    <a:pt x="82002" y="175550"/>
                  </a:cubicBezTo>
                  <a:lnTo>
                    <a:pt x="89051" y="216508"/>
                  </a:lnTo>
                  <a:cubicBezTo>
                    <a:pt x="89337" y="218222"/>
                    <a:pt x="90765" y="219365"/>
                    <a:pt x="92385" y="219461"/>
                  </a:cubicBezTo>
                  <a:cubicBezTo>
                    <a:pt x="92670" y="219461"/>
                    <a:pt x="92861" y="219461"/>
                    <a:pt x="93147" y="219461"/>
                  </a:cubicBezTo>
                  <a:cubicBezTo>
                    <a:pt x="95051" y="219079"/>
                    <a:pt x="96385" y="217270"/>
                    <a:pt x="96099" y="215365"/>
                  </a:cubicBezTo>
                  <a:lnTo>
                    <a:pt x="86098" y="157358"/>
                  </a:lnTo>
                  <a:lnTo>
                    <a:pt x="101910" y="232605"/>
                  </a:lnTo>
                  <a:cubicBezTo>
                    <a:pt x="102291" y="234224"/>
                    <a:pt x="103624" y="235367"/>
                    <a:pt x="105243" y="235462"/>
                  </a:cubicBezTo>
                  <a:cubicBezTo>
                    <a:pt x="105529" y="235462"/>
                    <a:pt x="105815" y="235462"/>
                    <a:pt x="106101" y="235367"/>
                  </a:cubicBezTo>
                  <a:cubicBezTo>
                    <a:pt x="108005" y="234986"/>
                    <a:pt x="109244" y="233081"/>
                    <a:pt x="108863" y="231176"/>
                  </a:cubicBezTo>
                  <a:lnTo>
                    <a:pt x="91622" y="148976"/>
                  </a:lnTo>
                  <a:lnTo>
                    <a:pt x="103719" y="189266"/>
                  </a:lnTo>
                  <a:cubicBezTo>
                    <a:pt x="104195" y="190790"/>
                    <a:pt x="105529" y="191743"/>
                    <a:pt x="107053" y="191838"/>
                  </a:cubicBezTo>
                  <a:cubicBezTo>
                    <a:pt x="107434" y="191838"/>
                    <a:pt x="107815" y="191838"/>
                    <a:pt x="108196" y="191647"/>
                  </a:cubicBezTo>
                  <a:cubicBezTo>
                    <a:pt x="110101" y="191076"/>
                    <a:pt x="111149" y="189076"/>
                    <a:pt x="110577" y="187171"/>
                  </a:cubicBezTo>
                  <a:lnTo>
                    <a:pt x="97147" y="142308"/>
                  </a:lnTo>
                  <a:lnTo>
                    <a:pt x="109815" y="179551"/>
                  </a:lnTo>
                  <a:cubicBezTo>
                    <a:pt x="110292" y="180979"/>
                    <a:pt x="111625" y="181932"/>
                    <a:pt x="113054" y="181932"/>
                  </a:cubicBezTo>
                  <a:cubicBezTo>
                    <a:pt x="113435" y="181932"/>
                    <a:pt x="113911" y="181932"/>
                    <a:pt x="114387" y="181742"/>
                  </a:cubicBezTo>
                  <a:cubicBezTo>
                    <a:pt x="116483" y="181170"/>
                    <a:pt x="117435" y="179075"/>
                    <a:pt x="116864" y="177265"/>
                  </a:cubicBezTo>
                  <a:close/>
                  <a:moveTo>
                    <a:pt x="53713" y="124401"/>
                  </a:moveTo>
                  <a:lnTo>
                    <a:pt x="54856" y="113543"/>
                  </a:lnTo>
                  <a:lnTo>
                    <a:pt x="55904" y="109256"/>
                  </a:lnTo>
                  <a:cubicBezTo>
                    <a:pt x="55142" y="114209"/>
                    <a:pt x="54380" y="119258"/>
                    <a:pt x="53713" y="1244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1" name="Google Shape;921;p7"/>
            <p:cNvSpPr/>
            <p:nvPr/>
          </p:nvSpPr>
          <p:spPr>
            <a:xfrm flipH="1">
              <a:off x="11537764" y="5930646"/>
              <a:ext cx="59011" cy="114842"/>
            </a:xfrm>
            <a:custGeom>
              <a:avLst/>
              <a:gdLst/>
              <a:ahLst/>
              <a:cxnLst/>
              <a:rect l="l" t="t" r="r" b="b"/>
              <a:pathLst>
                <a:path w="116244" h="226167" extrusionOk="0">
                  <a:moveTo>
                    <a:pt x="3217" y="171659"/>
                  </a:moveTo>
                  <a:cubicBezTo>
                    <a:pt x="3598" y="171849"/>
                    <a:pt x="4074" y="172040"/>
                    <a:pt x="4455" y="172040"/>
                  </a:cubicBezTo>
                  <a:cubicBezTo>
                    <a:pt x="5884" y="172230"/>
                    <a:pt x="7313" y="171563"/>
                    <a:pt x="8075" y="170230"/>
                  </a:cubicBezTo>
                  <a:lnTo>
                    <a:pt x="27030" y="135749"/>
                  </a:lnTo>
                  <a:lnTo>
                    <a:pt x="6075" y="177660"/>
                  </a:lnTo>
                  <a:cubicBezTo>
                    <a:pt x="5217" y="179469"/>
                    <a:pt x="5884" y="181565"/>
                    <a:pt x="7694" y="182422"/>
                  </a:cubicBezTo>
                  <a:cubicBezTo>
                    <a:pt x="8075" y="182612"/>
                    <a:pt x="8456" y="182708"/>
                    <a:pt x="8837" y="182803"/>
                  </a:cubicBezTo>
                  <a:cubicBezTo>
                    <a:pt x="10266" y="182994"/>
                    <a:pt x="11790" y="182231"/>
                    <a:pt x="12552" y="180898"/>
                  </a:cubicBezTo>
                  <a:lnTo>
                    <a:pt x="31411" y="143274"/>
                  </a:lnTo>
                  <a:lnTo>
                    <a:pt x="264" y="221284"/>
                  </a:lnTo>
                  <a:cubicBezTo>
                    <a:pt x="-498" y="223094"/>
                    <a:pt x="455" y="225189"/>
                    <a:pt x="2265" y="225951"/>
                  </a:cubicBezTo>
                  <a:cubicBezTo>
                    <a:pt x="2550" y="226046"/>
                    <a:pt x="2836" y="226142"/>
                    <a:pt x="3122" y="226142"/>
                  </a:cubicBezTo>
                  <a:cubicBezTo>
                    <a:pt x="4741" y="226332"/>
                    <a:pt x="6265" y="225475"/>
                    <a:pt x="6932" y="223951"/>
                  </a:cubicBezTo>
                  <a:lnTo>
                    <a:pt x="35507" y="152513"/>
                  </a:lnTo>
                  <a:lnTo>
                    <a:pt x="15695" y="207949"/>
                  </a:lnTo>
                  <a:cubicBezTo>
                    <a:pt x="15028" y="209759"/>
                    <a:pt x="15981" y="211854"/>
                    <a:pt x="17886" y="212521"/>
                  </a:cubicBezTo>
                  <a:cubicBezTo>
                    <a:pt x="18076" y="212616"/>
                    <a:pt x="18362" y="212616"/>
                    <a:pt x="18648" y="212711"/>
                  </a:cubicBezTo>
                  <a:cubicBezTo>
                    <a:pt x="20267" y="212902"/>
                    <a:pt x="21886" y="211949"/>
                    <a:pt x="22458" y="210330"/>
                  </a:cubicBezTo>
                  <a:lnTo>
                    <a:pt x="36459" y="171182"/>
                  </a:lnTo>
                  <a:cubicBezTo>
                    <a:pt x="36364" y="171468"/>
                    <a:pt x="36269" y="171849"/>
                    <a:pt x="36174" y="172135"/>
                  </a:cubicBezTo>
                  <a:cubicBezTo>
                    <a:pt x="35602" y="174040"/>
                    <a:pt x="36745" y="176040"/>
                    <a:pt x="38650" y="176516"/>
                  </a:cubicBezTo>
                  <a:cubicBezTo>
                    <a:pt x="40460" y="177088"/>
                    <a:pt x="42555" y="175945"/>
                    <a:pt x="43032" y="174040"/>
                  </a:cubicBezTo>
                  <a:cubicBezTo>
                    <a:pt x="44365" y="169182"/>
                    <a:pt x="45603" y="162896"/>
                    <a:pt x="46937" y="156323"/>
                  </a:cubicBezTo>
                  <a:cubicBezTo>
                    <a:pt x="48937" y="146227"/>
                    <a:pt x="51414" y="134416"/>
                    <a:pt x="54843" y="123938"/>
                  </a:cubicBezTo>
                  <a:lnTo>
                    <a:pt x="42365" y="185565"/>
                  </a:lnTo>
                  <a:cubicBezTo>
                    <a:pt x="41984" y="187470"/>
                    <a:pt x="43222" y="189375"/>
                    <a:pt x="45127" y="189756"/>
                  </a:cubicBezTo>
                  <a:cubicBezTo>
                    <a:pt x="45222" y="189756"/>
                    <a:pt x="45318" y="189756"/>
                    <a:pt x="45318" y="189756"/>
                  </a:cubicBezTo>
                  <a:cubicBezTo>
                    <a:pt x="47127" y="190042"/>
                    <a:pt x="48937" y="188804"/>
                    <a:pt x="49318" y="186899"/>
                  </a:cubicBezTo>
                  <a:lnTo>
                    <a:pt x="55700" y="155276"/>
                  </a:lnTo>
                  <a:lnTo>
                    <a:pt x="49509" y="211378"/>
                  </a:lnTo>
                  <a:cubicBezTo>
                    <a:pt x="49318" y="213283"/>
                    <a:pt x="50652" y="215093"/>
                    <a:pt x="52557" y="215283"/>
                  </a:cubicBezTo>
                  <a:cubicBezTo>
                    <a:pt x="52557" y="215283"/>
                    <a:pt x="52652" y="215283"/>
                    <a:pt x="52652" y="215283"/>
                  </a:cubicBezTo>
                  <a:cubicBezTo>
                    <a:pt x="54652" y="215474"/>
                    <a:pt x="56367" y="214045"/>
                    <a:pt x="56557" y="212140"/>
                  </a:cubicBezTo>
                  <a:lnTo>
                    <a:pt x="65987" y="127177"/>
                  </a:lnTo>
                  <a:cubicBezTo>
                    <a:pt x="65320" y="139083"/>
                    <a:pt x="64177" y="151180"/>
                    <a:pt x="62844" y="163086"/>
                  </a:cubicBezTo>
                  <a:cubicBezTo>
                    <a:pt x="61796" y="173183"/>
                    <a:pt x="60748" y="183089"/>
                    <a:pt x="60081" y="192709"/>
                  </a:cubicBezTo>
                  <a:cubicBezTo>
                    <a:pt x="59986" y="194614"/>
                    <a:pt x="61320" y="196233"/>
                    <a:pt x="63129" y="196519"/>
                  </a:cubicBezTo>
                  <a:cubicBezTo>
                    <a:pt x="63225" y="196519"/>
                    <a:pt x="63320" y="196519"/>
                    <a:pt x="63415" y="196519"/>
                  </a:cubicBezTo>
                  <a:cubicBezTo>
                    <a:pt x="65415" y="196614"/>
                    <a:pt x="67130" y="195186"/>
                    <a:pt x="67225" y="193185"/>
                  </a:cubicBezTo>
                  <a:cubicBezTo>
                    <a:pt x="67892" y="183660"/>
                    <a:pt x="68940" y="173754"/>
                    <a:pt x="69987" y="163753"/>
                  </a:cubicBezTo>
                  <a:cubicBezTo>
                    <a:pt x="70845" y="155180"/>
                    <a:pt x="71702" y="146513"/>
                    <a:pt x="72369" y="137845"/>
                  </a:cubicBezTo>
                  <a:lnTo>
                    <a:pt x="67130" y="218236"/>
                  </a:lnTo>
                  <a:cubicBezTo>
                    <a:pt x="67035" y="220141"/>
                    <a:pt x="68368" y="221760"/>
                    <a:pt x="70178" y="222046"/>
                  </a:cubicBezTo>
                  <a:cubicBezTo>
                    <a:pt x="70273" y="222046"/>
                    <a:pt x="70368" y="222046"/>
                    <a:pt x="70464" y="222046"/>
                  </a:cubicBezTo>
                  <a:cubicBezTo>
                    <a:pt x="72464" y="222141"/>
                    <a:pt x="74178" y="220712"/>
                    <a:pt x="74274" y="218712"/>
                  </a:cubicBezTo>
                  <a:lnTo>
                    <a:pt x="77703" y="166229"/>
                  </a:lnTo>
                  <a:lnTo>
                    <a:pt x="80179" y="200519"/>
                  </a:lnTo>
                  <a:cubicBezTo>
                    <a:pt x="80274" y="202234"/>
                    <a:pt x="81608" y="203568"/>
                    <a:pt x="83227" y="203758"/>
                  </a:cubicBezTo>
                  <a:cubicBezTo>
                    <a:pt x="83513" y="203758"/>
                    <a:pt x="83703" y="203758"/>
                    <a:pt x="83989" y="203758"/>
                  </a:cubicBezTo>
                  <a:cubicBezTo>
                    <a:pt x="85989" y="203568"/>
                    <a:pt x="87418" y="201853"/>
                    <a:pt x="87323" y="199948"/>
                  </a:cubicBezTo>
                  <a:lnTo>
                    <a:pt x="83037" y="142036"/>
                  </a:lnTo>
                  <a:lnTo>
                    <a:pt x="94181" y="200805"/>
                  </a:lnTo>
                  <a:cubicBezTo>
                    <a:pt x="94467" y="202329"/>
                    <a:pt x="95705" y="203472"/>
                    <a:pt x="97229" y="203663"/>
                  </a:cubicBezTo>
                  <a:cubicBezTo>
                    <a:pt x="97610" y="203758"/>
                    <a:pt x="97991" y="203758"/>
                    <a:pt x="98372" y="203663"/>
                  </a:cubicBezTo>
                  <a:cubicBezTo>
                    <a:pt x="100277" y="203282"/>
                    <a:pt x="101610" y="201472"/>
                    <a:pt x="101229" y="199472"/>
                  </a:cubicBezTo>
                  <a:lnTo>
                    <a:pt x="88942" y="134892"/>
                  </a:lnTo>
                  <a:cubicBezTo>
                    <a:pt x="89514" y="136416"/>
                    <a:pt x="90085" y="138036"/>
                    <a:pt x="90657" y="139560"/>
                  </a:cubicBezTo>
                  <a:cubicBezTo>
                    <a:pt x="97134" y="156514"/>
                    <a:pt x="103706" y="174040"/>
                    <a:pt x="109230" y="191852"/>
                  </a:cubicBezTo>
                  <a:cubicBezTo>
                    <a:pt x="109802" y="193757"/>
                    <a:pt x="111802" y="194804"/>
                    <a:pt x="113707" y="194233"/>
                  </a:cubicBezTo>
                  <a:cubicBezTo>
                    <a:pt x="115612" y="193661"/>
                    <a:pt x="116660" y="191661"/>
                    <a:pt x="116088" y="189756"/>
                  </a:cubicBezTo>
                  <a:cubicBezTo>
                    <a:pt x="110469" y="171754"/>
                    <a:pt x="103801" y="154133"/>
                    <a:pt x="97324" y="137083"/>
                  </a:cubicBezTo>
                  <a:cubicBezTo>
                    <a:pt x="92847" y="125367"/>
                    <a:pt x="88466" y="113366"/>
                    <a:pt x="84275" y="101269"/>
                  </a:cubicBezTo>
                  <a:cubicBezTo>
                    <a:pt x="91609" y="96316"/>
                    <a:pt x="96943" y="88505"/>
                    <a:pt x="98277" y="78980"/>
                  </a:cubicBezTo>
                  <a:cubicBezTo>
                    <a:pt x="100467" y="63074"/>
                    <a:pt x="90561" y="48310"/>
                    <a:pt x="75702" y="43833"/>
                  </a:cubicBezTo>
                  <a:lnTo>
                    <a:pt x="80274" y="3923"/>
                  </a:lnTo>
                  <a:cubicBezTo>
                    <a:pt x="80465" y="1923"/>
                    <a:pt x="79131" y="209"/>
                    <a:pt x="77131" y="18"/>
                  </a:cubicBezTo>
                  <a:cubicBezTo>
                    <a:pt x="75131" y="-172"/>
                    <a:pt x="73416" y="1161"/>
                    <a:pt x="73131" y="3161"/>
                  </a:cubicBezTo>
                  <a:lnTo>
                    <a:pt x="68654" y="42595"/>
                  </a:lnTo>
                  <a:cubicBezTo>
                    <a:pt x="51795" y="41357"/>
                    <a:pt x="36650" y="53263"/>
                    <a:pt x="34364" y="70313"/>
                  </a:cubicBezTo>
                  <a:cubicBezTo>
                    <a:pt x="33126" y="79457"/>
                    <a:pt x="35888" y="88220"/>
                    <a:pt x="41317" y="94982"/>
                  </a:cubicBezTo>
                  <a:lnTo>
                    <a:pt x="1884" y="166896"/>
                  </a:lnTo>
                  <a:cubicBezTo>
                    <a:pt x="931" y="168515"/>
                    <a:pt x="1503" y="170706"/>
                    <a:pt x="3217" y="171659"/>
                  </a:cubicBezTo>
                  <a:close/>
                  <a:moveTo>
                    <a:pt x="73512" y="110318"/>
                  </a:moveTo>
                  <a:lnTo>
                    <a:pt x="73797" y="114699"/>
                  </a:lnTo>
                  <a:lnTo>
                    <a:pt x="73131" y="125558"/>
                  </a:lnTo>
                  <a:cubicBezTo>
                    <a:pt x="73416" y="120510"/>
                    <a:pt x="73512" y="115366"/>
                    <a:pt x="73512" y="1103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2" name="Google Shape;922;p7"/>
            <p:cNvSpPr/>
            <p:nvPr/>
          </p:nvSpPr>
          <p:spPr>
            <a:xfrm flipH="1">
              <a:off x="11366064" y="5978704"/>
              <a:ext cx="59126" cy="117630"/>
            </a:xfrm>
            <a:custGeom>
              <a:avLst/>
              <a:gdLst/>
              <a:ahLst/>
              <a:cxnLst/>
              <a:rect l="l" t="t" r="r" b="b"/>
              <a:pathLst>
                <a:path w="116471" h="231658" extrusionOk="0">
                  <a:moveTo>
                    <a:pt x="2042" y="177359"/>
                  </a:moveTo>
                  <a:cubicBezTo>
                    <a:pt x="2422" y="177550"/>
                    <a:pt x="2899" y="177645"/>
                    <a:pt x="3280" y="177645"/>
                  </a:cubicBezTo>
                  <a:cubicBezTo>
                    <a:pt x="4709" y="177741"/>
                    <a:pt x="6137" y="176883"/>
                    <a:pt x="6709" y="175550"/>
                  </a:cubicBezTo>
                  <a:lnTo>
                    <a:pt x="22616" y="139545"/>
                  </a:lnTo>
                  <a:lnTo>
                    <a:pt x="5280" y="183075"/>
                  </a:lnTo>
                  <a:cubicBezTo>
                    <a:pt x="4518" y="184884"/>
                    <a:pt x="5471" y="186980"/>
                    <a:pt x="7280" y="187742"/>
                  </a:cubicBezTo>
                  <a:cubicBezTo>
                    <a:pt x="7661" y="187932"/>
                    <a:pt x="8042" y="187932"/>
                    <a:pt x="8423" y="188028"/>
                  </a:cubicBezTo>
                  <a:cubicBezTo>
                    <a:pt x="9947" y="188123"/>
                    <a:pt x="11376" y="187266"/>
                    <a:pt x="11947" y="185741"/>
                  </a:cubicBezTo>
                  <a:lnTo>
                    <a:pt x="27568" y="146594"/>
                  </a:lnTo>
                  <a:lnTo>
                    <a:pt x="3089" y="226985"/>
                  </a:lnTo>
                  <a:cubicBezTo>
                    <a:pt x="2518" y="228890"/>
                    <a:pt x="3566" y="230890"/>
                    <a:pt x="5471" y="231462"/>
                  </a:cubicBezTo>
                  <a:cubicBezTo>
                    <a:pt x="5756" y="231557"/>
                    <a:pt x="6042" y="231557"/>
                    <a:pt x="6328" y="231652"/>
                  </a:cubicBezTo>
                  <a:cubicBezTo>
                    <a:pt x="7947" y="231747"/>
                    <a:pt x="9471" y="230700"/>
                    <a:pt x="9947" y="229080"/>
                  </a:cubicBezTo>
                  <a:lnTo>
                    <a:pt x="32331" y="155547"/>
                  </a:lnTo>
                  <a:lnTo>
                    <a:pt x="17282" y="212507"/>
                  </a:lnTo>
                  <a:cubicBezTo>
                    <a:pt x="16805" y="214412"/>
                    <a:pt x="17948" y="216412"/>
                    <a:pt x="19853" y="216888"/>
                  </a:cubicBezTo>
                  <a:cubicBezTo>
                    <a:pt x="20139" y="216983"/>
                    <a:pt x="20330" y="216983"/>
                    <a:pt x="20615" y="216983"/>
                  </a:cubicBezTo>
                  <a:cubicBezTo>
                    <a:pt x="22235" y="217079"/>
                    <a:pt x="23759" y="216031"/>
                    <a:pt x="24235" y="214316"/>
                  </a:cubicBezTo>
                  <a:lnTo>
                    <a:pt x="34903" y="174121"/>
                  </a:lnTo>
                  <a:cubicBezTo>
                    <a:pt x="34808" y="174407"/>
                    <a:pt x="34808" y="174788"/>
                    <a:pt x="34712" y="175169"/>
                  </a:cubicBezTo>
                  <a:cubicBezTo>
                    <a:pt x="34331" y="177074"/>
                    <a:pt x="35665" y="178979"/>
                    <a:pt x="37570" y="179360"/>
                  </a:cubicBezTo>
                  <a:cubicBezTo>
                    <a:pt x="39475" y="179741"/>
                    <a:pt x="41380" y="178503"/>
                    <a:pt x="41761" y="176502"/>
                  </a:cubicBezTo>
                  <a:cubicBezTo>
                    <a:pt x="42713" y="171549"/>
                    <a:pt x="43380" y="165167"/>
                    <a:pt x="44142" y="158500"/>
                  </a:cubicBezTo>
                  <a:cubicBezTo>
                    <a:pt x="45285" y="148308"/>
                    <a:pt x="46714" y="136307"/>
                    <a:pt x="49286" y="125544"/>
                  </a:cubicBezTo>
                  <a:lnTo>
                    <a:pt x="42142" y="187932"/>
                  </a:lnTo>
                  <a:cubicBezTo>
                    <a:pt x="41951" y="189933"/>
                    <a:pt x="43285" y="191647"/>
                    <a:pt x="45285" y="191838"/>
                  </a:cubicBezTo>
                  <a:cubicBezTo>
                    <a:pt x="45380" y="191838"/>
                    <a:pt x="45476" y="191838"/>
                    <a:pt x="45476" y="191838"/>
                  </a:cubicBezTo>
                  <a:cubicBezTo>
                    <a:pt x="47380" y="191933"/>
                    <a:pt x="49000" y="190599"/>
                    <a:pt x="49190" y="188694"/>
                  </a:cubicBezTo>
                  <a:lnTo>
                    <a:pt x="52905" y="156595"/>
                  </a:lnTo>
                  <a:lnTo>
                    <a:pt x="51476" y="213078"/>
                  </a:lnTo>
                  <a:cubicBezTo>
                    <a:pt x="51381" y="214983"/>
                    <a:pt x="52905" y="216603"/>
                    <a:pt x="54905" y="216698"/>
                  </a:cubicBezTo>
                  <a:cubicBezTo>
                    <a:pt x="54905" y="216698"/>
                    <a:pt x="55001" y="216698"/>
                    <a:pt x="55001" y="216698"/>
                  </a:cubicBezTo>
                  <a:cubicBezTo>
                    <a:pt x="57001" y="216698"/>
                    <a:pt x="58620" y="215174"/>
                    <a:pt x="58620" y="213174"/>
                  </a:cubicBezTo>
                  <a:lnTo>
                    <a:pt x="60811" y="127734"/>
                  </a:lnTo>
                  <a:cubicBezTo>
                    <a:pt x="61192" y="139641"/>
                    <a:pt x="61001" y="151833"/>
                    <a:pt x="60811" y="163739"/>
                  </a:cubicBezTo>
                  <a:cubicBezTo>
                    <a:pt x="60620" y="173835"/>
                    <a:pt x="60430" y="183837"/>
                    <a:pt x="60620" y="193552"/>
                  </a:cubicBezTo>
                  <a:cubicBezTo>
                    <a:pt x="60620" y="195457"/>
                    <a:pt x="62144" y="196981"/>
                    <a:pt x="64049" y="197076"/>
                  </a:cubicBezTo>
                  <a:cubicBezTo>
                    <a:pt x="64145" y="197076"/>
                    <a:pt x="64240" y="197076"/>
                    <a:pt x="64335" y="197076"/>
                  </a:cubicBezTo>
                  <a:cubicBezTo>
                    <a:pt x="66335" y="197076"/>
                    <a:pt x="67859" y="195457"/>
                    <a:pt x="67859" y="193457"/>
                  </a:cubicBezTo>
                  <a:cubicBezTo>
                    <a:pt x="67669" y="183837"/>
                    <a:pt x="67859" y="173931"/>
                    <a:pt x="68050" y="163929"/>
                  </a:cubicBezTo>
                  <a:cubicBezTo>
                    <a:pt x="68240" y="155262"/>
                    <a:pt x="68336" y="146594"/>
                    <a:pt x="68240" y="137926"/>
                  </a:cubicBezTo>
                  <a:lnTo>
                    <a:pt x="69764" y="218508"/>
                  </a:lnTo>
                  <a:cubicBezTo>
                    <a:pt x="69764" y="220413"/>
                    <a:pt x="71288" y="221937"/>
                    <a:pt x="73193" y="222032"/>
                  </a:cubicBezTo>
                  <a:cubicBezTo>
                    <a:pt x="73289" y="222032"/>
                    <a:pt x="73384" y="222032"/>
                    <a:pt x="73479" y="222032"/>
                  </a:cubicBezTo>
                  <a:cubicBezTo>
                    <a:pt x="75479" y="222032"/>
                    <a:pt x="77003" y="220317"/>
                    <a:pt x="77003" y="218412"/>
                  </a:cubicBezTo>
                  <a:lnTo>
                    <a:pt x="75955" y="165739"/>
                  </a:lnTo>
                  <a:lnTo>
                    <a:pt x="81385" y="199743"/>
                  </a:lnTo>
                  <a:cubicBezTo>
                    <a:pt x="81671" y="201458"/>
                    <a:pt x="83099" y="202696"/>
                    <a:pt x="84718" y="202791"/>
                  </a:cubicBezTo>
                  <a:cubicBezTo>
                    <a:pt x="85004" y="202791"/>
                    <a:pt x="85195" y="202791"/>
                    <a:pt x="85480" y="202791"/>
                  </a:cubicBezTo>
                  <a:cubicBezTo>
                    <a:pt x="87386" y="202506"/>
                    <a:pt x="88719" y="200696"/>
                    <a:pt x="88433" y="198696"/>
                  </a:cubicBezTo>
                  <a:lnTo>
                    <a:pt x="79289" y="141355"/>
                  </a:lnTo>
                  <a:lnTo>
                    <a:pt x="95387" y="198886"/>
                  </a:lnTo>
                  <a:cubicBezTo>
                    <a:pt x="95768" y="200410"/>
                    <a:pt x="97196" y="201458"/>
                    <a:pt x="98625" y="201458"/>
                  </a:cubicBezTo>
                  <a:cubicBezTo>
                    <a:pt x="99006" y="201458"/>
                    <a:pt x="99387" y="201458"/>
                    <a:pt x="99768" y="201363"/>
                  </a:cubicBezTo>
                  <a:cubicBezTo>
                    <a:pt x="101673" y="200791"/>
                    <a:pt x="102816" y="198886"/>
                    <a:pt x="102245" y="196981"/>
                  </a:cubicBezTo>
                  <a:lnTo>
                    <a:pt x="84528" y="133640"/>
                  </a:lnTo>
                  <a:cubicBezTo>
                    <a:pt x="85195" y="135164"/>
                    <a:pt x="85957" y="136688"/>
                    <a:pt x="86624" y="138116"/>
                  </a:cubicBezTo>
                  <a:cubicBezTo>
                    <a:pt x="94434" y="154404"/>
                    <a:pt x="102530" y="171359"/>
                    <a:pt x="109579" y="188599"/>
                  </a:cubicBezTo>
                  <a:cubicBezTo>
                    <a:pt x="110341" y="190409"/>
                    <a:pt x="112341" y="191266"/>
                    <a:pt x="114246" y="190599"/>
                  </a:cubicBezTo>
                  <a:cubicBezTo>
                    <a:pt x="116056" y="189837"/>
                    <a:pt x="116913" y="187742"/>
                    <a:pt x="116246" y="185932"/>
                  </a:cubicBezTo>
                  <a:cubicBezTo>
                    <a:pt x="109103" y="168501"/>
                    <a:pt x="101006" y="151452"/>
                    <a:pt x="93101" y="135069"/>
                  </a:cubicBezTo>
                  <a:cubicBezTo>
                    <a:pt x="87671" y="123829"/>
                    <a:pt x="82337" y="112208"/>
                    <a:pt x="77099" y="100493"/>
                  </a:cubicBezTo>
                  <a:cubicBezTo>
                    <a:pt x="84052" y="94968"/>
                    <a:pt x="88719" y="86682"/>
                    <a:pt x="89195" y="77061"/>
                  </a:cubicBezTo>
                  <a:cubicBezTo>
                    <a:pt x="90053" y="60964"/>
                    <a:pt x="78908" y="47153"/>
                    <a:pt x="63668" y="43914"/>
                  </a:cubicBezTo>
                  <a:lnTo>
                    <a:pt x="64811" y="3719"/>
                  </a:lnTo>
                  <a:cubicBezTo>
                    <a:pt x="64907" y="1719"/>
                    <a:pt x="63383" y="99"/>
                    <a:pt x="61382" y="4"/>
                  </a:cubicBezTo>
                  <a:cubicBezTo>
                    <a:pt x="59382" y="-91"/>
                    <a:pt x="57763" y="1528"/>
                    <a:pt x="57668" y="3433"/>
                  </a:cubicBezTo>
                  <a:lnTo>
                    <a:pt x="56525" y="43152"/>
                  </a:lnTo>
                  <a:cubicBezTo>
                    <a:pt x="39665" y="43343"/>
                    <a:pt x="25568" y="56487"/>
                    <a:pt x="24711" y="73632"/>
                  </a:cubicBezTo>
                  <a:cubicBezTo>
                    <a:pt x="24235" y="82872"/>
                    <a:pt x="27759" y="91349"/>
                    <a:pt x="33760" y="97635"/>
                  </a:cubicBezTo>
                  <a:lnTo>
                    <a:pt x="518" y="172692"/>
                  </a:lnTo>
                  <a:cubicBezTo>
                    <a:pt x="-625" y="174502"/>
                    <a:pt x="232" y="176598"/>
                    <a:pt x="2042" y="177359"/>
                  </a:cubicBezTo>
                  <a:close/>
                  <a:moveTo>
                    <a:pt x="66812" y="110399"/>
                  </a:moveTo>
                  <a:lnTo>
                    <a:pt x="67478" y="114780"/>
                  </a:lnTo>
                  <a:lnTo>
                    <a:pt x="67669" y="125639"/>
                  </a:lnTo>
                  <a:cubicBezTo>
                    <a:pt x="67574" y="120495"/>
                    <a:pt x="67288" y="115352"/>
                    <a:pt x="66812" y="1103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" name="Google Shape;923;p7"/>
            <p:cNvSpPr/>
            <p:nvPr/>
          </p:nvSpPr>
          <p:spPr>
            <a:xfrm flipH="1">
              <a:off x="11179346" y="5940365"/>
              <a:ext cx="60936" cy="111379"/>
            </a:xfrm>
            <a:custGeom>
              <a:avLst/>
              <a:gdLst/>
              <a:ahLst/>
              <a:cxnLst/>
              <a:rect l="l" t="t" r="r" b="b"/>
              <a:pathLst>
                <a:path w="120036" h="219346" extrusionOk="0">
                  <a:moveTo>
                    <a:pt x="109671" y="154222"/>
                  </a:moveTo>
                  <a:lnTo>
                    <a:pt x="60141" y="88881"/>
                  </a:lnTo>
                  <a:cubicBezTo>
                    <a:pt x="64523" y="81451"/>
                    <a:pt x="66047" y="72403"/>
                    <a:pt x="63380" y="63449"/>
                  </a:cubicBezTo>
                  <a:cubicBezTo>
                    <a:pt x="58617" y="46971"/>
                    <a:pt x="41853" y="37446"/>
                    <a:pt x="25375" y="41065"/>
                  </a:cubicBezTo>
                  <a:lnTo>
                    <a:pt x="15183" y="2680"/>
                  </a:lnTo>
                  <a:cubicBezTo>
                    <a:pt x="14707" y="775"/>
                    <a:pt x="12707" y="-368"/>
                    <a:pt x="10802" y="108"/>
                  </a:cubicBezTo>
                  <a:cubicBezTo>
                    <a:pt x="8802" y="679"/>
                    <a:pt x="7754" y="2584"/>
                    <a:pt x="8230" y="4489"/>
                  </a:cubicBezTo>
                  <a:lnTo>
                    <a:pt x="18612" y="43351"/>
                  </a:lnTo>
                  <a:cubicBezTo>
                    <a:pt x="4515" y="50019"/>
                    <a:pt x="-3105" y="66021"/>
                    <a:pt x="1372" y="81451"/>
                  </a:cubicBezTo>
                  <a:cubicBezTo>
                    <a:pt x="4039" y="90596"/>
                    <a:pt x="10516" y="97644"/>
                    <a:pt x="18517" y="101454"/>
                  </a:cubicBezTo>
                  <a:cubicBezTo>
                    <a:pt x="16136" y="114027"/>
                    <a:pt x="13564" y="126600"/>
                    <a:pt x="10897" y="138792"/>
                  </a:cubicBezTo>
                  <a:cubicBezTo>
                    <a:pt x="6992" y="156604"/>
                    <a:pt x="2991" y="174987"/>
                    <a:pt x="39" y="193656"/>
                  </a:cubicBezTo>
                  <a:cubicBezTo>
                    <a:pt x="-247" y="195656"/>
                    <a:pt x="1086" y="197466"/>
                    <a:pt x="2991" y="197752"/>
                  </a:cubicBezTo>
                  <a:cubicBezTo>
                    <a:pt x="4991" y="198038"/>
                    <a:pt x="6801" y="196704"/>
                    <a:pt x="7087" y="194799"/>
                  </a:cubicBezTo>
                  <a:cubicBezTo>
                    <a:pt x="9945" y="176321"/>
                    <a:pt x="13945" y="158128"/>
                    <a:pt x="17850" y="140411"/>
                  </a:cubicBezTo>
                  <a:cubicBezTo>
                    <a:pt x="18231" y="138792"/>
                    <a:pt x="18517" y="137173"/>
                    <a:pt x="18898" y="135554"/>
                  </a:cubicBezTo>
                  <a:lnTo>
                    <a:pt x="16231" y="201276"/>
                  </a:lnTo>
                  <a:cubicBezTo>
                    <a:pt x="16136" y="203276"/>
                    <a:pt x="17660" y="204896"/>
                    <a:pt x="19660" y="204991"/>
                  </a:cubicBezTo>
                  <a:cubicBezTo>
                    <a:pt x="20041" y="204991"/>
                    <a:pt x="20422" y="204991"/>
                    <a:pt x="20803" y="204896"/>
                  </a:cubicBezTo>
                  <a:cubicBezTo>
                    <a:pt x="22232" y="204514"/>
                    <a:pt x="23280" y="203181"/>
                    <a:pt x="23375" y="201657"/>
                  </a:cubicBezTo>
                  <a:lnTo>
                    <a:pt x="25851" y="141935"/>
                  </a:lnTo>
                  <a:lnTo>
                    <a:pt x="30138" y="199847"/>
                  </a:lnTo>
                  <a:cubicBezTo>
                    <a:pt x="30328" y="201847"/>
                    <a:pt x="32043" y="203276"/>
                    <a:pt x="33948" y="203181"/>
                  </a:cubicBezTo>
                  <a:cubicBezTo>
                    <a:pt x="34233" y="203181"/>
                    <a:pt x="34424" y="203086"/>
                    <a:pt x="34710" y="203086"/>
                  </a:cubicBezTo>
                  <a:cubicBezTo>
                    <a:pt x="36329" y="202609"/>
                    <a:pt x="37377" y="201086"/>
                    <a:pt x="37281" y="199371"/>
                  </a:cubicBezTo>
                  <a:lnTo>
                    <a:pt x="34710" y="165081"/>
                  </a:lnTo>
                  <a:lnTo>
                    <a:pt x="45759" y="216516"/>
                  </a:lnTo>
                  <a:cubicBezTo>
                    <a:pt x="46140" y="218421"/>
                    <a:pt x="48045" y="219659"/>
                    <a:pt x="50045" y="219278"/>
                  </a:cubicBezTo>
                  <a:cubicBezTo>
                    <a:pt x="50140" y="219278"/>
                    <a:pt x="50235" y="219278"/>
                    <a:pt x="50331" y="219183"/>
                  </a:cubicBezTo>
                  <a:cubicBezTo>
                    <a:pt x="52140" y="218707"/>
                    <a:pt x="53188" y="216802"/>
                    <a:pt x="52807" y="214992"/>
                  </a:cubicBezTo>
                  <a:lnTo>
                    <a:pt x="35853" y="136220"/>
                  </a:lnTo>
                  <a:cubicBezTo>
                    <a:pt x="37757" y="144697"/>
                    <a:pt x="39853" y="153175"/>
                    <a:pt x="42044" y="161462"/>
                  </a:cubicBezTo>
                  <a:cubicBezTo>
                    <a:pt x="44520" y="171177"/>
                    <a:pt x="46997" y="180797"/>
                    <a:pt x="49092" y="190132"/>
                  </a:cubicBezTo>
                  <a:cubicBezTo>
                    <a:pt x="49473" y="192037"/>
                    <a:pt x="51378" y="193275"/>
                    <a:pt x="53378" y="192894"/>
                  </a:cubicBezTo>
                  <a:cubicBezTo>
                    <a:pt x="53474" y="192894"/>
                    <a:pt x="53569" y="192894"/>
                    <a:pt x="53569" y="192799"/>
                  </a:cubicBezTo>
                  <a:cubicBezTo>
                    <a:pt x="55379" y="192322"/>
                    <a:pt x="56427" y="190417"/>
                    <a:pt x="56045" y="188608"/>
                  </a:cubicBezTo>
                  <a:cubicBezTo>
                    <a:pt x="53950" y="179178"/>
                    <a:pt x="51474" y="169463"/>
                    <a:pt x="48997" y="159652"/>
                  </a:cubicBezTo>
                  <a:cubicBezTo>
                    <a:pt x="46044" y="148031"/>
                    <a:pt x="43091" y="136315"/>
                    <a:pt x="40710" y="124600"/>
                  </a:cubicBezTo>
                  <a:lnTo>
                    <a:pt x="62427" y="207277"/>
                  </a:lnTo>
                  <a:cubicBezTo>
                    <a:pt x="62903" y="209182"/>
                    <a:pt x="64904" y="210325"/>
                    <a:pt x="66809" y="209848"/>
                  </a:cubicBezTo>
                  <a:cubicBezTo>
                    <a:pt x="66809" y="209848"/>
                    <a:pt x="66904" y="209848"/>
                    <a:pt x="66904" y="209848"/>
                  </a:cubicBezTo>
                  <a:cubicBezTo>
                    <a:pt x="68714" y="209277"/>
                    <a:pt x="69857" y="207372"/>
                    <a:pt x="69381" y="205467"/>
                  </a:cubicBezTo>
                  <a:lnTo>
                    <a:pt x="54998" y="150889"/>
                  </a:lnTo>
                  <a:lnTo>
                    <a:pt x="65952" y="181273"/>
                  </a:lnTo>
                  <a:cubicBezTo>
                    <a:pt x="66618" y="183083"/>
                    <a:pt x="68523" y="184036"/>
                    <a:pt x="70333" y="183464"/>
                  </a:cubicBezTo>
                  <a:cubicBezTo>
                    <a:pt x="70428" y="183464"/>
                    <a:pt x="70524" y="183464"/>
                    <a:pt x="70524" y="183369"/>
                  </a:cubicBezTo>
                  <a:cubicBezTo>
                    <a:pt x="72333" y="182702"/>
                    <a:pt x="73381" y="180607"/>
                    <a:pt x="72714" y="178797"/>
                  </a:cubicBezTo>
                  <a:lnTo>
                    <a:pt x="51378" y="119647"/>
                  </a:lnTo>
                  <a:cubicBezTo>
                    <a:pt x="56331" y="129457"/>
                    <a:pt x="60522" y="140792"/>
                    <a:pt x="63951" y="150508"/>
                  </a:cubicBezTo>
                  <a:cubicBezTo>
                    <a:pt x="66237" y="156889"/>
                    <a:pt x="68428" y="162890"/>
                    <a:pt x="70428" y="167462"/>
                  </a:cubicBezTo>
                  <a:cubicBezTo>
                    <a:pt x="71286" y="169272"/>
                    <a:pt x="73381" y="170129"/>
                    <a:pt x="75191" y="169272"/>
                  </a:cubicBezTo>
                  <a:cubicBezTo>
                    <a:pt x="77001" y="168510"/>
                    <a:pt x="77763" y="166319"/>
                    <a:pt x="77001" y="164605"/>
                  </a:cubicBezTo>
                  <a:cubicBezTo>
                    <a:pt x="76905" y="164319"/>
                    <a:pt x="76715" y="163938"/>
                    <a:pt x="76620" y="163652"/>
                  </a:cubicBezTo>
                  <a:lnTo>
                    <a:pt x="96241" y="200323"/>
                  </a:lnTo>
                  <a:cubicBezTo>
                    <a:pt x="97003" y="201847"/>
                    <a:pt x="98813" y="202514"/>
                    <a:pt x="100337" y="202038"/>
                  </a:cubicBezTo>
                  <a:cubicBezTo>
                    <a:pt x="100527" y="201943"/>
                    <a:pt x="100813" y="201847"/>
                    <a:pt x="101003" y="201752"/>
                  </a:cubicBezTo>
                  <a:cubicBezTo>
                    <a:pt x="102718" y="200800"/>
                    <a:pt x="103385" y="198609"/>
                    <a:pt x="102432" y="196895"/>
                  </a:cubicBezTo>
                  <a:lnTo>
                    <a:pt x="74715" y="144983"/>
                  </a:lnTo>
                  <a:lnTo>
                    <a:pt x="113386" y="211468"/>
                  </a:lnTo>
                  <a:cubicBezTo>
                    <a:pt x="114243" y="212896"/>
                    <a:pt x="115958" y="213563"/>
                    <a:pt x="117482" y="213087"/>
                  </a:cubicBezTo>
                  <a:cubicBezTo>
                    <a:pt x="117768" y="212992"/>
                    <a:pt x="118053" y="212896"/>
                    <a:pt x="118244" y="212706"/>
                  </a:cubicBezTo>
                  <a:cubicBezTo>
                    <a:pt x="119958" y="211754"/>
                    <a:pt x="120530" y="209563"/>
                    <a:pt x="119577" y="207848"/>
                  </a:cubicBezTo>
                  <a:lnTo>
                    <a:pt x="77286" y="135268"/>
                  </a:lnTo>
                  <a:lnTo>
                    <a:pt x="101480" y="169748"/>
                  </a:lnTo>
                  <a:cubicBezTo>
                    <a:pt x="102337" y="171082"/>
                    <a:pt x="103956" y="171558"/>
                    <a:pt x="105385" y="171082"/>
                  </a:cubicBezTo>
                  <a:cubicBezTo>
                    <a:pt x="105766" y="170987"/>
                    <a:pt x="106147" y="170796"/>
                    <a:pt x="106433" y="170605"/>
                  </a:cubicBezTo>
                  <a:cubicBezTo>
                    <a:pt x="108052" y="169463"/>
                    <a:pt x="108433" y="167272"/>
                    <a:pt x="107290" y="165653"/>
                  </a:cubicBezTo>
                  <a:lnTo>
                    <a:pt x="80430" y="127267"/>
                  </a:lnTo>
                  <a:lnTo>
                    <a:pt x="104147" y="158604"/>
                  </a:lnTo>
                  <a:cubicBezTo>
                    <a:pt x="105099" y="159842"/>
                    <a:pt x="106623" y="160319"/>
                    <a:pt x="107957" y="159842"/>
                  </a:cubicBezTo>
                  <a:cubicBezTo>
                    <a:pt x="108338" y="159747"/>
                    <a:pt x="108719" y="159556"/>
                    <a:pt x="109100" y="159271"/>
                  </a:cubicBezTo>
                  <a:cubicBezTo>
                    <a:pt x="110528" y="158032"/>
                    <a:pt x="110814" y="155746"/>
                    <a:pt x="109671" y="154222"/>
                  </a:cubicBezTo>
                  <a:close/>
                  <a:moveTo>
                    <a:pt x="33090" y="123933"/>
                  </a:moveTo>
                  <a:lnTo>
                    <a:pt x="30804" y="113265"/>
                  </a:lnTo>
                  <a:lnTo>
                    <a:pt x="30519" y="108883"/>
                  </a:lnTo>
                  <a:cubicBezTo>
                    <a:pt x="31185" y="113837"/>
                    <a:pt x="32138" y="118885"/>
                    <a:pt x="33090" y="1239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" name="Google Shape;924;p7"/>
            <p:cNvSpPr/>
            <p:nvPr/>
          </p:nvSpPr>
          <p:spPr>
            <a:xfrm flipH="1">
              <a:off x="11043636" y="5812975"/>
              <a:ext cx="69303" cy="108029"/>
            </a:xfrm>
            <a:custGeom>
              <a:avLst/>
              <a:gdLst/>
              <a:ahLst/>
              <a:cxnLst/>
              <a:rect l="l" t="t" r="r" b="b"/>
              <a:pathLst>
                <a:path w="136517" h="212749" extrusionOk="0">
                  <a:moveTo>
                    <a:pt x="119490" y="140909"/>
                  </a:moveTo>
                  <a:lnTo>
                    <a:pt x="62245" y="82140"/>
                  </a:lnTo>
                  <a:cubicBezTo>
                    <a:pt x="65674" y="74234"/>
                    <a:pt x="66055" y="65090"/>
                    <a:pt x="62340" y="56518"/>
                  </a:cubicBezTo>
                  <a:cubicBezTo>
                    <a:pt x="55577" y="40802"/>
                    <a:pt x="37766" y="33372"/>
                    <a:pt x="21859" y="39087"/>
                  </a:cubicBezTo>
                  <a:lnTo>
                    <a:pt x="6905" y="2225"/>
                  </a:lnTo>
                  <a:cubicBezTo>
                    <a:pt x="6143" y="416"/>
                    <a:pt x="4047" y="-442"/>
                    <a:pt x="2237" y="225"/>
                  </a:cubicBezTo>
                  <a:cubicBezTo>
                    <a:pt x="332" y="987"/>
                    <a:pt x="-430" y="3083"/>
                    <a:pt x="237" y="4892"/>
                  </a:cubicBezTo>
                  <a:lnTo>
                    <a:pt x="15287" y="42135"/>
                  </a:lnTo>
                  <a:cubicBezTo>
                    <a:pt x="2142" y="50517"/>
                    <a:pt x="-3478" y="67281"/>
                    <a:pt x="2904" y="82045"/>
                  </a:cubicBezTo>
                  <a:cubicBezTo>
                    <a:pt x="6714" y="90808"/>
                    <a:pt x="13953" y="96999"/>
                    <a:pt x="22335" y="99761"/>
                  </a:cubicBezTo>
                  <a:cubicBezTo>
                    <a:pt x="21573" y="112525"/>
                    <a:pt x="20525" y="125288"/>
                    <a:pt x="19382" y="137766"/>
                  </a:cubicBezTo>
                  <a:cubicBezTo>
                    <a:pt x="17668" y="155864"/>
                    <a:pt x="15953" y="174628"/>
                    <a:pt x="15382" y="193487"/>
                  </a:cubicBezTo>
                  <a:cubicBezTo>
                    <a:pt x="15287" y="195488"/>
                    <a:pt x="16906" y="197107"/>
                    <a:pt x="18811" y="197202"/>
                  </a:cubicBezTo>
                  <a:cubicBezTo>
                    <a:pt x="20811" y="197297"/>
                    <a:pt x="22430" y="195678"/>
                    <a:pt x="22526" y="193773"/>
                  </a:cubicBezTo>
                  <a:cubicBezTo>
                    <a:pt x="23097" y="175104"/>
                    <a:pt x="24812" y="156530"/>
                    <a:pt x="26431" y="138433"/>
                  </a:cubicBezTo>
                  <a:cubicBezTo>
                    <a:pt x="26621" y="136814"/>
                    <a:pt x="26717" y="135099"/>
                    <a:pt x="26907" y="133480"/>
                  </a:cubicBezTo>
                  <a:lnTo>
                    <a:pt x="32432" y="199012"/>
                  </a:lnTo>
                  <a:cubicBezTo>
                    <a:pt x="32622" y="201012"/>
                    <a:pt x="34337" y="202441"/>
                    <a:pt x="36337" y="202250"/>
                  </a:cubicBezTo>
                  <a:cubicBezTo>
                    <a:pt x="36718" y="202250"/>
                    <a:pt x="37099" y="202155"/>
                    <a:pt x="37480" y="201965"/>
                  </a:cubicBezTo>
                  <a:cubicBezTo>
                    <a:pt x="38813" y="201393"/>
                    <a:pt x="39766" y="199964"/>
                    <a:pt x="39671" y="198345"/>
                  </a:cubicBezTo>
                  <a:lnTo>
                    <a:pt x="34718" y="138814"/>
                  </a:lnTo>
                  <a:lnTo>
                    <a:pt x="46148" y="195773"/>
                  </a:lnTo>
                  <a:cubicBezTo>
                    <a:pt x="46529" y="197678"/>
                    <a:pt x="48434" y="199012"/>
                    <a:pt x="50339" y="198535"/>
                  </a:cubicBezTo>
                  <a:cubicBezTo>
                    <a:pt x="50624" y="198440"/>
                    <a:pt x="50815" y="198440"/>
                    <a:pt x="51101" y="198345"/>
                  </a:cubicBezTo>
                  <a:cubicBezTo>
                    <a:pt x="52625" y="197678"/>
                    <a:pt x="53482" y="196059"/>
                    <a:pt x="53196" y="194344"/>
                  </a:cubicBezTo>
                  <a:lnTo>
                    <a:pt x="46433" y="160626"/>
                  </a:lnTo>
                  <a:lnTo>
                    <a:pt x="63864" y="210347"/>
                  </a:lnTo>
                  <a:cubicBezTo>
                    <a:pt x="64531" y="212252"/>
                    <a:pt x="66531" y="213204"/>
                    <a:pt x="68436" y="212537"/>
                  </a:cubicBezTo>
                  <a:cubicBezTo>
                    <a:pt x="68531" y="212537"/>
                    <a:pt x="68627" y="212442"/>
                    <a:pt x="68722" y="212442"/>
                  </a:cubicBezTo>
                  <a:cubicBezTo>
                    <a:pt x="70436" y="211680"/>
                    <a:pt x="71294" y="209775"/>
                    <a:pt x="70627" y="207965"/>
                  </a:cubicBezTo>
                  <a:lnTo>
                    <a:pt x="44052" y="131956"/>
                  </a:lnTo>
                  <a:cubicBezTo>
                    <a:pt x="47005" y="140147"/>
                    <a:pt x="50148" y="148244"/>
                    <a:pt x="53291" y="156244"/>
                  </a:cubicBezTo>
                  <a:cubicBezTo>
                    <a:pt x="57006" y="165579"/>
                    <a:pt x="60626" y="174818"/>
                    <a:pt x="63769" y="183867"/>
                  </a:cubicBezTo>
                  <a:cubicBezTo>
                    <a:pt x="64436" y="185772"/>
                    <a:pt x="66436" y="186725"/>
                    <a:pt x="68341" y="186058"/>
                  </a:cubicBezTo>
                  <a:cubicBezTo>
                    <a:pt x="68436" y="186058"/>
                    <a:pt x="68531" y="185963"/>
                    <a:pt x="68531" y="185963"/>
                  </a:cubicBezTo>
                  <a:cubicBezTo>
                    <a:pt x="70246" y="185201"/>
                    <a:pt x="71103" y="183296"/>
                    <a:pt x="70436" y="181486"/>
                  </a:cubicBezTo>
                  <a:cubicBezTo>
                    <a:pt x="67198" y="172342"/>
                    <a:pt x="63578" y="163102"/>
                    <a:pt x="59864" y="153673"/>
                  </a:cubicBezTo>
                  <a:cubicBezTo>
                    <a:pt x="55482" y="142529"/>
                    <a:pt x="51101" y="131194"/>
                    <a:pt x="47291" y="119954"/>
                  </a:cubicBezTo>
                  <a:lnTo>
                    <a:pt x="79104" y="199298"/>
                  </a:lnTo>
                  <a:cubicBezTo>
                    <a:pt x="79866" y="201107"/>
                    <a:pt x="81962" y="202060"/>
                    <a:pt x="83771" y="201298"/>
                  </a:cubicBezTo>
                  <a:cubicBezTo>
                    <a:pt x="83771" y="201298"/>
                    <a:pt x="83867" y="201298"/>
                    <a:pt x="83867" y="201298"/>
                  </a:cubicBezTo>
                  <a:cubicBezTo>
                    <a:pt x="85676" y="200536"/>
                    <a:pt x="86534" y="198440"/>
                    <a:pt x="85772" y="196726"/>
                  </a:cubicBezTo>
                  <a:lnTo>
                    <a:pt x="64721" y="144338"/>
                  </a:lnTo>
                  <a:lnTo>
                    <a:pt x="79390" y="173104"/>
                  </a:lnTo>
                  <a:cubicBezTo>
                    <a:pt x="80247" y="174818"/>
                    <a:pt x="82247" y="175485"/>
                    <a:pt x="83962" y="174723"/>
                  </a:cubicBezTo>
                  <a:cubicBezTo>
                    <a:pt x="84057" y="174723"/>
                    <a:pt x="84057" y="174628"/>
                    <a:pt x="84152" y="174628"/>
                  </a:cubicBezTo>
                  <a:cubicBezTo>
                    <a:pt x="85867" y="173771"/>
                    <a:pt x="86629" y="171580"/>
                    <a:pt x="85676" y="169865"/>
                  </a:cubicBezTo>
                  <a:lnTo>
                    <a:pt x="57197" y="113858"/>
                  </a:lnTo>
                  <a:cubicBezTo>
                    <a:pt x="63388" y="123002"/>
                    <a:pt x="68817" y="133766"/>
                    <a:pt x="73484" y="142910"/>
                  </a:cubicBezTo>
                  <a:cubicBezTo>
                    <a:pt x="76532" y="148910"/>
                    <a:pt x="79390" y="154625"/>
                    <a:pt x="82057" y="158912"/>
                  </a:cubicBezTo>
                  <a:cubicBezTo>
                    <a:pt x="83105" y="160626"/>
                    <a:pt x="85295" y="161198"/>
                    <a:pt x="86915" y="160150"/>
                  </a:cubicBezTo>
                  <a:cubicBezTo>
                    <a:pt x="88629" y="159102"/>
                    <a:pt x="89105" y="156911"/>
                    <a:pt x="88153" y="155292"/>
                  </a:cubicBezTo>
                  <a:cubicBezTo>
                    <a:pt x="87962" y="155006"/>
                    <a:pt x="87772" y="154721"/>
                    <a:pt x="87677" y="154435"/>
                  </a:cubicBezTo>
                  <a:lnTo>
                    <a:pt x="111680" y="188344"/>
                  </a:lnTo>
                  <a:cubicBezTo>
                    <a:pt x="112632" y="189773"/>
                    <a:pt x="114537" y="190249"/>
                    <a:pt x="115966" y="189582"/>
                  </a:cubicBezTo>
                  <a:cubicBezTo>
                    <a:pt x="116156" y="189487"/>
                    <a:pt x="116442" y="189392"/>
                    <a:pt x="116633" y="189201"/>
                  </a:cubicBezTo>
                  <a:cubicBezTo>
                    <a:pt x="118252" y="188058"/>
                    <a:pt x="118633" y="185867"/>
                    <a:pt x="117490" y="184248"/>
                  </a:cubicBezTo>
                  <a:lnTo>
                    <a:pt x="83486" y="136147"/>
                  </a:lnTo>
                  <a:lnTo>
                    <a:pt x="130063" y="197297"/>
                  </a:lnTo>
                  <a:cubicBezTo>
                    <a:pt x="131111" y="198631"/>
                    <a:pt x="132825" y="199012"/>
                    <a:pt x="134349" y="198440"/>
                  </a:cubicBezTo>
                  <a:cubicBezTo>
                    <a:pt x="134635" y="198345"/>
                    <a:pt x="134825" y="198155"/>
                    <a:pt x="135111" y="197964"/>
                  </a:cubicBezTo>
                  <a:cubicBezTo>
                    <a:pt x="136635" y="196726"/>
                    <a:pt x="137016" y="194535"/>
                    <a:pt x="135778" y="192916"/>
                  </a:cubicBezTo>
                  <a:lnTo>
                    <a:pt x="84819" y="126146"/>
                  </a:lnTo>
                  <a:lnTo>
                    <a:pt x="113108" y="157388"/>
                  </a:lnTo>
                  <a:cubicBezTo>
                    <a:pt x="114156" y="158531"/>
                    <a:pt x="115775" y="158816"/>
                    <a:pt x="117204" y="158245"/>
                  </a:cubicBezTo>
                  <a:cubicBezTo>
                    <a:pt x="117585" y="158054"/>
                    <a:pt x="117871" y="157864"/>
                    <a:pt x="118157" y="157578"/>
                  </a:cubicBezTo>
                  <a:cubicBezTo>
                    <a:pt x="119585" y="156244"/>
                    <a:pt x="119776" y="153959"/>
                    <a:pt x="118442" y="152530"/>
                  </a:cubicBezTo>
                  <a:lnTo>
                    <a:pt x="87010" y="117859"/>
                  </a:lnTo>
                  <a:lnTo>
                    <a:pt x="114442" y="146053"/>
                  </a:lnTo>
                  <a:cubicBezTo>
                    <a:pt x="115490" y="147101"/>
                    <a:pt x="117109" y="147386"/>
                    <a:pt x="118442" y="146815"/>
                  </a:cubicBezTo>
                  <a:cubicBezTo>
                    <a:pt x="118823" y="146624"/>
                    <a:pt x="119204" y="146434"/>
                    <a:pt x="119490" y="146053"/>
                  </a:cubicBezTo>
                  <a:cubicBezTo>
                    <a:pt x="120824" y="144529"/>
                    <a:pt x="120824" y="142243"/>
                    <a:pt x="119490" y="140909"/>
                  </a:cubicBezTo>
                  <a:close/>
                  <a:moveTo>
                    <a:pt x="39766" y="120335"/>
                  </a:moveTo>
                  <a:lnTo>
                    <a:pt x="36146" y="110048"/>
                  </a:lnTo>
                  <a:lnTo>
                    <a:pt x="35289" y="105762"/>
                  </a:lnTo>
                  <a:cubicBezTo>
                    <a:pt x="36623" y="110620"/>
                    <a:pt x="38147" y="115477"/>
                    <a:pt x="39766" y="1203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" name="Google Shape;925;p7"/>
            <p:cNvSpPr/>
            <p:nvPr/>
          </p:nvSpPr>
          <p:spPr>
            <a:xfrm flipH="1">
              <a:off x="10961365" y="5604215"/>
              <a:ext cx="84846" cy="101151"/>
            </a:xfrm>
            <a:custGeom>
              <a:avLst/>
              <a:gdLst/>
              <a:ahLst/>
              <a:cxnLst/>
              <a:rect l="l" t="t" r="r" b="b"/>
              <a:pathLst>
                <a:path w="167135" h="199203" extrusionOk="0">
                  <a:moveTo>
                    <a:pt x="141142" y="119139"/>
                  </a:moveTo>
                  <a:lnTo>
                    <a:pt x="74752" y="71038"/>
                  </a:lnTo>
                  <a:cubicBezTo>
                    <a:pt x="76752" y="62656"/>
                    <a:pt x="75609" y="53607"/>
                    <a:pt x="70466" y="45796"/>
                  </a:cubicBezTo>
                  <a:cubicBezTo>
                    <a:pt x="61131" y="31414"/>
                    <a:pt x="42367" y="27127"/>
                    <a:pt x="27604" y="35414"/>
                  </a:cubicBezTo>
                  <a:lnTo>
                    <a:pt x="6648" y="1696"/>
                  </a:lnTo>
                  <a:cubicBezTo>
                    <a:pt x="5601" y="-19"/>
                    <a:pt x="3410" y="-495"/>
                    <a:pt x="1696" y="552"/>
                  </a:cubicBezTo>
                  <a:cubicBezTo>
                    <a:pt x="-19" y="1600"/>
                    <a:pt x="-495" y="3791"/>
                    <a:pt x="552" y="5506"/>
                  </a:cubicBezTo>
                  <a:lnTo>
                    <a:pt x="21793" y="39700"/>
                  </a:lnTo>
                  <a:cubicBezTo>
                    <a:pt x="10268" y="50178"/>
                    <a:pt x="7601" y="67704"/>
                    <a:pt x="16364" y="81134"/>
                  </a:cubicBezTo>
                  <a:cubicBezTo>
                    <a:pt x="21603" y="89135"/>
                    <a:pt x="29794" y="93993"/>
                    <a:pt x="38557" y="95326"/>
                  </a:cubicBezTo>
                  <a:cubicBezTo>
                    <a:pt x="39986" y="108090"/>
                    <a:pt x="41129" y="120853"/>
                    <a:pt x="42081" y="133236"/>
                  </a:cubicBezTo>
                  <a:cubicBezTo>
                    <a:pt x="43510" y="151429"/>
                    <a:pt x="45034" y="170193"/>
                    <a:pt x="47606" y="188862"/>
                  </a:cubicBezTo>
                  <a:cubicBezTo>
                    <a:pt x="47892" y="190862"/>
                    <a:pt x="49701" y="192196"/>
                    <a:pt x="51606" y="191910"/>
                  </a:cubicBezTo>
                  <a:cubicBezTo>
                    <a:pt x="53607" y="191624"/>
                    <a:pt x="54940" y="189814"/>
                    <a:pt x="54655" y="187909"/>
                  </a:cubicBezTo>
                  <a:cubicBezTo>
                    <a:pt x="51988" y="169431"/>
                    <a:pt x="50559" y="150762"/>
                    <a:pt x="49130" y="132759"/>
                  </a:cubicBezTo>
                  <a:cubicBezTo>
                    <a:pt x="49035" y="131140"/>
                    <a:pt x="48844" y="129426"/>
                    <a:pt x="48749" y="127807"/>
                  </a:cubicBezTo>
                  <a:lnTo>
                    <a:pt x="65322" y="191433"/>
                  </a:lnTo>
                  <a:cubicBezTo>
                    <a:pt x="65799" y="193339"/>
                    <a:pt x="67799" y="194482"/>
                    <a:pt x="69704" y="194005"/>
                  </a:cubicBezTo>
                  <a:cubicBezTo>
                    <a:pt x="70085" y="193910"/>
                    <a:pt x="70466" y="193719"/>
                    <a:pt x="70752" y="193529"/>
                  </a:cubicBezTo>
                  <a:cubicBezTo>
                    <a:pt x="71990" y="192672"/>
                    <a:pt x="72657" y="191148"/>
                    <a:pt x="72276" y="189624"/>
                  </a:cubicBezTo>
                  <a:lnTo>
                    <a:pt x="57226" y="131807"/>
                  </a:lnTo>
                  <a:lnTo>
                    <a:pt x="78181" y="186004"/>
                  </a:lnTo>
                  <a:cubicBezTo>
                    <a:pt x="78943" y="187814"/>
                    <a:pt x="80943" y="188766"/>
                    <a:pt x="82848" y="188100"/>
                  </a:cubicBezTo>
                  <a:cubicBezTo>
                    <a:pt x="83039" y="188005"/>
                    <a:pt x="83325" y="187909"/>
                    <a:pt x="83515" y="187719"/>
                  </a:cubicBezTo>
                  <a:cubicBezTo>
                    <a:pt x="84944" y="186862"/>
                    <a:pt x="85515" y="185052"/>
                    <a:pt x="84849" y="183432"/>
                  </a:cubicBezTo>
                  <a:lnTo>
                    <a:pt x="72466" y="151333"/>
                  </a:lnTo>
                  <a:lnTo>
                    <a:pt x="98089" y="197339"/>
                  </a:lnTo>
                  <a:cubicBezTo>
                    <a:pt x="99041" y="199054"/>
                    <a:pt x="101232" y="199720"/>
                    <a:pt x="102946" y="198768"/>
                  </a:cubicBezTo>
                  <a:cubicBezTo>
                    <a:pt x="103042" y="198768"/>
                    <a:pt x="103137" y="198673"/>
                    <a:pt x="103137" y="198673"/>
                  </a:cubicBezTo>
                  <a:cubicBezTo>
                    <a:pt x="104661" y="197625"/>
                    <a:pt x="105232" y="195624"/>
                    <a:pt x="104280" y="193910"/>
                  </a:cubicBezTo>
                  <a:lnTo>
                    <a:pt x="65132" y="123520"/>
                  </a:lnTo>
                  <a:cubicBezTo>
                    <a:pt x="69418" y="131045"/>
                    <a:pt x="73895" y="138570"/>
                    <a:pt x="78372" y="145904"/>
                  </a:cubicBezTo>
                  <a:cubicBezTo>
                    <a:pt x="83610" y="154476"/>
                    <a:pt x="88754" y="162954"/>
                    <a:pt x="93421" y="171336"/>
                  </a:cubicBezTo>
                  <a:cubicBezTo>
                    <a:pt x="94374" y="173050"/>
                    <a:pt x="96564" y="173717"/>
                    <a:pt x="98279" y="172669"/>
                  </a:cubicBezTo>
                  <a:cubicBezTo>
                    <a:pt x="98374" y="172669"/>
                    <a:pt x="98374" y="172574"/>
                    <a:pt x="98469" y="172574"/>
                  </a:cubicBezTo>
                  <a:cubicBezTo>
                    <a:pt x="99993" y="171526"/>
                    <a:pt x="100565" y="169526"/>
                    <a:pt x="99613" y="167812"/>
                  </a:cubicBezTo>
                  <a:cubicBezTo>
                    <a:pt x="94850" y="159334"/>
                    <a:pt x="89706" y="150857"/>
                    <a:pt x="84468" y="142189"/>
                  </a:cubicBezTo>
                  <a:cubicBezTo>
                    <a:pt x="78276" y="131998"/>
                    <a:pt x="71990" y="121520"/>
                    <a:pt x="66275" y="111042"/>
                  </a:cubicBezTo>
                  <a:lnTo>
                    <a:pt x="111138" y="183814"/>
                  </a:lnTo>
                  <a:cubicBezTo>
                    <a:pt x="112185" y="185528"/>
                    <a:pt x="114376" y="186004"/>
                    <a:pt x="116091" y="184957"/>
                  </a:cubicBezTo>
                  <a:cubicBezTo>
                    <a:pt x="116091" y="184957"/>
                    <a:pt x="116186" y="184957"/>
                    <a:pt x="116186" y="184861"/>
                  </a:cubicBezTo>
                  <a:cubicBezTo>
                    <a:pt x="117805" y="183814"/>
                    <a:pt x="118281" y="181623"/>
                    <a:pt x="117234" y="180004"/>
                  </a:cubicBezTo>
                  <a:lnTo>
                    <a:pt x="87611" y="131902"/>
                  </a:lnTo>
                  <a:lnTo>
                    <a:pt x="106947" y="157715"/>
                  </a:lnTo>
                  <a:cubicBezTo>
                    <a:pt x="108090" y="159239"/>
                    <a:pt x="110185" y="159620"/>
                    <a:pt x="111709" y="158572"/>
                  </a:cubicBezTo>
                  <a:cubicBezTo>
                    <a:pt x="111805" y="158572"/>
                    <a:pt x="111805" y="158477"/>
                    <a:pt x="111900" y="158477"/>
                  </a:cubicBezTo>
                  <a:cubicBezTo>
                    <a:pt x="113519" y="157334"/>
                    <a:pt x="113805" y="155048"/>
                    <a:pt x="112662" y="153524"/>
                  </a:cubicBezTo>
                  <a:lnTo>
                    <a:pt x="75038" y="103137"/>
                  </a:lnTo>
                  <a:cubicBezTo>
                    <a:pt x="82658" y="111138"/>
                    <a:pt x="89897" y="120758"/>
                    <a:pt x="96088" y="129045"/>
                  </a:cubicBezTo>
                  <a:cubicBezTo>
                    <a:pt x="100089" y="134474"/>
                    <a:pt x="103899" y="139617"/>
                    <a:pt x="107233" y="143427"/>
                  </a:cubicBezTo>
                  <a:cubicBezTo>
                    <a:pt x="108566" y="144951"/>
                    <a:pt x="110852" y="145142"/>
                    <a:pt x="112281" y="143808"/>
                  </a:cubicBezTo>
                  <a:cubicBezTo>
                    <a:pt x="113805" y="142570"/>
                    <a:pt x="113900" y="140284"/>
                    <a:pt x="112662" y="138760"/>
                  </a:cubicBezTo>
                  <a:cubicBezTo>
                    <a:pt x="112471" y="138474"/>
                    <a:pt x="112185" y="138189"/>
                    <a:pt x="111995" y="137998"/>
                  </a:cubicBezTo>
                  <a:lnTo>
                    <a:pt x="141427" y="167335"/>
                  </a:lnTo>
                  <a:cubicBezTo>
                    <a:pt x="142665" y="168574"/>
                    <a:pt x="144475" y="168669"/>
                    <a:pt x="145904" y="167812"/>
                  </a:cubicBezTo>
                  <a:cubicBezTo>
                    <a:pt x="146094" y="167716"/>
                    <a:pt x="146285" y="167526"/>
                    <a:pt x="146476" y="167335"/>
                  </a:cubicBezTo>
                  <a:cubicBezTo>
                    <a:pt x="147904" y="165907"/>
                    <a:pt x="147904" y="163716"/>
                    <a:pt x="146476" y="162287"/>
                  </a:cubicBezTo>
                  <a:lnTo>
                    <a:pt x="104851" y="120663"/>
                  </a:lnTo>
                  <a:lnTo>
                    <a:pt x="161144" y="172955"/>
                  </a:lnTo>
                  <a:cubicBezTo>
                    <a:pt x="162382" y="174098"/>
                    <a:pt x="164192" y="174193"/>
                    <a:pt x="165526" y="173336"/>
                  </a:cubicBezTo>
                  <a:cubicBezTo>
                    <a:pt x="165811" y="173146"/>
                    <a:pt x="166002" y="172955"/>
                    <a:pt x="166192" y="172765"/>
                  </a:cubicBezTo>
                  <a:cubicBezTo>
                    <a:pt x="167526" y="171336"/>
                    <a:pt x="167430" y="169050"/>
                    <a:pt x="166002" y="167716"/>
                  </a:cubicBezTo>
                  <a:lnTo>
                    <a:pt x="104470" y="110566"/>
                  </a:lnTo>
                  <a:lnTo>
                    <a:pt x="137617" y="136474"/>
                  </a:lnTo>
                  <a:cubicBezTo>
                    <a:pt x="138855" y="137427"/>
                    <a:pt x="140570" y="137427"/>
                    <a:pt x="141808" y="136665"/>
                  </a:cubicBezTo>
                  <a:cubicBezTo>
                    <a:pt x="142094" y="136474"/>
                    <a:pt x="142380" y="136189"/>
                    <a:pt x="142665" y="135903"/>
                  </a:cubicBezTo>
                  <a:cubicBezTo>
                    <a:pt x="143904" y="134379"/>
                    <a:pt x="143618" y="132093"/>
                    <a:pt x="142094" y="130855"/>
                  </a:cubicBezTo>
                  <a:lnTo>
                    <a:pt x="105232" y="101994"/>
                  </a:lnTo>
                  <a:lnTo>
                    <a:pt x="137046" y="125044"/>
                  </a:lnTo>
                  <a:cubicBezTo>
                    <a:pt x="138284" y="125901"/>
                    <a:pt x="139903" y="125901"/>
                    <a:pt x="141142" y="125140"/>
                  </a:cubicBezTo>
                  <a:cubicBezTo>
                    <a:pt x="141522" y="124949"/>
                    <a:pt x="141808" y="124568"/>
                    <a:pt x="142094" y="124282"/>
                  </a:cubicBezTo>
                  <a:cubicBezTo>
                    <a:pt x="143047" y="122568"/>
                    <a:pt x="142665" y="120282"/>
                    <a:pt x="141142" y="119139"/>
                  </a:cubicBezTo>
                  <a:close/>
                  <a:moveTo>
                    <a:pt x="59036" y="112471"/>
                  </a:moveTo>
                  <a:lnTo>
                    <a:pt x="53702" y="102946"/>
                  </a:lnTo>
                  <a:lnTo>
                    <a:pt x="52083" y="98850"/>
                  </a:lnTo>
                  <a:cubicBezTo>
                    <a:pt x="54273" y="103327"/>
                    <a:pt x="56655" y="107899"/>
                    <a:pt x="59036" y="11247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6" name="Google Shape;926;p7"/>
            <p:cNvSpPr/>
            <p:nvPr/>
          </p:nvSpPr>
          <p:spPr>
            <a:xfrm flipH="1">
              <a:off x="11041589" y="5385655"/>
              <a:ext cx="774939" cy="603639"/>
            </a:xfrm>
            <a:custGeom>
              <a:avLst/>
              <a:gdLst/>
              <a:ahLst/>
              <a:cxnLst/>
              <a:rect l="l" t="t" r="r" b="b"/>
              <a:pathLst>
                <a:path w="1527996" h="1189933" extrusionOk="0">
                  <a:moveTo>
                    <a:pt x="1468734" y="690467"/>
                  </a:moveTo>
                  <a:cubicBezTo>
                    <a:pt x="1396058" y="911066"/>
                    <a:pt x="1229942" y="1112901"/>
                    <a:pt x="1005248" y="1171956"/>
                  </a:cubicBezTo>
                  <a:cubicBezTo>
                    <a:pt x="793412" y="1227582"/>
                    <a:pt x="564335" y="1148239"/>
                    <a:pt x="390599" y="1014889"/>
                  </a:cubicBezTo>
                  <a:cubicBezTo>
                    <a:pt x="283538" y="932688"/>
                    <a:pt x="193432" y="831437"/>
                    <a:pt x="111041" y="725138"/>
                  </a:cubicBezTo>
                  <a:cubicBezTo>
                    <a:pt x="32174" y="623506"/>
                    <a:pt x="-62314" y="541687"/>
                    <a:pt x="55510" y="438817"/>
                  </a:cubicBezTo>
                  <a:cubicBezTo>
                    <a:pt x="74750" y="422053"/>
                    <a:pt x="95134" y="406813"/>
                    <a:pt x="116470" y="393002"/>
                  </a:cubicBezTo>
                  <a:cubicBezTo>
                    <a:pt x="159332" y="365284"/>
                    <a:pt x="206005" y="343281"/>
                    <a:pt x="255058" y="325850"/>
                  </a:cubicBezTo>
                  <a:cubicBezTo>
                    <a:pt x="411935" y="269557"/>
                    <a:pt x="592720" y="258509"/>
                    <a:pt x="748644" y="248793"/>
                  </a:cubicBezTo>
                  <a:cubicBezTo>
                    <a:pt x="913046" y="238506"/>
                    <a:pt x="1087829" y="224028"/>
                    <a:pt x="1241753" y="170593"/>
                  </a:cubicBezTo>
                  <a:cubicBezTo>
                    <a:pt x="1297665" y="151257"/>
                    <a:pt x="1350910" y="126682"/>
                    <a:pt x="1399773" y="95440"/>
                  </a:cubicBezTo>
                  <a:cubicBezTo>
                    <a:pt x="1441207" y="68866"/>
                    <a:pt x="1479593" y="37338"/>
                    <a:pt x="1513978" y="0"/>
                  </a:cubicBezTo>
                  <a:cubicBezTo>
                    <a:pt x="1534742" y="231362"/>
                    <a:pt x="1541505" y="469868"/>
                    <a:pt x="1468734" y="6904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" name="Google Shape;927;p7"/>
            <p:cNvSpPr/>
            <p:nvPr/>
          </p:nvSpPr>
          <p:spPr>
            <a:xfrm flipH="1">
              <a:off x="11106592" y="5434093"/>
              <a:ext cx="650841" cy="445893"/>
            </a:xfrm>
            <a:custGeom>
              <a:avLst/>
              <a:gdLst/>
              <a:ahLst/>
              <a:cxnLst/>
              <a:rect l="l" t="t" r="r" b="b"/>
              <a:pathLst>
                <a:path w="1283303" h="878973" extrusionOk="0">
                  <a:moveTo>
                    <a:pt x="1283303" y="0"/>
                  </a:moveTo>
                  <a:cubicBezTo>
                    <a:pt x="1282351" y="457295"/>
                    <a:pt x="1051941" y="832866"/>
                    <a:pt x="722757" y="875062"/>
                  </a:cubicBezTo>
                  <a:cubicBezTo>
                    <a:pt x="426244" y="913162"/>
                    <a:pt x="139065" y="669417"/>
                    <a:pt x="0" y="297561"/>
                  </a:cubicBezTo>
                  <a:cubicBezTo>
                    <a:pt x="42863" y="269843"/>
                    <a:pt x="89535" y="247841"/>
                    <a:pt x="138589" y="230410"/>
                  </a:cubicBezTo>
                  <a:cubicBezTo>
                    <a:pt x="295465" y="174117"/>
                    <a:pt x="476250" y="163068"/>
                    <a:pt x="632174" y="153353"/>
                  </a:cubicBezTo>
                  <a:cubicBezTo>
                    <a:pt x="796576" y="143066"/>
                    <a:pt x="971360" y="128588"/>
                    <a:pt x="1125283" y="75152"/>
                  </a:cubicBezTo>
                  <a:cubicBezTo>
                    <a:pt x="1181195" y="55817"/>
                    <a:pt x="1234440" y="31242"/>
                    <a:pt x="12833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28" name="Google Shape;928;p7"/>
            <p:cNvGrpSpPr/>
            <p:nvPr/>
          </p:nvGrpSpPr>
          <p:grpSpPr>
            <a:xfrm flipH="1">
              <a:off x="11131315" y="5453776"/>
              <a:ext cx="598339" cy="380302"/>
              <a:chOff x="5061541" y="3523296"/>
              <a:chExt cx="1179238" cy="749331"/>
            </a:xfrm>
          </p:grpSpPr>
          <p:sp>
            <p:nvSpPr>
              <p:cNvPr id="929" name="Google Shape;929;p7"/>
              <p:cNvSpPr/>
              <p:nvPr/>
            </p:nvSpPr>
            <p:spPr>
              <a:xfrm>
                <a:off x="6221342" y="3523296"/>
                <a:ext cx="19437" cy="42957"/>
              </a:xfrm>
              <a:custGeom>
                <a:avLst/>
                <a:gdLst/>
                <a:ahLst/>
                <a:cxnLst/>
                <a:rect l="l" t="t" r="r" b="b"/>
                <a:pathLst>
                  <a:path w="19437" h="42957" extrusionOk="0">
                    <a:moveTo>
                      <a:pt x="9531" y="42958"/>
                    </a:moveTo>
                    <a:cubicBezTo>
                      <a:pt x="9436" y="42958"/>
                      <a:pt x="9341" y="42958"/>
                      <a:pt x="9246" y="42958"/>
                    </a:cubicBezTo>
                    <a:cubicBezTo>
                      <a:pt x="4007" y="42863"/>
                      <a:pt x="-184" y="38481"/>
                      <a:pt x="6" y="33147"/>
                    </a:cubicBezTo>
                    <a:cubicBezTo>
                      <a:pt x="197" y="25337"/>
                      <a:pt x="292" y="17431"/>
                      <a:pt x="387" y="9525"/>
                    </a:cubicBezTo>
                    <a:cubicBezTo>
                      <a:pt x="387" y="4286"/>
                      <a:pt x="4673" y="0"/>
                      <a:pt x="9912" y="0"/>
                    </a:cubicBezTo>
                    <a:cubicBezTo>
                      <a:pt x="9912" y="0"/>
                      <a:pt x="9912" y="0"/>
                      <a:pt x="9912" y="0"/>
                    </a:cubicBezTo>
                    <a:cubicBezTo>
                      <a:pt x="15151" y="0"/>
                      <a:pt x="19437" y="4286"/>
                      <a:pt x="19437" y="9525"/>
                    </a:cubicBezTo>
                    <a:cubicBezTo>
                      <a:pt x="19437" y="17526"/>
                      <a:pt x="19342" y="25622"/>
                      <a:pt x="19056" y="33528"/>
                    </a:cubicBezTo>
                    <a:cubicBezTo>
                      <a:pt x="18866" y="38862"/>
                      <a:pt x="14675" y="42958"/>
                      <a:pt x="9531" y="4295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0" name="Google Shape;930;p7"/>
              <p:cNvSpPr/>
              <p:nvPr/>
            </p:nvSpPr>
            <p:spPr>
              <a:xfrm>
                <a:off x="5091437" y="3595470"/>
                <a:ext cx="1146605" cy="677157"/>
              </a:xfrm>
              <a:custGeom>
                <a:avLst/>
                <a:gdLst/>
                <a:ahLst/>
                <a:cxnLst/>
                <a:rect l="l" t="t" r="r" b="b"/>
                <a:pathLst>
                  <a:path w="1146605" h="677157" extrusionOk="0">
                    <a:moveTo>
                      <a:pt x="561554" y="677158"/>
                    </a:moveTo>
                    <a:cubicBezTo>
                      <a:pt x="561459" y="677158"/>
                      <a:pt x="561364" y="677158"/>
                      <a:pt x="561173" y="677158"/>
                    </a:cubicBezTo>
                    <a:cubicBezTo>
                      <a:pt x="544886" y="676586"/>
                      <a:pt x="528407" y="675157"/>
                      <a:pt x="512024" y="672967"/>
                    </a:cubicBezTo>
                    <a:cubicBezTo>
                      <a:pt x="506786" y="672300"/>
                      <a:pt x="503166" y="667442"/>
                      <a:pt x="503833" y="662299"/>
                    </a:cubicBezTo>
                    <a:cubicBezTo>
                      <a:pt x="504595" y="657060"/>
                      <a:pt x="509357" y="653440"/>
                      <a:pt x="514596" y="654107"/>
                    </a:cubicBezTo>
                    <a:cubicBezTo>
                      <a:pt x="530312" y="656203"/>
                      <a:pt x="546124" y="657631"/>
                      <a:pt x="561840" y="658108"/>
                    </a:cubicBezTo>
                    <a:cubicBezTo>
                      <a:pt x="567079" y="658298"/>
                      <a:pt x="571175" y="662680"/>
                      <a:pt x="570984" y="667919"/>
                    </a:cubicBezTo>
                    <a:cubicBezTo>
                      <a:pt x="570889" y="673062"/>
                      <a:pt x="566698" y="677158"/>
                      <a:pt x="561554" y="677158"/>
                    </a:cubicBezTo>
                    <a:close/>
                    <a:moveTo>
                      <a:pt x="609941" y="676301"/>
                    </a:moveTo>
                    <a:cubicBezTo>
                      <a:pt x="604988" y="676301"/>
                      <a:pt x="600797" y="672490"/>
                      <a:pt x="600416" y="667442"/>
                    </a:cubicBezTo>
                    <a:cubicBezTo>
                      <a:pt x="600035" y="662204"/>
                      <a:pt x="604036" y="657631"/>
                      <a:pt x="609275" y="657251"/>
                    </a:cubicBezTo>
                    <a:cubicBezTo>
                      <a:pt x="616799" y="656774"/>
                      <a:pt x="624324" y="656012"/>
                      <a:pt x="631944" y="655155"/>
                    </a:cubicBezTo>
                    <a:cubicBezTo>
                      <a:pt x="640136" y="654203"/>
                      <a:pt x="648327" y="652964"/>
                      <a:pt x="656328" y="651631"/>
                    </a:cubicBezTo>
                    <a:cubicBezTo>
                      <a:pt x="661567" y="650678"/>
                      <a:pt x="666425" y="654203"/>
                      <a:pt x="667377" y="659441"/>
                    </a:cubicBezTo>
                    <a:cubicBezTo>
                      <a:pt x="668234" y="664585"/>
                      <a:pt x="664805" y="669538"/>
                      <a:pt x="659567" y="670490"/>
                    </a:cubicBezTo>
                    <a:cubicBezTo>
                      <a:pt x="651185" y="671919"/>
                      <a:pt x="642707" y="673157"/>
                      <a:pt x="634135" y="674205"/>
                    </a:cubicBezTo>
                    <a:cubicBezTo>
                      <a:pt x="626229" y="675157"/>
                      <a:pt x="618419" y="675824"/>
                      <a:pt x="610513" y="676396"/>
                    </a:cubicBezTo>
                    <a:cubicBezTo>
                      <a:pt x="610322" y="676301"/>
                      <a:pt x="610132" y="676301"/>
                      <a:pt x="609941" y="676301"/>
                    </a:cubicBezTo>
                    <a:close/>
                    <a:moveTo>
                      <a:pt x="465923" y="664204"/>
                    </a:moveTo>
                    <a:cubicBezTo>
                      <a:pt x="465161" y="664204"/>
                      <a:pt x="464495" y="664109"/>
                      <a:pt x="463733" y="663918"/>
                    </a:cubicBezTo>
                    <a:cubicBezTo>
                      <a:pt x="447921" y="660203"/>
                      <a:pt x="432014" y="655631"/>
                      <a:pt x="416393" y="650297"/>
                    </a:cubicBezTo>
                    <a:cubicBezTo>
                      <a:pt x="411440" y="648583"/>
                      <a:pt x="408773" y="643249"/>
                      <a:pt x="410393" y="638201"/>
                    </a:cubicBezTo>
                    <a:cubicBezTo>
                      <a:pt x="412107" y="633248"/>
                      <a:pt x="417441" y="630581"/>
                      <a:pt x="422489" y="632200"/>
                    </a:cubicBezTo>
                    <a:cubicBezTo>
                      <a:pt x="437539" y="637248"/>
                      <a:pt x="452874" y="641725"/>
                      <a:pt x="468114" y="645249"/>
                    </a:cubicBezTo>
                    <a:cubicBezTo>
                      <a:pt x="473258" y="646487"/>
                      <a:pt x="476401" y="651631"/>
                      <a:pt x="475163" y="656679"/>
                    </a:cubicBezTo>
                    <a:cubicBezTo>
                      <a:pt x="474115" y="661251"/>
                      <a:pt x="470210" y="664204"/>
                      <a:pt x="465923" y="664204"/>
                    </a:cubicBezTo>
                    <a:close/>
                    <a:moveTo>
                      <a:pt x="705001" y="659822"/>
                    </a:moveTo>
                    <a:cubicBezTo>
                      <a:pt x="700810" y="659822"/>
                      <a:pt x="697000" y="657060"/>
                      <a:pt x="695857" y="652869"/>
                    </a:cubicBezTo>
                    <a:cubicBezTo>
                      <a:pt x="694428" y="647821"/>
                      <a:pt x="697381" y="642582"/>
                      <a:pt x="702429" y="641153"/>
                    </a:cubicBezTo>
                    <a:cubicBezTo>
                      <a:pt x="717479" y="636867"/>
                      <a:pt x="732623" y="631819"/>
                      <a:pt x="747292" y="626009"/>
                    </a:cubicBezTo>
                    <a:cubicBezTo>
                      <a:pt x="752150" y="624008"/>
                      <a:pt x="757674" y="626485"/>
                      <a:pt x="759674" y="631343"/>
                    </a:cubicBezTo>
                    <a:cubicBezTo>
                      <a:pt x="761579" y="636200"/>
                      <a:pt x="759198" y="641725"/>
                      <a:pt x="754340" y="643725"/>
                    </a:cubicBezTo>
                    <a:cubicBezTo>
                      <a:pt x="739100" y="649821"/>
                      <a:pt x="723384" y="655155"/>
                      <a:pt x="707668" y="659537"/>
                    </a:cubicBezTo>
                    <a:cubicBezTo>
                      <a:pt x="706715" y="659727"/>
                      <a:pt x="705858" y="659822"/>
                      <a:pt x="705001" y="659822"/>
                    </a:cubicBezTo>
                    <a:close/>
                    <a:moveTo>
                      <a:pt x="374388" y="633343"/>
                    </a:moveTo>
                    <a:cubicBezTo>
                      <a:pt x="373150" y="633343"/>
                      <a:pt x="371816" y="633057"/>
                      <a:pt x="370578" y="632581"/>
                    </a:cubicBezTo>
                    <a:cubicBezTo>
                      <a:pt x="355814" y="626104"/>
                      <a:pt x="340955" y="618770"/>
                      <a:pt x="326477" y="610959"/>
                    </a:cubicBezTo>
                    <a:cubicBezTo>
                      <a:pt x="321810" y="608482"/>
                      <a:pt x="320096" y="602672"/>
                      <a:pt x="322667" y="598005"/>
                    </a:cubicBezTo>
                    <a:cubicBezTo>
                      <a:pt x="325144" y="593338"/>
                      <a:pt x="330954" y="591623"/>
                      <a:pt x="335621" y="594195"/>
                    </a:cubicBezTo>
                    <a:cubicBezTo>
                      <a:pt x="349623" y="601815"/>
                      <a:pt x="364006" y="608864"/>
                      <a:pt x="378293" y="615150"/>
                    </a:cubicBezTo>
                    <a:cubicBezTo>
                      <a:pt x="383151" y="617246"/>
                      <a:pt x="385342" y="622865"/>
                      <a:pt x="383151" y="627723"/>
                    </a:cubicBezTo>
                    <a:cubicBezTo>
                      <a:pt x="381532" y="631247"/>
                      <a:pt x="378103" y="633343"/>
                      <a:pt x="374388" y="633343"/>
                    </a:cubicBezTo>
                    <a:close/>
                    <a:moveTo>
                      <a:pt x="794726" y="624294"/>
                    </a:moveTo>
                    <a:cubicBezTo>
                      <a:pt x="791297" y="624294"/>
                      <a:pt x="787964" y="622389"/>
                      <a:pt x="786249" y="619151"/>
                    </a:cubicBezTo>
                    <a:cubicBezTo>
                      <a:pt x="783868" y="614483"/>
                      <a:pt x="785678" y="608768"/>
                      <a:pt x="790345" y="606292"/>
                    </a:cubicBezTo>
                    <a:cubicBezTo>
                      <a:pt x="804251" y="599053"/>
                      <a:pt x="817967" y="591052"/>
                      <a:pt x="831302" y="582384"/>
                    </a:cubicBezTo>
                    <a:cubicBezTo>
                      <a:pt x="835684" y="579527"/>
                      <a:pt x="841589" y="580765"/>
                      <a:pt x="844447" y="585146"/>
                    </a:cubicBezTo>
                    <a:cubicBezTo>
                      <a:pt x="847304" y="589528"/>
                      <a:pt x="846066" y="595433"/>
                      <a:pt x="841685" y="598291"/>
                    </a:cubicBezTo>
                    <a:cubicBezTo>
                      <a:pt x="827873" y="607244"/>
                      <a:pt x="813586" y="615626"/>
                      <a:pt x="799108" y="623151"/>
                    </a:cubicBezTo>
                    <a:cubicBezTo>
                      <a:pt x="797679" y="623913"/>
                      <a:pt x="796250" y="624294"/>
                      <a:pt x="794726" y="624294"/>
                    </a:cubicBezTo>
                    <a:close/>
                    <a:moveTo>
                      <a:pt x="289425" y="587337"/>
                    </a:moveTo>
                    <a:cubicBezTo>
                      <a:pt x="287615" y="587337"/>
                      <a:pt x="285806" y="586861"/>
                      <a:pt x="284282" y="585813"/>
                    </a:cubicBezTo>
                    <a:cubicBezTo>
                      <a:pt x="270756" y="577050"/>
                      <a:pt x="257231" y="567525"/>
                      <a:pt x="244086" y="557619"/>
                    </a:cubicBezTo>
                    <a:cubicBezTo>
                      <a:pt x="239895" y="554476"/>
                      <a:pt x="239038" y="548475"/>
                      <a:pt x="242276" y="544284"/>
                    </a:cubicBezTo>
                    <a:cubicBezTo>
                      <a:pt x="245515" y="540093"/>
                      <a:pt x="251420" y="539236"/>
                      <a:pt x="255611" y="542474"/>
                    </a:cubicBezTo>
                    <a:cubicBezTo>
                      <a:pt x="268280" y="552095"/>
                      <a:pt x="281424" y="561334"/>
                      <a:pt x="294664" y="569811"/>
                    </a:cubicBezTo>
                    <a:cubicBezTo>
                      <a:pt x="299045" y="572669"/>
                      <a:pt x="300379" y="578574"/>
                      <a:pt x="297426" y="582956"/>
                    </a:cubicBezTo>
                    <a:cubicBezTo>
                      <a:pt x="295616" y="585813"/>
                      <a:pt x="292568" y="587337"/>
                      <a:pt x="289425" y="587337"/>
                    </a:cubicBezTo>
                    <a:close/>
                    <a:moveTo>
                      <a:pt x="875689" y="571716"/>
                    </a:moveTo>
                    <a:cubicBezTo>
                      <a:pt x="872831" y="571716"/>
                      <a:pt x="870069" y="570478"/>
                      <a:pt x="868164" y="568097"/>
                    </a:cubicBezTo>
                    <a:cubicBezTo>
                      <a:pt x="864926" y="564001"/>
                      <a:pt x="865592" y="558000"/>
                      <a:pt x="869688" y="554762"/>
                    </a:cubicBezTo>
                    <a:cubicBezTo>
                      <a:pt x="881975" y="545046"/>
                      <a:pt x="894072" y="534664"/>
                      <a:pt x="905597" y="523710"/>
                    </a:cubicBezTo>
                    <a:cubicBezTo>
                      <a:pt x="909407" y="520090"/>
                      <a:pt x="915503" y="520281"/>
                      <a:pt x="919028" y="524091"/>
                    </a:cubicBezTo>
                    <a:cubicBezTo>
                      <a:pt x="922647" y="527901"/>
                      <a:pt x="922457" y="533902"/>
                      <a:pt x="918647" y="537521"/>
                    </a:cubicBezTo>
                    <a:cubicBezTo>
                      <a:pt x="906645" y="548856"/>
                      <a:pt x="894167" y="559619"/>
                      <a:pt x="881404" y="569716"/>
                    </a:cubicBezTo>
                    <a:cubicBezTo>
                      <a:pt x="879880" y="571049"/>
                      <a:pt x="877784" y="571716"/>
                      <a:pt x="875689" y="571716"/>
                    </a:cubicBezTo>
                    <a:close/>
                    <a:moveTo>
                      <a:pt x="212273" y="529139"/>
                    </a:moveTo>
                    <a:cubicBezTo>
                      <a:pt x="210082" y="529139"/>
                      <a:pt x="207796" y="528377"/>
                      <a:pt x="205986" y="526758"/>
                    </a:cubicBezTo>
                    <a:cubicBezTo>
                      <a:pt x="193794" y="516185"/>
                      <a:pt x="181793" y="504946"/>
                      <a:pt x="170077" y="493421"/>
                    </a:cubicBezTo>
                    <a:cubicBezTo>
                      <a:pt x="166362" y="489706"/>
                      <a:pt x="166362" y="483705"/>
                      <a:pt x="169982" y="479990"/>
                    </a:cubicBezTo>
                    <a:cubicBezTo>
                      <a:pt x="173696" y="476276"/>
                      <a:pt x="179697" y="476276"/>
                      <a:pt x="183412" y="479895"/>
                    </a:cubicBezTo>
                    <a:cubicBezTo>
                      <a:pt x="194747" y="491135"/>
                      <a:pt x="206558" y="502088"/>
                      <a:pt x="218369" y="512375"/>
                    </a:cubicBezTo>
                    <a:cubicBezTo>
                      <a:pt x="222369" y="515804"/>
                      <a:pt x="222750" y="521805"/>
                      <a:pt x="219321" y="525806"/>
                    </a:cubicBezTo>
                    <a:cubicBezTo>
                      <a:pt x="217607" y="527996"/>
                      <a:pt x="214940" y="529139"/>
                      <a:pt x="212273" y="529139"/>
                    </a:cubicBezTo>
                    <a:close/>
                    <a:moveTo>
                      <a:pt x="946079" y="505517"/>
                    </a:moveTo>
                    <a:cubicBezTo>
                      <a:pt x="943793" y="505517"/>
                      <a:pt x="941507" y="504755"/>
                      <a:pt x="939697" y="503041"/>
                    </a:cubicBezTo>
                    <a:cubicBezTo>
                      <a:pt x="935792" y="499517"/>
                      <a:pt x="935506" y="493516"/>
                      <a:pt x="939030" y="489611"/>
                    </a:cubicBezTo>
                    <a:cubicBezTo>
                      <a:pt x="949508" y="477990"/>
                      <a:pt x="959699" y="465703"/>
                      <a:pt x="969510" y="453035"/>
                    </a:cubicBezTo>
                    <a:cubicBezTo>
                      <a:pt x="972749" y="448844"/>
                      <a:pt x="978654" y="448081"/>
                      <a:pt x="982845" y="451320"/>
                    </a:cubicBezTo>
                    <a:cubicBezTo>
                      <a:pt x="987036" y="454559"/>
                      <a:pt x="987798" y="460464"/>
                      <a:pt x="984560" y="464655"/>
                    </a:cubicBezTo>
                    <a:cubicBezTo>
                      <a:pt x="974558" y="477704"/>
                      <a:pt x="963986" y="490373"/>
                      <a:pt x="953222" y="502374"/>
                    </a:cubicBezTo>
                    <a:cubicBezTo>
                      <a:pt x="951222" y="504470"/>
                      <a:pt x="948650" y="505517"/>
                      <a:pt x="946079" y="505517"/>
                    </a:cubicBezTo>
                    <a:close/>
                    <a:moveTo>
                      <a:pt x="143597" y="461131"/>
                    </a:moveTo>
                    <a:cubicBezTo>
                      <a:pt x="141026" y="461131"/>
                      <a:pt x="138359" y="460083"/>
                      <a:pt x="136454" y="457988"/>
                    </a:cubicBezTo>
                    <a:cubicBezTo>
                      <a:pt x="125690" y="445986"/>
                      <a:pt x="115118" y="433318"/>
                      <a:pt x="104926" y="420554"/>
                    </a:cubicBezTo>
                    <a:cubicBezTo>
                      <a:pt x="101687" y="416459"/>
                      <a:pt x="102354" y="410458"/>
                      <a:pt x="106450" y="407219"/>
                    </a:cubicBezTo>
                    <a:cubicBezTo>
                      <a:pt x="110546" y="403981"/>
                      <a:pt x="116546" y="404648"/>
                      <a:pt x="119880" y="408743"/>
                    </a:cubicBezTo>
                    <a:cubicBezTo>
                      <a:pt x="129786" y="421221"/>
                      <a:pt x="140168" y="433604"/>
                      <a:pt x="150646" y="445319"/>
                    </a:cubicBezTo>
                    <a:cubicBezTo>
                      <a:pt x="154170" y="449225"/>
                      <a:pt x="153789" y="455225"/>
                      <a:pt x="149884" y="458750"/>
                    </a:cubicBezTo>
                    <a:cubicBezTo>
                      <a:pt x="148169" y="460273"/>
                      <a:pt x="145883" y="461131"/>
                      <a:pt x="143597" y="461131"/>
                    </a:cubicBezTo>
                    <a:close/>
                    <a:moveTo>
                      <a:pt x="1005038" y="428936"/>
                    </a:moveTo>
                    <a:cubicBezTo>
                      <a:pt x="1003229" y="428936"/>
                      <a:pt x="1001419" y="428460"/>
                      <a:pt x="999800" y="427317"/>
                    </a:cubicBezTo>
                    <a:cubicBezTo>
                      <a:pt x="995418" y="424460"/>
                      <a:pt x="994180" y="418554"/>
                      <a:pt x="997133" y="414077"/>
                    </a:cubicBezTo>
                    <a:cubicBezTo>
                      <a:pt x="1005800" y="400933"/>
                      <a:pt x="1014182" y="387217"/>
                      <a:pt x="1021993" y="373406"/>
                    </a:cubicBezTo>
                    <a:cubicBezTo>
                      <a:pt x="1024565" y="368834"/>
                      <a:pt x="1030375" y="367214"/>
                      <a:pt x="1034947" y="369786"/>
                    </a:cubicBezTo>
                    <a:cubicBezTo>
                      <a:pt x="1039519" y="372358"/>
                      <a:pt x="1041138" y="378168"/>
                      <a:pt x="1038566" y="382740"/>
                    </a:cubicBezTo>
                    <a:cubicBezTo>
                      <a:pt x="1030470" y="396932"/>
                      <a:pt x="1021898" y="411029"/>
                      <a:pt x="1013039" y="424555"/>
                    </a:cubicBezTo>
                    <a:cubicBezTo>
                      <a:pt x="1011134" y="427412"/>
                      <a:pt x="1008086" y="428936"/>
                      <a:pt x="1005038" y="428936"/>
                    </a:cubicBezTo>
                    <a:close/>
                    <a:moveTo>
                      <a:pt x="83495" y="385312"/>
                    </a:moveTo>
                    <a:cubicBezTo>
                      <a:pt x="80542" y="385312"/>
                      <a:pt x="77589" y="383883"/>
                      <a:pt x="75684" y="381311"/>
                    </a:cubicBezTo>
                    <a:cubicBezTo>
                      <a:pt x="66445" y="368167"/>
                      <a:pt x="57301" y="354451"/>
                      <a:pt x="48633" y="340639"/>
                    </a:cubicBezTo>
                    <a:cubicBezTo>
                      <a:pt x="45871" y="336163"/>
                      <a:pt x="47204" y="330353"/>
                      <a:pt x="51586" y="327495"/>
                    </a:cubicBezTo>
                    <a:cubicBezTo>
                      <a:pt x="56063" y="324733"/>
                      <a:pt x="61873" y="326066"/>
                      <a:pt x="64730" y="330448"/>
                    </a:cubicBezTo>
                    <a:cubicBezTo>
                      <a:pt x="73303" y="343973"/>
                      <a:pt x="82161" y="357404"/>
                      <a:pt x="91305" y="370262"/>
                    </a:cubicBezTo>
                    <a:cubicBezTo>
                      <a:pt x="94353" y="374548"/>
                      <a:pt x="93305" y="380549"/>
                      <a:pt x="89019" y="383502"/>
                    </a:cubicBezTo>
                    <a:cubicBezTo>
                      <a:pt x="87305" y="384740"/>
                      <a:pt x="85400" y="385312"/>
                      <a:pt x="83495" y="385312"/>
                    </a:cubicBezTo>
                    <a:close/>
                    <a:moveTo>
                      <a:pt x="1052663" y="344926"/>
                    </a:moveTo>
                    <a:cubicBezTo>
                      <a:pt x="1051235" y="344926"/>
                      <a:pt x="1049901" y="344640"/>
                      <a:pt x="1048568" y="343973"/>
                    </a:cubicBezTo>
                    <a:cubicBezTo>
                      <a:pt x="1043805" y="341687"/>
                      <a:pt x="1041805" y="335972"/>
                      <a:pt x="1044186" y="331210"/>
                    </a:cubicBezTo>
                    <a:cubicBezTo>
                      <a:pt x="1051044" y="317113"/>
                      <a:pt x="1057616" y="302444"/>
                      <a:pt x="1063712" y="287585"/>
                    </a:cubicBezTo>
                    <a:cubicBezTo>
                      <a:pt x="1065713" y="282728"/>
                      <a:pt x="1071332" y="280442"/>
                      <a:pt x="1076095" y="282442"/>
                    </a:cubicBezTo>
                    <a:cubicBezTo>
                      <a:pt x="1080953" y="284442"/>
                      <a:pt x="1083239" y="289967"/>
                      <a:pt x="1081238" y="294920"/>
                    </a:cubicBezTo>
                    <a:cubicBezTo>
                      <a:pt x="1074952" y="310160"/>
                      <a:pt x="1068284" y="325114"/>
                      <a:pt x="1061236" y="339592"/>
                    </a:cubicBezTo>
                    <a:cubicBezTo>
                      <a:pt x="1059617" y="342926"/>
                      <a:pt x="1056188" y="344926"/>
                      <a:pt x="1052663" y="344926"/>
                    </a:cubicBezTo>
                    <a:close/>
                    <a:moveTo>
                      <a:pt x="32060" y="303492"/>
                    </a:moveTo>
                    <a:cubicBezTo>
                      <a:pt x="28726" y="303492"/>
                      <a:pt x="25487" y="301778"/>
                      <a:pt x="23773" y="298634"/>
                    </a:cubicBezTo>
                    <a:cubicBezTo>
                      <a:pt x="15962" y="284537"/>
                      <a:pt x="8247" y="270059"/>
                      <a:pt x="1008" y="255391"/>
                    </a:cubicBezTo>
                    <a:cubicBezTo>
                      <a:pt x="-1373" y="250628"/>
                      <a:pt x="627" y="244913"/>
                      <a:pt x="5294" y="242627"/>
                    </a:cubicBezTo>
                    <a:cubicBezTo>
                      <a:pt x="10057" y="240341"/>
                      <a:pt x="15677" y="242246"/>
                      <a:pt x="18058" y="246914"/>
                    </a:cubicBezTo>
                    <a:cubicBezTo>
                      <a:pt x="25106" y="261296"/>
                      <a:pt x="32631" y="275489"/>
                      <a:pt x="40346" y="289300"/>
                    </a:cubicBezTo>
                    <a:cubicBezTo>
                      <a:pt x="42918" y="293872"/>
                      <a:pt x="41299" y="299682"/>
                      <a:pt x="36632" y="302254"/>
                    </a:cubicBezTo>
                    <a:cubicBezTo>
                      <a:pt x="35203" y="303111"/>
                      <a:pt x="33679" y="303492"/>
                      <a:pt x="32060" y="303492"/>
                    </a:cubicBezTo>
                    <a:close/>
                    <a:moveTo>
                      <a:pt x="1089525" y="255486"/>
                    </a:moveTo>
                    <a:cubicBezTo>
                      <a:pt x="1088477" y="255486"/>
                      <a:pt x="1087430" y="255296"/>
                      <a:pt x="1086382" y="254914"/>
                    </a:cubicBezTo>
                    <a:cubicBezTo>
                      <a:pt x="1081429" y="253200"/>
                      <a:pt x="1078762" y="247771"/>
                      <a:pt x="1080476" y="242818"/>
                    </a:cubicBezTo>
                    <a:cubicBezTo>
                      <a:pt x="1085620" y="227959"/>
                      <a:pt x="1090382" y="212623"/>
                      <a:pt x="1094764" y="197193"/>
                    </a:cubicBezTo>
                    <a:cubicBezTo>
                      <a:pt x="1096193" y="192145"/>
                      <a:pt x="1101527" y="189192"/>
                      <a:pt x="1106480" y="190621"/>
                    </a:cubicBezTo>
                    <a:cubicBezTo>
                      <a:pt x="1111528" y="192050"/>
                      <a:pt x="1114481" y="197288"/>
                      <a:pt x="1113052" y="202337"/>
                    </a:cubicBezTo>
                    <a:cubicBezTo>
                      <a:pt x="1108575" y="218053"/>
                      <a:pt x="1103622" y="233769"/>
                      <a:pt x="1098383" y="249009"/>
                    </a:cubicBezTo>
                    <a:cubicBezTo>
                      <a:pt x="1097145" y="253010"/>
                      <a:pt x="1093430" y="255486"/>
                      <a:pt x="1089525" y="255486"/>
                    </a:cubicBezTo>
                    <a:close/>
                    <a:moveTo>
                      <a:pt x="1115909" y="162427"/>
                    </a:moveTo>
                    <a:cubicBezTo>
                      <a:pt x="1115243" y="162427"/>
                      <a:pt x="1114481" y="162331"/>
                      <a:pt x="1113814" y="162236"/>
                    </a:cubicBezTo>
                    <a:cubicBezTo>
                      <a:pt x="1108670" y="161093"/>
                      <a:pt x="1105432" y="155950"/>
                      <a:pt x="1106670" y="150806"/>
                    </a:cubicBezTo>
                    <a:cubicBezTo>
                      <a:pt x="1110194" y="135471"/>
                      <a:pt x="1113338" y="119660"/>
                      <a:pt x="1116005" y="103848"/>
                    </a:cubicBezTo>
                    <a:cubicBezTo>
                      <a:pt x="1116862" y="98705"/>
                      <a:pt x="1121815" y="95180"/>
                      <a:pt x="1127054" y="96133"/>
                    </a:cubicBezTo>
                    <a:cubicBezTo>
                      <a:pt x="1132197" y="96990"/>
                      <a:pt x="1135721" y="101943"/>
                      <a:pt x="1134769" y="107182"/>
                    </a:cubicBezTo>
                    <a:cubicBezTo>
                      <a:pt x="1132007" y="123279"/>
                      <a:pt x="1128768" y="139472"/>
                      <a:pt x="1125244" y="155093"/>
                    </a:cubicBezTo>
                    <a:cubicBezTo>
                      <a:pt x="1124196" y="159474"/>
                      <a:pt x="1120291" y="162427"/>
                      <a:pt x="1115909" y="162427"/>
                    </a:cubicBezTo>
                    <a:close/>
                    <a:moveTo>
                      <a:pt x="1132388" y="67177"/>
                    </a:moveTo>
                    <a:cubicBezTo>
                      <a:pt x="1132007" y="67177"/>
                      <a:pt x="1131626" y="67177"/>
                      <a:pt x="1131245" y="67081"/>
                    </a:cubicBezTo>
                    <a:cubicBezTo>
                      <a:pt x="1126006" y="66415"/>
                      <a:pt x="1122291" y="61747"/>
                      <a:pt x="1122958" y="56509"/>
                    </a:cubicBezTo>
                    <a:cubicBezTo>
                      <a:pt x="1124863" y="40697"/>
                      <a:pt x="1126387" y="24695"/>
                      <a:pt x="1127625" y="8789"/>
                    </a:cubicBezTo>
                    <a:cubicBezTo>
                      <a:pt x="1128006" y="3550"/>
                      <a:pt x="1132673" y="-355"/>
                      <a:pt x="1137817" y="26"/>
                    </a:cubicBezTo>
                    <a:cubicBezTo>
                      <a:pt x="1143056" y="406"/>
                      <a:pt x="1146961" y="4979"/>
                      <a:pt x="1146580" y="10217"/>
                    </a:cubicBezTo>
                    <a:cubicBezTo>
                      <a:pt x="1145437" y="26410"/>
                      <a:pt x="1143818" y="42697"/>
                      <a:pt x="1141913" y="58795"/>
                    </a:cubicBezTo>
                    <a:cubicBezTo>
                      <a:pt x="1141246" y="63653"/>
                      <a:pt x="1137150" y="67177"/>
                      <a:pt x="1132388" y="6717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1" name="Google Shape;931;p7"/>
              <p:cNvSpPr/>
              <p:nvPr/>
            </p:nvSpPr>
            <p:spPr>
              <a:xfrm>
                <a:off x="5061541" y="3770618"/>
                <a:ext cx="28268" cy="41000"/>
              </a:xfrm>
              <a:custGeom>
                <a:avLst/>
                <a:gdLst/>
                <a:ahLst/>
                <a:cxnLst/>
                <a:rect l="l" t="t" r="r" b="b"/>
                <a:pathLst>
                  <a:path w="28268" h="41000" extrusionOk="0">
                    <a:moveTo>
                      <a:pt x="18807" y="41000"/>
                    </a:moveTo>
                    <a:cubicBezTo>
                      <a:pt x="15092" y="41000"/>
                      <a:pt x="11663" y="38809"/>
                      <a:pt x="10044" y="35285"/>
                    </a:cubicBezTo>
                    <a:cubicBezTo>
                      <a:pt x="6901" y="27951"/>
                      <a:pt x="3757" y="20617"/>
                      <a:pt x="709" y="13092"/>
                    </a:cubicBezTo>
                    <a:cubicBezTo>
                      <a:pt x="-1291" y="8234"/>
                      <a:pt x="1090" y="2710"/>
                      <a:pt x="5948" y="709"/>
                    </a:cubicBezTo>
                    <a:cubicBezTo>
                      <a:pt x="10806" y="-1291"/>
                      <a:pt x="16426" y="1090"/>
                      <a:pt x="18331" y="5948"/>
                    </a:cubicBezTo>
                    <a:cubicBezTo>
                      <a:pt x="21283" y="13282"/>
                      <a:pt x="24331" y="20521"/>
                      <a:pt x="27475" y="27665"/>
                    </a:cubicBezTo>
                    <a:cubicBezTo>
                      <a:pt x="29570" y="32523"/>
                      <a:pt x="27379" y="38143"/>
                      <a:pt x="22522" y="40238"/>
                    </a:cubicBezTo>
                    <a:cubicBezTo>
                      <a:pt x="21283" y="40810"/>
                      <a:pt x="20045" y="41000"/>
                      <a:pt x="18807" y="4100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32" name="Google Shape;932;p7"/>
            <p:cNvSpPr/>
            <p:nvPr/>
          </p:nvSpPr>
          <p:spPr>
            <a:xfrm flipH="1">
              <a:off x="11186701" y="5472234"/>
              <a:ext cx="500412" cy="310952"/>
            </a:xfrm>
            <a:custGeom>
              <a:avLst/>
              <a:gdLst/>
              <a:ahLst/>
              <a:cxnLst/>
              <a:rect l="l" t="t" r="r" b="b"/>
              <a:pathLst>
                <a:path w="986694" h="612970" extrusionOk="0">
                  <a:moveTo>
                    <a:pt x="986695" y="0"/>
                  </a:moveTo>
                  <a:cubicBezTo>
                    <a:pt x="954119" y="307562"/>
                    <a:pt x="827627" y="542449"/>
                    <a:pt x="635032" y="599789"/>
                  </a:cubicBezTo>
                  <a:cubicBezTo>
                    <a:pt x="413766" y="665702"/>
                    <a:pt x="166878" y="479298"/>
                    <a:pt x="0" y="155257"/>
                  </a:cubicBezTo>
                  <a:cubicBezTo>
                    <a:pt x="156877" y="98965"/>
                    <a:pt x="337661" y="87916"/>
                    <a:pt x="493586" y="78200"/>
                  </a:cubicBezTo>
                  <a:cubicBezTo>
                    <a:pt x="657987" y="67913"/>
                    <a:pt x="832771" y="53435"/>
                    <a:pt x="9866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33" name="Google Shape;933;p7"/>
            <p:cNvGrpSpPr/>
            <p:nvPr/>
          </p:nvGrpSpPr>
          <p:grpSpPr>
            <a:xfrm flipH="1">
              <a:off x="11207187" y="5524197"/>
              <a:ext cx="456744" cy="249870"/>
              <a:chOff x="3639811" y="1037669"/>
              <a:chExt cx="3202308" cy="1751437"/>
            </a:xfrm>
          </p:grpSpPr>
          <p:sp>
            <p:nvSpPr>
              <p:cNvPr id="934" name="Google Shape;934;p7"/>
              <p:cNvSpPr/>
              <p:nvPr/>
            </p:nvSpPr>
            <p:spPr>
              <a:xfrm>
                <a:off x="6420957" y="1899324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4" y="19717"/>
                    </a:moveTo>
                    <a:cubicBezTo>
                      <a:pt x="39434" y="30606"/>
                      <a:pt x="30606" y="39434"/>
                      <a:pt x="19717" y="39434"/>
                    </a:cubicBezTo>
                    <a:cubicBezTo>
                      <a:pt x="8827" y="39434"/>
                      <a:pt x="0" y="30606"/>
                      <a:pt x="0" y="19717"/>
                    </a:cubicBezTo>
                    <a:cubicBezTo>
                      <a:pt x="0" y="8828"/>
                      <a:pt x="8827" y="0"/>
                      <a:pt x="19717" y="0"/>
                    </a:cubicBezTo>
                    <a:cubicBezTo>
                      <a:pt x="30606" y="0"/>
                      <a:pt x="39434" y="8827"/>
                      <a:pt x="39434" y="1971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5" name="Google Shape;935;p7"/>
              <p:cNvSpPr/>
              <p:nvPr/>
            </p:nvSpPr>
            <p:spPr>
              <a:xfrm>
                <a:off x="3639811" y="1213184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3" y="19717"/>
                    </a:moveTo>
                    <a:cubicBezTo>
                      <a:pt x="39433" y="30606"/>
                      <a:pt x="30606" y="39434"/>
                      <a:pt x="19717" y="39434"/>
                    </a:cubicBezTo>
                    <a:cubicBezTo>
                      <a:pt x="8828" y="39434"/>
                      <a:pt x="0" y="30606"/>
                      <a:pt x="0" y="19717"/>
                    </a:cubicBezTo>
                    <a:cubicBezTo>
                      <a:pt x="0" y="8828"/>
                      <a:pt x="8828" y="0"/>
                      <a:pt x="19717" y="0"/>
                    </a:cubicBezTo>
                    <a:cubicBezTo>
                      <a:pt x="30606" y="0"/>
                      <a:pt x="39433" y="8827"/>
                      <a:pt x="39433" y="1971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6" name="Google Shape;936;p7"/>
              <p:cNvSpPr/>
              <p:nvPr/>
            </p:nvSpPr>
            <p:spPr>
              <a:xfrm>
                <a:off x="3850566" y="1564556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4" y="19717"/>
                    </a:moveTo>
                    <a:cubicBezTo>
                      <a:pt x="39434" y="30606"/>
                      <a:pt x="30606" y="39434"/>
                      <a:pt x="19717" y="39434"/>
                    </a:cubicBezTo>
                    <a:cubicBezTo>
                      <a:pt x="8828" y="39434"/>
                      <a:pt x="0" y="30606"/>
                      <a:pt x="0" y="19717"/>
                    </a:cubicBezTo>
                    <a:cubicBezTo>
                      <a:pt x="0" y="8828"/>
                      <a:pt x="8828" y="0"/>
                      <a:pt x="19717" y="0"/>
                    </a:cubicBezTo>
                    <a:cubicBezTo>
                      <a:pt x="30606" y="0"/>
                      <a:pt x="39434" y="8827"/>
                      <a:pt x="39434" y="1971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7" name="Google Shape;937;p7"/>
              <p:cNvSpPr/>
              <p:nvPr/>
            </p:nvSpPr>
            <p:spPr>
              <a:xfrm>
                <a:off x="4091816" y="1885770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4" y="19717"/>
                    </a:moveTo>
                    <a:cubicBezTo>
                      <a:pt x="39434" y="30606"/>
                      <a:pt x="30606" y="39434"/>
                      <a:pt x="19717" y="39434"/>
                    </a:cubicBezTo>
                    <a:cubicBezTo>
                      <a:pt x="8828" y="39434"/>
                      <a:pt x="0" y="30606"/>
                      <a:pt x="0" y="19717"/>
                    </a:cubicBezTo>
                    <a:cubicBezTo>
                      <a:pt x="0" y="8828"/>
                      <a:pt x="8828" y="0"/>
                      <a:pt x="19717" y="0"/>
                    </a:cubicBezTo>
                    <a:cubicBezTo>
                      <a:pt x="30606" y="0"/>
                      <a:pt x="39434" y="8827"/>
                      <a:pt x="39434" y="1971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8" name="Google Shape;938;p7"/>
              <p:cNvSpPr/>
              <p:nvPr/>
            </p:nvSpPr>
            <p:spPr>
              <a:xfrm>
                <a:off x="4352716" y="2197156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4" y="19717"/>
                    </a:moveTo>
                    <a:cubicBezTo>
                      <a:pt x="39434" y="30606"/>
                      <a:pt x="30606" y="39434"/>
                      <a:pt x="19717" y="39434"/>
                    </a:cubicBezTo>
                    <a:cubicBezTo>
                      <a:pt x="8828" y="39434"/>
                      <a:pt x="0" y="30606"/>
                      <a:pt x="0" y="19717"/>
                    </a:cubicBezTo>
                    <a:cubicBezTo>
                      <a:pt x="0" y="8828"/>
                      <a:pt x="8828" y="0"/>
                      <a:pt x="19717" y="0"/>
                    </a:cubicBezTo>
                    <a:cubicBezTo>
                      <a:pt x="30606" y="0"/>
                      <a:pt x="39434" y="8827"/>
                      <a:pt x="39434" y="1971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9" name="Google Shape;939;p7"/>
              <p:cNvSpPr/>
              <p:nvPr/>
            </p:nvSpPr>
            <p:spPr>
              <a:xfrm>
                <a:off x="4704087" y="2489232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4" y="19717"/>
                    </a:moveTo>
                    <a:cubicBezTo>
                      <a:pt x="39434" y="30606"/>
                      <a:pt x="30606" y="39434"/>
                      <a:pt x="19717" y="39434"/>
                    </a:cubicBezTo>
                    <a:cubicBezTo>
                      <a:pt x="8828" y="39434"/>
                      <a:pt x="0" y="30606"/>
                      <a:pt x="0" y="19717"/>
                    </a:cubicBezTo>
                    <a:cubicBezTo>
                      <a:pt x="0" y="8828"/>
                      <a:pt x="8828" y="0"/>
                      <a:pt x="19717" y="0"/>
                    </a:cubicBezTo>
                    <a:cubicBezTo>
                      <a:pt x="30606" y="0"/>
                      <a:pt x="39434" y="8827"/>
                      <a:pt x="39434" y="1971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0" name="Google Shape;940;p7"/>
              <p:cNvSpPr/>
              <p:nvPr/>
            </p:nvSpPr>
            <p:spPr>
              <a:xfrm>
                <a:off x="5091711" y="2625441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4" y="19717"/>
                    </a:moveTo>
                    <a:cubicBezTo>
                      <a:pt x="39434" y="30606"/>
                      <a:pt x="30606" y="39434"/>
                      <a:pt x="19717" y="39434"/>
                    </a:cubicBezTo>
                    <a:cubicBezTo>
                      <a:pt x="8827" y="39434"/>
                      <a:pt x="0" y="30606"/>
                      <a:pt x="0" y="19717"/>
                    </a:cubicBezTo>
                    <a:cubicBezTo>
                      <a:pt x="0" y="8828"/>
                      <a:pt x="8827" y="0"/>
                      <a:pt x="19717" y="0"/>
                    </a:cubicBezTo>
                    <a:cubicBezTo>
                      <a:pt x="30606" y="0"/>
                      <a:pt x="39434" y="8827"/>
                      <a:pt x="39434" y="1971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1" name="Google Shape;941;p7"/>
              <p:cNvSpPr/>
              <p:nvPr/>
            </p:nvSpPr>
            <p:spPr>
              <a:xfrm>
                <a:off x="5449858" y="2648823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3" y="19717"/>
                    </a:moveTo>
                    <a:cubicBezTo>
                      <a:pt x="39433" y="30606"/>
                      <a:pt x="30606" y="39434"/>
                      <a:pt x="19717" y="39434"/>
                    </a:cubicBezTo>
                    <a:cubicBezTo>
                      <a:pt x="8827" y="39434"/>
                      <a:pt x="0" y="30606"/>
                      <a:pt x="0" y="19717"/>
                    </a:cubicBezTo>
                    <a:cubicBezTo>
                      <a:pt x="0" y="8828"/>
                      <a:pt x="8827" y="0"/>
                      <a:pt x="19717" y="0"/>
                    </a:cubicBezTo>
                    <a:cubicBezTo>
                      <a:pt x="30606" y="0"/>
                      <a:pt x="39433" y="8827"/>
                      <a:pt x="39433" y="1971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2" name="Google Shape;942;p7"/>
              <p:cNvSpPr/>
              <p:nvPr/>
            </p:nvSpPr>
            <p:spPr>
              <a:xfrm>
                <a:off x="5838497" y="2508207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3" y="19717"/>
                    </a:moveTo>
                    <a:cubicBezTo>
                      <a:pt x="39433" y="30606"/>
                      <a:pt x="30606" y="39434"/>
                      <a:pt x="19717" y="39434"/>
                    </a:cubicBezTo>
                    <a:cubicBezTo>
                      <a:pt x="8827" y="39434"/>
                      <a:pt x="0" y="30606"/>
                      <a:pt x="0" y="19717"/>
                    </a:cubicBezTo>
                    <a:cubicBezTo>
                      <a:pt x="0" y="8828"/>
                      <a:pt x="8827" y="0"/>
                      <a:pt x="19717" y="0"/>
                    </a:cubicBezTo>
                    <a:cubicBezTo>
                      <a:pt x="30606" y="0"/>
                      <a:pt x="39433" y="8827"/>
                      <a:pt x="39433" y="1971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3" name="Google Shape;943;p7"/>
              <p:cNvSpPr/>
              <p:nvPr/>
            </p:nvSpPr>
            <p:spPr>
              <a:xfrm>
                <a:off x="6189865" y="2223924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3" y="19717"/>
                    </a:moveTo>
                    <a:cubicBezTo>
                      <a:pt x="39433" y="30606"/>
                      <a:pt x="30606" y="39433"/>
                      <a:pt x="19717" y="39433"/>
                    </a:cubicBezTo>
                    <a:cubicBezTo>
                      <a:pt x="8827" y="39433"/>
                      <a:pt x="0" y="30606"/>
                      <a:pt x="0" y="19717"/>
                    </a:cubicBezTo>
                    <a:cubicBezTo>
                      <a:pt x="0" y="8827"/>
                      <a:pt x="8827" y="0"/>
                      <a:pt x="19717" y="0"/>
                    </a:cubicBezTo>
                    <a:cubicBezTo>
                      <a:pt x="30606" y="0"/>
                      <a:pt x="39433" y="8827"/>
                      <a:pt x="39433" y="1971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4" name="Google Shape;944;p7"/>
              <p:cNvSpPr/>
              <p:nvPr/>
            </p:nvSpPr>
            <p:spPr>
              <a:xfrm>
                <a:off x="6600184" y="1494416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3" y="19717"/>
                    </a:moveTo>
                    <a:cubicBezTo>
                      <a:pt x="39433" y="30606"/>
                      <a:pt x="30606" y="39433"/>
                      <a:pt x="19717" y="39433"/>
                    </a:cubicBezTo>
                    <a:cubicBezTo>
                      <a:pt x="8827" y="39433"/>
                      <a:pt x="0" y="30606"/>
                      <a:pt x="0" y="19717"/>
                    </a:cubicBezTo>
                    <a:cubicBezTo>
                      <a:pt x="0" y="8827"/>
                      <a:pt x="8827" y="0"/>
                      <a:pt x="19717" y="0"/>
                    </a:cubicBezTo>
                    <a:cubicBezTo>
                      <a:pt x="30606" y="0"/>
                      <a:pt x="39433" y="8827"/>
                      <a:pt x="39433" y="1971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5" name="Google Shape;945;p7"/>
              <p:cNvSpPr/>
              <p:nvPr/>
            </p:nvSpPr>
            <p:spPr>
              <a:xfrm>
                <a:off x="6701836" y="1037669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3" y="19717"/>
                    </a:moveTo>
                    <a:cubicBezTo>
                      <a:pt x="39433" y="30606"/>
                      <a:pt x="30606" y="39434"/>
                      <a:pt x="19717" y="39434"/>
                    </a:cubicBezTo>
                    <a:cubicBezTo>
                      <a:pt x="8827" y="39434"/>
                      <a:pt x="0" y="30606"/>
                      <a:pt x="0" y="19717"/>
                    </a:cubicBezTo>
                    <a:cubicBezTo>
                      <a:pt x="0" y="8828"/>
                      <a:pt x="8827" y="0"/>
                      <a:pt x="19717" y="0"/>
                    </a:cubicBezTo>
                    <a:cubicBezTo>
                      <a:pt x="30606" y="0"/>
                      <a:pt x="39433" y="8827"/>
                      <a:pt x="39433" y="1971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46" name="Google Shape;946;p7"/>
            <p:cNvGrpSpPr/>
            <p:nvPr/>
          </p:nvGrpSpPr>
          <p:grpSpPr>
            <a:xfrm flipH="1">
              <a:off x="11201679" y="5489102"/>
              <a:ext cx="448336" cy="284964"/>
              <a:chOff x="3737380" y="791674"/>
              <a:chExt cx="3143354" cy="1997427"/>
            </a:xfrm>
          </p:grpSpPr>
          <p:sp>
            <p:nvSpPr>
              <p:cNvPr id="947" name="Google Shape;947;p7"/>
              <p:cNvSpPr/>
              <p:nvPr/>
            </p:nvSpPr>
            <p:spPr>
              <a:xfrm>
                <a:off x="3737380" y="1393782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3" y="19717"/>
                    </a:moveTo>
                    <a:cubicBezTo>
                      <a:pt x="39433" y="30606"/>
                      <a:pt x="30606" y="39433"/>
                      <a:pt x="19717" y="39433"/>
                    </a:cubicBezTo>
                    <a:cubicBezTo>
                      <a:pt x="8827" y="39433"/>
                      <a:pt x="0" y="30606"/>
                      <a:pt x="0" y="19717"/>
                    </a:cubicBezTo>
                    <a:cubicBezTo>
                      <a:pt x="0" y="8827"/>
                      <a:pt x="8827" y="0"/>
                      <a:pt x="19717" y="0"/>
                    </a:cubicBezTo>
                    <a:cubicBezTo>
                      <a:pt x="30606" y="0"/>
                      <a:pt x="39433" y="8827"/>
                      <a:pt x="39433" y="1971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8" name="Google Shape;948;p7"/>
              <p:cNvSpPr/>
              <p:nvPr/>
            </p:nvSpPr>
            <p:spPr>
              <a:xfrm>
                <a:off x="3951184" y="1735325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4" y="19717"/>
                    </a:moveTo>
                    <a:cubicBezTo>
                      <a:pt x="39434" y="30606"/>
                      <a:pt x="30606" y="39434"/>
                      <a:pt x="19717" y="39434"/>
                    </a:cubicBezTo>
                    <a:cubicBezTo>
                      <a:pt x="8828" y="39434"/>
                      <a:pt x="0" y="30606"/>
                      <a:pt x="0" y="19717"/>
                    </a:cubicBezTo>
                    <a:cubicBezTo>
                      <a:pt x="0" y="8828"/>
                      <a:pt x="8828" y="0"/>
                      <a:pt x="19717" y="0"/>
                    </a:cubicBezTo>
                    <a:cubicBezTo>
                      <a:pt x="30606" y="0"/>
                      <a:pt x="39434" y="8827"/>
                      <a:pt x="39434" y="1971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9" name="Google Shape;949;p7"/>
              <p:cNvSpPr/>
              <p:nvPr/>
            </p:nvSpPr>
            <p:spPr>
              <a:xfrm>
                <a:off x="4212083" y="2036546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3" y="19717"/>
                    </a:moveTo>
                    <a:cubicBezTo>
                      <a:pt x="39433" y="30606"/>
                      <a:pt x="30606" y="39433"/>
                      <a:pt x="19717" y="39433"/>
                    </a:cubicBezTo>
                    <a:cubicBezTo>
                      <a:pt x="8828" y="39433"/>
                      <a:pt x="0" y="30606"/>
                      <a:pt x="0" y="19717"/>
                    </a:cubicBezTo>
                    <a:cubicBezTo>
                      <a:pt x="0" y="8827"/>
                      <a:pt x="8828" y="0"/>
                      <a:pt x="19717" y="0"/>
                    </a:cubicBezTo>
                    <a:cubicBezTo>
                      <a:pt x="30606" y="0"/>
                      <a:pt x="39433" y="8827"/>
                      <a:pt x="39433" y="1971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0" name="Google Shape;950;p7"/>
              <p:cNvSpPr/>
              <p:nvPr/>
            </p:nvSpPr>
            <p:spPr>
              <a:xfrm>
                <a:off x="4523470" y="2348949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4" y="19717"/>
                    </a:moveTo>
                    <a:cubicBezTo>
                      <a:pt x="39434" y="30606"/>
                      <a:pt x="30606" y="39433"/>
                      <a:pt x="19717" y="39433"/>
                    </a:cubicBezTo>
                    <a:cubicBezTo>
                      <a:pt x="8828" y="39433"/>
                      <a:pt x="0" y="30606"/>
                      <a:pt x="0" y="19717"/>
                    </a:cubicBezTo>
                    <a:cubicBezTo>
                      <a:pt x="0" y="8827"/>
                      <a:pt x="8828" y="0"/>
                      <a:pt x="19717" y="0"/>
                    </a:cubicBezTo>
                    <a:cubicBezTo>
                      <a:pt x="30606" y="0"/>
                      <a:pt x="39434" y="8827"/>
                      <a:pt x="39434" y="1971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1" name="Google Shape;951;p7"/>
              <p:cNvSpPr/>
              <p:nvPr/>
            </p:nvSpPr>
            <p:spPr>
              <a:xfrm>
                <a:off x="4886022" y="2578678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3" y="19717"/>
                    </a:moveTo>
                    <a:cubicBezTo>
                      <a:pt x="39433" y="30606"/>
                      <a:pt x="30606" y="39433"/>
                      <a:pt x="19717" y="39433"/>
                    </a:cubicBezTo>
                    <a:cubicBezTo>
                      <a:pt x="8827" y="39433"/>
                      <a:pt x="0" y="30606"/>
                      <a:pt x="0" y="19717"/>
                    </a:cubicBezTo>
                    <a:cubicBezTo>
                      <a:pt x="0" y="8827"/>
                      <a:pt x="8827" y="0"/>
                      <a:pt x="19717" y="0"/>
                    </a:cubicBezTo>
                    <a:cubicBezTo>
                      <a:pt x="30606" y="0"/>
                      <a:pt x="39433" y="8827"/>
                      <a:pt x="39433" y="1971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2" name="Google Shape;952;p7"/>
              <p:cNvSpPr/>
              <p:nvPr/>
            </p:nvSpPr>
            <p:spPr>
              <a:xfrm>
                <a:off x="5261788" y="2648818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3" y="19717"/>
                    </a:moveTo>
                    <a:cubicBezTo>
                      <a:pt x="39433" y="30606"/>
                      <a:pt x="30606" y="39434"/>
                      <a:pt x="19717" y="39434"/>
                    </a:cubicBezTo>
                    <a:cubicBezTo>
                      <a:pt x="8827" y="39434"/>
                      <a:pt x="0" y="30606"/>
                      <a:pt x="0" y="19717"/>
                    </a:cubicBezTo>
                    <a:cubicBezTo>
                      <a:pt x="0" y="8828"/>
                      <a:pt x="8827" y="0"/>
                      <a:pt x="19717" y="0"/>
                    </a:cubicBezTo>
                    <a:cubicBezTo>
                      <a:pt x="30606" y="0"/>
                      <a:pt x="39433" y="8827"/>
                      <a:pt x="39433" y="1971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3" name="Google Shape;953;p7"/>
              <p:cNvSpPr/>
              <p:nvPr/>
            </p:nvSpPr>
            <p:spPr>
              <a:xfrm>
                <a:off x="5671774" y="2578678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4" y="19717"/>
                    </a:moveTo>
                    <a:cubicBezTo>
                      <a:pt x="39434" y="30606"/>
                      <a:pt x="30606" y="39433"/>
                      <a:pt x="19717" y="39433"/>
                    </a:cubicBezTo>
                    <a:cubicBezTo>
                      <a:pt x="8827" y="39433"/>
                      <a:pt x="0" y="30606"/>
                      <a:pt x="0" y="19717"/>
                    </a:cubicBezTo>
                    <a:cubicBezTo>
                      <a:pt x="0" y="8827"/>
                      <a:pt x="8827" y="0"/>
                      <a:pt x="19717" y="0"/>
                    </a:cubicBezTo>
                    <a:cubicBezTo>
                      <a:pt x="30606" y="0"/>
                      <a:pt x="39434" y="8827"/>
                      <a:pt x="39434" y="1971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4" name="Google Shape;954;p7"/>
              <p:cNvSpPr/>
              <p:nvPr/>
            </p:nvSpPr>
            <p:spPr>
              <a:xfrm>
                <a:off x="6012978" y="2385204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3" y="19717"/>
                    </a:moveTo>
                    <a:cubicBezTo>
                      <a:pt x="39433" y="30606"/>
                      <a:pt x="30606" y="39434"/>
                      <a:pt x="19717" y="39434"/>
                    </a:cubicBezTo>
                    <a:cubicBezTo>
                      <a:pt x="8827" y="39434"/>
                      <a:pt x="0" y="30606"/>
                      <a:pt x="0" y="19717"/>
                    </a:cubicBezTo>
                    <a:cubicBezTo>
                      <a:pt x="0" y="8828"/>
                      <a:pt x="8827" y="0"/>
                      <a:pt x="19717" y="0"/>
                    </a:cubicBezTo>
                    <a:cubicBezTo>
                      <a:pt x="30606" y="0"/>
                      <a:pt x="39433" y="8827"/>
                      <a:pt x="39433" y="1971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5" name="Google Shape;955;p7"/>
              <p:cNvSpPr/>
              <p:nvPr/>
            </p:nvSpPr>
            <p:spPr>
              <a:xfrm>
                <a:off x="6740451" y="791674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3" y="19717"/>
                    </a:moveTo>
                    <a:cubicBezTo>
                      <a:pt x="39433" y="30606"/>
                      <a:pt x="30606" y="39434"/>
                      <a:pt x="19717" y="39434"/>
                    </a:cubicBezTo>
                    <a:cubicBezTo>
                      <a:pt x="8827" y="39434"/>
                      <a:pt x="0" y="30606"/>
                      <a:pt x="0" y="19717"/>
                    </a:cubicBezTo>
                    <a:cubicBezTo>
                      <a:pt x="0" y="8828"/>
                      <a:pt x="8827" y="0"/>
                      <a:pt x="19717" y="0"/>
                    </a:cubicBezTo>
                    <a:cubicBezTo>
                      <a:pt x="30606" y="0"/>
                      <a:pt x="39433" y="8827"/>
                      <a:pt x="39433" y="1971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6" name="Google Shape;956;p7"/>
              <p:cNvSpPr/>
              <p:nvPr/>
            </p:nvSpPr>
            <p:spPr>
              <a:xfrm>
                <a:off x="6330465" y="2083303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4" y="19717"/>
                    </a:moveTo>
                    <a:cubicBezTo>
                      <a:pt x="39434" y="30606"/>
                      <a:pt x="30606" y="39434"/>
                      <a:pt x="19717" y="39434"/>
                    </a:cubicBezTo>
                    <a:cubicBezTo>
                      <a:pt x="8827" y="39434"/>
                      <a:pt x="0" y="30606"/>
                      <a:pt x="0" y="19717"/>
                    </a:cubicBezTo>
                    <a:cubicBezTo>
                      <a:pt x="0" y="8828"/>
                      <a:pt x="8827" y="0"/>
                      <a:pt x="19717" y="0"/>
                    </a:cubicBezTo>
                    <a:cubicBezTo>
                      <a:pt x="30606" y="0"/>
                      <a:pt x="39434" y="8827"/>
                      <a:pt x="39434" y="1971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7" name="Google Shape;957;p7"/>
              <p:cNvSpPr/>
              <p:nvPr/>
            </p:nvSpPr>
            <p:spPr>
              <a:xfrm>
                <a:off x="6491081" y="1735325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3" y="19717"/>
                    </a:moveTo>
                    <a:cubicBezTo>
                      <a:pt x="39433" y="30606"/>
                      <a:pt x="30606" y="39434"/>
                      <a:pt x="19717" y="39434"/>
                    </a:cubicBezTo>
                    <a:cubicBezTo>
                      <a:pt x="8827" y="39434"/>
                      <a:pt x="0" y="30606"/>
                      <a:pt x="0" y="19717"/>
                    </a:cubicBezTo>
                    <a:cubicBezTo>
                      <a:pt x="0" y="8828"/>
                      <a:pt x="8827" y="0"/>
                      <a:pt x="19717" y="0"/>
                    </a:cubicBezTo>
                    <a:cubicBezTo>
                      <a:pt x="30606" y="0"/>
                      <a:pt x="39433" y="8827"/>
                      <a:pt x="39433" y="1971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8" name="Google Shape;958;p7"/>
              <p:cNvSpPr/>
              <p:nvPr/>
            </p:nvSpPr>
            <p:spPr>
              <a:xfrm>
                <a:off x="6670326" y="1266041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4" y="19717"/>
                    </a:moveTo>
                    <a:cubicBezTo>
                      <a:pt x="39434" y="30606"/>
                      <a:pt x="30606" y="39434"/>
                      <a:pt x="19717" y="39434"/>
                    </a:cubicBezTo>
                    <a:cubicBezTo>
                      <a:pt x="8827" y="39434"/>
                      <a:pt x="0" y="30606"/>
                      <a:pt x="0" y="19717"/>
                    </a:cubicBezTo>
                    <a:cubicBezTo>
                      <a:pt x="0" y="8828"/>
                      <a:pt x="8827" y="0"/>
                      <a:pt x="19717" y="0"/>
                    </a:cubicBezTo>
                    <a:cubicBezTo>
                      <a:pt x="30606" y="0"/>
                      <a:pt x="39434" y="8827"/>
                      <a:pt x="39434" y="1971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59" name="Google Shape;959;p7"/>
            <p:cNvGrpSpPr/>
            <p:nvPr/>
          </p:nvGrpSpPr>
          <p:grpSpPr>
            <a:xfrm flipH="1">
              <a:off x="11058920" y="5506171"/>
              <a:ext cx="707029" cy="447735"/>
              <a:chOff x="2924547" y="911317"/>
              <a:chExt cx="4957094" cy="3138355"/>
            </a:xfrm>
          </p:grpSpPr>
          <p:sp>
            <p:nvSpPr>
              <p:cNvPr id="960" name="Google Shape;960;p7"/>
              <p:cNvSpPr/>
              <p:nvPr/>
            </p:nvSpPr>
            <p:spPr>
              <a:xfrm>
                <a:off x="2924547" y="2147830"/>
                <a:ext cx="327639" cy="314871"/>
              </a:xfrm>
              <a:custGeom>
                <a:avLst/>
                <a:gdLst/>
                <a:ahLst/>
                <a:cxnLst/>
                <a:rect l="l" t="t" r="r" b="b"/>
                <a:pathLst>
                  <a:path w="92098" h="88509" extrusionOk="0">
                    <a:moveTo>
                      <a:pt x="81434" y="41582"/>
                    </a:moveTo>
                    <a:cubicBezTo>
                      <a:pt x="86006" y="43487"/>
                      <a:pt x="89626" y="47106"/>
                      <a:pt x="91245" y="51964"/>
                    </a:cubicBezTo>
                    <a:cubicBezTo>
                      <a:pt x="94388" y="61299"/>
                      <a:pt x="88578" y="71681"/>
                      <a:pt x="78196" y="75205"/>
                    </a:cubicBezTo>
                    <a:cubicBezTo>
                      <a:pt x="69338" y="78158"/>
                      <a:pt x="60003" y="75014"/>
                      <a:pt x="55622" y="68157"/>
                    </a:cubicBezTo>
                    <a:cubicBezTo>
                      <a:pt x="56193" y="76253"/>
                      <a:pt x="50669" y="84444"/>
                      <a:pt x="41715" y="87397"/>
                    </a:cubicBezTo>
                    <a:cubicBezTo>
                      <a:pt x="31428" y="90826"/>
                      <a:pt x="20474" y="86063"/>
                      <a:pt x="17426" y="76729"/>
                    </a:cubicBezTo>
                    <a:cubicBezTo>
                      <a:pt x="15902" y="72062"/>
                      <a:pt x="16569" y="67299"/>
                      <a:pt x="18760" y="63108"/>
                    </a:cubicBezTo>
                    <a:cubicBezTo>
                      <a:pt x="10664" y="63299"/>
                      <a:pt x="3329" y="58632"/>
                      <a:pt x="853" y="51297"/>
                    </a:cubicBezTo>
                    <a:cubicBezTo>
                      <a:pt x="-2290" y="41963"/>
                      <a:pt x="3520" y="31580"/>
                      <a:pt x="13902" y="28152"/>
                    </a:cubicBezTo>
                    <a:cubicBezTo>
                      <a:pt x="15902" y="27485"/>
                      <a:pt x="17903" y="27104"/>
                      <a:pt x="19808" y="27104"/>
                    </a:cubicBezTo>
                    <a:cubicBezTo>
                      <a:pt x="19331" y="26246"/>
                      <a:pt x="18950" y="25294"/>
                      <a:pt x="18569" y="24342"/>
                    </a:cubicBezTo>
                    <a:cubicBezTo>
                      <a:pt x="15426" y="15007"/>
                      <a:pt x="21236" y="4530"/>
                      <a:pt x="31619" y="1101"/>
                    </a:cubicBezTo>
                    <a:cubicBezTo>
                      <a:pt x="41906" y="-2329"/>
                      <a:pt x="52859" y="2529"/>
                      <a:pt x="56003" y="11864"/>
                    </a:cubicBezTo>
                    <a:cubicBezTo>
                      <a:pt x="56384" y="13007"/>
                      <a:pt x="56669" y="14055"/>
                      <a:pt x="56765" y="15197"/>
                    </a:cubicBezTo>
                    <a:cubicBezTo>
                      <a:pt x="58574" y="13674"/>
                      <a:pt x="60860" y="12435"/>
                      <a:pt x="63242" y="11673"/>
                    </a:cubicBezTo>
                    <a:cubicBezTo>
                      <a:pt x="73624" y="8244"/>
                      <a:pt x="84482" y="13007"/>
                      <a:pt x="87626" y="22341"/>
                    </a:cubicBezTo>
                    <a:cubicBezTo>
                      <a:pt x="90007" y="29104"/>
                      <a:pt x="87245" y="36819"/>
                      <a:pt x="81434" y="415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1" name="Google Shape;961;p7"/>
              <p:cNvSpPr/>
              <p:nvPr/>
            </p:nvSpPr>
            <p:spPr>
              <a:xfrm>
                <a:off x="3462792" y="2892504"/>
                <a:ext cx="318254" cy="325465"/>
              </a:xfrm>
              <a:custGeom>
                <a:avLst/>
                <a:gdLst/>
                <a:ahLst/>
                <a:cxnLst/>
                <a:rect l="l" t="t" r="r" b="b"/>
                <a:pathLst>
                  <a:path w="89460" h="91487" extrusionOk="0">
                    <a:moveTo>
                      <a:pt x="63953" y="73704"/>
                    </a:moveTo>
                    <a:cubicBezTo>
                      <a:pt x="64144" y="78657"/>
                      <a:pt x="62429" y="83515"/>
                      <a:pt x="58714" y="86944"/>
                    </a:cubicBezTo>
                    <a:cubicBezTo>
                      <a:pt x="51571" y="93707"/>
                      <a:pt x="39664" y="92849"/>
                      <a:pt x="32140" y="84848"/>
                    </a:cubicBezTo>
                    <a:cubicBezTo>
                      <a:pt x="25663" y="78086"/>
                      <a:pt x="24615" y="68275"/>
                      <a:pt x="28996" y="61417"/>
                    </a:cubicBezTo>
                    <a:cubicBezTo>
                      <a:pt x="21853" y="65417"/>
                      <a:pt x="12137" y="63798"/>
                      <a:pt x="5755" y="56940"/>
                    </a:cubicBezTo>
                    <a:cubicBezTo>
                      <a:pt x="-1674" y="49034"/>
                      <a:pt x="-1960" y="37128"/>
                      <a:pt x="5184" y="30365"/>
                    </a:cubicBezTo>
                    <a:cubicBezTo>
                      <a:pt x="8803" y="26936"/>
                      <a:pt x="13375" y="25603"/>
                      <a:pt x="18138" y="25793"/>
                    </a:cubicBezTo>
                    <a:cubicBezTo>
                      <a:pt x="14614" y="18554"/>
                      <a:pt x="15661" y="9982"/>
                      <a:pt x="21376" y="4553"/>
                    </a:cubicBezTo>
                    <a:cubicBezTo>
                      <a:pt x="28520" y="-2210"/>
                      <a:pt x="40426" y="-1353"/>
                      <a:pt x="47856" y="6553"/>
                    </a:cubicBezTo>
                    <a:cubicBezTo>
                      <a:pt x="49285" y="8077"/>
                      <a:pt x="50428" y="9696"/>
                      <a:pt x="51380" y="11506"/>
                    </a:cubicBezTo>
                    <a:cubicBezTo>
                      <a:pt x="51952" y="10744"/>
                      <a:pt x="52618" y="9982"/>
                      <a:pt x="53380" y="9220"/>
                    </a:cubicBezTo>
                    <a:cubicBezTo>
                      <a:pt x="60524" y="2457"/>
                      <a:pt x="72430" y="3314"/>
                      <a:pt x="79955" y="11220"/>
                    </a:cubicBezTo>
                    <a:cubicBezTo>
                      <a:pt x="87385" y="19126"/>
                      <a:pt x="87670" y="31032"/>
                      <a:pt x="80431" y="37795"/>
                    </a:cubicBezTo>
                    <a:cubicBezTo>
                      <a:pt x="79574" y="38557"/>
                      <a:pt x="78717" y="39319"/>
                      <a:pt x="77764" y="39890"/>
                    </a:cubicBezTo>
                    <a:cubicBezTo>
                      <a:pt x="79955" y="40938"/>
                      <a:pt x="81955" y="42462"/>
                      <a:pt x="83670" y="44272"/>
                    </a:cubicBezTo>
                    <a:cubicBezTo>
                      <a:pt x="91195" y="52178"/>
                      <a:pt x="91385" y="64084"/>
                      <a:pt x="84241" y="70847"/>
                    </a:cubicBezTo>
                    <a:cubicBezTo>
                      <a:pt x="78907" y="76181"/>
                      <a:pt x="70811" y="76943"/>
                      <a:pt x="63953" y="7370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2" name="Google Shape;962;p7"/>
              <p:cNvSpPr/>
              <p:nvPr/>
            </p:nvSpPr>
            <p:spPr>
              <a:xfrm>
                <a:off x="4305336" y="3530993"/>
                <a:ext cx="326468" cy="320581"/>
              </a:xfrm>
              <a:custGeom>
                <a:avLst/>
                <a:gdLst/>
                <a:ahLst/>
                <a:cxnLst/>
                <a:rect l="l" t="t" r="r" b="b"/>
                <a:pathLst>
                  <a:path w="91769" h="90114" extrusionOk="0">
                    <a:moveTo>
                      <a:pt x="71706" y="66525"/>
                    </a:moveTo>
                    <a:cubicBezTo>
                      <a:pt x="73516" y="71096"/>
                      <a:pt x="73516" y="76240"/>
                      <a:pt x="71230" y="80812"/>
                    </a:cubicBezTo>
                    <a:cubicBezTo>
                      <a:pt x="66753" y="89575"/>
                      <a:pt x="55323" y="92718"/>
                      <a:pt x="45512" y="87765"/>
                    </a:cubicBezTo>
                    <a:cubicBezTo>
                      <a:pt x="37130" y="83479"/>
                      <a:pt x="32844" y="74716"/>
                      <a:pt x="34654" y="66715"/>
                    </a:cubicBezTo>
                    <a:cubicBezTo>
                      <a:pt x="29320" y="72811"/>
                      <a:pt x="19604" y="74621"/>
                      <a:pt x="11222" y="70334"/>
                    </a:cubicBezTo>
                    <a:cubicBezTo>
                      <a:pt x="1507" y="65382"/>
                      <a:pt x="-2684" y="54237"/>
                      <a:pt x="1792" y="45474"/>
                    </a:cubicBezTo>
                    <a:cubicBezTo>
                      <a:pt x="3983" y="41093"/>
                      <a:pt x="7888" y="38235"/>
                      <a:pt x="12460" y="36807"/>
                    </a:cubicBezTo>
                    <a:cubicBezTo>
                      <a:pt x="6650" y="31187"/>
                      <a:pt x="4840" y="22709"/>
                      <a:pt x="8365" y="15756"/>
                    </a:cubicBezTo>
                    <a:cubicBezTo>
                      <a:pt x="12841" y="6993"/>
                      <a:pt x="24271" y="3850"/>
                      <a:pt x="33987" y="8708"/>
                    </a:cubicBezTo>
                    <a:cubicBezTo>
                      <a:pt x="35892" y="9660"/>
                      <a:pt x="37511" y="10803"/>
                      <a:pt x="38940" y="12137"/>
                    </a:cubicBezTo>
                    <a:cubicBezTo>
                      <a:pt x="39226" y="11184"/>
                      <a:pt x="39607" y="10232"/>
                      <a:pt x="40083" y="9375"/>
                    </a:cubicBezTo>
                    <a:cubicBezTo>
                      <a:pt x="44560" y="611"/>
                      <a:pt x="56085" y="-2627"/>
                      <a:pt x="65800" y="2326"/>
                    </a:cubicBezTo>
                    <a:cubicBezTo>
                      <a:pt x="75516" y="7279"/>
                      <a:pt x="79707" y="18423"/>
                      <a:pt x="75230" y="27186"/>
                    </a:cubicBezTo>
                    <a:cubicBezTo>
                      <a:pt x="74659" y="28234"/>
                      <a:pt x="74087" y="29186"/>
                      <a:pt x="73420" y="30044"/>
                    </a:cubicBezTo>
                    <a:cubicBezTo>
                      <a:pt x="75802" y="30329"/>
                      <a:pt x="78183" y="30996"/>
                      <a:pt x="80469" y="32139"/>
                    </a:cubicBezTo>
                    <a:cubicBezTo>
                      <a:pt x="90184" y="37092"/>
                      <a:pt x="94471" y="48236"/>
                      <a:pt x="89994" y="57000"/>
                    </a:cubicBezTo>
                    <a:cubicBezTo>
                      <a:pt x="86565" y="63953"/>
                      <a:pt x="79231" y="67382"/>
                      <a:pt x="71706" y="665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3" name="Google Shape;963;p7"/>
              <p:cNvSpPr/>
              <p:nvPr/>
            </p:nvSpPr>
            <p:spPr>
              <a:xfrm>
                <a:off x="5239669" y="3742759"/>
                <a:ext cx="325166" cy="306913"/>
              </a:xfrm>
              <a:custGeom>
                <a:avLst/>
                <a:gdLst/>
                <a:ahLst/>
                <a:cxnLst/>
                <a:rect l="l" t="t" r="r" b="b"/>
                <a:pathLst>
                  <a:path w="91403" h="86272" extrusionOk="0">
                    <a:moveTo>
                      <a:pt x="78326" y="56238"/>
                    </a:moveTo>
                    <a:cubicBezTo>
                      <a:pt x="81850" y="59667"/>
                      <a:pt x="83946" y="64430"/>
                      <a:pt x="83660" y="69478"/>
                    </a:cubicBezTo>
                    <a:cubicBezTo>
                      <a:pt x="83089" y="79289"/>
                      <a:pt x="73849" y="86814"/>
                      <a:pt x="62991" y="86242"/>
                    </a:cubicBezTo>
                    <a:cubicBezTo>
                      <a:pt x="53656" y="85766"/>
                      <a:pt x="46131" y="79384"/>
                      <a:pt x="44607" y="71383"/>
                    </a:cubicBezTo>
                    <a:cubicBezTo>
                      <a:pt x="42131" y="79193"/>
                      <a:pt x="33940" y="84623"/>
                      <a:pt x="24605" y="84147"/>
                    </a:cubicBezTo>
                    <a:cubicBezTo>
                      <a:pt x="13747" y="83575"/>
                      <a:pt x="5365" y="75098"/>
                      <a:pt x="5936" y="65192"/>
                    </a:cubicBezTo>
                    <a:cubicBezTo>
                      <a:pt x="6222" y="60239"/>
                      <a:pt x="8603" y="56048"/>
                      <a:pt x="12223" y="53000"/>
                    </a:cubicBezTo>
                    <a:cubicBezTo>
                      <a:pt x="4698" y="50142"/>
                      <a:pt x="-446" y="43189"/>
                      <a:pt x="31" y="35378"/>
                    </a:cubicBezTo>
                    <a:cubicBezTo>
                      <a:pt x="602" y="25568"/>
                      <a:pt x="9841" y="18043"/>
                      <a:pt x="20700" y="18615"/>
                    </a:cubicBezTo>
                    <a:cubicBezTo>
                      <a:pt x="22795" y="18710"/>
                      <a:pt x="24796" y="19186"/>
                      <a:pt x="26605" y="19757"/>
                    </a:cubicBezTo>
                    <a:cubicBezTo>
                      <a:pt x="26510" y="18805"/>
                      <a:pt x="26415" y="17757"/>
                      <a:pt x="26510" y="16805"/>
                    </a:cubicBezTo>
                    <a:cubicBezTo>
                      <a:pt x="27081" y="6994"/>
                      <a:pt x="36321" y="-626"/>
                      <a:pt x="47179" y="41"/>
                    </a:cubicBezTo>
                    <a:cubicBezTo>
                      <a:pt x="58038" y="612"/>
                      <a:pt x="66420" y="9185"/>
                      <a:pt x="65848" y="18995"/>
                    </a:cubicBezTo>
                    <a:cubicBezTo>
                      <a:pt x="65753" y="20139"/>
                      <a:pt x="65563" y="21282"/>
                      <a:pt x="65372" y="22424"/>
                    </a:cubicBezTo>
                    <a:cubicBezTo>
                      <a:pt x="67658" y="21662"/>
                      <a:pt x="70135" y="21377"/>
                      <a:pt x="72706" y="21567"/>
                    </a:cubicBezTo>
                    <a:cubicBezTo>
                      <a:pt x="83660" y="22139"/>
                      <a:pt x="91947" y="30616"/>
                      <a:pt x="91375" y="40522"/>
                    </a:cubicBezTo>
                    <a:cubicBezTo>
                      <a:pt x="90899" y="47761"/>
                      <a:pt x="85565" y="53857"/>
                      <a:pt x="78326" y="5623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4" name="Google Shape;964;p7"/>
              <p:cNvSpPr/>
              <p:nvPr/>
            </p:nvSpPr>
            <p:spPr>
              <a:xfrm>
                <a:off x="6189540" y="3590240"/>
                <a:ext cx="327639" cy="314871"/>
              </a:xfrm>
              <a:custGeom>
                <a:avLst/>
                <a:gdLst/>
                <a:ahLst/>
                <a:cxnLst/>
                <a:rect l="l" t="t" r="r" b="b"/>
                <a:pathLst>
                  <a:path w="92098" h="88509" extrusionOk="0">
                    <a:moveTo>
                      <a:pt x="81435" y="41582"/>
                    </a:moveTo>
                    <a:cubicBezTo>
                      <a:pt x="86007" y="43487"/>
                      <a:pt x="89626" y="47106"/>
                      <a:pt x="91245" y="51964"/>
                    </a:cubicBezTo>
                    <a:cubicBezTo>
                      <a:pt x="94389" y="61298"/>
                      <a:pt x="88578" y="71681"/>
                      <a:pt x="78196" y="75205"/>
                    </a:cubicBezTo>
                    <a:cubicBezTo>
                      <a:pt x="69338" y="78158"/>
                      <a:pt x="60003" y="75014"/>
                      <a:pt x="55622" y="68156"/>
                    </a:cubicBezTo>
                    <a:cubicBezTo>
                      <a:pt x="56193" y="76253"/>
                      <a:pt x="50669" y="84444"/>
                      <a:pt x="41715" y="87397"/>
                    </a:cubicBezTo>
                    <a:cubicBezTo>
                      <a:pt x="31428" y="90826"/>
                      <a:pt x="20474" y="86063"/>
                      <a:pt x="17427" y="76729"/>
                    </a:cubicBezTo>
                    <a:cubicBezTo>
                      <a:pt x="15903" y="72062"/>
                      <a:pt x="16569" y="67299"/>
                      <a:pt x="18760" y="63108"/>
                    </a:cubicBezTo>
                    <a:cubicBezTo>
                      <a:pt x="10664" y="63299"/>
                      <a:pt x="3330" y="58631"/>
                      <a:pt x="853" y="51297"/>
                    </a:cubicBezTo>
                    <a:cubicBezTo>
                      <a:pt x="-2290" y="41963"/>
                      <a:pt x="3520" y="31580"/>
                      <a:pt x="13902" y="28152"/>
                    </a:cubicBezTo>
                    <a:cubicBezTo>
                      <a:pt x="15903" y="27485"/>
                      <a:pt x="17903" y="27104"/>
                      <a:pt x="19808" y="27104"/>
                    </a:cubicBezTo>
                    <a:cubicBezTo>
                      <a:pt x="19332" y="26247"/>
                      <a:pt x="18951" y="25294"/>
                      <a:pt x="18569" y="24341"/>
                    </a:cubicBezTo>
                    <a:cubicBezTo>
                      <a:pt x="15426" y="15007"/>
                      <a:pt x="21236" y="4530"/>
                      <a:pt x="31619" y="1101"/>
                    </a:cubicBezTo>
                    <a:cubicBezTo>
                      <a:pt x="41906" y="-2329"/>
                      <a:pt x="52860" y="2529"/>
                      <a:pt x="56003" y="11864"/>
                    </a:cubicBezTo>
                    <a:cubicBezTo>
                      <a:pt x="56384" y="13007"/>
                      <a:pt x="56669" y="14055"/>
                      <a:pt x="56765" y="15197"/>
                    </a:cubicBezTo>
                    <a:cubicBezTo>
                      <a:pt x="58574" y="13673"/>
                      <a:pt x="60861" y="12435"/>
                      <a:pt x="63242" y="11673"/>
                    </a:cubicBezTo>
                    <a:cubicBezTo>
                      <a:pt x="73624" y="8244"/>
                      <a:pt x="84482" y="13007"/>
                      <a:pt x="87626" y="22341"/>
                    </a:cubicBezTo>
                    <a:cubicBezTo>
                      <a:pt x="90007" y="29104"/>
                      <a:pt x="87340" y="36724"/>
                      <a:pt x="81435" y="415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5" name="Google Shape;965;p7"/>
              <p:cNvSpPr/>
              <p:nvPr/>
            </p:nvSpPr>
            <p:spPr>
              <a:xfrm>
                <a:off x="6988152" y="2864695"/>
                <a:ext cx="327678" cy="314921"/>
              </a:xfrm>
              <a:custGeom>
                <a:avLst/>
                <a:gdLst/>
                <a:ahLst/>
                <a:cxnLst/>
                <a:rect l="l" t="t" r="r" b="b"/>
                <a:pathLst>
                  <a:path w="92109" h="88523" extrusionOk="0">
                    <a:moveTo>
                      <a:pt x="75249" y="26372"/>
                    </a:moveTo>
                    <a:cubicBezTo>
                      <a:pt x="80202" y="26467"/>
                      <a:pt x="84965" y="28467"/>
                      <a:pt x="88203" y="32373"/>
                    </a:cubicBezTo>
                    <a:cubicBezTo>
                      <a:pt x="94585" y="39897"/>
                      <a:pt x="92966" y="51708"/>
                      <a:pt x="84679" y="58757"/>
                    </a:cubicBezTo>
                    <a:cubicBezTo>
                      <a:pt x="77535" y="64758"/>
                      <a:pt x="67724" y="65329"/>
                      <a:pt x="61057" y="60567"/>
                    </a:cubicBezTo>
                    <a:cubicBezTo>
                      <a:pt x="64581" y="67901"/>
                      <a:pt x="62486" y="77521"/>
                      <a:pt x="55246" y="83522"/>
                    </a:cubicBezTo>
                    <a:cubicBezTo>
                      <a:pt x="46960" y="90570"/>
                      <a:pt x="35054" y="90094"/>
                      <a:pt x="28672" y="82569"/>
                    </a:cubicBezTo>
                    <a:cubicBezTo>
                      <a:pt x="25529" y="78759"/>
                      <a:pt x="24386" y="74092"/>
                      <a:pt x="24862" y="69425"/>
                    </a:cubicBezTo>
                    <a:cubicBezTo>
                      <a:pt x="17432" y="72568"/>
                      <a:pt x="8860" y="70949"/>
                      <a:pt x="3907" y="65043"/>
                    </a:cubicBezTo>
                    <a:cubicBezTo>
                      <a:pt x="-2475" y="57518"/>
                      <a:pt x="-856" y="45708"/>
                      <a:pt x="7431" y="38659"/>
                    </a:cubicBezTo>
                    <a:cubicBezTo>
                      <a:pt x="9050" y="37326"/>
                      <a:pt x="10765" y="36278"/>
                      <a:pt x="12575" y="35420"/>
                    </a:cubicBezTo>
                    <a:cubicBezTo>
                      <a:pt x="11813" y="34754"/>
                      <a:pt x="11050" y="34087"/>
                      <a:pt x="10479" y="33325"/>
                    </a:cubicBezTo>
                    <a:cubicBezTo>
                      <a:pt x="4097" y="25800"/>
                      <a:pt x="5621" y="13989"/>
                      <a:pt x="14003" y="6941"/>
                    </a:cubicBezTo>
                    <a:cubicBezTo>
                      <a:pt x="22290" y="-108"/>
                      <a:pt x="34196" y="368"/>
                      <a:pt x="40578" y="7893"/>
                    </a:cubicBezTo>
                    <a:cubicBezTo>
                      <a:pt x="41340" y="8751"/>
                      <a:pt x="42007" y="9703"/>
                      <a:pt x="42578" y="10751"/>
                    </a:cubicBezTo>
                    <a:cubicBezTo>
                      <a:pt x="43721" y="8655"/>
                      <a:pt x="45341" y="6750"/>
                      <a:pt x="47246" y="5036"/>
                    </a:cubicBezTo>
                    <a:cubicBezTo>
                      <a:pt x="55628" y="-2013"/>
                      <a:pt x="67534" y="-1632"/>
                      <a:pt x="73820" y="5988"/>
                    </a:cubicBezTo>
                    <a:cubicBezTo>
                      <a:pt x="78583" y="11703"/>
                      <a:pt x="78869" y="19800"/>
                      <a:pt x="75249" y="2637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6" name="Google Shape;966;p7"/>
              <p:cNvSpPr/>
              <p:nvPr/>
            </p:nvSpPr>
            <p:spPr>
              <a:xfrm>
                <a:off x="7406855" y="1959822"/>
                <a:ext cx="319072" cy="326500"/>
              </a:xfrm>
              <a:custGeom>
                <a:avLst/>
                <a:gdLst/>
                <a:ahLst/>
                <a:cxnLst/>
                <a:rect l="l" t="t" r="r" b="b"/>
                <a:pathLst>
                  <a:path w="89690" h="91778" extrusionOk="0">
                    <a:moveTo>
                      <a:pt x="67276" y="21283"/>
                    </a:moveTo>
                    <a:cubicBezTo>
                      <a:pt x="72039" y="19759"/>
                      <a:pt x="77087" y="20139"/>
                      <a:pt x="81469" y="22806"/>
                    </a:cubicBezTo>
                    <a:cubicBezTo>
                      <a:pt x="89946" y="27855"/>
                      <a:pt x="92232" y="39570"/>
                      <a:pt x="86612" y="48905"/>
                    </a:cubicBezTo>
                    <a:cubicBezTo>
                      <a:pt x="81754" y="56906"/>
                      <a:pt x="72610" y="60526"/>
                      <a:pt x="64895" y="58144"/>
                    </a:cubicBezTo>
                    <a:cubicBezTo>
                      <a:pt x="70610" y="63954"/>
                      <a:pt x="71658" y="73765"/>
                      <a:pt x="66800" y="81766"/>
                    </a:cubicBezTo>
                    <a:cubicBezTo>
                      <a:pt x="61180" y="91101"/>
                      <a:pt x="49750" y="94530"/>
                      <a:pt x="41368" y="89386"/>
                    </a:cubicBezTo>
                    <a:cubicBezTo>
                      <a:pt x="37177" y="86814"/>
                      <a:pt x="34606" y="82719"/>
                      <a:pt x="33558" y="78147"/>
                    </a:cubicBezTo>
                    <a:cubicBezTo>
                      <a:pt x="27462" y="83481"/>
                      <a:pt x="18985" y="84719"/>
                      <a:pt x="12222" y="80718"/>
                    </a:cubicBezTo>
                    <a:cubicBezTo>
                      <a:pt x="3745" y="75670"/>
                      <a:pt x="1459" y="63954"/>
                      <a:pt x="7078" y="54620"/>
                    </a:cubicBezTo>
                    <a:cubicBezTo>
                      <a:pt x="8126" y="52810"/>
                      <a:pt x="9460" y="51286"/>
                      <a:pt x="10888" y="49953"/>
                    </a:cubicBezTo>
                    <a:cubicBezTo>
                      <a:pt x="10031" y="49572"/>
                      <a:pt x="9079" y="49191"/>
                      <a:pt x="8221" y="48619"/>
                    </a:cubicBezTo>
                    <a:cubicBezTo>
                      <a:pt x="-256" y="43571"/>
                      <a:pt x="-2542" y="31855"/>
                      <a:pt x="3078" y="22426"/>
                    </a:cubicBezTo>
                    <a:cubicBezTo>
                      <a:pt x="8698" y="13091"/>
                      <a:pt x="20128" y="9757"/>
                      <a:pt x="28605" y="14805"/>
                    </a:cubicBezTo>
                    <a:cubicBezTo>
                      <a:pt x="29557" y="15377"/>
                      <a:pt x="30510" y="16139"/>
                      <a:pt x="31367" y="16901"/>
                    </a:cubicBezTo>
                    <a:cubicBezTo>
                      <a:pt x="31748" y="14520"/>
                      <a:pt x="32701" y="12234"/>
                      <a:pt x="34034" y="10043"/>
                    </a:cubicBezTo>
                    <a:cubicBezTo>
                      <a:pt x="39654" y="709"/>
                      <a:pt x="51084" y="-2721"/>
                      <a:pt x="59561" y="2328"/>
                    </a:cubicBezTo>
                    <a:cubicBezTo>
                      <a:pt x="65657" y="6233"/>
                      <a:pt x="68610" y="13853"/>
                      <a:pt x="67276" y="2128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7" name="Google Shape;967;p7"/>
              <p:cNvSpPr/>
              <p:nvPr/>
            </p:nvSpPr>
            <p:spPr>
              <a:xfrm>
                <a:off x="7563013" y="911317"/>
                <a:ext cx="318627" cy="321498"/>
              </a:xfrm>
              <a:custGeom>
                <a:avLst/>
                <a:gdLst/>
                <a:ahLst/>
                <a:cxnLst/>
                <a:rect l="l" t="t" r="r" b="b"/>
                <a:pathLst>
                  <a:path w="89565" h="90372" extrusionOk="0">
                    <a:moveTo>
                      <a:pt x="63284" y="17326"/>
                    </a:moveTo>
                    <a:cubicBezTo>
                      <a:pt x="67476" y="14754"/>
                      <a:pt x="72619" y="13897"/>
                      <a:pt x="77477" y="15421"/>
                    </a:cubicBezTo>
                    <a:cubicBezTo>
                      <a:pt x="86907" y="18374"/>
                      <a:pt x="91859" y="29232"/>
                      <a:pt x="88526" y="39614"/>
                    </a:cubicBezTo>
                    <a:cubicBezTo>
                      <a:pt x="85668" y="48568"/>
                      <a:pt x="77667" y="54187"/>
                      <a:pt x="69571" y="53711"/>
                    </a:cubicBezTo>
                    <a:cubicBezTo>
                      <a:pt x="76524" y="57997"/>
                      <a:pt x="79763" y="67332"/>
                      <a:pt x="77001" y="76190"/>
                    </a:cubicBezTo>
                    <a:cubicBezTo>
                      <a:pt x="73762" y="86572"/>
                      <a:pt x="63475" y="92573"/>
                      <a:pt x="54045" y="89620"/>
                    </a:cubicBezTo>
                    <a:cubicBezTo>
                      <a:pt x="49378" y="88096"/>
                      <a:pt x="45854" y="84763"/>
                      <a:pt x="43758" y="80476"/>
                    </a:cubicBezTo>
                    <a:cubicBezTo>
                      <a:pt x="39091" y="87144"/>
                      <a:pt x="31090" y="90287"/>
                      <a:pt x="23661" y="88001"/>
                    </a:cubicBezTo>
                    <a:cubicBezTo>
                      <a:pt x="14231" y="85049"/>
                      <a:pt x="9278" y="74190"/>
                      <a:pt x="12516" y="63808"/>
                    </a:cubicBezTo>
                    <a:cubicBezTo>
                      <a:pt x="13183" y="61808"/>
                      <a:pt x="14040" y="59998"/>
                      <a:pt x="15088" y="58378"/>
                    </a:cubicBezTo>
                    <a:cubicBezTo>
                      <a:pt x="14136" y="58283"/>
                      <a:pt x="13088" y="58093"/>
                      <a:pt x="12135" y="57712"/>
                    </a:cubicBezTo>
                    <a:cubicBezTo>
                      <a:pt x="2706" y="54759"/>
                      <a:pt x="-2247" y="43900"/>
                      <a:pt x="991" y="33518"/>
                    </a:cubicBezTo>
                    <a:cubicBezTo>
                      <a:pt x="4230" y="23136"/>
                      <a:pt x="14612" y="17135"/>
                      <a:pt x="24042" y="20183"/>
                    </a:cubicBezTo>
                    <a:cubicBezTo>
                      <a:pt x="25184" y="20564"/>
                      <a:pt x="26232" y="20945"/>
                      <a:pt x="27185" y="21517"/>
                    </a:cubicBezTo>
                    <a:cubicBezTo>
                      <a:pt x="26994" y="19135"/>
                      <a:pt x="27375" y="16659"/>
                      <a:pt x="28137" y="14183"/>
                    </a:cubicBezTo>
                    <a:cubicBezTo>
                      <a:pt x="31471" y="3800"/>
                      <a:pt x="41758" y="-2200"/>
                      <a:pt x="51092" y="752"/>
                    </a:cubicBezTo>
                    <a:cubicBezTo>
                      <a:pt x="58236" y="3038"/>
                      <a:pt x="62808" y="9706"/>
                      <a:pt x="63284" y="1732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68" name="Google Shape;968;p7"/>
            <p:cNvGrpSpPr/>
            <p:nvPr/>
          </p:nvGrpSpPr>
          <p:grpSpPr>
            <a:xfrm flipH="1">
              <a:off x="11047323" y="5431940"/>
              <a:ext cx="749993" cy="523871"/>
              <a:chOff x="2704627" y="391002"/>
              <a:chExt cx="5258323" cy="3672017"/>
            </a:xfrm>
          </p:grpSpPr>
          <p:sp>
            <p:nvSpPr>
              <p:cNvPr id="969" name="Google Shape;969;p7"/>
              <p:cNvSpPr/>
              <p:nvPr/>
            </p:nvSpPr>
            <p:spPr>
              <a:xfrm>
                <a:off x="2704627" y="1764803"/>
                <a:ext cx="325636" cy="303270"/>
              </a:xfrm>
              <a:custGeom>
                <a:avLst/>
                <a:gdLst/>
                <a:ahLst/>
                <a:cxnLst/>
                <a:rect l="l" t="t" r="r" b="b"/>
                <a:pathLst>
                  <a:path w="91535" h="85248" extrusionOk="0">
                    <a:moveTo>
                      <a:pt x="79438" y="54388"/>
                    </a:moveTo>
                    <a:cubicBezTo>
                      <a:pt x="83153" y="57626"/>
                      <a:pt x="85439" y="62198"/>
                      <a:pt x="85439" y="67342"/>
                    </a:cubicBezTo>
                    <a:cubicBezTo>
                      <a:pt x="85439" y="77248"/>
                      <a:pt x="76581" y="85249"/>
                      <a:pt x="65723" y="85249"/>
                    </a:cubicBezTo>
                    <a:cubicBezTo>
                      <a:pt x="56388" y="85249"/>
                      <a:pt x="48577" y="79343"/>
                      <a:pt x="46577" y="71438"/>
                    </a:cubicBezTo>
                    <a:cubicBezTo>
                      <a:pt x="44577" y="79343"/>
                      <a:pt x="36671" y="85249"/>
                      <a:pt x="27337" y="85249"/>
                    </a:cubicBezTo>
                    <a:cubicBezTo>
                      <a:pt x="16478" y="85249"/>
                      <a:pt x="7620" y="77248"/>
                      <a:pt x="7620" y="67342"/>
                    </a:cubicBezTo>
                    <a:cubicBezTo>
                      <a:pt x="7620" y="62389"/>
                      <a:pt x="9811" y="58103"/>
                      <a:pt x="13240" y="54769"/>
                    </a:cubicBezTo>
                    <a:cubicBezTo>
                      <a:pt x="5525" y="52388"/>
                      <a:pt x="0" y="45625"/>
                      <a:pt x="0" y="37910"/>
                    </a:cubicBezTo>
                    <a:cubicBezTo>
                      <a:pt x="0" y="28004"/>
                      <a:pt x="8858" y="20003"/>
                      <a:pt x="19717" y="20003"/>
                    </a:cubicBezTo>
                    <a:cubicBezTo>
                      <a:pt x="21812" y="20003"/>
                      <a:pt x="23813" y="20288"/>
                      <a:pt x="25717" y="20860"/>
                    </a:cubicBezTo>
                    <a:cubicBezTo>
                      <a:pt x="25527" y="19907"/>
                      <a:pt x="25432" y="18860"/>
                      <a:pt x="25432" y="17907"/>
                    </a:cubicBezTo>
                    <a:cubicBezTo>
                      <a:pt x="25432" y="8001"/>
                      <a:pt x="34290" y="0"/>
                      <a:pt x="45148" y="0"/>
                    </a:cubicBezTo>
                    <a:cubicBezTo>
                      <a:pt x="56007" y="0"/>
                      <a:pt x="64865" y="8096"/>
                      <a:pt x="64865" y="17907"/>
                    </a:cubicBezTo>
                    <a:cubicBezTo>
                      <a:pt x="64865" y="19050"/>
                      <a:pt x="64770" y="20193"/>
                      <a:pt x="64579" y="21336"/>
                    </a:cubicBezTo>
                    <a:cubicBezTo>
                      <a:pt x="66770" y="20479"/>
                      <a:pt x="69247" y="20003"/>
                      <a:pt x="71819" y="20003"/>
                    </a:cubicBezTo>
                    <a:cubicBezTo>
                      <a:pt x="82772" y="20003"/>
                      <a:pt x="91535" y="28004"/>
                      <a:pt x="91535" y="37910"/>
                    </a:cubicBezTo>
                    <a:cubicBezTo>
                      <a:pt x="91535" y="45244"/>
                      <a:pt x="86487" y="51626"/>
                      <a:pt x="79438" y="5438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0" name="Google Shape;970;p7"/>
              <p:cNvSpPr/>
              <p:nvPr/>
            </p:nvSpPr>
            <p:spPr>
              <a:xfrm>
                <a:off x="3136620" y="2534057"/>
                <a:ext cx="312797" cy="328485"/>
              </a:xfrm>
              <a:custGeom>
                <a:avLst/>
                <a:gdLst/>
                <a:ahLst/>
                <a:cxnLst/>
                <a:rect l="l" t="t" r="r" b="b"/>
                <a:pathLst>
                  <a:path w="87926" h="92336" extrusionOk="0">
                    <a:moveTo>
                      <a:pt x="60775" y="76172"/>
                    </a:moveTo>
                    <a:cubicBezTo>
                      <a:pt x="60489" y="81125"/>
                      <a:pt x="58298" y="85793"/>
                      <a:pt x="54298" y="88840"/>
                    </a:cubicBezTo>
                    <a:cubicBezTo>
                      <a:pt x="46487" y="94936"/>
                      <a:pt x="34771" y="92841"/>
                      <a:pt x="28104" y="84269"/>
                    </a:cubicBezTo>
                    <a:cubicBezTo>
                      <a:pt x="22389" y="76839"/>
                      <a:pt x="22198" y="67028"/>
                      <a:pt x="27247" y="60646"/>
                    </a:cubicBezTo>
                    <a:cubicBezTo>
                      <a:pt x="19817" y="63885"/>
                      <a:pt x="10292" y="61408"/>
                      <a:pt x="4482" y="53979"/>
                    </a:cubicBezTo>
                    <a:cubicBezTo>
                      <a:pt x="-2186" y="45406"/>
                      <a:pt x="-1328" y="33500"/>
                      <a:pt x="6482" y="27499"/>
                    </a:cubicBezTo>
                    <a:cubicBezTo>
                      <a:pt x="10387" y="24452"/>
                      <a:pt x="15150" y="23499"/>
                      <a:pt x="19817" y="24261"/>
                    </a:cubicBezTo>
                    <a:cubicBezTo>
                      <a:pt x="16960" y="16736"/>
                      <a:pt x="18865" y="8259"/>
                      <a:pt x="25056" y="3496"/>
                    </a:cubicBezTo>
                    <a:cubicBezTo>
                      <a:pt x="32866" y="-2600"/>
                      <a:pt x="44582" y="-504"/>
                      <a:pt x="51250" y="8069"/>
                    </a:cubicBezTo>
                    <a:cubicBezTo>
                      <a:pt x="52583" y="9688"/>
                      <a:pt x="53536" y="11497"/>
                      <a:pt x="54298" y="13307"/>
                    </a:cubicBezTo>
                    <a:cubicBezTo>
                      <a:pt x="54964" y="12545"/>
                      <a:pt x="55631" y="11878"/>
                      <a:pt x="56488" y="11307"/>
                    </a:cubicBezTo>
                    <a:cubicBezTo>
                      <a:pt x="64299" y="5211"/>
                      <a:pt x="76015" y="7211"/>
                      <a:pt x="82777" y="15879"/>
                    </a:cubicBezTo>
                    <a:cubicBezTo>
                      <a:pt x="89445" y="24452"/>
                      <a:pt x="88492" y="36358"/>
                      <a:pt x="80777" y="42454"/>
                    </a:cubicBezTo>
                    <a:cubicBezTo>
                      <a:pt x="79825" y="43120"/>
                      <a:pt x="78872" y="43787"/>
                      <a:pt x="77920" y="44263"/>
                    </a:cubicBezTo>
                    <a:cubicBezTo>
                      <a:pt x="79920" y="45502"/>
                      <a:pt x="81825" y="47216"/>
                      <a:pt x="83444" y="49216"/>
                    </a:cubicBezTo>
                    <a:cubicBezTo>
                      <a:pt x="90112" y="57789"/>
                      <a:pt x="89254" y="69695"/>
                      <a:pt x="81444" y="75791"/>
                    </a:cubicBezTo>
                    <a:cubicBezTo>
                      <a:pt x="75443" y="80173"/>
                      <a:pt x="67347" y="80173"/>
                      <a:pt x="60775" y="7617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1" name="Google Shape;971;p7"/>
              <p:cNvSpPr/>
              <p:nvPr/>
            </p:nvSpPr>
            <p:spPr>
              <a:xfrm>
                <a:off x="3846591" y="3217169"/>
                <a:ext cx="324590" cy="316180"/>
              </a:xfrm>
              <a:custGeom>
                <a:avLst/>
                <a:gdLst/>
                <a:ahLst/>
                <a:cxnLst/>
                <a:rect l="l" t="t" r="r" b="b"/>
                <a:pathLst>
                  <a:path w="91241" h="88877" extrusionOk="0">
                    <a:moveTo>
                      <a:pt x="68171" y="68450"/>
                    </a:moveTo>
                    <a:cubicBezTo>
                      <a:pt x="69124" y="73307"/>
                      <a:pt x="68171" y="78355"/>
                      <a:pt x="65028" y="82356"/>
                    </a:cubicBezTo>
                    <a:cubicBezTo>
                      <a:pt x="59027" y="90167"/>
                      <a:pt x="47121" y="91119"/>
                      <a:pt x="38453" y="84356"/>
                    </a:cubicBezTo>
                    <a:cubicBezTo>
                      <a:pt x="31024" y="78641"/>
                      <a:pt x="28547" y="69116"/>
                      <a:pt x="31786" y="61687"/>
                    </a:cubicBezTo>
                    <a:cubicBezTo>
                      <a:pt x="25404" y="66735"/>
                      <a:pt x="15498" y="66545"/>
                      <a:pt x="8068" y="60829"/>
                    </a:cubicBezTo>
                    <a:cubicBezTo>
                      <a:pt x="-504" y="54162"/>
                      <a:pt x="-2600" y="42446"/>
                      <a:pt x="3496" y="34636"/>
                    </a:cubicBezTo>
                    <a:cubicBezTo>
                      <a:pt x="6544" y="30730"/>
                      <a:pt x="10831" y="28635"/>
                      <a:pt x="15593" y="28159"/>
                    </a:cubicBezTo>
                    <a:cubicBezTo>
                      <a:pt x="11021" y="21491"/>
                      <a:pt x="10735" y="12919"/>
                      <a:pt x="15498" y="6728"/>
                    </a:cubicBezTo>
                    <a:cubicBezTo>
                      <a:pt x="21499" y="-1083"/>
                      <a:pt x="33405" y="-2036"/>
                      <a:pt x="41977" y="4632"/>
                    </a:cubicBezTo>
                    <a:cubicBezTo>
                      <a:pt x="43597" y="5966"/>
                      <a:pt x="45025" y="7394"/>
                      <a:pt x="46168" y="9013"/>
                    </a:cubicBezTo>
                    <a:cubicBezTo>
                      <a:pt x="46645" y="8156"/>
                      <a:pt x="47121" y="7299"/>
                      <a:pt x="47788" y="6537"/>
                    </a:cubicBezTo>
                    <a:cubicBezTo>
                      <a:pt x="53788" y="-1273"/>
                      <a:pt x="65695" y="-2226"/>
                      <a:pt x="74362" y="4442"/>
                    </a:cubicBezTo>
                    <a:cubicBezTo>
                      <a:pt x="82935" y="11109"/>
                      <a:pt x="85030" y="22825"/>
                      <a:pt x="78934" y="30635"/>
                    </a:cubicBezTo>
                    <a:cubicBezTo>
                      <a:pt x="78268" y="31588"/>
                      <a:pt x="77410" y="32350"/>
                      <a:pt x="76553" y="33112"/>
                    </a:cubicBezTo>
                    <a:cubicBezTo>
                      <a:pt x="78839" y="33778"/>
                      <a:pt x="81125" y="34921"/>
                      <a:pt x="83125" y="36541"/>
                    </a:cubicBezTo>
                    <a:cubicBezTo>
                      <a:pt x="91793" y="43208"/>
                      <a:pt x="93793" y="54924"/>
                      <a:pt x="87793" y="62735"/>
                    </a:cubicBezTo>
                    <a:cubicBezTo>
                      <a:pt x="83316" y="68735"/>
                      <a:pt x="75410" y="70736"/>
                      <a:pt x="68171" y="6845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2" name="Google Shape;972;p7"/>
              <p:cNvSpPr/>
              <p:nvPr/>
            </p:nvSpPr>
            <p:spPr>
              <a:xfrm>
                <a:off x="4799676" y="3684133"/>
                <a:ext cx="318990" cy="316806"/>
              </a:xfrm>
              <a:custGeom>
                <a:avLst/>
                <a:gdLst/>
                <a:ahLst/>
                <a:cxnLst/>
                <a:rect l="l" t="t" r="r" b="b"/>
                <a:pathLst>
                  <a:path w="89667" h="89053" extrusionOk="0">
                    <a:moveTo>
                      <a:pt x="73234" y="62053"/>
                    </a:moveTo>
                    <a:cubicBezTo>
                      <a:pt x="75996" y="66149"/>
                      <a:pt x="77044" y="71197"/>
                      <a:pt x="75806" y="76055"/>
                    </a:cubicBezTo>
                    <a:cubicBezTo>
                      <a:pt x="73329" y="85580"/>
                      <a:pt x="62756" y="91104"/>
                      <a:pt x="52184" y="88342"/>
                    </a:cubicBezTo>
                    <a:cubicBezTo>
                      <a:pt x="43135" y="85961"/>
                      <a:pt x="37039" y="78245"/>
                      <a:pt x="37134" y="70054"/>
                    </a:cubicBezTo>
                    <a:cubicBezTo>
                      <a:pt x="33229" y="77198"/>
                      <a:pt x="24085" y="80912"/>
                      <a:pt x="15036" y="78531"/>
                    </a:cubicBezTo>
                    <a:cubicBezTo>
                      <a:pt x="4559" y="75769"/>
                      <a:pt x="-2014" y="65768"/>
                      <a:pt x="558" y="56243"/>
                    </a:cubicBezTo>
                    <a:cubicBezTo>
                      <a:pt x="1796" y="51480"/>
                      <a:pt x="5035" y="47861"/>
                      <a:pt x="9131" y="45575"/>
                    </a:cubicBezTo>
                    <a:cubicBezTo>
                      <a:pt x="2273" y="41288"/>
                      <a:pt x="-1347" y="33383"/>
                      <a:pt x="653" y="25858"/>
                    </a:cubicBezTo>
                    <a:cubicBezTo>
                      <a:pt x="3130" y="16333"/>
                      <a:pt x="13702" y="10808"/>
                      <a:pt x="24180" y="13571"/>
                    </a:cubicBezTo>
                    <a:cubicBezTo>
                      <a:pt x="26180" y="14142"/>
                      <a:pt x="28085" y="14904"/>
                      <a:pt x="29800" y="15952"/>
                    </a:cubicBezTo>
                    <a:cubicBezTo>
                      <a:pt x="29895" y="14999"/>
                      <a:pt x="29990" y="13952"/>
                      <a:pt x="30276" y="12999"/>
                    </a:cubicBezTo>
                    <a:cubicBezTo>
                      <a:pt x="32752" y="3474"/>
                      <a:pt x="43325" y="-2050"/>
                      <a:pt x="53898" y="712"/>
                    </a:cubicBezTo>
                    <a:cubicBezTo>
                      <a:pt x="64376" y="3474"/>
                      <a:pt x="70852" y="13475"/>
                      <a:pt x="68376" y="23000"/>
                    </a:cubicBezTo>
                    <a:cubicBezTo>
                      <a:pt x="68090" y="24143"/>
                      <a:pt x="67709" y="25191"/>
                      <a:pt x="67233" y="26239"/>
                    </a:cubicBezTo>
                    <a:cubicBezTo>
                      <a:pt x="69614" y="25953"/>
                      <a:pt x="72091" y="26144"/>
                      <a:pt x="74567" y="26811"/>
                    </a:cubicBezTo>
                    <a:cubicBezTo>
                      <a:pt x="85140" y="29573"/>
                      <a:pt x="91617" y="39574"/>
                      <a:pt x="89140" y="49099"/>
                    </a:cubicBezTo>
                    <a:cubicBezTo>
                      <a:pt x="87236" y="56338"/>
                      <a:pt x="80854" y="61196"/>
                      <a:pt x="73234" y="6205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3" name="Google Shape;973;p7"/>
              <p:cNvSpPr/>
              <p:nvPr/>
            </p:nvSpPr>
            <p:spPr>
              <a:xfrm>
                <a:off x="5744648" y="3748148"/>
                <a:ext cx="327639" cy="314871"/>
              </a:xfrm>
              <a:custGeom>
                <a:avLst/>
                <a:gdLst/>
                <a:ahLst/>
                <a:cxnLst/>
                <a:rect l="l" t="t" r="r" b="b"/>
                <a:pathLst>
                  <a:path w="92098" h="88509" extrusionOk="0">
                    <a:moveTo>
                      <a:pt x="81434" y="41582"/>
                    </a:moveTo>
                    <a:cubicBezTo>
                      <a:pt x="86006" y="43487"/>
                      <a:pt x="89626" y="47106"/>
                      <a:pt x="91245" y="51964"/>
                    </a:cubicBezTo>
                    <a:cubicBezTo>
                      <a:pt x="94388" y="61299"/>
                      <a:pt x="88578" y="71681"/>
                      <a:pt x="78196" y="75205"/>
                    </a:cubicBezTo>
                    <a:cubicBezTo>
                      <a:pt x="69338" y="78158"/>
                      <a:pt x="60003" y="75015"/>
                      <a:pt x="55622" y="68157"/>
                    </a:cubicBezTo>
                    <a:cubicBezTo>
                      <a:pt x="56193" y="76253"/>
                      <a:pt x="50669" y="84444"/>
                      <a:pt x="41715" y="87397"/>
                    </a:cubicBezTo>
                    <a:cubicBezTo>
                      <a:pt x="31428" y="90826"/>
                      <a:pt x="20474" y="86064"/>
                      <a:pt x="17426" y="76729"/>
                    </a:cubicBezTo>
                    <a:cubicBezTo>
                      <a:pt x="15902" y="72062"/>
                      <a:pt x="16569" y="67299"/>
                      <a:pt x="18760" y="63108"/>
                    </a:cubicBezTo>
                    <a:cubicBezTo>
                      <a:pt x="10664" y="63299"/>
                      <a:pt x="3329" y="58632"/>
                      <a:pt x="853" y="51297"/>
                    </a:cubicBezTo>
                    <a:cubicBezTo>
                      <a:pt x="-2290" y="41963"/>
                      <a:pt x="3520" y="31581"/>
                      <a:pt x="13902" y="28152"/>
                    </a:cubicBezTo>
                    <a:cubicBezTo>
                      <a:pt x="15902" y="27485"/>
                      <a:pt x="17903" y="27104"/>
                      <a:pt x="19808" y="27104"/>
                    </a:cubicBezTo>
                    <a:cubicBezTo>
                      <a:pt x="19331" y="26247"/>
                      <a:pt x="18950" y="25294"/>
                      <a:pt x="18569" y="24342"/>
                    </a:cubicBezTo>
                    <a:cubicBezTo>
                      <a:pt x="15426" y="15007"/>
                      <a:pt x="21236" y="4530"/>
                      <a:pt x="31619" y="1100"/>
                    </a:cubicBezTo>
                    <a:cubicBezTo>
                      <a:pt x="41906" y="-2328"/>
                      <a:pt x="52859" y="2529"/>
                      <a:pt x="56003" y="11864"/>
                    </a:cubicBezTo>
                    <a:cubicBezTo>
                      <a:pt x="56384" y="13007"/>
                      <a:pt x="56669" y="14055"/>
                      <a:pt x="56765" y="15198"/>
                    </a:cubicBezTo>
                    <a:cubicBezTo>
                      <a:pt x="58574" y="13674"/>
                      <a:pt x="60860" y="12435"/>
                      <a:pt x="63242" y="11673"/>
                    </a:cubicBezTo>
                    <a:cubicBezTo>
                      <a:pt x="73624" y="8244"/>
                      <a:pt x="84482" y="13007"/>
                      <a:pt x="87626" y="22341"/>
                    </a:cubicBezTo>
                    <a:cubicBezTo>
                      <a:pt x="90007" y="29104"/>
                      <a:pt x="87340" y="36724"/>
                      <a:pt x="81434" y="415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4" name="Google Shape;974;p7"/>
              <p:cNvSpPr/>
              <p:nvPr/>
            </p:nvSpPr>
            <p:spPr>
              <a:xfrm>
                <a:off x="6659506" y="3283069"/>
                <a:ext cx="328300" cy="313757"/>
              </a:xfrm>
              <a:custGeom>
                <a:avLst/>
                <a:gdLst/>
                <a:ahLst/>
                <a:cxnLst/>
                <a:rect l="l" t="t" r="r" b="b"/>
                <a:pathLst>
                  <a:path w="92284" h="88196" extrusionOk="0">
                    <a:moveTo>
                      <a:pt x="75717" y="26684"/>
                    </a:moveTo>
                    <a:cubicBezTo>
                      <a:pt x="80670" y="26874"/>
                      <a:pt x="85337" y="28970"/>
                      <a:pt x="88576" y="32875"/>
                    </a:cubicBezTo>
                    <a:cubicBezTo>
                      <a:pt x="94767" y="40495"/>
                      <a:pt x="93053" y="52306"/>
                      <a:pt x="84575" y="59164"/>
                    </a:cubicBezTo>
                    <a:cubicBezTo>
                      <a:pt x="77336" y="65070"/>
                      <a:pt x="67526" y="65451"/>
                      <a:pt x="60953" y="60593"/>
                    </a:cubicBezTo>
                    <a:cubicBezTo>
                      <a:pt x="64382" y="68022"/>
                      <a:pt x="62001" y="77547"/>
                      <a:pt x="54762" y="83453"/>
                    </a:cubicBezTo>
                    <a:cubicBezTo>
                      <a:pt x="46380" y="90311"/>
                      <a:pt x="34474" y="89644"/>
                      <a:pt x="28187" y="82024"/>
                    </a:cubicBezTo>
                    <a:cubicBezTo>
                      <a:pt x="25044" y="78214"/>
                      <a:pt x="23996" y="73452"/>
                      <a:pt x="24663" y="68784"/>
                    </a:cubicBezTo>
                    <a:cubicBezTo>
                      <a:pt x="17138" y="71737"/>
                      <a:pt x="8661" y="70023"/>
                      <a:pt x="3708" y="64022"/>
                    </a:cubicBezTo>
                    <a:cubicBezTo>
                      <a:pt x="-2483" y="56402"/>
                      <a:pt x="-769" y="44591"/>
                      <a:pt x="7709" y="37733"/>
                    </a:cubicBezTo>
                    <a:cubicBezTo>
                      <a:pt x="9328" y="36399"/>
                      <a:pt x="11042" y="35352"/>
                      <a:pt x="12852" y="34590"/>
                    </a:cubicBezTo>
                    <a:cubicBezTo>
                      <a:pt x="12090" y="33923"/>
                      <a:pt x="11423" y="33256"/>
                      <a:pt x="10757" y="32494"/>
                    </a:cubicBezTo>
                    <a:cubicBezTo>
                      <a:pt x="4565" y="24874"/>
                      <a:pt x="6280" y="13063"/>
                      <a:pt x="14757" y="6110"/>
                    </a:cubicBezTo>
                    <a:cubicBezTo>
                      <a:pt x="23139" y="-748"/>
                      <a:pt x="35141" y="-81"/>
                      <a:pt x="41332" y="7539"/>
                    </a:cubicBezTo>
                    <a:cubicBezTo>
                      <a:pt x="42094" y="8396"/>
                      <a:pt x="42665" y="9444"/>
                      <a:pt x="43237" y="10396"/>
                    </a:cubicBezTo>
                    <a:cubicBezTo>
                      <a:pt x="44380" y="8301"/>
                      <a:pt x="46094" y="6396"/>
                      <a:pt x="47999" y="4776"/>
                    </a:cubicBezTo>
                    <a:cubicBezTo>
                      <a:pt x="56477" y="-2082"/>
                      <a:pt x="68383" y="-1510"/>
                      <a:pt x="74574" y="6205"/>
                    </a:cubicBezTo>
                    <a:cubicBezTo>
                      <a:pt x="79337" y="11920"/>
                      <a:pt x="79527" y="20016"/>
                      <a:pt x="75717" y="2668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5" name="Google Shape;975;p7"/>
              <p:cNvSpPr/>
              <p:nvPr/>
            </p:nvSpPr>
            <p:spPr>
              <a:xfrm>
                <a:off x="7240398" y="2423396"/>
                <a:ext cx="323633" cy="319620"/>
              </a:xfrm>
              <a:custGeom>
                <a:avLst/>
                <a:gdLst/>
                <a:ahLst/>
                <a:cxnLst/>
                <a:rect l="l" t="t" r="r" b="b"/>
                <a:pathLst>
                  <a:path w="90972" h="89844" extrusionOk="0">
                    <a:moveTo>
                      <a:pt x="72728" y="25270"/>
                    </a:moveTo>
                    <a:cubicBezTo>
                      <a:pt x="77681" y="24984"/>
                      <a:pt x="82538" y="26603"/>
                      <a:pt x="86158" y="30223"/>
                    </a:cubicBezTo>
                    <a:cubicBezTo>
                      <a:pt x="93111" y="37271"/>
                      <a:pt x="92444" y="49082"/>
                      <a:pt x="84729" y="56797"/>
                    </a:cubicBezTo>
                    <a:cubicBezTo>
                      <a:pt x="78062" y="63370"/>
                      <a:pt x="68346" y="64703"/>
                      <a:pt x="61393" y="60417"/>
                    </a:cubicBezTo>
                    <a:cubicBezTo>
                      <a:pt x="65489" y="67466"/>
                      <a:pt x="64060" y="77181"/>
                      <a:pt x="57488" y="83753"/>
                    </a:cubicBezTo>
                    <a:cubicBezTo>
                      <a:pt x="49772" y="91373"/>
                      <a:pt x="37866" y="91945"/>
                      <a:pt x="30913" y="84896"/>
                    </a:cubicBezTo>
                    <a:cubicBezTo>
                      <a:pt x="27484" y="81372"/>
                      <a:pt x="25960" y="76800"/>
                      <a:pt x="26055" y="72037"/>
                    </a:cubicBezTo>
                    <a:cubicBezTo>
                      <a:pt x="18911" y="75752"/>
                      <a:pt x="10244" y="74800"/>
                      <a:pt x="4814" y="69275"/>
                    </a:cubicBezTo>
                    <a:cubicBezTo>
                      <a:pt x="-2139" y="62227"/>
                      <a:pt x="-1472" y="50416"/>
                      <a:pt x="6243" y="42701"/>
                    </a:cubicBezTo>
                    <a:cubicBezTo>
                      <a:pt x="7767" y="41177"/>
                      <a:pt x="9386" y="40034"/>
                      <a:pt x="11101" y="39081"/>
                    </a:cubicBezTo>
                    <a:cubicBezTo>
                      <a:pt x="10339" y="38510"/>
                      <a:pt x="9482" y="37843"/>
                      <a:pt x="8815" y="37176"/>
                    </a:cubicBezTo>
                    <a:cubicBezTo>
                      <a:pt x="1862" y="30127"/>
                      <a:pt x="2528" y="18221"/>
                      <a:pt x="10244" y="10601"/>
                    </a:cubicBezTo>
                    <a:cubicBezTo>
                      <a:pt x="17959" y="2981"/>
                      <a:pt x="29865" y="2505"/>
                      <a:pt x="36818" y="9458"/>
                    </a:cubicBezTo>
                    <a:cubicBezTo>
                      <a:pt x="37676" y="10316"/>
                      <a:pt x="38342" y="11173"/>
                      <a:pt x="39009" y="12125"/>
                    </a:cubicBezTo>
                    <a:cubicBezTo>
                      <a:pt x="39962" y="9935"/>
                      <a:pt x="41486" y="7839"/>
                      <a:pt x="43295" y="6125"/>
                    </a:cubicBezTo>
                    <a:cubicBezTo>
                      <a:pt x="51106" y="-1591"/>
                      <a:pt x="62917" y="-2067"/>
                      <a:pt x="69870" y="4982"/>
                    </a:cubicBezTo>
                    <a:cubicBezTo>
                      <a:pt x="74918" y="10316"/>
                      <a:pt x="75871" y="18317"/>
                      <a:pt x="72728" y="2527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6" name="Google Shape;976;p7"/>
              <p:cNvSpPr/>
              <p:nvPr/>
            </p:nvSpPr>
            <p:spPr>
              <a:xfrm>
                <a:off x="7526512" y="1460228"/>
                <a:ext cx="318083" cy="320940"/>
              </a:xfrm>
              <a:custGeom>
                <a:avLst/>
                <a:gdLst/>
                <a:ahLst/>
                <a:cxnLst/>
                <a:rect l="l" t="t" r="r" b="b"/>
                <a:pathLst>
                  <a:path w="89412" h="90215" extrusionOk="0">
                    <a:moveTo>
                      <a:pt x="62876" y="17040"/>
                    </a:moveTo>
                    <a:cubicBezTo>
                      <a:pt x="67067" y="14373"/>
                      <a:pt x="72115" y="13421"/>
                      <a:pt x="76973" y="14850"/>
                    </a:cubicBezTo>
                    <a:cubicBezTo>
                      <a:pt x="86403" y="17612"/>
                      <a:pt x="91641" y="28375"/>
                      <a:pt x="88498" y="38852"/>
                    </a:cubicBezTo>
                    <a:cubicBezTo>
                      <a:pt x="85831" y="47806"/>
                      <a:pt x="77925" y="53711"/>
                      <a:pt x="69829" y="53331"/>
                    </a:cubicBezTo>
                    <a:cubicBezTo>
                      <a:pt x="76878" y="57522"/>
                      <a:pt x="80307" y="66666"/>
                      <a:pt x="77640" y="75714"/>
                    </a:cubicBezTo>
                    <a:cubicBezTo>
                      <a:pt x="74592" y="86097"/>
                      <a:pt x="64400" y="92383"/>
                      <a:pt x="54970" y="89526"/>
                    </a:cubicBezTo>
                    <a:cubicBezTo>
                      <a:pt x="50208" y="88097"/>
                      <a:pt x="46683" y="84858"/>
                      <a:pt x="44493" y="80572"/>
                    </a:cubicBezTo>
                    <a:cubicBezTo>
                      <a:pt x="40016" y="87240"/>
                      <a:pt x="32015" y="90669"/>
                      <a:pt x="24585" y="88478"/>
                    </a:cubicBezTo>
                    <a:cubicBezTo>
                      <a:pt x="15156" y="85716"/>
                      <a:pt x="9917" y="74952"/>
                      <a:pt x="12965" y="64570"/>
                    </a:cubicBezTo>
                    <a:cubicBezTo>
                      <a:pt x="13537" y="62570"/>
                      <a:pt x="14394" y="60760"/>
                      <a:pt x="15441" y="59046"/>
                    </a:cubicBezTo>
                    <a:cubicBezTo>
                      <a:pt x="14489" y="58950"/>
                      <a:pt x="13441" y="58760"/>
                      <a:pt x="12489" y="58474"/>
                    </a:cubicBezTo>
                    <a:cubicBezTo>
                      <a:pt x="3059" y="55712"/>
                      <a:pt x="-2180" y="44949"/>
                      <a:pt x="868" y="34471"/>
                    </a:cubicBezTo>
                    <a:cubicBezTo>
                      <a:pt x="3916" y="24089"/>
                      <a:pt x="14108" y="17898"/>
                      <a:pt x="23633" y="20660"/>
                    </a:cubicBezTo>
                    <a:cubicBezTo>
                      <a:pt x="24776" y="20946"/>
                      <a:pt x="25824" y="21422"/>
                      <a:pt x="26776" y="21898"/>
                    </a:cubicBezTo>
                    <a:cubicBezTo>
                      <a:pt x="26586" y="19517"/>
                      <a:pt x="26871" y="17040"/>
                      <a:pt x="27538" y="14564"/>
                    </a:cubicBezTo>
                    <a:cubicBezTo>
                      <a:pt x="30586" y="4086"/>
                      <a:pt x="40778" y="-2105"/>
                      <a:pt x="50208" y="657"/>
                    </a:cubicBezTo>
                    <a:cubicBezTo>
                      <a:pt x="57542" y="2943"/>
                      <a:pt x="62304" y="9516"/>
                      <a:pt x="62876" y="1704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7" name="Google Shape;977;p7"/>
              <p:cNvSpPr/>
              <p:nvPr/>
            </p:nvSpPr>
            <p:spPr>
              <a:xfrm>
                <a:off x="7644358" y="391002"/>
                <a:ext cx="318592" cy="322594"/>
              </a:xfrm>
              <a:custGeom>
                <a:avLst/>
                <a:gdLst/>
                <a:ahLst/>
                <a:cxnLst/>
                <a:rect l="l" t="t" r="r" b="b"/>
                <a:pathLst>
                  <a:path w="89555" h="90680" extrusionOk="0">
                    <a:moveTo>
                      <a:pt x="63754" y="17575"/>
                    </a:moveTo>
                    <a:cubicBezTo>
                      <a:pt x="68040" y="15098"/>
                      <a:pt x="73184" y="14432"/>
                      <a:pt x="77946" y="16146"/>
                    </a:cubicBezTo>
                    <a:cubicBezTo>
                      <a:pt x="87281" y="19385"/>
                      <a:pt x="91948" y="30339"/>
                      <a:pt x="88329" y="40625"/>
                    </a:cubicBezTo>
                    <a:cubicBezTo>
                      <a:pt x="85281" y="49484"/>
                      <a:pt x="77089" y="54913"/>
                      <a:pt x="68993" y="54246"/>
                    </a:cubicBezTo>
                    <a:cubicBezTo>
                      <a:pt x="75756" y="58723"/>
                      <a:pt x="78804" y="68153"/>
                      <a:pt x="75756" y="77011"/>
                    </a:cubicBezTo>
                    <a:cubicBezTo>
                      <a:pt x="72232" y="87298"/>
                      <a:pt x="61754" y="93013"/>
                      <a:pt x="52419" y="89774"/>
                    </a:cubicBezTo>
                    <a:cubicBezTo>
                      <a:pt x="47752" y="88155"/>
                      <a:pt x="44419" y="84726"/>
                      <a:pt x="42418" y="80345"/>
                    </a:cubicBezTo>
                    <a:cubicBezTo>
                      <a:pt x="37561" y="86822"/>
                      <a:pt x="29464" y="89774"/>
                      <a:pt x="22130" y="87298"/>
                    </a:cubicBezTo>
                    <a:cubicBezTo>
                      <a:pt x="12795" y="84059"/>
                      <a:pt x="8128" y="73106"/>
                      <a:pt x="11748" y="62819"/>
                    </a:cubicBezTo>
                    <a:cubicBezTo>
                      <a:pt x="12415" y="60818"/>
                      <a:pt x="13367" y="59009"/>
                      <a:pt x="14510" y="57485"/>
                    </a:cubicBezTo>
                    <a:cubicBezTo>
                      <a:pt x="13557" y="57294"/>
                      <a:pt x="12605" y="57104"/>
                      <a:pt x="11653" y="56818"/>
                    </a:cubicBezTo>
                    <a:cubicBezTo>
                      <a:pt x="2318" y="53580"/>
                      <a:pt x="-2349" y="42626"/>
                      <a:pt x="1175" y="32243"/>
                    </a:cubicBezTo>
                    <a:cubicBezTo>
                      <a:pt x="4699" y="21957"/>
                      <a:pt x="15272" y="16337"/>
                      <a:pt x="24607" y="19575"/>
                    </a:cubicBezTo>
                    <a:cubicBezTo>
                      <a:pt x="25654" y="19956"/>
                      <a:pt x="26797" y="20432"/>
                      <a:pt x="27750" y="21004"/>
                    </a:cubicBezTo>
                    <a:cubicBezTo>
                      <a:pt x="27654" y="18623"/>
                      <a:pt x="28036" y="16146"/>
                      <a:pt x="28893" y="13670"/>
                    </a:cubicBezTo>
                    <a:cubicBezTo>
                      <a:pt x="32512" y="3383"/>
                      <a:pt x="42894" y="-2332"/>
                      <a:pt x="52229" y="906"/>
                    </a:cubicBezTo>
                    <a:cubicBezTo>
                      <a:pt x="59087" y="3192"/>
                      <a:pt x="63469" y="10050"/>
                      <a:pt x="63754" y="1757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78" name="Google Shape;978;p7"/>
            <p:cNvSpPr/>
            <p:nvPr/>
          </p:nvSpPr>
          <p:spPr>
            <a:xfrm flipH="1">
              <a:off x="11617453" y="5874045"/>
              <a:ext cx="59384" cy="119610"/>
            </a:xfrm>
            <a:custGeom>
              <a:avLst/>
              <a:gdLst/>
              <a:ahLst/>
              <a:cxnLst/>
              <a:rect l="l" t="t" r="r" b="b"/>
              <a:pathLst>
                <a:path w="116979" h="235557" extrusionOk="0">
                  <a:moveTo>
                    <a:pt x="116810" y="177551"/>
                  </a:moveTo>
                  <a:lnTo>
                    <a:pt x="90712" y="99827"/>
                  </a:lnTo>
                  <a:cubicBezTo>
                    <a:pt x="97189" y="94207"/>
                    <a:pt x="101570" y="86111"/>
                    <a:pt x="101951" y="76776"/>
                  </a:cubicBezTo>
                  <a:cubicBezTo>
                    <a:pt x="102618" y="59631"/>
                    <a:pt x="89855" y="45248"/>
                    <a:pt x="73091" y="43438"/>
                  </a:cubicBezTo>
                  <a:lnTo>
                    <a:pt x="75662" y="3814"/>
                  </a:lnTo>
                  <a:cubicBezTo>
                    <a:pt x="75758" y="1814"/>
                    <a:pt x="74329" y="100"/>
                    <a:pt x="72329" y="5"/>
                  </a:cubicBezTo>
                  <a:cubicBezTo>
                    <a:pt x="70328" y="-91"/>
                    <a:pt x="68709" y="1338"/>
                    <a:pt x="68519" y="3338"/>
                  </a:cubicBezTo>
                  <a:lnTo>
                    <a:pt x="65947" y="43438"/>
                  </a:lnTo>
                  <a:cubicBezTo>
                    <a:pt x="50516" y="45248"/>
                    <a:pt x="38134" y="58012"/>
                    <a:pt x="37467" y="74014"/>
                  </a:cubicBezTo>
                  <a:cubicBezTo>
                    <a:pt x="37086" y="83539"/>
                    <a:pt x="40991" y="92206"/>
                    <a:pt x="47278" y="98398"/>
                  </a:cubicBezTo>
                  <a:cubicBezTo>
                    <a:pt x="40991" y="109637"/>
                    <a:pt x="34514" y="120591"/>
                    <a:pt x="28133" y="131354"/>
                  </a:cubicBezTo>
                  <a:cubicBezTo>
                    <a:pt x="18798" y="146975"/>
                    <a:pt x="9083" y="163168"/>
                    <a:pt x="415" y="179837"/>
                  </a:cubicBezTo>
                  <a:cubicBezTo>
                    <a:pt x="-538" y="181551"/>
                    <a:pt x="224" y="183742"/>
                    <a:pt x="1939" y="184694"/>
                  </a:cubicBezTo>
                  <a:cubicBezTo>
                    <a:pt x="3749" y="185647"/>
                    <a:pt x="5844" y="184885"/>
                    <a:pt x="6797" y="183170"/>
                  </a:cubicBezTo>
                  <a:cubicBezTo>
                    <a:pt x="15369" y="166597"/>
                    <a:pt x="24989" y="150595"/>
                    <a:pt x="34324" y="135069"/>
                  </a:cubicBezTo>
                  <a:cubicBezTo>
                    <a:pt x="35181" y="133640"/>
                    <a:pt x="36038" y="132212"/>
                    <a:pt x="36896" y="130783"/>
                  </a:cubicBezTo>
                  <a:lnTo>
                    <a:pt x="13369" y="192219"/>
                  </a:lnTo>
                  <a:cubicBezTo>
                    <a:pt x="12702" y="194029"/>
                    <a:pt x="13559" y="196124"/>
                    <a:pt x="15464" y="196791"/>
                  </a:cubicBezTo>
                  <a:cubicBezTo>
                    <a:pt x="15845" y="196981"/>
                    <a:pt x="16226" y="196981"/>
                    <a:pt x="16607" y="196981"/>
                  </a:cubicBezTo>
                  <a:cubicBezTo>
                    <a:pt x="18131" y="197077"/>
                    <a:pt x="19560" y="196124"/>
                    <a:pt x="20132" y="194696"/>
                  </a:cubicBezTo>
                  <a:lnTo>
                    <a:pt x="41468" y="138879"/>
                  </a:lnTo>
                  <a:lnTo>
                    <a:pt x="27085" y="195172"/>
                  </a:lnTo>
                  <a:cubicBezTo>
                    <a:pt x="26609" y="197077"/>
                    <a:pt x="27752" y="199077"/>
                    <a:pt x="29657" y="199553"/>
                  </a:cubicBezTo>
                  <a:cubicBezTo>
                    <a:pt x="29942" y="199648"/>
                    <a:pt x="30133" y="199648"/>
                    <a:pt x="30419" y="199648"/>
                  </a:cubicBezTo>
                  <a:cubicBezTo>
                    <a:pt x="32038" y="199744"/>
                    <a:pt x="33562" y="198601"/>
                    <a:pt x="34038" y="196981"/>
                  </a:cubicBezTo>
                  <a:lnTo>
                    <a:pt x="42611" y="163644"/>
                  </a:lnTo>
                  <a:lnTo>
                    <a:pt x="36705" y="215936"/>
                  </a:lnTo>
                  <a:cubicBezTo>
                    <a:pt x="36515" y="217937"/>
                    <a:pt x="37943" y="219651"/>
                    <a:pt x="39848" y="219842"/>
                  </a:cubicBezTo>
                  <a:cubicBezTo>
                    <a:pt x="39944" y="219842"/>
                    <a:pt x="40039" y="219842"/>
                    <a:pt x="40134" y="219842"/>
                  </a:cubicBezTo>
                  <a:cubicBezTo>
                    <a:pt x="41944" y="219937"/>
                    <a:pt x="43658" y="218508"/>
                    <a:pt x="43849" y="216698"/>
                  </a:cubicBezTo>
                  <a:lnTo>
                    <a:pt x="52898" y="136688"/>
                  </a:lnTo>
                  <a:cubicBezTo>
                    <a:pt x="52040" y="145356"/>
                    <a:pt x="51374" y="154024"/>
                    <a:pt x="50707" y="162596"/>
                  </a:cubicBezTo>
                  <a:cubicBezTo>
                    <a:pt x="49945" y="172597"/>
                    <a:pt x="49278" y="182504"/>
                    <a:pt x="48230" y="192029"/>
                  </a:cubicBezTo>
                  <a:cubicBezTo>
                    <a:pt x="48040" y="194029"/>
                    <a:pt x="49469" y="195743"/>
                    <a:pt x="51374" y="195934"/>
                  </a:cubicBezTo>
                  <a:cubicBezTo>
                    <a:pt x="51469" y="195934"/>
                    <a:pt x="51564" y="195934"/>
                    <a:pt x="51659" y="195934"/>
                  </a:cubicBezTo>
                  <a:cubicBezTo>
                    <a:pt x="53564" y="196029"/>
                    <a:pt x="55184" y="194600"/>
                    <a:pt x="55374" y="192790"/>
                  </a:cubicBezTo>
                  <a:cubicBezTo>
                    <a:pt x="56422" y="183170"/>
                    <a:pt x="57184" y="173169"/>
                    <a:pt x="57851" y="163072"/>
                  </a:cubicBezTo>
                  <a:cubicBezTo>
                    <a:pt x="58708" y="151166"/>
                    <a:pt x="59660" y="139070"/>
                    <a:pt x="61184" y="127163"/>
                  </a:cubicBezTo>
                  <a:lnTo>
                    <a:pt x="55469" y="212507"/>
                  </a:lnTo>
                  <a:cubicBezTo>
                    <a:pt x="55374" y="214507"/>
                    <a:pt x="56803" y="216222"/>
                    <a:pt x="58803" y="216317"/>
                  </a:cubicBezTo>
                  <a:cubicBezTo>
                    <a:pt x="58803" y="216317"/>
                    <a:pt x="58898" y="216317"/>
                    <a:pt x="58898" y="216317"/>
                  </a:cubicBezTo>
                  <a:cubicBezTo>
                    <a:pt x="60803" y="216413"/>
                    <a:pt x="62518" y="214888"/>
                    <a:pt x="62613" y="212984"/>
                  </a:cubicBezTo>
                  <a:lnTo>
                    <a:pt x="66423" y="156596"/>
                  </a:lnTo>
                  <a:lnTo>
                    <a:pt x="67090" y="188885"/>
                  </a:lnTo>
                  <a:cubicBezTo>
                    <a:pt x="67090" y="190790"/>
                    <a:pt x="68614" y="192314"/>
                    <a:pt x="70519" y="192410"/>
                  </a:cubicBezTo>
                  <a:cubicBezTo>
                    <a:pt x="70614" y="192410"/>
                    <a:pt x="70709" y="192410"/>
                    <a:pt x="70709" y="192410"/>
                  </a:cubicBezTo>
                  <a:cubicBezTo>
                    <a:pt x="72710" y="192410"/>
                    <a:pt x="74234" y="190695"/>
                    <a:pt x="74234" y="188790"/>
                  </a:cubicBezTo>
                  <a:lnTo>
                    <a:pt x="72900" y="125925"/>
                  </a:lnTo>
                  <a:cubicBezTo>
                    <a:pt x="74519" y="136879"/>
                    <a:pt x="74805" y="148880"/>
                    <a:pt x="74996" y="159167"/>
                  </a:cubicBezTo>
                  <a:cubicBezTo>
                    <a:pt x="75091" y="165930"/>
                    <a:pt x="75281" y="172312"/>
                    <a:pt x="75758" y="177360"/>
                  </a:cubicBezTo>
                  <a:cubicBezTo>
                    <a:pt x="75948" y="179360"/>
                    <a:pt x="77758" y="180789"/>
                    <a:pt x="79663" y="180598"/>
                  </a:cubicBezTo>
                  <a:cubicBezTo>
                    <a:pt x="81663" y="180408"/>
                    <a:pt x="83092" y="178694"/>
                    <a:pt x="82901" y="176693"/>
                  </a:cubicBezTo>
                  <a:cubicBezTo>
                    <a:pt x="82901" y="176407"/>
                    <a:pt x="82806" y="176027"/>
                    <a:pt x="82806" y="175646"/>
                  </a:cubicBezTo>
                  <a:lnTo>
                    <a:pt x="89664" y="216603"/>
                  </a:lnTo>
                  <a:cubicBezTo>
                    <a:pt x="89950" y="218318"/>
                    <a:pt x="91379" y="219556"/>
                    <a:pt x="92998" y="219556"/>
                  </a:cubicBezTo>
                  <a:cubicBezTo>
                    <a:pt x="93284" y="219556"/>
                    <a:pt x="93474" y="219556"/>
                    <a:pt x="93760" y="219556"/>
                  </a:cubicBezTo>
                  <a:cubicBezTo>
                    <a:pt x="95665" y="219270"/>
                    <a:pt x="96998" y="217365"/>
                    <a:pt x="96713" y="215460"/>
                  </a:cubicBezTo>
                  <a:lnTo>
                    <a:pt x="86997" y="157357"/>
                  </a:lnTo>
                  <a:lnTo>
                    <a:pt x="102523" y="232700"/>
                  </a:lnTo>
                  <a:cubicBezTo>
                    <a:pt x="102904" y="234320"/>
                    <a:pt x="104237" y="235463"/>
                    <a:pt x="105857" y="235558"/>
                  </a:cubicBezTo>
                  <a:cubicBezTo>
                    <a:pt x="106142" y="235558"/>
                    <a:pt x="106428" y="235558"/>
                    <a:pt x="106714" y="235463"/>
                  </a:cubicBezTo>
                  <a:cubicBezTo>
                    <a:pt x="108619" y="235081"/>
                    <a:pt x="109857" y="233177"/>
                    <a:pt x="109476" y="231271"/>
                  </a:cubicBezTo>
                  <a:lnTo>
                    <a:pt x="92522" y="148976"/>
                  </a:lnTo>
                  <a:lnTo>
                    <a:pt x="104428" y="189362"/>
                  </a:lnTo>
                  <a:cubicBezTo>
                    <a:pt x="104904" y="190886"/>
                    <a:pt x="106238" y="191838"/>
                    <a:pt x="107666" y="191933"/>
                  </a:cubicBezTo>
                  <a:cubicBezTo>
                    <a:pt x="108047" y="191933"/>
                    <a:pt x="108428" y="191933"/>
                    <a:pt x="108809" y="191743"/>
                  </a:cubicBezTo>
                  <a:cubicBezTo>
                    <a:pt x="110714" y="191171"/>
                    <a:pt x="111762" y="189171"/>
                    <a:pt x="111191" y="187266"/>
                  </a:cubicBezTo>
                  <a:lnTo>
                    <a:pt x="97951" y="142308"/>
                  </a:lnTo>
                  <a:lnTo>
                    <a:pt x="110524" y="179551"/>
                  </a:lnTo>
                  <a:cubicBezTo>
                    <a:pt x="111000" y="180980"/>
                    <a:pt x="112334" y="181932"/>
                    <a:pt x="113762" y="182027"/>
                  </a:cubicBezTo>
                  <a:cubicBezTo>
                    <a:pt x="114143" y="182027"/>
                    <a:pt x="114620" y="182027"/>
                    <a:pt x="115096" y="181837"/>
                  </a:cubicBezTo>
                  <a:cubicBezTo>
                    <a:pt x="116429" y="181456"/>
                    <a:pt x="117382" y="179360"/>
                    <a:pt x="116810" y="177551"/>
                  </a:cubicBezTo>
                  <a:close/>
                  <a:moveTo>
                    <a:pt x="53850" y="124401"/>
                  </a:moveTo>
                  <a:lnTo>
                    <a:pt x="55088" y="113543"/>
                  </a:lnTo>
                  <a:lnTo>
                    <a:pt x="56136" y="109256"/>
                  </a:lnTo>
                  <a:cubicBezTo>
                    <a:pt x="55279" y="114305"/>
                    <a:pt x="54517" y="119353"/>
                    <a:pt x="53850" y="1244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p7"/>
            <p:cNvSpPr/>
            <p:nvPr/>
          </p:nvSpPr>
          <p:spPr>
            <a:xfrm flipH="1">
              <a:off x="11457683" y="5962649"/>
              <a:ext cx="59437" cy="120052"/>
            </a:xfrm>
            <a:custGeom>
              <a:avLst/>
              <a:gdLst/>
              <a:ahLst/>
              <a:cxnLst/>
              <a:rect l="l" t="t" r="r" b="b"/>
              <a:pathLst>
                <a:path w="117082" h="236426" extrusionOk="0">
                  <a:moveTo>
                    <a:pt x="116927" y="178324"/>
                  </a:moveTo>
                  <a:lnTo>
                    <a:pt x="92257" y="100124"/>
                  </a:lnTo>
                  <a:cubicBezTo>
                    <a:pt x="98829" y="94599"/>
                    <a:pt x="103306" y="86598"/>
                    <a:pt x="103878" y="77359"/>
                  </a:cubicBezTo>
                  <a:cubicBezTo>
                    <a:pt x="104925" y="60309"/>
                    <a:pt x="92352" y="45641"/>
                    <a:pt x="75588" y="43545"/>
                  </a:cubicBezTo>
                  <a:lnTo>
                    <a:pt x="78922" y="3921"/>
                  </a:lnTo>
                  <a:cubicBezTo>
                    <a:pt x="79112" y="1921"/>
                    <a:pt x="77589" y="207"/>
                    <a:pt x="75684" y="16"/>
                  </a:cubicBezTo>
                  <a:cubicBezTo>
                    <a:pt x="73683" y="-175"/>
                    <a:pt x="71969" y="1349"/>
                    <a:pt x="71874" y="3255"/>
                  </a:cubicBezTo>
                  <a:lnTo>
                    <a:pt x="68540" y="43355"/>
                  </a:lnTo>
                  <a:cubicBezTo>
                    <a:pt x="53014" y="44879"/>
                    <a:pt x="40441" y="57357"/>
                    <a:pt x="39489" y="73454"/>
                  </a:cubicBezTo>
                  <a:cubicBezTo>
                    <a:pt x="38917" y="82979"/>
                    <a:pt x="42632" y="91742"/>
                    <a:pt x="48918" y="98028"/>
                  </a:cubicBezTo>
                  <a:cubicBezTo>
                    <a:pt x="42441" y="109077"/>
                    <a:pt x="35774" y="120031"/>
                    <a:pt x="29106" y="130604"/>
                  </a:cubicBezTo>
                  <a:cubicBezTo>
                    <a:pt x="19486" y="146034"/>
                    <a:pt x="9485" y="162036"/>
                    <a:pt x="436" y="178610"/>
                  </a:cubicBezTo>
                  <a:cubicBezTo>
                    <a:pt x="-516" y="180324"/>
                    <a:pt x="150" y="182515"/>
                    <a:pt x="1865" y="183467"/>
                  </a:cubicBezTo>
                  <a:cubicBezTo>
                    <a:pt x="3579" y="184420"/>
                    <a:pt x="5770" y="183753"/>
                    <a:pt x="6723" y="182039"/>
                  </a:cubicBezTo>
                  <a:cubicBezTo>
                    <a:pt x="15581" y="165656"/>
                    <a:pt x="25582" y="149749"/>
                    <a:pt x="35202" y="134414"/>
                  </a:cubicBezTo>
                  <a:cubicBezTo>
                    <a:pt x="36060" y="132985"/>
                    <a:pt x="36917" y="131556"/>
                    <a:pt x="37774" y="130223"/>
                  </a:cubicBezTo>
                  <a:lnTo>
                    <a:pt x="13104" y="191183"/>
                  </a:lnTo>
                  <a:cubicBezTo>
                    <a:pt x="12342" y="192992"/>
                    <a:pt x="13200" y="195088"/>
                    <a:pt x="15105" y="195850"/>
                  </a:cubicBezTo>
                  <a:cubicBezTo>
                    <a:pt x="15486" y="196041"/>
                    <a:pt x="15867" y="196041"/>
                    <a:pt x="16248" y="196136"/>
                  </a:cubicBezTo>
                  <a:cubicBezTo>
                    <a:pt x="17772" y="196231"/>
                    <a:pt x="19200" y="195374"/>
                    <a:pt x="19772" y="193945"/>
                  </a:cubicBezTo>
                  <a:lnTo>
                    <a:pt x="42156" y="138509"/>
                  </a:lnTo>
                  <a:lnTo>
                    <a:pt x="26725" y="194516"/>
                  </a:lnTo>
                  <a:cubicBezTo>
                    <a:pt x="26154" y="196422"/>
                    <a:pt x="27297" y="198422"/>
                    <a:pt x="29202" y="198898"/>
                  </a:cubicBezTo>
                  <a:cubicBezTo>
                    <a:pt x="29487" y="198993"/>
                    <a:pt x="29678" y="198993"/>
                    <a:pt x="29964" y="198993"/>
                  </a:cubicBezTo>
                  <a:cubicBezTo>
                    <a:pt x="31583" y="199089"/>
                    <a:pt x="33202" y="198041"/>
                    <a:pt x="33583" y="196422"/>
                  </a:cubicBezTo>
                  <a:lnTo>
                    <a:pt x="42727" y="163274"/>
                  </a:lnTo>
                  <a:lnTo>
                    <a:pt x="35869" y="215472"/>
                  </a:lnTo>
                  <a:cubicBezTo>
                    <a:pt x="35583" y="217376"/>
                    <a:pt x="37012" y="219186"/>
                    <a:pt x="38917" y="219472"/>
                  </a:cubicBezTo>
                  <a:cubicBezTo>
                    <a:pt x="39012" y="219472"/>
                    <a:pt x="39108" y="219472"/>
                    <a:pt x="39203" y="219472"/>
                  </a:cubicBezTo>
                  <a:cubicBezTo>
                    <a:pt x="41013" y="219567"/>
                    <a:pt x="42727" y="218234"/>
                    <a:pt x="42918" y="216329"/>
                  </a:cubicBezTo>
                  <a:lnTo>
                    <a:pt x="53395" y="136509"/>
                  </a:lnTo>
                  <a:cubicBezTo>
                    <a:pt x="52347" y="145177"/>
                    <a:pt x="51490" y="153845"/>
                    <a:pt x="50728" y="162417"/>
                  </a:cubicBezTo>
                  <a:cubicBezTo>
                    <a:pt x="49776" y="172418"/>
                    <a:pt x="48918" y="182324"/>
                    <a:pt x="47680" y="191754"/>
                  </a:cubicBezTo>
                  <a:cubicBezTo>
                    <a:pt x="47394" y="193755"/>
                    <a:pt x="48823" y="195469"/>
                    <a:pt x="50728" y="195755"/>
                  </a:cubicBezTo>
                  <a:cubicBezTo>
                    <a:pt x="50823" y="195755"/>
                    <a:pt x="50919" y="195755"/>
                    <a:pt x="51014" y="195755"/>
                  </a:cubicBezTo>
                  <a:cubicBezTo>
                    <a:pt x="52824" y="195850"/>
                    <a:pt x="54538" y="194516"/>
                    <a:pt x="54728" y="192612"/>
                  </a:cubicBezTo>
                  <a:cubicBezTo>
                    <a:pt x="55967" y="182991"/>
                    <a:pt x="56919" y="173085"/>
                    <a:pt x="57777" y="162989"/>
                  </a:cubicBezTo>
                  <a:cubicBezTo>
                    <a:pt x="58920" y="151083"/>
                    <a:pt x="60062" y="138986"/>
                    <a:pt x="61777" y="127175"/>
                  </a:cubicBezTo>
                  <a:lnTo>
                    <a:pt x="54443" y="212328"/>
                  </a:lnTo>
                  <a:cubicBezTo>
                    <a:pt x="54252" y="214329"/>
                    <a:pt x="55776" y="216043"/>
                    <a:pt x="57681" y="216233"/>
                  </a:cubicBezTo>
                  <a:cubicBezTo>
                    <a:pt x="57681" y="216233"/>
                    <a:pt x="57777" y="216233"/>
                    <a:pt x="57777" y="216233"/>
                  </a:cubicBezTo>
                  <a:cubicBezTo>
                    <a:pt x="59682" y="216329"/>
                    <a:pt x="61396" y="214900"/>
                    <a:pt x="61587" y="212995"/>
                  </a:cubicBezTo>
                  <a:lnTo>
                    <a:pt x="66444" y="156702"/>
                  </a:lnTo>
                  <a:lnTo>
                    <a:pt x="66540" y="188992"/>
                  </a:lnTo>
                  <a:cubicBezTo>
                    <a:pt x="66540" y="190897"/>
                    <a:pt x="68064" y="192421"/>
                    <a:pt x="69873" y="192516"/>
                  </a:cubicBezTo>
                  <a:cubicBezTo>
                    <a:pt x="69969" y="192516"/>
                    <a:pt x="70064" y="192516"/>
                    <a:pt x="70064" y="192516"/>
                  </a:cubicBezTo>
                  <a:cubicBezTo>
                    <a:pt x="72064" y="192516"/>
                    <a:pt x="73588" y="190897"/>
                    <a:pt x="73588" y="188897"/>
                  </a:cubicBezTo>
                  <a:lnTo>
                    <a:pt x="73398" y="126032"/>
                  </a:lnTo>
                  <a:cubicBezTo>
                    <a:pt x="74731" y="136985"/>
                    <a:pt x="74826" y="149082"/>
                    <a:pt x="74826" y="159369"/>
                  </a:cubicBezTo>
                  <a:cubicBezTo>
                    <a:pt x="74826" y="166132"/>
                    <a:pt x="74826" y="172514"/>
                    <a:pt x="75207" y="177562"/>
                  </a:cubicBezTo>
                  <a:cubicBezTo>
                    <a:pt x="75398" y="179562"/>
                    <a:pt x="77112" y="181086"/>
                    <a:pt x="79017" y="180896"/>
                  </a:cubicBezTo>
                  <a:cubicBezTo>
                    <a:pt x="81018" y="180800"/>
                    <a:pt x="82446" y="178991"/>
                    <a:pt x="82351" y="177086"/>
                  </a:cubicBezTo>
                  <a:cubicBezTo>
                    <a:pt x="82351" y="176800"/>
                    <a:pt x="82351" y="176419"/>
                    <a:pt x="82256" y="176038"/>
                  </a:cubicBezTo>
                  <a:lnTo>
                    <a:pt x="88352" y="217186"/>
                  </a:lnTo>
                  <a:cubicBezTo>
                    <a:pt x="88637" y="218900"/>
                    <a:pt x="89971" y="220139"/>
                    <a:pt x="91686" y="220234"/>
                  </a:cubicBezTo>
                  <a:cubicBezTo>
                    <a:pt x="91971" y="220234"/>
                    <a:pt x="92162" y="220234"/>
                    <a:pt x="92448" y="220234"/>
                  </a:cubicBezTo>
                  <a:cubicBezTo>
                    <a:pt x="94353" y="219948"/>
                    <a:pt x="95781" y="218139"/>
                    <a:pt x="95495" y="216138"/>
                  </a:cubicBezTo>
                  <a:lnTo>
                    <a:pt x="86828" y="157845"/>
                  </a:lnTo>
                  <a:lnTo>
                    <a:pt x="100925" y="233474"/>
                  </a:lnTo>
                  <a:cubicBezTo>
                    <a:pt x="101211" y="235093"/>
                    <a:pt x="102639" y="236331"/>
                    <a:pt x="104259" y="236426"/>
                  </a:cubicBezTo>
                  <a:cubicBezTo>
                    <a:pt x="104544" y="236426"/>
                    <a:pt x="104830" y="236426"/>
                    <a:pt x="105116" y="236331"/>
                  </a:cubicBezTo>
                  <a:cubicBezTo>
                    <a:pt x="107021" y="235950"/>
                    <a:pt x="108354" y="234141"/>
                    <a:pt x="107973" y="232140"/>
                  </a:cubicBezTo>
                  <a:lnTo>
                    <a:pt x="92638" y="149558"/>
                  </a:lnTo>
                  <a:lnTo>
                    <a:pt x="103782" y="190135"/>
                  </a:lnTo>
                  <a:cubicBezTo>
                    <a:pt x="104163" y="191659"/>
                    <a:pt x="105497" y="192707"/>
                    <a:pt x="107021" y="192707"/>
                  </a:cubicBezTo>
                  <a:cubicBezTo>
                    <a:pt x="107402" y="192707"/>
                    <a:pt x="107783" y="192707"/>
                    <a:pt x="108164" y="192612"/>
                  </a:cubicBezTo>
                  <a:cubicBezTo>
                    <a:pt x="110069" y="192135"/>
                    <a:pt x="111212" y="190135"/>
                    <a:pt x="110640" y="188230"/>
                  </a:cubicBezTo>
                  <a:lnTo>
                    <a:pt x="98258" y="143082"/>
                  </a:lnTo>
                  <a:lnTo>
                    <a:pt x="110069" y="180610"/>
                  </a:lnTo>
                  <a:cubicBezTo>
                    <a:pt x="110545" y="182039"/>
                    <a:pt x="111783" y="182991"/>
                    <a:pt x="113212" y="183087"/>
                  </a:cubicBezTo>
                  <a:cubicBezTo>
                    <a:pt x="113593" y="183087"/>
                    <a:pt x="114069" y="183087"/>
                    <a:pt x="114545" y="182896"/>
                  </a:cubicBezTo>
                  <a:cubicBezTo>
                    <a:pt x="116451" y="182229"/>
                    <a:pt x="117498" y="180229"/>
                    <a:pt x="116927" y="178324"/>
                  </a:cubicBezTo>
                  <a:close/>
                  <a:moveTo>
                    <a:pt x="55014" y="124032"/>
                  </a:moveTo>
                  <a:lnTo>
                    <a:pt x="56443" y="113268"/>
                  </a:lnTo>
                  <a:lnTo>
                    <a:pt x="57586" y="108982"/>
                  </a:lnTo>
                  <a:cubicBezTo>
                    <a:pt x="56634" y="113935"/>
                    <a:pt x="55776" y="118983"/>
                    <a:pt x="55014" y="1240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p7"/>
            <p:cNvSpPr/>
            <p:nvPr/>
          </p:nvSpPr>
          <p:spPr>
            <a:xfrm flipH="1">
              <a:off x="11274751" y="5970083"/>
              <a:ext cx="59011" cy="115093"/>
            </a:xfrm>
            <a:custGeom>
              <a:avLst/>
              <a:gdLst/>
              <a:ahLst/>
              <a:cxnLst/>
              <a:rect l="l" t="t" r="r" b="b"/>
              <a:pathLst>
                <a:path w="116244" h="226660" extrusionOk="0">
                  <a:moveTo>
                    <a:pt x="114456" y="167391"/>
                  </a:moveTo>
                  <a:lnTo>
                    <a:pt x="75499" y="95191"/>
                  </a:lnTo>
                  <a:cubicBezTo>
                    <a:pt x="80928" y="88524"/>
                    <a:pt x="83786" y="79761"/>
                    <a:pt x="82643" y="70617"/>
                  </a:cubicBezTo>
                  <a:cubicBezTo>
                    <a:pt x="80452" y="53662"/>
                    <a:pt x="65403" y="41566"/>
                    <a:pt x="48543" y="42709"/>
                  </a:cubicBezTo>
                  <a:lnTo>
                    <a:pt x="44352" y="3180"/>
                  </a:lnTo>
                  <a:cubicBezTo>
                    <a:pt x="44162" y="1179"/>
                    <a:pt x="42352" y="-249"/>
                    <a:pt x="40447" y="36"/>
                  </a:cubicBezTo>
                  <a:cubicBezTo>
                    <a:pt x="38447" y="227"/>
                    <a:pt x="37113" y="2037"/>
                    <a:pt x="37304" y="3942"/>
                  </a:cubicBezTo>
                  <a:lnTo>
                    <a:pt x="41590" y="43947"/>
                  </a:lnTo>
                  <a:cubicBezTo>
                    <a:pt x="26636" y="48328"/>
                    <a:pt x="16635" y="62997"/>
                    <a:pt x="18730" y="78903"/>
                  </a:cubicBezTo>
                  <a:cubicBezTo>
                    <a:pt x="19968" y="88428"/>
                    <a:pt x="25302" y="96239"/>
                    <a:pt x="32541" y="101287"/>
                  </a:cubicBezTo>
                  <a:cubicBezTo>
                    <a:pt x="28255" y="113384"/>
                    <a:pt x="23778" y="125385"/>
                    <a:pt x="19302" y="137006"/>
                  </a:cubicBezTo>
                  <a:cubicBezTo>
                    <a:pt x="12729" y="153960"/>
                    <a:pt x="5871" y="171582"/>
                    <a:pt x="156" y="189489"/>
                  </a:cubicBezTo>
                  <a:cubicBezTo>
                    <a:pt x="-415" y="191394"/>
                    <a:pt x="633" y="193394"/>
                    <a:pt x="2442" y="193966"/>
                  </a:cubicBezTo>
                  <a:cubicBezTo>
                    <a:pt x="4347" y="194537"/>
                    <a:pt x="6348" y="193489"/>
                    <a:pt x="6919" y="191679"/>
                  </a:cubicBezTo>
                  <a:cubicBezTo>
                    <a:pt x="12539" y="173868"/>
                    <a:pt x="19302" y="156437"/>
                    <a:pt x="25874" y="139578"/>
                  </a:cubicBezTo>
                  <a:cubicBezTo>
                    <a:pt x="26445" y="138054"/>
                    <a:pt x="27017" y="136434"/>
                    <a:pt x="27684" y="134910"/>
                  </a:cubicBezTo>
                  <a:lnTo>
                    <a:pt x="14920" y="199395"/>
                  </a:lnTo>
                  <a:cubicBezTo>
                    <a:pt x="14539" y="201300"/>
                    <a:pt x="15777" y="203205"/>
                    <a:pt x="17778" y="203586"/>
                  </a:cubicBezTo>
                  <a:cubicBezTo>
                    <a:pt x="18159" y="203681"/>
                    <a:pt x="18540" y="203681"/>
                    <a:pt x="18921" y="203586"/>
                  </a:cubicBezTo>
                  <a:cubicBezTo>
                    <a:pt x="20445" y="203395"/>
                    <a:pt x="21683" y="202252"/>
                    <a:pt x="21969" y="200728"/>
                  </a:cubicBezTo>
                  <a:lnTo>
                    <a:pt x="33494" y="142054"/>
                  </a:lnTo>
                  <a:lnTo>
                    <a:pt x="28827" y="199966"/>
                  </a:lnTo>
                  <a:cubicBezTo>
                    <a:pt x="28636" y="201967"/>
                    <a:pt x="30160" y="203681"/>
                    <a:pt x="32065" y="203776"/>
                  </a:cubicBezTo>
                  <a:cubicBezTo>
                    <a:pt x="32351" y="203776"/>
                    <a:pt x="32541" y="203776"/>
                    <a:pt x="32827" y="203776"/>
                  </a:cubicBezTo>
                  <a:cubicBezTo>
                    <a:pt x="34446" y="203586"/>
                    <a:pt x="35780" y="202252"/>
                    <a:pt x="35875" y="200538"/>
                  </a:cubicBezTo>
                  <a:lnTo>
                    <a:pt x="38637" y="166248"/>
                  </a:lnTo>
                  <a:lnTo>
                    <a:pt x="41685" y="218826"/>
                  </a:lnTo>
                  <a:cubicBezTo>
                    <a:pt x="41781" y="220826"/>
                    <a:pt x="43495" y="222255"/>
                    <a:pt x="45495" y="222159"/>
                  </a:cubicBezTo>
                  <a:cubicBezTo>
                    <a:pt x="45591" y="222159"/>
                    <a:pt x="45686" y="222159"/>
                    <a:pt x="45781" y="222159"/>
                  </a:cubicBezTo>
                  <a:cubicBezTo>
                    <a:pt x="47591" y="221874"/>
                    <a:pt x="49020" y="220254"/>
                    <a:pt x="48924" y="218445"/>
                  </a:cubicBezTo>
                  <a:lnTo>
                    <a:pt x="44162" y="138054"/>
                  </a:lnTo>
                  <a:cubicBezTo>
                    <a:pt x="44829" y="146721"/>
                    <a:pt x="45591" y="155389"/>
                    <a:pt x="46448" y="163962"/>
                  </a:cubicBezTo>
                  <a:cubicBezTo>
                    <a:pt x="47400" y="173963"/>
                    <a:pt x="48353" y="183774"/>
                    <a:pt x="49020" y="193394"/>
                  </a:cubicBezTo>
                  <a:cubicBezTo>
                    <a:pt x="49115" y="195394"/>
                    <a:pt x="50829" y="196823"/>
                    <a:pt x="52830" y="196728"/>
                  </a:cubicBezTo>
                  <a:cubicBezTo>
                    <a:pt x="52925" y="196728"/>
                    <a:pt x="53020" y="196728"/>
                    <a:pt x="53115" y="196728"/>
                  </a:cubicBezTo>
                  <a:cubicBezTo>
                    <a:pt x="54925" y="196442"/>
                    <a:pt x="56354" y="194823"/>
                    <a:pt x="56259" y="193013"/>
                  </a:cubicBezTo>
                  <a:cubicBezTo>
                    <a:pt x="55687" y="183393"/>
                    <a:pt x="54735" y="173392"/>
                    <a:pt x="53687" y="163295"/>
                  </a:cubicBezTo>
                  <a:cubicBezTo>
                    <a:pt x="52544" y="151389"/>
                    <a:pt x="51401" y="139292"/>
                    <a:pt x="50829" y="127386"/>
                  </a:cubicBezTo>
                  <a:lnTo>
                    <a:pt x="59688" y="212444"/>
                  </a:lnTo>
                  <a:cubicBezTo>
                    <a:pt x="59878" y="214444"/>
                    <a:pt x="61688" y="215873"/>
                    <a:pt x="63593" y="215587"/>
                  </a:cubicBezTo>
                  <a:cubicBezTo>
                    <a:pt x="63593" y="215587"/>
                    <a:pt x="63688" y="215587"/>
                    <a:pt x="63688" y="215587"/>
                  </a:cubicBezTo>
                  <a:cubicBezTo>
                    <a:pt x="65593" y="215301"/>
                    <a:pt x="67022" y="213587"/>
                    <a:pt x="66736" y="211682"/>
                  </a:cubicBezTo>
                  <a:lnTo>
                    <a:pt x="60926" y="155484"/>
                  </a:lnTo>
                  <a:lnTo>
                    <a:pt x="67117" y="187203"/>
                  </a:lnTo>
                  <a:cubicBezTo>
                    <a:pt x="67498" y="189108"/>
                    <a:pt x="69213" y="190346"/>
                    <a:pt x="71118" y="190060"/>
                  </a:cubicBezTo>
                  <a:cubicBezTo>
                    <a:pt x="71213" y="190060"/>
                    <a:pt x="71308" y="190060"/>
                    <a:pt x="71308" y="190060"/>
                  </a:cubicBezTo>
                  <a:cubicBezTo>
                    <a:pt x="73213" y="189679"/>
                    <a:pt x="74547" y="187774"/>
                    <a:pt x="74166" y="185869"/>
                  </a:cubicBezTo>
                  <a:lnTo>
                    <a:pt x="62164" y="124147"/>
                  </a:lnTo>
                  <a:cubicBezTo>
                    <a:pt x="65593" y="134625"/>
                    <a:pt x="67879" y="146531"/>
                    <a:pt x="69879" y="156627"/>
                  </a:cubicBezTo>
                  <a:cubicBezTo>
                    <a:pt x="71118" y="163295"/>
                    <a:pt x="72356" y="169486"/>
                    <a:pt x="73689" y="174344"/>
                  </a:cubicBezTo>
                  <a:cubicBezTo>
                    <a:pt x="74261" y="176249"/>
                    <a:pt x="76261" y="177392"/>
                    <a:pt x="78071" y="176820"/>
                  </a:cubicBezTo>
                  <a:cubicBezTo>
                    <a:pt x="79976" y="176344"/>
                    <a:pt x="81119" y="174344"/>
                    <a:pt x="80547" y="172439"/>
                  </a:cubicBezTo>
                  <a:cubicBezTo>
                    <a:pt x="80452" y="172153"/>
                    <a:pt x="80357" y="171772"/>
                    <a:pt x="80262" y="171486"/>
                  </a:cubicBezTo>
                  <a:lnTo>
                    <a:pt x="93978" y="210729"/>
                  </a:lnTo>
                  <a:cubicBezTo>
                    <a:pt x="94549" y="212349"/>
                    <a:pt x="96168" y="213301"/>
                    <a:pt x="97788" y="213111"/>
                  </a:cubicBezTo>
                  <a:cubicBezTo>
                    <a:pt x="98073" y="213111"/>
                    <a:pt x="98264" y="213016"/>
                    <a:pt x="98550" y="212920"/>
                  </a:cubicBezTo>
                  <a:cubicBezTo>
                    <a:pt x="100455" y="212253"/>
                    <a:pt x="101407" y="210253"/>
                    <a:pt x="100740" y="208348"/>
                  </a:cubicBezTo>
                  <a:lnTo>
                    <a:pt x="81309" y="152722"/>
                  </a:lnTo>
                  <a:lnTo>
                    <a:pt x="109313" y="224350"/>
                  </a:lnTo>
                  <a:cubicBezTo>
                    <a:pt x="109884" y="225874"/>
                    <a:pt x="111504" y="226827"/>
                    <a:pt x="113123" y="226636"/>
                  </a:cubicBezTo>
                  <a:cubicBezTo>
                    <a:pt x="113409" y="226636"/>
                    <a:pt x="113694" y="226541"/>
                    <a:pt x="113980" y="226446"/>
                  </a:cubicBezTo>
                  <a:cubicBezTo>
                    <a:pt x="115790" y="225684"/>
                    <a:pt x="116742" y="223684"/>
                    <a:pt x="115980" y="221778"/>
                  </a:cubicBezTo>
                  <a:lnTo>
                    <a:pt x="85310" y="143578"/>
                  </a:lnTo>
                  <a:lnTo>
                    <a:pt x="103884" y="181392"/>
                  </a:lnTo>
                  <a:cubicBezTo>
                    <a:pt x="104550" y="182821"/>
                    <a:pt x="106074" y="183583"/>
                    <a:pt x="107503" y="183393"/>
                  </a:cubicBezTo>
                  <a:cubicBezTo>
                    <a:pt x="107884" y="183298"/>
                    <a:pt x="108265" y="183202"/>
                    <a:pt x="108646" y="183012"/>
                  </a:cubicBezTo>
                  <a:cubicBezTo>
                    <a:pt x="110456" y="182154"/>
                    <a:pt x="111123" y="179964"/>
                    <a:pt x="110265" y="178249"/>
                  </a:cubicBezTo>
                  <a:lnTo>
                    <a:pt x="89596" y="136244"/>
                  </a:lnTo>
                  <a:lnTo>
                    <a:pt x="108265" y="170820"/>
                  </a:lnTo>
                  <a:cubicBezTo>
                    <a:pt x="109027" y="172153"/>
                    <a:pt x="110456" y="172820"/>
                    <a:pt x="111885" y="172629"/>
                  </a:cubicBezTo>
                  <a:cubicBezTo>
                    <a:pt x="112266" y="172534"/>
                    <a:pt x="112742" y="172439"/>
                    <a:pt x="113123" y="172249"/>
                  </a:cubicBezTo>
                  <a:cubicBezTo>
                    <a:pt x="114742" y="171296"/>
                    <a:pt x="115409" y="169105"/>
                    <a:pt x="114456" y="167391"/>
                  </a:cubicBezTo>
                  <a:close/>
                  <a:moveTo>
                    <a:pt x="43495" y="125767"/>
                  </a:moveTo>
                  <a:lnTo>
                    <a:pt x="42828" y="114908"/>
                  </a:lnTo>
                  <a:lnTo>
                    <a:pt x="43209" y="110526"/>
                  </a:lnTo>
                  <a:cubicBezTo>
                    <a:pt x="43114" y="115479"/>
                    <a:pt x="43209" y="120623"/>
                    <a:pt x="43495" y="1257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p7"/>
            <p:cNvSpPr/>
            <p:nvPr/>
          </p:nvSpPr>
          <p:spPr>
            <a:xfrm flipH="1">
              <a:off x="11120009" y="5880105"/>
              <a:ext cx="59185" cy="120754"/>
            </a:xfrm>
            <a:custGeom>
              <a:avLst/>
              <a:gdLst/>
              <a:ahLst/>
              <a:cxnLst/>
              <a:rect l="l" t="t" r="r" b="b"/>
              <a:pathLst>
                <a:path w="116587" h="237809" extrusionOk="0">
                  <a:moveTo>
                    <a:pt x="2994" y="185612"/>
                  </a:moveTo>
                  <a:cubicBezTo>
                    <a:pt x="3470" y="185707"/>
                    <a:pt x="3851" y="185707"/>
                    <a:pt x="4327" y="185612"/>
                  </a:cubicBezTo>
                  <a:cubicBezTo>
                    <a:pt x="5756" y="185422"/>
                    <a:pt x="6899" y="184279"/>
                    <a:pt x="7280" y="182850"/>
                  </a:cubicBezTo>
                  <a:lnTo>
                    <a:pt x="15376" y="144369"/>
                  </a:lnTo>
                  <a:lnTo>
                    <a:pt x="7470" y="190565"/>
                  </a:lnTo>
                  <a:cubicBezTo>
                    <a:pt x="7185" y="192470"/>
                    <a:pt x="8423" y="194375"/>
                    <a:pt x="10423" y="194661"/>
                  </a:cubicBezTo>
                  <a:cubicBezTo>
                    <a:pt x="10804" y="194756"/>
                    <a:pt x="11185" y="194756"/>
                    <a:pt x="11566" y="194661"/>
                  </a:cubicBezTo>
                  <a:cubicBezTo>
                    <a:pt x="12995" y="194470"/>
                    <a:pt x="14233" y="193328"/>
                    <a:pt x="14519" y="191708"/>
                  </a:cubicBezTo>
                  <a:lnTo>
                    <a:pt x="21663" y="150179"/>
                  </a:lnTo>
                  <a:lnTo>
                    <a:pt x="14519" y="233904"/>
                  </a:lnTo>
                  <a:cubicBezTo>
                    <a:pt x="14328" y="235904"/>
                    <a:pt x="15852" y="237619"/>
                    <a:pt x="17757" y="237809"/>
                  </a:cubicBezTo>
                  <a:cubicBezTo>
                    <a:pt x="18043" y="237809"/>
                    <a:pt x="18329" y="237809"/>
                    <a:pt x="18615" y="237809"/>
                  </a:cubicBezTo>
                  <a:cubicBezTo>
                    <a:pt x="20234" y="237523"/>
                    <a:pt x="21472" y="236285"/>
                    <a:pt x="21567" y="234571"/>
                  </a:cubicBezTo>
                  <a:lnTo>
                    <a:pt x="28140" y="157990"/>
                  </a:lnTo>
                  <a:lnTo>
                    <a:pt x="25282" y="216854"/>
                  </a:lnTo>
                  <a:cubicBezTo>
                    <a:pt x="25187" y="218854"/>
                    <a:pt x="26711" y="220474"/>
                    <a:pt x="28711" y="220569"/>
                  </a:cubicBezTo>
                  <a:cubicBezTo>
                    <a:pt x="28997" y="220569"/>
                    <a:pt x="29187" y="220569"/>
                    <a:pt x="29473" y="220569"/>
                  </a:cubicBezTo>
                  <a:cubicBezTo>
                    <a:pt x="31092" y="220283"/>
                    <a:pt x="32426" y="218950"/>
                    <a:pt x="32426" y="217235"/>
                  </a:cubicBezTo>
                  <a:lnTo>
                    <a:pt x="34426" y="175706"/>
                  </a:lnTo>
                  <a:cubicBezTo>
                    <a:pt x="34426" y="175992"/>
                    <a:pt x="34426" y="176373"/>
                    <a:pt x="34426" y="176754"/>
                  </a:cubicBezTo>
                  <a:cubicBezTo>
                    <a:pt x="34426" y="178754"/>
                    <a:pt x="36141" y="180278"/>
                    <a:pt x="38045" y="180278"/>
                  </a:cubicBezTo>
                  <a:cubicBezTo>
                    <a:pt x="39951" y="180278"/>
                    <a:pt x="41570" y="178564"/>
                    <a:pt x="41570" y="176659"/>
                  </a:cubicBezTo>
                  <a:cubicBezTo>
                    <a:pt x="41474" y="171610"/>
                    <a:pt x="40808" y="165229"/>
                    <a:pt x="40141" y="158561"/>
                  </a:cubicBezTo>
                  <a:cubicBezTo>
                    <a:pt x="39093" y="148274"/>
                    <a:pt x="38045" y="136273"/>
                    <a:pt x="38331" y="125224"/>
                  </a:cubicBezTo>
                  <a:lnTo>
                    <a:pt x="44332" y="187803"/>
                  </a:lnTo>
                  <a:cubicBezTo>
                    <a:pt x="44523" y="189803"/>
                    <a:pt x="46237" y="191232"/>
                    <a:pt x="48237" y="191041"/>
                  </a:cubicBezTo>
                  <a:cubicBezTo>
                    <a:pt x="48333" y="191041"/>
                    <a:pt x="48428" y="191041"/>
                    <a:pt x="48428" y="191041"/>
                  </a:cubicBezTo>
                  <a:cubicBezTo>
                    <a:pt x="50238" y="190756"/>
                    <a:pt x="51571" y="189041"/>
                    <a:pt x="51381" y="187136"/>
                  </a:cubicBezTo>
                  <a:lnTo>
                    <a:pt x="48333" y="155037"/>
                  </a:lnTo>
                  <a:lnTo>
                    <a:pt x="58715" y="210568"/>
                  </a:lnTo>
                  <a:cubicBezTo>
                    <a:pt x="59096" y="212473"/>
                    <a:pt x="60906" y="213711"/>
                    <a:pt x="62811" y="213425"/>
                  </a:cubicBezTo>
                  <a:cubicBezTo>
                    <a:pt x="62811" y="213425"/>
                    <a:pt x="62906" y="213425"/>
                    <a:pt x="62906" y="213425"/>
                  </a:cubicBezTo>
                  <a:cubicBezTo>
                    <a:pt x="64811" y="213044"/>
                    <a:pt x="66144" y="211234"/>
                    <a:pt x="65763" y="209234"/>
                  </a:cubicBezTo>
                  <a:lnTo>
                    <a:pt x="50047" y="125224"/>
                  </a:lnTo>
                  <a:cubicBezTo>
                    <a:pt x="52905" y="136844"/>
                    <a:pt x="55286" y="148750"/>
                    <a:pt x="57477" y="160466"/>
                  </a:cubicBezTo>
                  <a:cubicBezTo>
                    <a:pt x="59382" y="170372"/>
                    <a:pt x="61287" y="180183"/>
                    <a:pt x="63477" y="189613"/>
                  </a:cubicBezTo>
                  <a:cubicBezTo>
                    <a:pt x="63858" y="191422"/>
                    <a:pt x="65668" y="192661"/>
                    <a:pt x="67478" y="192375"/>
                  </a:cubicBezTo>
                  <a:cubicBezTo>
                    <a:pt x="67573" y="192375"/>
                    <a:pt x="67668" y="192375"/>
                    <a:pt x="67668" y="192375"/>
                  </a:cubicBezTo>
                  <a:cubicBezTo>
                    <a:pt x="69573" y="191899"/>
                    <a:pt x="70812" y="189994"/>
                    <a:pt x="70335" y="188089"/>
                  </a:cubicBezTo>
                  <a:cubicBezTo>
                    <a:pt x="68145" y="178754"/>
                    <a:pt x="66335" y="169039"/>
                    <a:pt x="64430" y="159133"/>
                  </a:cubicBezTo>
                  <a:cubicBezTo>
                    <a:pt x="62811" y="150655"/>
                    <a:pt x="61096" y="142083"/>
                    <a:pt x="59191" y="133606"/>
                  </a:cubicBezTo>
                  <a:lnTo>
                    <a:pt x="77479" y="211996"/>
                  </a:lnTo>
                  <a:cubicBezTo>
                    <a:pt x="77860" y="213806"/>
                    <a:pt x="79670" y="215045"/>
                    <a:pt x="81480" y="214759"/>
                  </a:cubicBezTo>
                  <a:cubicBezTo>
                    <a:pt x="81575" y="214759"/>
                    <a:pt x="81670" y="214759"/>
                    <a:pt x="81765" y="214663"/>
                  </a:cubicBezTo>
                  <a:cubicBezTo>
                    <a:pt x="83670" y="214187"/>
                    <a:pt x="84909" y="212282"/>
                    <a:pt x="84432" y="210377"/>
                  </a:cubicBezTo>
                  <a:lnTo>
                    <a:pt x="72431" y="159133"/>
                  </a:lnTo>
                  <a:lnTo>
                    <a:pt x="84813" y="191232"/>
                  </a:lnTo>
                  <a:cubicBezTo>
                    <a:pt x="85385" y="192851"/>
                    <a:pt x="87099" y="193708"/>
                    <a:pt x="88719" y="193518"/>
                  </a:cubicBezTo>
                  <a:cubicBezTo>
                    <a:pt x="89004" y="193518"/>
                    <a:pt x="89195" y="193423"/>
                    <a:pt x="89481" y="193328"/>
                  </a:cubicBezTo>
                  <a:cubicBezTo>
                    <a:pt x="91290" y="192661"/>
                    <a:pt x="92243" y="190565"/>
                    <a:pt x="91481" y="188660"/>
                  </a:cubicBezTo>
                  <a:lnTo>
                    <a:pt x="70621" y="134463"/>
                  </a:lnTo>
                  <a:lnTo>
                    <a:pt x="98339" y="187422"/>
                  </a:lnTo>
                  <a:cubicBezTo>
                    <a:pt x="99101" y="188851"/>
                    <a:pt x="100625" y="189517"/>
                    <a:pt x="102054" y="189327"/>
                  </a:cubicBezTo>
                  <a:cubicBezTo>
                    <a:pt x="102435" y="189232"/>
                    <a:pt x="102816" y="189136"/>
                    <a:pt x="103101" y="188946"/>
                  </a:cubicBezTo>
                  <a:cubicBezTo>
                    <a:pt x="104816" y="187993"/>
                    <a:pt x="105483" y="185898"/>
                    <a:pt x="104625" y="184088"/>
                  </a:cubicBezTo>
                  <a:lnTo>
                    <a:pt x="74050" y="125890"/>
                  </a:lnTo>
                  <a:cubicBezTo>
                    <a:pt x="75098" y="127224"/>
                    <a:pt x="76050" y="128557"/>
                    <a:pt x="77098" y="129796"/>
                  </a:cubicBezTo>
                  <a:cubicBezTo>
                    <a:pt x="88147" y="144083"/>
                    <a:pt x="99672" y="158942"/>
                    <a:pt x="110055" y="174373"/>
                  </a:cubicBezTo>
                  <a:cubicBezTo>
                    <a:pt x="111198" y="175992"/>
                    <a:pt x="113388" y="176468"/>
                    <a:pt x="115008" y="175325"/>
                  </a:cubicBezTo>
                  <a:cubicBezTo>
                    <a:pt x="116627" y="174182"/>
                    <a:pt x="117103" y="171991"/>
                    <a:pt x="115960" y="170372"/>
                  </a:cubicBezTo>
                  <a:cubicBezTo>
                    <a:pt x="105387" y="154751"/>
                    <a:pt x="93862" y="139892"/>
                    <a:pt x="82718" y="125414"/>
                  </a:cubicBezTo>
                  <a:cubicBezTo>
                    <a:pt x="75098" y="115508"/>
                    <a:pt x="67383" y="105316"/>
                    <a:pt x="59858" y="94934"/>
                  </a:cubicBezTo>
                  <a:cubicBezTo>
                    <a:pt x="65478" y="88076"/>
                    <a:pt x="68335" y="79028"/>
                    <a:pt x="66811" y="69503"/>
                  </a:cubicBezTo>
                  <a:cubicBezTo>
                    <a:pt x="64239" y="53596"/>
                    <a:pt x="50523" y="42451"/>
                    <a:pt x="34998" y="42451"/>
                  </a:cubicBezTo>
                  <a:lnTo>
                    <a:pt x="27759" y="2923"/>
                  </a:lnTo>
                  <a:cubicBezTo>
                    <a:pt x="27378" y="1018"/>
                    <a:pt x="25568" y="-316"/>
                    <a:pt x="23568" y="65"/>
                  </a:cubicBezTo>
                  <a:cubicBezTo>
                    <a:pt x="21663" y="446"/>
                    <a:pt x="20329" y="2256"/>
                    <a:pt x="20710" y="4256"/>
                  </a:cubicBezTo>
                  <a:lnTo>
                    <a:pt x="27854" y="43309"/>
                  </a:lnTo>
                  <a:cubicBezTo>
                    <a:pt x="11376" y="47023"/>
                    <a:pt x="327" y="62835"/>
                    <a:pt x="3089" y="79789"/>
                  </a:cubicBezTo>
                  <a:cubicBezTo>
                    <a:pt x="4518" y="88933"/>
                    <a:pt x="9756" y="96553"/>
                    <a:pt x="16900" y="101316"/>
                  </a:cubicBezTo>
                  <a:lnTo>
                    <a:pt x="41" y="181612"/>
                  </a:lnTo>
                  <a:cubicBezTo>
                    <a:pt x="-245" y="183326"/>
                    <a:pt x="993" y="185231"/>
                    <a:pt x="2994" y="185612"/>
                  </a:cubicBezTo>
                  <a:close/>
                  <a:moveTo>
                    <a:pt x="52333" y="106555"/>
                  </a:moveTo>
                  <a:lnTo>
                    <a:pt x="53952" y="110650"/>
                  </a:lnTo>
                  <a:lnTo>
                    <a:pt x="56429" y="121223"/>
                  </a:lnTo>
                  <a:cubicBezTo>
                    <a:pt x="55191" y="116270"/>
                    <a:pt x="53857" y="111317"/>
                    <a:pt x="52333" y="1065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7"/>
            <p:cNvSpPr/>
            <p:nvPr/>
          </p:nvSpPr>
          <p:spPr>
            <a:xfrm flipH="1">
              <a:off x="11755709" y="5746223"/>
              <a:ext cx="61339" cy="110997"/>
            </a:xfrm>
            <a:custGeom>
              <a:avLst/>
              <a:gdLst/>
              <a:ahLst/>
              <a:cxnLst/>
              <a:rect l="l" t="t" r="r" b="b"/>
              <a:pathLst>
                <a:path w="120829" h="218595" extrusionOk="0">
                  <a:moveTo>
                    <a:pt x="11289" y="158324"/>
                  </a:moveTo>
                  <a:cubicBezTo>
                    <a:pt x="11670" y="158610"/>
                    <a:pt x="12051" y="158801"/>
                    <a:pt x="12432" y="158896"/>
                  </a:cubicBezTo>
                  <a:cubicBezTo>
                    <a:pt x="13766" y="159277"/>
                    <a:pt x="15385" y="158896"/>
                    <a:pt x="16242" y="157658"/>
                  </a:cubicBezTo>
                  <a:lnTo>
                    <a:pt x="40245" y="126511"/>
                  </a:lnTo>
                  <a:lnTo>
                    <a:pt x="13099" y="164706"/>
                  </a:lnTo>
                  <a:cubicBezTo>
                    <a:pt x="11956" y="166325"/>
                    <a:pt x="12337" y="168516"/>
                    <a:pt x="13956" y="169659"/>
                  </a:cubicBezTo>
                  <a:cubicBezTo>
                    <a:pt x="14242" y="169850"/>
                    <a:pt x="14623" y="170040"/>
                    <a:pt x="15004" y="170136"/>
                  </a:cubicBezTo>
                  <a:cubicBezTo>
                    <a:pt x="16433" y="170516"/>
                    <a:pt x="18052" y="170040"/>
                    <a:pt x="18909" y="168802"/>
                  </a:cubicBezTo>
                  <a:lnTo>
                    <a:pt x="43293" y="134512"/>
                  </a:lnTo>
                  <a:lnTo>
                    <a:pt x="526" y="206807"/>
                  </a:lnTo>
                  <a:cubicBezTo>
                    <a:pt x="-522" y="208521"/>
                    <a:pt x="50" y="210712"/>
                    <a:pt x="1764" y="211665"/>
                  </a:cubicBezTo>
                  <a:cubicBezTo>
                    <a:pt x="2050" y="211855"/>
                    <a:pt x="2336" y="211950"/>
                    <a:pt x="2526" y="212046"/>
                  </a:cubicBezTo>
                  <a:cubicBezTo>
                    <a:pt x="4050" y="212522"/>
                    <a:pt x="5765" y="211855"/>
                    <a:pt x="6622" y="210426"/>
                  </a:cubicBezTo>
                  <a:lnTo>
                    <a:pt x="45770" y="144228"/>
                  </a:lnTo>
                  <a:lnTo>
                    <a:pt x="17671" y="195948"/>
                  </a:lnTo>
                  <a:cubicBezTo>
                    <a:pt x="16718" y="197663"/>
                    <a:pt x="17385" y="199854"/>
                    <a:pt x="19100" y="200806"/>
                  </a:cubicBezTo>
                  <a:cubicBezTo>
                    <a:pt x="19290" y="200901"/>
                    <a:pt x="19576" y="200997"/>
                    <a:pt x="19766" y="201092"/>
                  </a:cubicBezTo>
                  <a:cubicBezTo>
                    <a:pt x="21386" y="201568"/>
                    <a:pt x="23100" y="200901"/>
                    <a:pt x="23957" y="199377"/>
                  </a:cubicBezTo>
                  <a:lnTo>
                    <a:pt x="43769" y="162897"/>
                  </a:lnTo>
                  <a:cubicBezTo>
                    <a:pt x="43674" y="163182"/>
                    <a:pt x="43484" y="163563"/>
                    <a:pt x="43388" y="163849"/>
                  </a:cubicBezTo>
                  <a:cubicBezTo>
                    <a:pt x="42531" y="165659"/>
                    <a:pt x="43388" y="167754"/>
                    <a:pt x="45198" y="168612"/>
                  </a:cubicBezTo>
                  <a:cubicBezTo>
                    <a:pt x="46913" y="169469"/>
                    <a:pt x="49103" y="168612"/>
                    <a:pt x="49961" y="166802"/>
                  </a:cubicBezTo>
                  <a:cubicBezTo>
                    <a:pt x="52056" y="162230"/>
                    <a:pt x="54247" y="156229"/>
                    <a:pt x="56533" y="149847"/>
                  </a:cubicBezTo>
                  <a:cubicBezTo>
                    <a:pt x="60057" y="140227"/>
                    <a:pt x="64248" y="128892"/>
                    <a:pt x="69296" y="119082"/>
                  </a:cubicBezTo>
                  <a:lnTo>
                    <a:pt x="47579" y="178041"/>
                  </a:lnTo>
                  <a:cubicBezTo>
                    <a:pt x="46913" y="179851"/>
                    <a:pt x="47865" y="181947"/>
                    <a:pt x="49675" y="182613"/>
                  </a:cubicBezTo>
                  <a:cubicBezTo>
                    <a:pt x="49770" y="182613"/>
                    <a:pt x="49865" y="182708"/>
                    <a:pt x="49865" y="182708"/>
                  </a:cubicBezTo>
                  <a:cubicBezTo>
                    <a:pt x="51675" y="183280"/>
                    <a:pt x="53580" y="182328"/>
                    <a:pt x="54247" y="180518"/>
                  </a:cubicBezTo>
                  <a:lnTo>
                    <a:pt x="65391" y="150228"/>
                  </a:lnTo>
                  <a:lnTo>
                    <a:pt x="50627" y="204711"/>
                  </a:lnTo>
                  <a:cubicBezTo>
                    <a:pt x="50151" y="206616"/>
                    <a:pt x="51199" y="208521"/>
                    <a:pt x="53104" y="209093"/>
                  </a:cubicBezTo>
                  <a:cubicBezTo>
                    <a:pt x="53104" y="209093"/>
                    <a:pt x="53199" y="209093"/>
                    <a:pt x="53199" y="209093"/>
                  </a:cubicBezTo>
                  <a:cubicBezTo>
                    <a:pt x="55104" y="209569"/>
                    <a:pt x="57104" y="208521"/>
                    <a:pt x="57581" y="206616"/>
                  </a:cubicBezTo>
                  <a:lnTo>
                    <a:pt x="79869" y="124035"/>
                  </a:lnTo>
                  <a:cubicBezTo>
                    <a:pt x="77393" y="135655"/>
                    <a:pt x="74345" y="147466"/>
                    <a:pt x="71297" y="158991"/>
                  </a:cubicBezTo>
                  <a:cubicBezTo>
                    <a:pt x="68725" y="168802"/>
                    <a:pt x="66153" y="178422"/>
                    <a:pt x="64058" y="187852"/>
                  </a:cubicBezTo>
                  <a:cubicBezTo>
                    <a:pt x="63677" y="189662"/>
                    <a:pt x="64724" y="191567"/>
                    <a:pt x="66534" y="192043"/>
                  </a:cubicBezTo>
                  <a:cubicBezTo>
                    <a:pt x="66629" y="192043"/>
                    <a:pt x="66725" y="192043"/>
                    <a:pt x="66725" y="192138"/>
                  </a:cubicBezTo>
                  <a:cubicBezTo>
                    <a:pt x="68630" y="192615"/>
                    <a:pt x="70535" y="191376"/>
                    <a:pt x="71011" y="189471"/>
                  </a:cubicBezTo>
                  <a:cubicBezTo>
                    <a:pt x="73106" y="180137"/>
                    <a:pt x="75678" y="170516"/>
                    <a:pt x="78250" y="160801"/>
                  </a:cubicBezTo>
                  <a:cubicBezTo>
                    <a:pt x="80441" y="152419"/>
                    <a:pt x="82631" y="144037"/>
                    <a:pt x="84632" y="135560"/>
                  </a:cubicBezTo>
                  <a:lnTo>
                    <a:pt x="67106" y="214236"/>
                  </a:lnTo>
                  <a:cubicBezTo>
                    <a:pt x="66725" y="216046"/>
                    <a:pt x="67772" y="217951"/>
                    <a:pt x="69582" y="218427"/>
                  </a:cubicBezTo>
                  <a:cubicBezTo>
                    <a:pt x="69677" y="218427"/>
                    <a:pt x="69773" y="218523"/>
                    <a:pt x="69868" y="218523"/>
                  </a:cubicBezTo>
                  <a:cubicBezTo>
                    <a:pt x="71773" y="218904"/>
                    <a:pt x="73678" y="217761"/>
                    <a:pt x="74154" y="215856"/>
                  </a:cubicBezTo>
                  <a:lnTo>
                    <a:pt x="85584" y="164516"/>
                  </a:lnTo>
                  <a:lnTo>
                    <a:pt x="82822" y="198806"/>
                  </a:lnTo>
                  <a:cubicBezTo>
                    <a:pt x="82727" y="200520"/>
                    <a:pt x="83774" y="202044"/>
                    <a:pt x="85394" y="202521"/>
                  </a:cubicBezTo>
                  <a:cubicBezTo>
                    <a:pt x="85584" y="202616"/>
                    <a:pt x="85870" y="202616"/>
                    <a:pt x="86156" y="202616"/>
                  </a:cubicBezTo>
                  <a:cubicBezTo>
                    <a:pt x="88156" y="202806"/>
                    <a:pt x="89870" y="201282"/>
                    <a:pt x="89966" y="199377"/>
                  </a:cubicBezTo>
                  <a:lnTo>
                    <a:pt x="94633" y="141465"/>
                  </a:lnTo>
                  <a:lnTo>
                    <a:pt x="96728" y="201187"/>
                  </a:lnTo>
                  <a:cubicBezTo>
                    <a:pt x="96824" y="202806"/>
                    <a:pt x="97871" y="204045"/>
                    <a:pt x="99300" y="204521"/>
                  </a:cubicBezTo>
                  <a:cubicBezTo>
                    <a:pt x="99681" y="204616"/>
                    <a:pt x="100062" y="204711"/>
                    <a:pt x="100443" y="204711"/>
                  </a:cubicBezTo>
                  <a:cubicBezTo>
                    <a:pt x="102443" y="204616"/>
                    <a:pt x="103967" y="202997"/>
                    <a:pt x="103872" y="200997"/>
                  </a:cubicBezTo>
                  <a:lnTo>
                    <a:pt x="101586" y="135274"/>
                  </a:lnTo>
                  <a:cubicBezTo>
                    <a:pt x="101967" y="136893"/>
                    <a:pt x="102253" y="138513"/>
                    <a:pt x="102634" y="140132"/>
                  </a:cubicBezTo>
                  <a:cubicBezTo>
                    <a:pt x="106444" y="157848"/>
                    <a:pt x="110254" y="176136"/>
                    <a:pt x="113016" y="194615"/>
                  </a:cubicBezTo>
                  <a:cubicBezTo>
                    <a:pt x="113302" y="196520"/>
                    <a:pt x="115112" y="197949"/>
                    <a:pt x="117112" y="197663"/>
                  </a:cubicBezTo>
                  <a:cubicBezTo>
                    <a:pt x="119017" y="197377"/>
                    <a:pt x="120446" y="195567"/>
                    <a:pt x="120160" y="193567"/>
                  </a:cubicBezTo>
                  <a:cubicBezTo>
                    <a:pt x="117398" y="174898"/>
                    <a:pt x="113492" y="156515"/>
                    <a:pt x="109682" y="138703"/>
                  </a:cubicBezTo>
                  <a:cubicBezTo>
                    <a:pt x="107111" y="126511"/>
                    <a:pt x="104539" y="113938"/>
                    <a:pt x="102253" y="101365"/>
                  </a:cubicBezTo>
                  <a:cubicBezTo>
                    <a:pt x="110254" y="97555"/>
                    <a:pt x="116731" y="90602"/>
                    <a:pt x="119493" y="81458"/>
                  </a:cubicBezTo>
                  <a:cubicBezTo>
                    <a:pt x="124065" y="66027"/>
                    <a:pt x="116540" y="50025"/>
                    <a:pt x="102539" y="43263"/>
                  </a:cubicBezTo>
                  <a:lnTo>
                    <a:pt x="113111" y="4496"/>
                  </a:lnTo>
                  <a:cubicBezTo>
                    <a:pt x="113588" y="2591"/>
                    <a:pt x="112540" y="686"/>
                    <a:pt x="110635" y="114"/>
                  </a:cubicBezTo>
                  <a:cubicBezTo>
                    <a:pt x="108730" y="-362"/>
                    <a:pt x="106730" y="686"/>
                    <a:pt x="106253" y="2591"/>
                  </a:cubicBezTo>
                  <a:lnTo>
                    <a:pt x="95776" y="40881"/>
                  </a:lnTo>
                  <a:cubicBezTo>
                    <a:pt x="79298" y="37071"/>
                    <a:pt x="62534" y="46596"/>
                    <a:pt x="57676" y="62979"/>
                  </a:cubicBezTo>
                  <a:cubicBezTo>
                    <a:pt x="55009" y="71838"/>
                    <a:pt x="56438" y="80982"/>
                    <a:pt x="60819" y="88411"/>
                  </a:cubicBezTo>
                  <a:lnTo>
                    <a:pt x="10813" y="153467"/>
                  </a:lnTo>
                  <a:cubicBezTo>
                    <a:pt x="9479" y="154800"/>
                    <a:pt x="9765" y="157086"/>
                    <a:pt x="11289" y="158324"/>
                  </a:cubicBezTo>
                  <a:close/>
                  <a:moveTo>
                    <a:pt x="90156" y="108414"/>
                  </a:moveTo>
                  <a:lnTo>
                    <a:pt x="89775" y="112795"/>
                  </a:lnTo>
                  <a:lnTo>
                    <a:pt x="87394" y="123463"/>
                  </a:lnTo>
                  <a:cubicBezTo>
                    <a:pt x="88442" y="118415"/>
                    <a:pt x="89394" y="113462"/>
                    <a:pt x="90156" y="1084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7"/>
            <p:cNvSpPr/>
            <p:nvPr/>
          </p:nvSpPr>
          <p:spPr>
            <a:xfrm flipH="1">
              <a:off x="11009492" y="5700109"/>
              <a:ext cx="60966" cy="121017"/>
            </a:xfrm>
            <a:custGeom>
              <a:avLst/>
              <a:gdLst/>
              <a:ahLst/>
              <a:cxnLst/>
              <a:rect l="l" t="t" r="r" b="b"/>
              <a:pathLst>
                <a:path w="120094" h="238328" extrusionOk="0">
                  <a:moveTo>
                    <a:pt x="7668" y="187369"/>
                  </a:moveTo>
                  <a:cubicBezTo>
                    <a:pt x="8144" y="187465"/>
                    <a:pt x="8525" y="187369"/>
                    <a:pt x="9001" y="187274"/>
                  </a:cubicBezTo>
                  <a:cubicBezTo>
                    <a:pt x="10430" y="186988"/>
                    <a:pt x="11573" y="185845"/>
                    <a:pt x="11763" y="184321"/>
                  </a:cubicBezTo>
                  <a:lnTo>
                    <a:pt x="17383" y="145364"/>
                  </a:lnTo>
                  <a:lnTo>
                    <a:pt x="12430" y="191942"/>
                  </a:lnTo>
                  <a:cubicBezTo>
                    <a:pt x="12240" y="193942"/>
                    <a:pt x="13668" y="195656"/>
                    <a:pt x="15573" y="195847"/>
                  </a:cubicBezTo>
                  <a:cubicBezTo>
                    <a:pt x="15954" y="195847"/>
                    <a:pt x="16335" y="195847"/>
                    <a:pt x="16716" y="195752"/>
                  </a:cubicBezTo>
                  <a:cubicBezTo>
                    <a:pt x="18145" y="195466"/>
                    <a:pt x="19288" y="194227"/>
                    <a:pt x="19478" y="192608"/>
                  </a:cubicBezTo>
                  <a:lnTo>
                    <a:pt x="23955" y="150698"/>
                  </a:lnTo>
                  <a:lnTo>
                    <a:pt x="22145" y="234709"/>
                  </a:lnTo>
                  <a:cubicBezTo>
                    <a:pt x="22145" y="236709"/>
                    <a:pt x="23669" y="238328"/>
                    <a:pt x="25670" y="238328"/>
                  </a:cubicBezTo>
                  <a:cubicBezTo>
                    <a:pt x="25956" y="238328"/>
                    <a:pt x="26241" y="238328"/>
                    <a:pt x="26527" y="238233"/>
                  </a:cubicBezTo>
                  <a:cubicBezTo>
                    <a:pt x="28051" y="237852"/>
                    <a:pt x="29289" y="236518"/>
                    <a:pt x="29289" y="234804"/>
                  </a:cubicBezTo>
                  <a:lnTo>
                    <a:pt x="30908" y="157937"/>
                  </a:lnTo>
                  <a:lnTo>
                    <a:pt x="31766" y="216802"/>
                  </a:lnTo>
                  <a:cubicBezTo>
                    <a:pt x="31766" y="218802"/>
                    <a:pt x="33385" y="220326"/>
                    <a:pt x="35385" y="220326"/>
                  </a:cubicBezTo>
                  <a:cubicBezTo>
                    <a:pt x="35671" y="220326"/>
                    <a:pt x="35861" y="220326"/>
                    <a:pt x="36147" y="220231"/>
                  </a:cubicBezTo>
                  <a:cubicBezTo>
                    <a:pt x="37766" y="219850"/>
                    <a:pt x="38910" y="218421"/>
                    <a:pt x="38910" y="216706"/>
                  </a:cubicBezTo>
                  <a:lnTo>
                    <a:pt x="38243" y="175177"/>
                  </a:lnTo>
                  <a:cubicBezTo>
                    <a:pt x="38243" y="175463"/>
                    <a:pt x="38338" y="175844"/>
                    <a:pt x="38338" y="176225"/>
                  </a:cubicBezTo>
                  <a:cubicBezTo>
                    <a:pt x="38528" y="178226"/>
                    <a:pt x="40243" y="179654"/>
                    <a:pt x="42243" y="179464"/>
                  </a:cubicBezTo>
                  <a:cubicBezTo>
                    <a:pt x="44148" y="179368"/>
                    <a:pt x="45672" y="177559"/>
                    <a:pt x="45482" y="175559"/>
                  </a:cubicBezTo>
                  <a:cubicBezTo>
                    <a:pt x="45006" y="170510"/>
                    <a:pt x="44053" y="164224"/>
                    <a:pt x="42910" y="157556"/>
                  </a:cubicBezTo>
                  <a:cubicBezTo>
                    <a:pt x="41291" y="147364"/>
                    <a:pt x="39386" y="135458"/>
                    <a:pt x="38910" y="124409"/>
                  </a:cubicBezTo>
                  <a:lnTo>
                    <a:pt x="48911" y="186417"/>
                  </a:lnTo>
                  <a:cubicBezTo>
                    <a:pt x="49197" y="188322"/>
                    <a:pt x="51102" y="189655"/>
                    <a:pt x="53007" y="189370"/>
                  </a:cubicBezTo>
                  <a:cubicBezTo>
                    <a:pt x="53102" y="189370"/>
                    <a:pt x="53197" y="189370"/>
                    <a:pt x="53197" y="189370"/>
                  </a:cubicBezTo>
                  <a:cubicBezTo>
                    <a:pt x="55007" y="188989"/>
                    <a:pt x="56245" y="187179"/>
                    <a:pt x="55959" y="185274"/>
                  </a:cubicBezTo>
                  <a:lnTo>
                    <a:pt x="50816" y="153460"/>
                  </a:lnTo>
                  <a:lnTo>
                    <a:pt x="64722" y="208229"/>
                  </a:lnTo>
                  <a:cubicBezTo>
                    <a:pt x="65198" y="210134"/>
                    <a:pt x="67103" y="211277"/>
                    <a:pt x="69008" y="210801"/>
                  </a:cubicBezTo>
                  <a:cubicBezTo>
                    <a:pt x="69008" y="210801"/>
                    <a:pt x="69104" y="210801"/>
                    <a:pt x="69104" y="210801"/>
                  </a:cubicBezTo>
                  <a:cubicBezTo>
                    <a:pt x="71009" y="210325"/>
                    <a:pt x="72152" y="208325"/>
                    <a:pt x="71676" y="206419"/>
                  </a:cubicBezTo>
                  <a:lnTo>
                    <a:pt x="50625" y="123552"/>
                  </a:lnTo>
                  <a:cubicBezTo>
                    <a:pt x="54149" y="134887"/>
                    <a:pt x="57293" y="146698"/>
                    <a:pt x="60341" y="158223"/>
                  </a:cubicBezTo>
                  <a:cubicBezTo>
                    <a:pt x="62912" y="168034"/>
                    <a:pt x="65389" y="177654"/>
                    <a:pt x="68151" y="186988"/>
                  </a:cubicBezTo>
                  <a:cubicBezTo>
                    <a:pt x="68723" y="188798"/>
                    <a:pt x="70532" y="189846"/>
                    <a:pt x="72342" y="189465"/>
                  </a:cubicBezTo>
                  <a:cubicBezTo>
                    <a:pt x="72437" y="189465"/>
                    <a:pt x="72533" y="189465"/>
                    <a:pt x="72533" y="189370"/>
                  </a:cubicBezTo>
                  <a:cubicBezTo>
                    <a:pt x="74438" y="188798"/>
                    <a:pt x="75486" y="186798"/>
                    <a:pt x="74914" y="184893"/>
                  </a:cubicBezTo>
                  <a:cubicBezTo>
                    <a:pt x="72152" y="175749"/>
                    <a:pt x="69675" y="166129"/>
                    <a:pt x="67103" y="156413"/>
                  </a:cubicBezTo>
                  <a:cubicBezTo>
                    <a:pt x="64913" y="148031"/>
                    <a:pt x="62627" y="139649"/>
                    <a:pt x="60245" y="131267"/>
                  </a:cubicBezTo>
                  <a:lnTo>
                    <a:pt x="83582" y="208325"/>
                  </a:lnTo>
                  <a:cubicBezTo>
                    <a:pt x="84153" y="210134"/>
                    <a:pt x="85963" y="211182"/>
                    <a:pt x="87773" y="210801"/>
                  </a:cubicBezTo>
                  <a:cubicBezTo>
                    <a:pt x="87868" y="210801"/>
                    <a:pt x="87963" y="210801"/>
                    <a:pt x="88058" y="210706"/>
                  </a:cubicBezTo>
                  <a:cubicBezTo>
                    <a:pt x="89964" y="210134"/>
                    <a:pt x="91011" y="208134"/>
                    <a:pt x="90440" y="206229"/>
                  </a:cubicBezTo>
                  <a:lnTo>
                    <a:pt x="75200" y="155842"/>
                  </a:lnTo>
                  <a:lnTo>
                    <a:pt x="89582" y="187084"/>
                  </a:lnTo>
                  <a:cubicBezTo>
                    <a:pt x="90344" y="188608"/>
                    <a:pt x="91964" y="189465"/>
                    <a:pt x="93583" y="189084"/>
                  </a:cubicBezTo>
                  <a:cubicBezTo>
                    <a:pt x="93869" y="188989"/>
                    <a:pt x="94059" y="188989"/>
                    <a:pt x="94250" y="188798"/>
                  </a:cubicBezTo>
                  <a:cubicBezTo>
                    <a:pt x="96060" y="187941"/>
                    <a:pt x="96822" y="185845"/>
                    <a:pt x="95964" y="184036"/>
                  </a:cubicBezTo>
                  <a:lnTo>
                    <a:pt x="71676" y="131267"/>
                  </a:lnTo>
                  <a:lnTo>
                    <a:pt x="102727" y="182321"/>
                  </a:lnTo>
                  <a:cubicBezTo>
                    <a:pt x="103584" y="183655"/>
                    <a:pt x="105108" y="184321"/>
                    <a:pt x="106537" y="183941"/>
                  </a:cubicBezTo>
                  <a:cubicBezTo>
                    <a:pt x="106918" y="183845"/>
                    <a:pt x="107299" y="183750"/>
                    <a:pt x="107585" y="183464"/>
                  </a:cubicBezTo>
                  <a:cubicBezTo>
                    <a:pt x="109299" y="182417"/>
                    <a:pt x="109776" y="180226"/>
                    <a:pt x="108823" y="178511"/>
                  </a:cubicBezTo>
                  <a:lnTo>
                    <a:pt x="74628" y="122314"/>
                  </a:lnTo>
                  <a:cubicBezTo>
                    <a:pt x="75676" y="123552"/>
                    <a:pt x="76819" y="124790"/>
                    <a:pt x="77867" y="126028"/>
                  </a:cubicBezTo>
                  <a:cubicBezTo>
                    <a:pt x="89868" y="139649"/>
                    <a:pt x="102251" y="153651"/>
                    <a:pt x="113681" y="168415"/>
                  </a:cubicBezTo>
                  <a:cubicBezTo>
                    <a:pt x="114919" y="169939"/>
                    <a:pt x="117110" y="170225"/>
                    <a:pt x="118729" y="169081"/>
                  </a:cubicBezTo>
                  <a:cubicBezTo>
                    <a:pt x="120253" y="167843"/>
                    <a:pt x="120539" y="165652"/>
                    <a:pt x="119396" y="164033"/>
                  </a:cubicBezTo>
                  <a:cubicBezTo>
                    <a:pt x="107870" y="149174"/>
                    <a:pt x="95393" y="134982"/>
                    <a:pt x="83296" y="121361"/>
                  </a:cubicBezTo>
                  <a:cubicBezTo>
                    <a:pt x="75009" y="112027"/>
                    <a:pt x="66723" y="102311"/>
                    <a:pt x="58531" y="92405"/>
                  </a:cubicBezTo>
                  <a:cubicBezTo>
                    <a:pt x="63674" y="85166"/>
                    <a:pt x="65961" y="75927"/>
                    <a:pt x="63770" y="66593"/>
                  </a:cubicBezTo>
                  <a:cubicBezTo>
                    <a:pt x="60245" y="50876"/>
                    <a:pt x="45768" y="40589"/>
                    <a:pt x="30242" y="41637"/>
                  </a:cubicBezTo>
                  <a:lnTo>
                    <a:pt x="20431" y="2680"/>
                  </a:lnTo>
                  <a:cubicBezTo>
                    <a:pt x="19955" y="775"/>
                    <a:pt x="18050" y="-368"/>
                    <a:pt x="16145" y="108"/>
                  </a:cubicBezTo>
                  <a:cubicBezTo>
                    <a:pt x="14240" y="584"/>
                    <a:pt x="13097" y="2489"/>
                    <a:pt x="13573" y="4489"/>
                  </a:cubicBezTo>
                  <a:lnTo>
                    <a:pt x="23193" y="43066"/>
                  </a:lnTo>
                  <a:cubicBezTo>
                    <a:pt x="7001" y="47828"/>
                    <a:pt x="-3001" y="64306"/>
                    <a:pt x="810" y="81070"/>
                  </a:cubicBezTo>
                  <a:cubicBezTo>
                    <a:pt x="2905" y="90119"/>
                    <a:pt x="8525" y="97358"/>
                    <a:pt x="15954" y="101740"/>
                  </a:cubicBezTo>
                  <a:lnTo>
                    <a:pt x="4334" y="182988"/>
                  </a:lnTo>
                  <a:cubicBezTo>
                    <a:pt x="4334" y="185274"/>
                    <a:pt x="5667" y="187084"/>
                    <a:pt x="7668" y="187369"/>
                  </a:cubicBezTo>
                  <a:close/>
                  <a:moveTo>
                    <a:pt x="51864" y="105264"/>
                  </a:moveTo>
                  <a:lnTo>
                    <a:pt x="53673" y="109264"/>
                  </a:lnTo>
                  <a:lnTo>
                    <a:pt x="56816" y="119742"/>
                  </a:lnTo>
                  <a:cubicBezTo>
                    <a:pt x="55293" y="114789"/>
                    <a:pt x="53673" y="110026"/>
                    <a:pt x="51864" y="1052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7"/>
            <p:cNvSpPr/>
            <p:nvPr/>
          </p:nvSpPr>
          <p:spPr>
            <a:xfrm flipH="1">
              <a:off x="10364072" y="5001121"/>
              <a:ext cx="662402" cy="184847"/>
            </a:xfrm>
            <a:custGeom>
              <a:avLst/>
              <a:gdLst/>
              <a:ahLst/>
              <a:cxnLst/>
              <a:rect l="l" t="t" r="r" b="b"/>
              <a:pathLst>
                <a:path w="1267524" h="353709" extrusionOk="0">
                  <a:moveTo>
                    <a:pt x="413372" y="353709"/>
                  </a:moveTo>
                  <a:cubicBezTo>
                    <a:pt x="359555" y="353709"/>
                    <a:pt x="305644" y="350757"/>
                    <a:pt x="252399" y="344756"/>
                  </a:cubicBezTo>
                  <a:cubicBezTo>
                    <a:pt x="169627" y="335421"/>
                    <a:pt x="86950" y="318848"/>
                    <a:pt x="6845" y="295321"/>
                  </a:cubicBezTo>
                  <a:cubicBezTo>
                    <a:pt x="1796" y="293797"/>
                    <a:pt x="-1061" y="288558"/>
                    <a:pt x="368" y="283510"/>
                  </a:cubicBezTo>
                  <a:cubicBezTo>
                    <a:pt x="1892" y="278462"/>
                    <a:pt x="7130" y="275604"/>
                    <a:pt x="12179" y="277033"/>
                  </a:cubicBezTo>
                  <a:cubicBezTo>
                    <a:pt x="91236" y="300179"/>
                    <a:pt x="172770" y="316657"/>
                    <a:pt x="254495" y="325801"/>
                  </a:cubicBezTo>
                  <a:cubicBezTo>
                    <a:pt x="403656" y="342565"/>
                    <a:pt x="558056" y="335421"/>
                    <a:pt x="700931" y="305132"/>
                  </a:cubicBezTo>
                  <a:cubicBezTo>
                    <a:pt x="803420" y="283415"/>
                    <a:pt x="919530" y="258745"/>
                    <a:pt x="1050023" y="176545"/>
                  </a:cubicBezTo>
                  <a:cubicBezTo>
                    <a:pt x="1124318" y="129682"/>
                    <a:pt x="1191945" y="71388"/>
                    <a:pt x="1250810" y="3285"/>
                  </a:cubicBezTo>
                  <a:cubicBezTo>
                    <a:pt x="1254239" y="-716"/>
                    <a:pt x="1260239" y="-1097"/>
                    <a:pt x="1264240" y="2332"/>
                  </a:cubicBezTo>
                  <a:cubicBezTo>
                    <a:pt x="1268240" y="5761"/>
                    <a:pt x="1268621" y="11762"/>
                    <a:pt x="1265192" y="15762"/>
                  </a:cubicBezTo>
                  <a:cubicBezTo>
                    <a:pt x="1205090" y="85295"/>
                    <a:pt x="1136129" y="144826"/>
                    <a:pt x="1060119" y="192642"/>
                  </a:cubicBezTo>
                  <a:cubicBezTo>
                    <a:pt x="926864" y="276652"/>
                    <a:pt x="808849" y="301703"/>
                    <a:pt x="704837" y="323706"/>
                  </a:cubicBezTo>
                  <a:cubicBezTo>
                    <a:pt x="611111" y="343708"/>
                    <a:pt x="512336" y="353709"/>
                    <a:pt x="413372" y="353709"/>
                  </a:cubicBezTo>
                  <a:close/>
                </a:path>
              </a:pathLst>
            </a:custGeom>
            <a:solidFill>
              <a:srgbClr val="9D99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7"/>
            <p:cNvSpPr/>
            <p:nvPr/>
          </p:nvSpPr>
          <p:spPr>
            <a:xfrm flipH="1">
              <a:off x="10365884" y="5191521"/>
              <a:ext cx="683884" cy="224337"/>
            </a:xfrm>
            <a:custGeom>
              <a:avLst/>
              <a:gdLst/>
              <a:ahLst/>
              <a:cxnLst/>
              <a:rect l="l" t="t" r="r" b="b"/>
              <a:pathLst>
                <a:path w="1308629" h="429275" extrusionOk="0">
                  <a:moveTo>
                    <a:pt x="85541" y="429275"/>
                  </a:moveTo>
                  <a:cubicBezTo>
                    <a:pt x="60014" y="429275"/>
                    <a:pt x="34582" y="428894"/>
                    <a:pt x="9246" y="428132"/>
                  </a:cubicBezTo>
                  <a:cubicBezTo>
                    <a:pt x="4007" y="427942"/>
                    <a:pt x="-184" y="423560"/>
                    <a:pt x="6" y="418321"/>
                  </a:cubicBezTo>
                  <a:cubicBezTo>
                    <a:pt x="197" y="413178"/>
                    <a:pt x="4388" y="409082"/>
                    <a:pt x="9531" y="409082"/>
                  </a:cubicBezTo>
                  <a:cubicBezTo>
                    <a:pt x="9627" y="409082"/>
                    <a:pt x="9722" y="409082"/>
                    <a:pt x="9817" y="409082"/>
                  </a:cubicBezTo>
                  <a:cubicBezTo>
                    <a:pt x="112306" y="412130"/>
                    <a:pt x="216129" y="408987"/>
                    <a:pt x="318617" y="399748"/>
                  </a:cubicBezTo>
                  <a:cubicBezTo>
                    <a:pt x="431393" y="389556"/>
                    <a:pt x="547980" y="379078"/>
                    <a:pt x="692759" y="337264"/>
                  </a:cubicBezTo>
                  <a:cubicBezTo>
                    <a:pt x="895166" y="278780"/>
                    <a:pt x="1044899" y="192008"/>
                    <a:pt x="1134910" y="129428"/>
                  </a:cubicBezTo>
                  <a:cubicBezTo>
                    <a:pt x="1190155" y="91042"/>
                    <a:pt x="1243305" y="48371"/>
                    <a:pt x="1292644" y="2555"/>
                  </a:cubicBezTo>
                  <a:cubicBezTo>
                    <a:pt x="1296454" y="-1064"/>
                    <a:pt x="1302550" y="-778"/>
                    <a:pt x="1306074" y="3031"/>
                  </a:cubicBezTo>
                  <a:cubicBezTo>
                    <a:pt x="1309694" y="6842"/>
                    <a:pt x="1309408" y="12938"/>
                    <a:pt x="1305598" y="16462"/>
                  </a:cubicBezTo>
                  <a:cubicBezTo>
                    <a:pt x="1255592" y="62848"/>
                    <a:pt x="1201776" y="106092"/>
                    <a:pt x="1145768" y="145049"/>
                  </a:cubicBezTo>
                  <a:cubicBezTo>
                    <a:pt x="1054614" y="208391"/>
                    <a:pt x="902976" y="296306"/>
                    <a:pt x="698093" y="355552"/>
                  </a:cubicBezTo>
                  <a:cubicBezTo>
                    <a:pt x="551504" y="397938"/>
                    <a:pt x="434060" y="408511"/>
                    <a:pt x="320427" y="418798"/>
                  </a:cubicBezTo>
                  <a:cubicBezTo>
                    <a:pt x="242417" y="425751"/>
                    <a:pt x="163741" y="429275"/>
                    <a:pt x="85541" y="429275"/>
                  </a:cubicBezTo>
                  <a:close/>
                </a:path>
              </a:pathLst>
            </a:custGeom>
            <a:solidFill>
              <a:srgbClr val="9D99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7"/>
            <p:cNvSpPr/>
            <p:nvPr/>
          </p:nvSpPr>
          <p:spPr>
            <a:xfrm flipH="1">
              <a:off x="10923147" y="5103184"/>
              <a:ext cx="117973" cy="111303"/>
            </a:xfrm>
            <a:custGeom>
              <a:avLst/>
              <a:gdLst/>
              <a:ahLst/>
              <a:cxnLst/>
              <a:rect l="l" t="t" r="r" b="b"/>
              <a:pathLst>
                <a:path w="225745" h="212982" extrusionOk="0">
                  <a:moveTo>
                    <a:pt x="123494" y="3"/>
                  </a:moveTo>
                  <a:cubicBezTo>
                    <a:pt x="126161" y="-92"/>
                    <a:pt x="128352" y="1908"/>
                    <a:pt x="128447" y="4575"/>
                  </a:cubicBezTo>
                  <a:lnTo>
                    <a:pt x="130201" y="41340"/>
                  </a:lnTo>
                  <a:lnTo>
                    <a:pt x="141973" y="10576"/>
                  </a:lnTo>
                  <a:cubicBezTo>
                    <a:pt x="142925" y="8099"/>
                    <a:pt x="145687" y="6956"/>
                    <a:pt x="148164" y="7813"/>
                  </a:cubicBezTo>
                  <a:cubicBezTo>
                    <a:pt x="150640" y="8766"/>
                    <a:pt x="151879" y="11528"/>
                    <a:pt x="150926" y="14005"/>
                  </a:cubicBezTo>
                  <a:lnTo>
                    <a:pt x="137456" y="49209"/>
                  </a:lnTo>
                  <a:lnTo>
                    <a:pt x="160165" y="19053"/>
                  </a:lnTo>
                  <a:cubicBezTo>
                    <a:pt x="161784" y="16958"/>
                    <a:pt x="164737" y="16482"/>
                    <a:pt x="166833" y="18101"/>
                  </a:cubicBezTo>
                  <a:cubicBezTo>
                    <a:pt x="168928" y="19720"/>
                    <a:pt x="169309" y="22673"/>
                    <a:pt x="167785" y="24768"/>
                  </a:cubicBezTo>
                  <a:lnTo>
                    <a:pt x="144427" y="55786"/>
                  </a:lnTo>
                  <a:lnTo>
                    <a:pt x="148586" y="57510"/>
                  </a:lnTo>
                  <a:lnTo>
                    <a:pt x="167976" y="38580"/>
                  </a:lnTo>
                  <a:cubicBezTo>
                    <a:pt x="169881" y="36770"/>
                    <a:pt x="172834" y="36770"/>
                    <a:pt x="174739" y="38675"/>
                  </a:cubicBezTo>
                  <a:cubicBezTo>
                    <a:pt x="176644" y="40580"/>
                    <a:pt x="176549" y="43533"/>
                    <a:pt x="174644" y="45438"/>
                  </a:cubicBezTo>
                  <a:lnTo>
                    <a:pt x="158196" y="61495"/>
                  </a:lnTo>
                  <a:lnTo>
                    <a:pt x="160701" y="62533"/>
                  </a:lnTo>
                  <a:lnTo>
                    <a:pt x="185407" y="43914"/>
                  </a:lnTo>
                  <a:cubicBezTo>
                    <a:pt x="187502" y="42295"/>
                    <a:pt x="190550" y="42771"/>
                    <a:pt x="192074" y="44866"/>
                  </a:cubicBezTo>
                  <a:cubicBezTo>
                    <a:pt x="193694" y="46962"/>
                    <a:pt x="193217" y="49915"/>
                    <a:pt x="191122" y="51534"/>
                  </a:cubicBezTo>
                  <a:lnTo>
                    <a:pt x="166160" y="70346"/>
                  </a:lnTo>
                  <a:lnTo>
                    <a:pt x="166417" y="70727"/>
                  </a:lnTo>
                  <a:lnTo>
                    <a:pt x="203123" y="55439"/>
                  </a:lnTo>
                  <a:cubicBezTo>
                    <a:pt x="205505" y="54391"/>
                    <a:pt x="208362" y="55630"/>
                    <a:pt x="209315" y="58011"/>
                  </a:cubicBezTo>
                  <a:cubicBezTo>
                    <a:pt x="210267" y="60392"/>
                    <a:pt x="209124" y="63250"/>
                    <a:pt x="206743" y="64202"/>
                  </a:cubicBezTo>
                  <a:lnTo>
                    <a:pt x="192719" y="70043"/>
                  </a:lnTo>
                  <a:lnTo>
                    <a:pt x="193408" y="70203"/>
                  </a:lnTo>
                  <a:cubicBezTo>
                    <a:pt x="194837" y="72394"/>
                    <a:pt x="194075" y="75346"/>
                    <a:pt x="191884" y="76775"/>
                  </a:cubicBezTo>
                  <a:lnTo>
                    <a:pt x="183022" y="82283"/>
                  </a:lnTo>
                  <a:lnTo>
                    <a:pt x="210838" y="74965"/>
                  </a:lnTo>
                  <a:cubicBezTo>
                    <a:pt x="213410" y="74299"/>
                    <a:pt x="215981" y="75823"/>
                    <a:pt x="216648" y="78394"/>
                  </a:cubicBezTo>
                  <a:cubicBezTo>
                    <a:pt x="217315" y="80966"/>
                    <a:pt x="215791" y="83538"/>
                    <a:pt x="213219" y="84205"/>
                  </a:cubicBezTo>
                  <a:lnTo>
                    <a:pt x="176529" y="93858"/>
                  </a:lnTo>
                  <a:lnTo>
                    <a:pt x="177228" y="97315"/>
                  </a:lnTo>
                  <a:lnTo>
                    <a:pt x="184454" y="96396"/>
                  </a:lnTo>
                  <a:cubicBezTo>
                    <a:pt x="195789" y="94586"/>
                    <a:pt x="207505" y="92681"/>
                    <a:pt x="217697" y="92205"/>
                  </a:cubicBezTo>
                  <a:cubicBezTo>
                    <a:pt x="220459" y="92015"/>
                    <a:pt x="222554" y="94110"/>
                    <a:pt x="222745" y="96682"/>
                  </a:cubicBezTo>
                  <a:cubicBezTo>
                    <a:pt x="222840" y="99349"/>
                    <a:pt x="220840" y="101540"/>
                    <a:pt x="218268" y="101730"/>
                  </a:cubicBezTo>
                  <a:cubicBezTo>
                    <a:pt x="208648" y="102206"/>
                    <a:pt x="197123" y="104111"/>
                    <a:pt x="186074" y="105826"/>
                  </a:cubicBezTo>
                  <a:lnTo>
                    <a:pt x="183320" y="106253"/>
                  </a:lnTo>
                  <a:lnTo>
                    <a:pt x="211029" y="108017"/>
                  </a:lnTo>
                  <a:cubicBezTo>
                    <a:pt x="213696" y="108208"/>
                    <a:pt x="215601" y="110493"/>
                    <a:pt x="215505" y="113065"/>
                  </a:cubicBezTo>
                  <a:cubicBezTo>
                    <a:pt x="215315" y="115732"/>
                    <a:pt x="213029" y="117637"/>
                    <a:pt x="210457" y="117542"/>
                  </a:cubicBezTo>
                  <a:lnTo>
                    <a:pt x="194667" y="116525"/>
                  </a:lnTo>
                  <a:lnTo>
                    <a:pt x="222745" y="127448"/>
                  </a:lnTo>
                  <a:cubicBezTo>
                    <a:pt x="225221" y="128400"/>
                    <a:pt x="226364" y="131162"/>
                    <a:pt x="225412" y="133639"/>
                  </a:cubicBezTo>
                  <a:cubicBezTo>
                    <a:pt x="224555" y="135449"/>
                    <a:pt x="222745" y="136592"/>
                    <a:pt x="220840" y="136592"/>
                  </a:cubicBezTo>
                  <a:cubicBezTo>
                    <a:pt x="220268" y="136592"/>
                    <a:pt x="219697" y="136496"/>
                    <a:pt x="219125" y="136306"/>
                  </a:cubicBezTo>
                  <a:lnTo>
                    <a:pt x="176313" y="119621"/>
                  </a:lnTo>
                  <a:lnTo>
                    <a:pt x="176149" y="120433"/>
                  </a:lnTo>
                  <a:lnTo>
                    <a:pt x="207790" y="150213"/>
                  </a:lnTo>
                  <a:cubicBezTo>
                    <a:pt x="209695" y="152023"/>
                    <a:pt x="209790" y="155071"/>
                    <a:pt x="207981" y="156976"/>
                  </a:cubicBezTo>
                  <a:cubicBezTo>
                    <a:pt x="207028" y="158023"/>
                    <a:pt x="205790" y="158500"/>
                    <a:pt x="204456" y="158500"/>
                  </a:cubicBezTo>
                  <a:cubicBezTo>
                    <a:pt x="203313" y="158500"/>
                    <a:pt x="202075" y="158119"/>
                    <a:pt x="201218" y="157166"/>
                  </a:cubicBezTo>
                  <a:lnTo>
                    <a:pt x="185678" y="142540"/>
                  </a:lnTo>
                  <a:lnTo>
                    <a:pt x="182644" y="144688"/>
                  </a:lnTo>
                  <a:lnTo>
                    <a:pt x="181610" y="144551"/>
                  </a:lnTo>
                  <a:lnTo>
                    <a:pt x="202266" y="170215"/>
                  </a:lnTo>
                  <a:cubicBezTo>
                    <a:pt x="203695" y="172406"/>
                    <a:pt x="203028" y="175359"/>
                    <a:pt x="200742" y="176787"/>
                  </a:cubicBezTo>
                  <a:cubicBezTo>
                    <a:pt x="198551" y="178216"/>
                    <a:pt x="195599" y="177549"/>
                    <a:pt x="194170" y="175263"/>
                  </a:cubicBezTo>
                  <a:cubicBezTo>
                    <a:pt x="188169" y="165691"/>
                    <a:pt x="180264" y="155689"/>
                    <a:pt x="171667" y="146152"/>
                  </a:cubicBezTo>
                  <a:lnTo>
                    <a:pt x="166709" y="141254"/>
                  </a:lnTo>
                  <a:lnTo>
                    <a:pt x="161959" y="148296"/>
                  </a:lnTo>
                  <a:lnTo>
                    <a:pt x="182644" y="173644"/>
                  </a:lnTo>
                  <a:cubicBezTo>
                    <a:pt x="184263" y="175645"/>
                    <a:pt x="183978" y="178692"/>
                    <a:pt x="181977" y="180312"/>
                  </a:cubicBezTo>
                  <a:cubicBezTo>
                    <a:pt x="181120" y="180978"/>
                    <a:pt x="180072" y="181359"/>
                    <a:pt x="179025" y="181359"/>
                  </a:cubicBezTo>
                  <a:cubicBezTo>
                    <a:pt x="177596" y="181359"/>
                    <a:pt x="176262" y="180788"/>
                    <a:pt x="175310" y="179645"/>
                  </a:cubicBezTo>
                  <a:lnTo>
                    <a:pt x="155483" y="155349"/>
                  </a:lnTo>
                  <a:lnTo>
                    <a:pt x="156056" y="157294"/>
                  </a:lnTo>
                  <a:lnTo>
                    <a:pt x="161403" y="166881"/>
                  </a:lnTo>
                  <a:lnTo>
                    <a:pt x="160174" y="171278"/>
                  </a:lnTo>
                  <a:lnTo>
                    <a:pt x="160987" y="174036"/>
                  </a:lnTo>
                  <a:lnTo>
                    <a:pt x="162927" y="177835"/>
                  </a:lnTo>
                  <a:cubicBezTo>
                    <a:pt x="164166" y="180216"/>
                    <a:pt x="163213" y="183074"/>
                    <a:pt x="160832" y="184217"/>
                  </a:cubicBezTo>
                  <a:cubicBezTo>
                    <a:pt x="160165" y="184598"/>
                    <a:pt x="159403" y="184693"/>
                    <a:pt x="158737" y="184693"/>
                  </a:cubicBezTo>
                  <a:cubicBezTo>
                    <a:pt x="157022" y="184693"/>
                    <a:pt x="155308" y="183741"/>
                    <a:pt x="154450" y="182121"/>
                  </a:cubicBezTo>
                  <a:lnTo>
                    <a:pt x="152636" y="178569"/>
                  </a:lnTo>
                  <a:lnTo>
                    <a:pt x="152165" y="178216"/>
                  </a:lnTo>
                  <a:lnTo>
                    <a:pt x="151773" y="176880"/>
                  </a:lnTo>
                  <a:lnTo>
                    <a:pt x="147123" y="167778"/>
                  </a:lnTo>
                  <a:lnTo>
                    <a:pt x="147236" y="168131"/>
                  </a:lnTo>
                  <a:cubicBezTo>
                    <a:pt x="148498" y="176764"/>
                    <a:pt x="148355" y="185598"/>
                    <a:pt x="146735" y="194218"/>
                  </a:cubicBezTo>
                  <a:cubicBezTo>
                    <a:pt x="146354" y="196409"/>
                    <a:pt x="144354" y="198028"/>
                    <a:pt x="142068" y="198028"/>
                  </a:cubicBezTo>
                  <a:cubicBezTo>
                    <a:pt x="141782" y="198028"/>
                    <a:pt x="141496" y="198028"/>
                    <a:pt x="141211" y="197933"/>
                  </a:cubicBezTo>
                  <a:cubicBezTo>
                    <a:pt x="138639" y="197456"/>
                    <a:pt x="136925" y="194980"/>
                    <a:pt x="137401" y="192408"/>
                  </a:cubicBezTo>
                  <a:cubicBezTo>
                    <a:pt x="138830" y="184788"/>
                    <a:pt x="138949" y="177001"/>
                    <a:pt x="137830" y="169405"/>
                  </a:cubicBezTo>
                  <a:lnTo>
                    <a:pt x="136115" y="164050"/>
                  </a:lnTo>
                  <a:lnTo>
                    <a:pt x="127163" y="165860"/>
                  </a:lnTo>
                  <a:lnTo>
                    <a:pt x="134543" y="202886"/>
                  </a:lnTo>
                  <a:cubicBezTo>
                    <a:pt x="135019" y="205457"/>
                    <a:pt x="133400" y="207934"/>
                    <a:pt x="130828" y="208505"/>
                  </a:cubicBezTo>
                  <a:cubicBezTo>
                    <a:pt x="130447" y="208601"/>
                    <a:pt x="130161" y="208601"/>
                    <a:pt x="129876" y="208601"/>
                  </a:cubicBezTo>
                  <a:cubicBezTo>
                    <a:pt x="127685" y="208601"/>
                    <a:pt x="125684" y="207077"/>
                    <a:pt x="125208" y="204791"/>
                  </a:cubicBezTo>
                  <a:lnTo>
                    <a:pt x="117824" y="167748"/>
                  </a:lnTo>
                  <a:lnTo>
                    <a:pt x="117398" y="167834"/>
                  </a:lnTo>
                  <a:lnTo>
                    <a:pt x="113996" y="167146"/>
                  </a:lnTo>
                  <a:lnTo>
                    <a:pt x="113588" y="206887"/>
                  </a:lnTo>
                  <a:cubicBezTo>
                    <a:pt x="113588" y="209554"/>
                    <a:pt x="111397" y="211649"/>
                    <a:pt x="108825" y="211649"/>
                  </a:cubicBezTo>
                  <a:cubicBezTo>
                    <a:pt x="106158" y="211649"/>
                    <a:pt x="104063" y="209459"/>
                    <a:pt x="104063" y="206792"/>
                  </a:cubicBezTo>
                  <a:lnTo>
                    <a:pt x="104321" y="181235"/>
                  </a:lnTo>
                  <a:lnTo>
                    <a:pt x="101396" y="192980"/>
                  </a:lnTo>
                  <a:cubicBezTo>
                    <a:pt x="101396" y="195552"/>
                    <a:pt x="99300" y="197552"/>
                    <a:pt x="96729" y="197552"/>
                  </a:cubicBezTo>
                  <a:cubicBezTo>
                    <a:pt x="96634" y="197552"/>
                    <a:pt x="96634" y="197552"/>
                    <a:pt x="96538" y="197552"/>
                  </a:cubicBezTo>
                  <a:cubicBezTo>
                    <a:pt x="93871" y="197457"/>
                    <a:pt x="91871" y="195266"/>
                    <a:pt x="91871" y="192695"/>
                  </a:cubicBezTo>
                  <a:lnTo>
                    <a:pt x="98979" y="164110"/>
                  </a:lnTo>
                  <a:lnTo>
                    <a:pt x="97969" y="163906"/>
                  </a:lnTo>
                  <a:lnTo>
                    <a:pt x="83775" y="209648"/>
                  </a:lnTo>
                  <a:cubicBezTo>
                    <a:pt x="83109" y="211649"/>
                    <a:pt x="81204" y="212982"/>
                    <a:pt x="79203" y="212982"/>
                  </a:cubicBezTo>
                  <a:cubicBezTo>
                    <a:pt x="78727" y="212982"/>
                    <a:pt x="78251" y="212887"/>
                    <a:pt x="77775" y="212792"/>
                  </a:cubicBezTo>
                  <a:cubicBezTo>
                    <a:pt x="75298" y="212030"/>
                    <a:pt x="73869" y="209363"/>
                    <a:pt x="74631" y="206791"/>
                  </a:cubicBezTo>
                  <a:lnTo>
                    <a:pt x="82070" y="182816"/>
                  </a:lnTo>
                  <a:lnTo>
                    <a:pt x="80060" y="183837"/>
                  </a:lnTo>
                  <a:cubicBezTo>
                    <a:pt x="77583" y="182979"/>
                    <a:pt x="76155" y="180312"/>
                    <a:pt x="77012" y="177836"/>
                  </a:cubicBezTo>
                  <a:lnTo>
                    <a:pt x="86590" y="158377"/>
                  </a:lnTo>
                  <a:lnTo>
                    <a:pt x="82375" y="155534"/>
                  </a:lnTo>
                  <a:lnTo>
                    <a:pt x="80917" y="159452"/>
                  </a:lnTo>
                  <a:cubicBezTo>
                    <a:pt x="78250" y="167643"/>
                    <a:pt x="75488" y="176121"/>
                    <a:pt x="71392" y="185074"/>
                  </a:cubicBezTo>
                  <a:cubicBezTo>
                    <a:pt x="70725" y="186884"/>
                    <a:pt x="69011" y="187837"/>
                    <a:pt x="67201" y="187837"/>
                  </a:cubicBezTo>
                  <a:cubicBezTo>
                    <a:pt x="66534" y="187837"/>
                    <a:pt x="65867" y="187741"/>
                    <a:pt x="65201" y="187360"/>
                  </a:cubicBezTo>
                  <a:cubicBezTo>
                    <a:pt x="62819" y="186217"/>
                    <a:pt x="61772" y="183455"/>
                    <a:pt x="62819" y="181074"/>
                  </a:cubicBezTo>
                  <a:cubicBezTo>
                    <a:pt x="66725" y="172596"/>
                    <a:pt x="69296" y="164786"/>
                    <a:pt x="71963" y="156499"/>
                  </a:cubicBezTo>
                  <a:lnTo>
                    <a:pt x="72980" y="153447"/>
                  </a:lnTo>
                  <a:lnTo>
                    <a:pt x="45008" y="192409"/>
                  </a:lnTo>
                  <a:cubicBezTo>
                    <a:pt x="43960" y="193647"/>
                    <a:pt x="42531" y="194314"/>
                    <a:pt x="41102" y="194314"/>
                  </a:cubicBezTo>
                  <a:cubicBezTo>
                    <a:pt x="40150" y="194314"/>
                    <a:pt x="39197" y="194028"/>
                    <a:pt x="38340" y="193457"/>
                  </a:cubicBezTo>
                  <a:cubicBezTo>
                    <a:pt x="36245" y="191933"/>
                    <a:pt x="35673" y="188980"/>
                    <a:pt x="37292" y="186789"/>
                  </a:cubicBezTo>
                  <a:lnTo>
                    <a:pt x="51903" y="166438"/>
                  </a:lnTo>
                  <a:lnTo>
                    <a:pt x="47389" y="166120"/>
                  </a:lnTo>
                  <a:cubicBezTo>
                    <a:pt x="45579" y="164119"/>
                    <a:pt x="45865" y="161167"/>
                    <a:pt x="47865" y="159357"/>
                  </a:cubicBezTo>
                  <a:lnTo>
                    <a:pt x="68349" y="141642"/>
                  </a:lnTo>
                  <a:lnTo>
                    <a:pt x="66044" y="138225"/>
                  </a:lnTo>
                  <a:lnTo>
                    <a:pt x="29387" y="157261"/>
                  </a:lnTo>
                  <a:cubicBezTo>
                    <a:pt x="28625" y="157642"/>
                    <a:pt x="27863" y="157833"/>
                    <a:pt x="27196" y="157833"/>
                  </a:cubicBezTo>
                  <a:cubicBezTo>
                    <a:pt x="25482" y="157833"/>
                    <a:pt x="23767" y="156880"/>
                    <a:pt x="23005" y="155261"/>
                  </a:cubicBezTo>
                  <a:cubicBezTo>
                    <a:pt x="21767" y="152880"/>
                    <a:pt x="22719" y="150022"/>
                    <a:pt x="25005" y="148879"/>
                  </a:cubicBezTo>
                  <a:lnTo>
                    <a:pt x="49766" y="136021"/>
                  </a:lnTo>
                  <a:lnTo>
                    <a:pt x="29673" y="142021"/>
                  </a:lnTo>
                  <a:cubicBezTo>
                    <a:pt x="29006" y="142402"/>
                    <a:pt x="28149" y="142688"/>
                    <a:pt x="27292" y="142688"/>
                  </a:cubicBezTo>
                  <a:cubicBezTo>
                    <a:pt x="25672" y="142688"/>
                    <a:pt x="24053" y="141831"/>
                    <a:pt x="23196" y="140402"/>
                  </a:cubicBezTo>
                  <a:cubicBezTo>
                    <a:pt x="21862" y="138116"/>
                    <a:pt x="22624" y="135258"/>
                    <a:pt x="24815" y="133830"/>
                  </a:cubicBezTo>
                  <a:lnTo>
                    <a:pt x="59276" y="123541"/>
                  </a:lnTo>
                  <a:lnTo>
                    <a:pt x="57902" y="116749"/>
                  </a:lnTo>
                  <a:lnTo>
                    <a:pt x="5384" y="123829"/>
                  </a:lnTo>
                  <a:cubicBezTo>
                    <a:pt x="5193" y="123734"/>
                    <a:pt x="5003" y="123829"/>
                    <a:pt x="4812" y="123829"/>
                  </a:cubicBezTo>
                  <a:cubicBezTo>
                    <a:pt x="2431" y="123829"/>
                    <a:pt x="431" y="122114"/>
                    <a:pt x="50" y="119733"/>
                  </a:cubicBezTo>
                  <a:cubicBezTo>
                    <a:pt x="-331" y="117161"/>
                    <a:pt x="1478" y="114685"/>
                    <a:pt x="4145" y="114399"/>
                  </a:cubicBezTo>
                  <a:lnTo>
                    <a:pt x="36857" y="109990"/>
                  </a:lnTo>
                  <a:lnTo>
                    <a:pt x="5669" y="106588"/>
                  </a:lnTo>
                  <a:cubicBezTo>
                    <a:pt x="3098" y="106302"/>
                    <a:pt x="1193" y="103921"/>
                    <a:pt x="1478" y="101349"/>
                  </a:cubicBezTo>
                  <a:cubicBezTo>
                    <a:pt x="1764" y="98778"/>
                    <a:pt x="4050" y="96873"/>
                    <a:pt x="6717" y="97158"/>
                  </a:cubicBezTo>
                  <a:lnTo>
                    <a:pt x="49728" y="101859"/>
                  </a:lnTo>
                  <a:lnTo>
                    <a:pt x="17291" y="81919"/>
                  </a:lnTo>
                  <a:cubicBezTo>
                    <a:pt x="15005" y="80585"/>
                    <a:pt x="14338" y="77633"/>
                    <a:pt x="15767" y="75347"/>
                  </a:cubicBezTo>
                  <a:cubicBezTo>
                    <a:pt x="17100" y="73061"/>
                    <a:pt x="20053" y="72394"/>
                    <a:pt x="22339" y="73823"/>
                  </a:cubicBezTo>
                  <a:lnTo>
                    <a:pt x="58817" y="96246"/>
                  </a:lnTo>
                  <a:lnTo>
                    <a:pt x="59033" y="95540"/>
                  </a:lnTo>
                  <a:lnTo>
                    <a:pt x="24053" y="70869"/>
                  </a:lnTo>
                  <a:cubicBezTo>
                    <a:pt x="21672" y="69726"/>
                    <a:pt x="20624" y="66964"/>
                    <a:pt x="21672" y="64583"/>
                  </a:cubicBezTo>
                  <a:cubicBezTo>
                    <a:pt x="22815" y="62202"/>
                    <a:pt x="25577" y="61154"/>
                    <a:pt x="27958" y="62202"/>
                  </a:cubicBezTo>
                  <a:lnTo>
                    <a:pt x="61899" y="86170"/>
                  </a:lnTo>
                  <a:lnTo>
                    <a:pt x="62468" y="84309"/>
                  </a:lnTo>
                  <a:lnTo>
                    <a:pt x="33483" y="50391"/>
                  </a:lnTo>
                  <a:cubicBezTo>
                    <a:pt x="31768" y="48390"/>
                    <a:pt x="32054" y="45342"/>
                    <a:pt x="34054" y="43628"/>
                  </a:cubicBezTo>
                  <a:cubicBezTo>
                    <a:pt x="36055" y="41913"/>
                    <a:pt x="39102" y="42199"/>
                    <a:pt x="40817" y="44199"/>
                  </a:cubicBezTo>
                  <a:lnTo>
                    <a:pt x="65795" y="73429"/>
                  </a:lnTo>
                  <a:lnTo>
                    <a:pt x="66304" y="71765"/>
                  </a:lnTo>
                  <a:lnTo>
                    <a:pt x="70359" y="68425"/>
                  </a:lnTo>
                  <a:lnTo>
                    <a:pt x="41770" y="36961"/>
                  </a:lnTo>
                  <a:cubicBezTo>
                    <a:pt x="39960" y="35056"/>
                    <a:pt x="40151" y="32008"/>
                    <a:pt x="42056" y="30198"/>
                  </a:cubicBezTo>
                  <a:cubicBezTo>
                    <a:pt x="43961" y="28484"/>
                    <a:pt x="47009" y="28579"/>
                    <a:pt x="48818" y="30484"/>
                  </a:cubicBezTo>
                  <a:lnTo>
                    <a:pt x="77757" y="62332"/>
                  </a:lnTo>
                  <a:lnTo>
                    <a:pt x="83274" y="57788"/>
                  </a:lnTo>
                  <a:lnTo>
                    <a:pt x="69964" y="34008"/>
                  </a:lnTo>
                  <a:cubicBezTo>
                    <a:pt x="68726" y="31722"/>
                    <a:pt x="69488" y="28769"/>
                    <a:pt x="71774" y="27531"/>
                  </a:cubicBezTo>
                  <a:cubicBezTo>
                    <a:pt x="74060" y="26293"/>
                    <a:pt x="77012" y="27055"/>
                    <a:pt x="78251" y="29341"/>
                  </a:cubicBezTo>
                  <a:lnTo>
                    <a:pt x="90734" y="51643"/>
                  </a:lnTo>
                  <a:lnTo>
                    <a:pt x="93424" y="49427"/>
                  </a:lnTo>
                  <a:lnTo>
                    <a:pt x="94711" y="49167"/>
                  </a:lnTo>
                  <a:lnTo>
                    <a:pt x="82156" y="22673"/>
                  </a:lnTo>
                  <a:cubicBezTo>
                    <a:pt x="81013" y="20291"/>
                    <a:pt x="82061" y="17434"/>
                    <a:pt x="84442" y="16291"/>
                  </a:cubicBezTo>
                  <a:cubicBezTo>
                    <a:pt x="86823" y="15148"/>
                    <a:pt x="89681" y="16196"/>
                    <a:pt x="90824" y="18577"/>
                  </a:cubicBezTo>
                  <a:lnTo>
                    <a:pt x="104392" y="47210"/>
                  </a:lnTo>
                  <a:lnTo>
                    <a:pt x="106569" y="46770"/>
                  </a:lnTo>
                  <a:lnTo>
                    <a:pt x="95586" y="6099"/>
                  </a:lnTo>
                  <a:cubicBezTo>
                    <a:pt x="94919" y="3528"/>
                    <a:pt x="96443" y="956"/>
                    <a:pt x="98920" y="289"/>
                  </a:cubicBezTo>
                  <a:cubicBezTo>
                    <a:pt x="101491" y="-378"/>
                    <a:pt x="104063" y="1051"/>
                    <a:pt x="104730" y="3623"/>
                  </a:cubicBezTo>
                  <a:lnTo>
                    <a:pt x="115874" y="44888"/>
                  </a:lnTo>
                  <a:lnTo>
                    <a:pt x="117398" y="44580"/>
                  </a:lnTo>
                  <a:lnTo>
                    <a:pt x="120882" y="46024"/>
                  </a:lnTo>
                  <a:lnTo>
                    <a:pt x="118922" y="4956"/>
                  </a:lnTo>
                  <a:cubicBezTo>
                    <a:pt x="118827" y="2289"/>
                    <a:pt x="120827" y="98"/>
                    <a:pt x="123494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7"/>
            <p:cNvSpPr/>
            <p:nvPr/>
          </p:nvSpPr>
          <p:spPr>
            <a:xfrm flipH="1">
              <a:off x="10702002" y="5120098"/>
              <a:ext cx="128776" cy="121857"/>
            </a:xfrm>
            <a:custGeom>
              <a:avLst/>
              <a:gdLst/>
              <a:ahLst/>
              <a:cxnLst/>
              <a:rect l="l" t="t" r="r" b="b"/>
              <a:pathLst>
                <a:path w="246417" h="233176" extrusionOk="0">
                  <a:moveTo>
                    <a:pt x="135474" y="2"/>
                  </a:moveTo>
                  <a:cubicBezTo>
                    <a:pt x="138332" y="-93"/>
                    <a:pt x="140904" y="2097"/>
                    <a:pt x="140999" y="5050"/>
                  </a:cubicBezTo>
                  <a:lnTo>
                    <a:pt x="143265" y="52457"/>
                  </a:lnTo>
                  <a:lnTo>
                    <a:pt x="144904" y="52485"/>
                  </a:lnTo>
                  <a:lnTo>
                    <a:pt x="148405" y="54033"/>
                  </a:lnTo>
                  <a:lnTo>
                    <a:pt x="155952" y="10003"/>
                  </a:lnTo>
                  <a:cubicBezTo>
                    <a:pt x="156429" y="7146"/>
                    <a:pt x="159191" y="5241"/>
                    <a:pt x="162049" y="5717"/>
                  </a:cubicBezTo>
                  <a:cubicBezTo>
                    <a:pt x="164906" y="6193"/>
                    <a:pt x="166811" y="8955"/>
                    <a:pt x="166335" y="11813"/>
                  </a:cubicBezTo>
                  <a:lnTo>
                    <a:pt x="159474" y="51837"/>
                  </a:lnTo>
                  <a:lnTo>
                    <a:pt x="179479" y="21434"/>
                  </a:lnTo>
                  <a:cubicBezTo>
                    <a:pt x="181099" y="18957"/>
                    <a:pt x="184337" y="18386"/>
                    <a:pt x="186813" y="19910"/>
                  </a:cubicBezTo>
                  <a:cubicBezTo>
                    <a:pt x="189290" y="21529"/>
                    <a:pt x="189957" y="24767"/>
                    <a:pt x="188337" y="27244"/>
                  </a:cubicBezTo>
                  <a:lnTo>
                    <a:pt x="165683" y="61673"/>
                  </a:lnTo>
                  <a:lnTo>
                    <a:pt x="165946" y="61789"/>
                  </a:lnTo>
                  <a:lnTo>
                    <a:pt x="197197" y="34959"/>
                  </a:lnTo>
                  <a:cubicBezTo>
                    <a:pt x="199387" y="33054"/>
                    <a:pt x="202721" y="33340"/>
                    <a:pt x="204626" y="35530"/>
                  </a:cubicBezTo>
                  <a:cubicBezTo>
                    <a:pt x="206531" y="37721"/>
                    <a:pt x="206245" y="41055"/>
                    <a:pt x="204055" y="42960"/>
                  </a:cubicBezTo>
                  <a:lnTo>
                    <a:pt x="173914" y="68837"/>
                  </a:lnTo>
                  <a:lnTo>
                    <a:pt x="177066" y="72855"/>
                  </a:lnTo>
                  <a:lnTo>
                    <a:pt x="201101" y="57914"/>
                  </a:lnTo>
                  <a:cubicBezTo>
                    <a:pt x="203578" y="56390"/>
                    <a:pt x="206816" y="57152"/>
                    <a:pt x="208340" y="59628"/>
                  </a:cubicBezTo>
                  <a:cubicBezTo>
                    <a:pt x="209864" y="62105"/>
                    <a:pt x="209102" y="65343"/>
                    <a:pt x="206626" y="66867"/>
                  </a:cubicBezTo>
                  <a:lnTo>
                    <a:pt x="183598" y="81182"/>
                  </a:lnTo>
                  <a:lnTo>
                    <a:pt x="185181" y="83199"/>
                  </a:lnTo>
                  <a:lnTo>
                    <a:pt x="218627" y="67915"/>
                  </a:lnTo>
                  <a:cubicBezTo>
                    <a:pt x="221294" y="66677"/>
                    <a:pt x="224438" y="67915"/>
                    <a:pt x="225581" y="70487"/>
                  </a:cubicBezTo>
                  <a:cubicBezTo>
                    <a:pt x="226819" y="73154"/>
                    <a:pt x="225581" y="76297"/>
                    <a:pt x="223009" y="77440"/>
                  </a:cubicBezTo>
                  <a:lnTo>
                    <a:pt x="191838" y="91685"/>
                  </a:lnTo>
                  <a:lnTo>
                    <a:pt x="192292" y="92263"/>
                  </a:lnTo>
                  <a:lnTo>
                    <a:pt x="235011" y="84584"/>
                  </a:lnTo>
                  <a:cubicBezTo>
                    <a:pt x="237868" y="84108"/>
                    <a:pt x="240630" y="86013"/>
                    <a:pt x="241106" y="88870"/>
                  </a:cubicBezTo>
                  <a:cubicBezTo>
                    <a:pt x="241583" y="91728"/>
                    <a:pt x="239678" y="94490"/>
                    <a:pt x="236820" y="94966"/>
                  </a:cubicBezTo>
                  <a:lnTo>
                    <a:pt x="220262" y="97943"/>
                  </a:lnTo>
                  <a:lnTo>
                    <a:pt x="221008" y="98300"/>
                  </a:lnTo>
                  <a:cubicBezTo>
                    <a:pt x="221961" y="101062"/>
                    <a:pt x="220532" y="104110"/>
                    <a:pt x="217770" y="105063"/>
                  </a:cubicBezTo>
                  <a:lnTo>
                    <a:pt x="207171" y="108811"/>
                  </a:lnTo>
                  <a:lnTo>
                    <a:pt x="238725" y="107539"/>
                  </a:lnTo>
                  <a:cubicBezTo>
                    <a:pt x="241678" y="107444"/>
                    <a:pt x="244059" y="109730"/>
                    <a:pt x="244250" y="112587"/>
                  </a:cubicBezTo>
                  <a:cubicBezTo>
                    <a:pt x="244345" y="115540"/>
                    <a:pt x="242059" y="117921"/>
                    <a:pt x="239201" y="118112"/>
                  </a:cubicBezTo>
                  <a:lnTo>
                    <a:pt x="195786" y="119862"/>
                  </a:lnTo>
                  <a:lnTo>
                    <a:pt x="196079" y="123496"/>
                  </a:lnTo>
                  <a:lnTo>
                    <a:pt x="205006" y="124303"/>
                  </a:lnTo>
                  <a:cubicBezTo>
                    <a:pt x="217675" y="125065"/>
                    <a:pt x="230819" y="125827"/>
                    <a:pt x="241963" y="127637"/>
                  </a:cubicBezTo>
                  <a:cubicBezTo>
                    <a:pt x="244916" y="128018"/>
                    <a:pt x="246821" y="130875"/>
                    <a:pt x="246345" y="133733"/>
                  </a:cubicBezTo>
                  <a:cubicBezTo>
                    <a:pt x="245869" y="136590"/>
                    <a:pt x="243106" y="138590"/>
                    <a:pt x="240249" y="138114"/>
                  </a:cubicBezTo>
                  <a:cubicBezTo>
                    <a:pt x="229676" y="136400"/>
                    <a:pt x="216818" y="135638"/>
                    <a:pt x="204435" y="134876"/>
                  </a:cubicBezTo>
                  <a:lnTo>
                    <a:pt x="200852" y="134651"/>
                  </a:lnTo>
                  <a:lnTo>
                    <a:pt x="231105" y="143353"/>
                  </a:lnTo>
                  <a:cubicBezTo>
                    <a:pt x="233868" y="144115"/>
                    <a:pt x="235487" y="147068"/>
                    <a:pt x="234725" y="149925"/>
                  </a:cubicBezTo>
                  <a:cubicBezTo>
                    <a:pt x="233868" y="152688"/>
                    <a:pt x="231010" y="154307"/>
                    <a:pt x="228153" y="153545"/>
                  </a:cubicBezTo>
                  <a:lnTo>
                    <a:pt x="211522" y="148744"/>
                  </a:lnTo>
                  <a:lnTo>
                    <a:pt x="239011" y="167070"/>
                  </a:lnTo>
                  <a:cubicBezTo>
                    <a:pt x="241392" y="168689"/>
                    <a:pt x="242059" y="171928"/>
                    <a:pt x="240439" y="174405"/>
                  </a:cubicBezTo>
                  <a:cubicBezTo>
                    <a:pt x="239201" y="176310"/>
                    <a:pt x="237011" y="177072"/>
                    <a:pt x="234915" y="176595"/>
                  </a:cubicBezTo>
                  <a:cubicBezTo>
                    <a:pt x="234248" y="176500"/>
                    <a:pt x="233677" y="176214"/>
                    <a:pt x="233105" y="175833"/>
                  </a:cubicBezTo>
                  <a:lnTo>
                    <a:pt x="190812" y="147622"/>
                  </a:lnTo>
                  <a:lnTo>
                    <a:pt x="190347" y="148673"/>
                  </a:lnTo>
                  <a:lnTo>
                    <a:pt x="217484" y="188407"/>
                  </a:lnTo>
                  <a:cubicBezTo>
                    <a:pt x="219103" y="190788"/>
                    <a:pt x="218532" y="194122"/>
                    <a:pt x="216055" y="195741"/>
                  </a:cubicBezTo>
                  <a:cubicBezTo>
                    <a:pt x="214817" y="196598"/>
                    <a:pt x="213388" y="196789"/>
                    <a:pt x="211959" y="196503"/>
                  </a:cubicBezTo>
                  <a:cubicBezTo>
                    <a:pt x="210721" y="196217"/>
                    <a:pt x="209483" y="195455"/>
                    <a:pt x="208721" y="194312"/>
                  </a:cubicBezTo>
                  <a:lnTo>
                    <a:pt x="195373" y="174768"/>
                  </a:lnTo>
                  <a:lnTo>
                    <a:pt x="191672" y="176310"/>
                  </a:lnTo>
                  <a:lnTo>
                    <a:pt x="190302" y="175796"/>
                  </a:lnTo>
                  <a:lnTo>
                    <a:pt x="206721" y="208885"/>
                  </a:lnTo>
                  <a:cubicBezTo>
                    <a:pt x="207673" y="211647"/>
                    <a:pt x="206245" y="214695"/>
                    <a:pt x="203482" y="215648"/>
                  </a:cubicBezTo>
                  <a:cubicBezTo>
                    <a:pt x="200720" y="216600"/>
                    <a:pt x="197672" y="215172"/>
                    <a:pt x="196720" y="212409"/>
                  </a:cubicBezTo>
                  <a:cubicBezTo>
                    <a:pt x="192529" y="200598"/>
                    <a:pt x="186362" y="187906"/>
                    <a:pt x="179325" y="175547"/>
                  </a:cubicBezTo>
                  <a:lnTo>
                    <a:pt x="175061" y="168973"/>
                  </a:lnTo>
                  <a:lnTo>
                    <a:pt x="168358" y="175354"/>
                  </a:lnTo>
                  <a:lnTo>
                    <a:pt x="184718" y="207646"/>
                  </a:lnTo>
                  <a:cubicBezTo>
                    <a:pt x="186052" y="210218"/>
                    <a:pt x="185004" y="213457"/>
                    <a:pt x="182432" y="214695"/>
                  </a:cubicBezTo>
                  <a:cubicBezTo>
                    <a:pt x="181385" y="215266"/>
                    <a:pt x="180147" y="215457"/>
                    <a:pt x="179004" y="215171"/>
                  </a:cubicBezTo>
                  <a:cubicBezTo>
                    <a:pt x="177480" y="214886"/>
                    <a:pt x="176146" y="213838"/>
                    <a:pt x="175384" y="212409"/>
                  </a:cubicBezTo>
                  <a:lnTo>
                    <a:pt x="159540" y="181135"/>
                  </a:lnTo>
                  <a:lnTo>
                    <a:pt x="159668" y="182960"/>
                  </a:lnTo>
                  <a:lnTo>
                    <a:pt x="163382" y="195359"/>
                  </a:lnTo>
                  <a:lnTo>
                    <a:pt x="160862" y="200060"/>
                  </a:lnTo>
                  <a:lnTo>
                    <a:pt x="160961" y="201480"/>
                  </a:lnTo>
                  <a:lnTo>
                    <a:pt x="162525" y="207457"/>
                  </a:lnTo>
                  <a:cubicBezTo>
                    <a:pt x="163287" y="210314"/>
                    <a:pt x="161573" y="213171"/>
                    <a:pt x="158715" y="213933"/>
                  </a:cubicBezTo>
                  <a:cubicBezTo>
                    <a:pt x="157858" y="214124"/>
                    <a:pt x="157001" y="214124"/>
                    <a:pt x="156239" y="213933"/>
                  </a:cubicBezTo>
                  <a:cubicBezTo>
                    <a:pt x="154334" y="213553"/>
                    <a:pt x="152810" y="212124"/>
                    <a:pt x="152238" y="210124"/>
                  </a:cubicBezTo>
                  <a:lnTo>
                    <a:pt x="151149" y="205961"/>
                  </a:lnTo>
                  <a:lnTo>
                    <a:pt x="150714" y="205456"/>
                  </a:lnTo>
                  <a:lnTo>
                    <a:pt x="150604" y="203879"/>
                  </a:lnTo>
                  <a:lnTo>
                    <a:pt x="147757" y="193001"/>
                  </a:lnTo>
                  <a:lnTo>
                    <a:pt x="147761" y="193050"/>
                  </a:lnTo>
                  <a:cubicBezTo>
                    <a:pt x="147071" y="202695"/>
                    <a:pt x="144808" y="212220"/>
                    <a:pt x="140998" y="221173"/>
                  </a:cubicBezTo>
                  <a:cubicBezTo>
                    <a:pt x="139950" y="223649"/>
                    <a:pt x="137474" y="224887"/>
                    <a:pt x="134998" y="224411"/>
                  </a:cubicBezTo>
                  <a:cubicBezTo>
                    <a:pt x="134712" y="224316"/>
                    <a:pt x="134331" y="224221"/>
                    <a:pt x="134045" y="224126"/>
                  </a:cubicBezTo>
                  <a:cubicBezTo>
                    <a:pt x="131378" y="222982"/>
                    <a:pt x="130140" y="219839"/>
                    <a:pt x="131283" y="217172"/>
                  </a:cubicBezTo>
                  <a:cubicBezTo>
                    <a:pt x="134617" y="209267"/>
                    <a:pt x="136617" y="200861"/>
                    <a:pt x="137236" y="192360"/>
                  </a:cubicBezTo>
                  <a:lnTo>
                    <a:pt x="136669" y="186193"/>
                  </a:lnTo>
                  <a:lnTo>
                    <a:pt x="126555" y="186022"/>
                  </a:lnTo>
                  <a:lnTo>
                    <a:pt x="125759" y="228031"/>
                  </a:lnTo>
                  <a:cubicBezTo>
                    <a:pt x="125663" y="230983"/>
                    <a:pt x="123282" y="233269"/>
                    <a:pt x="120329" y="233174"/>
                  </a:cubicBezTo>
                  <a:cubicBezTo>
                    <a:pt x="119948" y="233079"/>
                    <a:pt x="119567" y="232984"/>
                    <a:pt x="119281" y="232984"/>
                  </a:cubicBezTo>
                  <a:cubicBezTo>
                    <a:pt x="116900" y="232412"/>
                    <a:pt x="115090" y="230317"/>
                    <a:pt x="115186" y="227745"/>
                  </a:cubicBezTo>
                  <a:lnTo>
                    <a:pt x="115980" y="185842"/>
                  </a:lnTo>
                  <a:lnTo>
                    <a:pt x="115567" y="185835"/>
                  </a:lnTo>
                  <a:lnTo>
                    <a:pt x="111817" y="184177"/>
                  </a:lnTo>
                  <a:lnTo>
                    <a:pt x="101851" y="227269"/>
                  </a:lnTo>
                  <a:cubicBezTo>
                    <a:pt x="101375" y="230031"/>
                    <a:pt x="98613" y="231841"/>
                    <a:pt x="95755" y="231174"/>
                  </a:cubicBezTo>
                  <a:cubicBezTo>
                    <a:pt x="92898" y="230508"/>
                    <a:pt x="91088" y="227650"/>
                    <a:pt x="91755" y="224792"/>
                  </a:cubicBezTo>
                  <a:lnTo>
                    <a:pt x="97951" y="197931"/>
                  </a:lnTo>
                  <a:lnTo>
                    <a:pt x="92326" y="209266"/>
                  </a:lnTo>
                  <a:cubicBezTo>
                    <a:pt x="91564" y="211933"/>
                    <a:pt x="88802" y="213648"/>
                    <a:pt x="86040" y="213076"/>
                  </a:cubicBezTo>
                  <a:cubicBezTo>
                    <a:pt x="85944" y="213076"/>
                    <a:pt x="85944" y="213076"/>
                    <a:pt x="85849" y="213076"/>
                  </a:cubicBezTo>
                  <a:cubicBezTo>
                    <a:pt x="82992" y="212409"/>
                    <a:pt x="81277" y="209457"/>
                    <a:pt x="82039" y="206695"/>
                  </a:cubicBezTo>
                  <a:lnTo>
                    <a:pt x="96568" y="177434"/>
                  </a:lnTo>
                  <a:lnTo>
                    <a:pt x="95416" y="176925"/>
                  </a:lnTo>
                  <a:lnTo>
                    <a:pt x="69180" y="223077"/>
                  </a:lnTo>
                  <a:cubicBezTo>
                    <a:pt x="67941" y="225077"/>
                    <a:pt x="65560" y="226125"/>
                    <a:pt x="63369" y="225649"/>
                  </a:cubicBezTo>
                  <a:cubicBezTo>
                    <a:pt x="62893" y="225554"/>
                    <a:pt x="62322" y="225363"/>
                    <a:pt x="61941" y="225077"/>
                  </a:cubicBezTo>
                  <a:cubicBezTo>
                    <a:pt x="59369" y="223649"/>
                    <a:pt x="58511" y="220410"/>
                    <a:pt x="59940" y="217839"/>
                  </a:cubicBezTo>
                  <a:lnTo>
                    <a:pt x="73753" y="193540"/>
                  </a:lnTo>
                  <a:lnTo>
                    <a:pt x="71181" y="194217"/>
                  </a:lnTo>
                  <a:cubicBezTo>
                    <a:pt x="68704" y="192693"/>
                    <a:pt x="67847" y="189550"/>
                    <a:pt x="69276" y="186978"/>
                  </a:cubicBezTo>
                  <a:lnTo>
                    <a:pt x="84365" y="168127"/>
                  </a:lnTo>
                  <a:lnTo>
                    <a:pt x="80706" y="164283"/>
                  </a:lnTo>
                  <a:lnTo>
                    <a:pt x="78229" y="168118"/>
                  </a:lnTo>
                  <a:cubicBezTo>
                    <a:pt x="73371" y="176405"/>
                    <a:pt x="68323" y="184882"/>
                    <a:pt x="61751" y="193550"/>
                  </a:cubicBezTo>
                  <a:cubicBezTo>
                    <a:pt x="60417" y="195265"/>
                    <a:pt x="58321" y="196026"/>
                    <a:pt x="56417" y="195550"/>
                  </a:cubicBezTo>
                  <a:cubicBezTo>
                    <a:pt x="55654" y="195360"/>
                    <a:pt x="54988" y="195074"/>
                    <a:pt x="54416" y="194598"/>
                  </a:cubicBezTo>
                  <a:cubicBezTo>
                    <a:pt x="52130" y="192883"/>
                    <a:pt x="51654" y="189550"/>
                    <a:pt x="53368" y="187168"/>
                  </a:cubicBezTo>
                  <a:cubicBezTo>
                    <a:pt x="59560" y="178977"/>
                    <a:pt x="64227" y="171071"/>
                    <a:pt x="69180" y="162689"/>
                  </a:cubicBezTo>
                  <a:lnTo>
                    <a:pt x="71272" y="159173"/>
                  </a:lnTo>
                  <a:lnTo>
                    <a:pt x="31270" y="195074"/>
                  </a:lnTo>
                  <a:cubicBezTo>
                    <a:pt x="29936" y="196217"/>
                    <a:pt x="28127" y="196598"/>
                    <a:pt x="26603" y="196312"/>
                  </a:cubicBezTo>
                  <a:cubicBezTo>
                    <a:pt x="25555" y="196122"/>
                    <a:pt x="24603" y="195550"/>
                    <a:pt x="23841" y="194693"/>
                  </a:cubicBezTo>
                  <a:cubicBezTo>
                    <a:pt x="21936" y="192502"/>
                    <a:pt x="22031" y="189168"/>
                    <a:pt x="24222" y="187263"/>
                  </a:cubicBezTo>
                  <a:lnTo>
                    <a:pt x="44984" y="168630"/>
                  </a:lnTo>
                  <a:lnTo>
                    <a:pt x="40319" y="167261"/>
                  </a:lnTo>
                  <a:cubicBezTo>
                    <a:pt x="38890" y="164689"/>
                    <a:pt x="39843" y="161451"/>
                    <a:pt x="42415" y="160117"/>
                  </a:cubicBezTo>
                  <a:lnTo>
                    <a:pt x="68755" y="145850"/>
                  </a:lnTo>
                  <a:lnTo>
                    <a:pt x="67063" y="141576"/>
                  </a:lnTo>
                  <a:lnTo>
                    <a:pt x="22698" y="153450"/>
                  </a:lnTo>
                  <a:cubicBezTo>
                    <a:pt x="21841" y="153736"/>
                    <a:pt x="20984" y="153736"/>
                    <a:pt x="20222" y="153545"/>
                  </a:cubicBezTo>
                  <a:cubicBezTo>
                    <a:pt x="18317" y="153164"/>
                    <a:pt x="16793" y="151735"/>
                    <a:pt x="16222" y="149735"/>
                  </a:cubicBezTo>
                  <a:cubicBezTo>
                    <a:pt x="15459" y="146878"/>
                    <a:pt x="17174" y="144020"/>
                    <a:pt x="19936" y="143258"/>
                  </a:cubicBezTo>
                  <a:lnTo>
                    <a:pt x="50179" y="135164"/>
                  </a:lnTo>
                  <a:lnTo>
                    <a:pt x="26794" y="136877"/>
                  </a:lnTo>
                  <a:cubicBezTo>
                    <a:pt x="25841" y="137258"/>
                    <a:pt x="24889" y="137258"/>
                    <a:pt x="24031" y="137067"/>
                  </a:cubicBezTo>
                  <a:cubicBezTo>
                    <a:pt x="22317" y="136686"/>
                    <a:pt x="20793" y="135448"/>
                    <a:pt x="20126" y="133543"/>
                  </a:cubicBezTo>
                  <a:cubicBezTo>
                    <a:pt x="19174" y="130781"/>
                    <a:pt x="20698" y="127828"/>
                    <a:pt x="23460" y="126875"/>
                  </a:cubicBezTo>
                  <a:cubicBezTo>
                    <a:pt x="33270" y="123636"/>
                    <a:pt x="43462" y="121612"/>
                    <a:pt x="53737" y="120851"/>
                  </a:cubicBezTo>
                  <a:lnTo>
                    <a:pt x="63276" y="121330"/>
                  </a:lnTo>
                  <a:lnTo>
                    <a:pt x="63361" y="116281"/>
                  </a:lnTo>
                  <a:lnTo>
                    <a:pt x="4887" y="111444"/>
                  </a:lnTo>
                  <a:cubicBezTo>
                    <a:pt x="4601" y="111349"/>
                    <a:pt x="4315" y="111349"/>
                    <a:pt x="4124" y="111349"/>
                  </a:cubicBezTo>
                  <a:cubicBezTo>
                    <a:pt x="1553" y="110777"/>
                    <a:pt x="-257" y="108396"/>
                    <a:pt x="29" y="105729"/>
                  </a:cubicBezTo>
                  <a:cubicBezTo>
                    <a:pt x="314" y="102872"/>
                    <a:pt x="2791" y="100681"/>
                    <a:pt x="5744" y="100872"/>
                  </a:cubicBezTo>
                  <a:lnTo>
                    <a:pt x="41598" y="103837"/>
                  </a:lnTo>
                  <a:lnTo>
                    <a:pt x="9077" y="92871"/>
                  </a:lnTo>
                  <a:cubicBezTo>
                    <a:pt x="6315" y="91919"/>
                    <a:pt x="4791" y="88966"/>
                    <a:pt x="5743" y="86203"/>
                  </a:cubicBezTo>
                  <a:cubicBezTo>
                    <a:pt x="6696" y="83441"/>
                    <a:pt x="9649" y="82012"/>
                    <a:pt x="12411" y="82870"/>
                  </a:cubicBezTo>
                  <a:lnTo>
                    <a:pt x="57755" y="98183"/>
                  </a:lnTo>
                  <a:lnTo>
                    <a:pt x="27460" y="68963"/>
                  </a:lnTo>
                  <a:cubicBezTo>
                    <a:pt x="25365" y="66962"/>
                    <a:pt x="25269" y="63629"/>
                    <a:pt x="27365" y="61533"/>
                  </a:cubicBezTo>
                  <a:cubicBezTo>
                    <a:pt x="29365" y="59438"/>
                    <a:pt x="32699" y="59342"/>
                    <a:pt x="34794" y="61438"/>
                  </a:cubicBezTo>
                  <a:lnTo>
                    <a:pt x="69154" y="94577"/>
                  </a:lnTo>
                  <a:lnTo>
                    <a:pt x="69655" y="93689"/>
                  </a:lnTo>
                  <a:lnTo>
                    <a:pt x="37652" y="58581"/>
                  </a:lnTo>
                  <a:cubicBezTo>
                    <a:pt x="35366" y="56866"/>
                    <a:pt x="34890" y="53532"/>
                    <a:pt x="36604" y="51151"/>
                  </a:cubicBezTo>
                  <a:cubicBezTo>
                    <a:pt x="38319" y="48865"/>
                    <a:pt x="41653" y="48389"/>
                    <a:pt x="44034" y="50103"/>
                  </a:cubicBezTo>
                  <a:lnTo>
                    <a:pt x="75082" y="84069"/>
                  </a:lnTo>
                  <a:lnTo>
                    <a:pt x="75964" y="82505"/>
                  </a:lnTo>
                  <a:lnTo>
                    <a:pt x="52702" y="38864"/>
                  </a:lnTo>
                  <a:cubicBezTo>
                    <a:pt x="51369" y="36292"/>
                    <a:pt x="52321" y="33054"/>
                    <a:pt x="54893" y="31720"/>
                  </a:cubicBezTo>
                  <a:cubicBezTo>
                    <a:pt x="57465" y="30387"/>
                    <a:pt x="60703" y="31339"/>
                    <a:pt x="62037" y="33911"/>
                  </a:cubicBezTo>
                  <a:lnTo>
                    <a:pt x="82121" y="71591"/>
                  </a:lnTo>
                  <a:lnTo>
                    <a:pt x="83162" y="69744"/>
                  </a:lnTo>
                  <a:lnTo>
                    <a:pt x="88343" y="67096"/>
                  </a:lnTo>
                  <a:lnTo>
                    <a:pt x="64799" y="26006"/>
                  </a:lnTo>
                  <a:cubicBezTo>
                    <a:pt x="63370" y="23434"/>
                    <a:pt x="64227" y="20291"/>
                    <a:pt x="66704" y="18767"/>
                  </a:cubicBezTo>
                  <a:cubicBezTo>
                    <a:pt x="69275" y="17338"/>
                    <a:pt x="72419" y="18195"/>
                    <a:pt x="73943" y="20672"/>
                  </a:cubicBezTo>
                  <a:lnTo>
                    <a:pt x="97779" y="62272"/>
                  </a:lnTo>
                  <a:lnTo>
                    <a:pt x="104887" y="58638"/>
                  </a:lnTo>
                  <a:lnTo>
                    <a:pt x="96136" y="29625"/>
                  </a:lnTo>
                  <a:cubicBezTo>
                    <a:pt x="95279" y="26863"/>
                    <a:pt x="96898" y="23910"/>
                    <a:pt x="99660" y="23053"/>
                  </a:cubicBezTo>
                  <a:cubicBezTo>
                    <a:pt x="102423" y="22196"/>
                    <a:pt x="105375" y="23815"/>
                    <a:pt x="106232" y="26577"/>
                  </a:cubicBezTo>
                  <a:lnTo>
                    <a:pt x="114431" y="53759"/>
                  </a:lnTo>
                  <a:lnTo>
                    <a:pt x="117822" y="52025"/>
                  </a:lnTo>
                  <a:lnTo>
                    <a:pt x="119103" y="52047"/>
                  </a:lnTo>
                  <a:lnTo>
                    <a:pt x="111757" y="20290"/>
                  </a:lnTo>
                  <a:cubicBezTo>
                    <a:pt x="111091" y="17432"/>
                    <a:pt x="112900" y="14575"/>
                    <a:pt x="115758" y="14003"/>
                  </a:cubicBezTo>
                  <a:cubicBezTo>
                    <a:pt x="118615" y="13337"/>
                    <a:pt x="121473" y="15146"/>
                    <a:pt x="122044" y="18004"/>
                  </a:cubicBezTo>
                  <a:lnTo>
                    <a:pt x="129961" y="52231"/>
                  </a:lnTo>
                  <a:lnTo>
                    <a:pt x="132661" y="52277"/>
                  </a:lnTo>
                  <a:lnTo>
                    <a:pt x="130426" y="5526"/>
                  </a:lnTo>
                  <a:cubicBezTo>
                    <a:pt x="130331" y="2574"/>
                    <a:pt x="132522" y="97"/>
                    <a:pt x="135474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7"/>
            <p:cNvSpPr/>
            <p:nvPr/>
          </p:nvSpPr>
          <p:spPr>
            <a:xfrm flipH="1">
              <a:off x="10513941" y="5086440"/>
              <a:ext cx="112206" cy="111595"/>
            </a:xfrm>
            <a:custGeom>
              <a:avLst/>
              <a:gdLst/>
              <a:ahLst/>
              <a:cxnLst/>
              <a:rect l="l" t="t" r="r" b="b"/>
              <a:pathLst>
                <a:path w="214709" h="213540" extrusionOk="0">
                  <a:moveTo>
                    <a:pt x="167830" y="128239"/>
                  </a:moveTo>
                  <a:lnTo>
                    <a:pt x="167782" y="128327"/>
                  </a:lnTo>
                  <a:lnTo>
                    <a:pt x="168367" y="128531"/>
                  </a:lnTo>
                  <a:close/>
                  <a:moveTo>
                    <a:pt x="127933" y="52"/>
                  </a:moveTo>
                  <a:cubicBezTo>
                    <a:pt x="130504" y="433"/>
                    <a:pt x="132219" y="2814"/>
                    <a:pt x="131838" y="5386"/>
                  </a:cubicBezTo>
                  <a:lnTo>
                    <a:pt x="125545" y="45720"/>
                  </a:lnTo>
                  <a:lnTo>
                    <a:pt x="132779" y="47940"/>
                  </a:lnTo>
                  <a:lnTo>
                    <a:pt x="142411" y="23960"/>
                  </a:lnTo>
                  <a:cubicBezTo>
                    <a:pt x="143363" y="21579"/>
                    <a:pt x="146126" y="20340"/>
                    <a:pt x="148507" y="21388"/>
                  </a:cubicBezTo>
                  <a:cubicBezTo>
                    <a:pt x="150888" y="22341"/>
                    <a:pt x="152127" y="25103"/>
                    <a:pt x="151079" y="27484"/>
                  </a:cubicBezTo>
                  <a:lnTo>
                    <a:pt x="141755" y="50694"/>
                  </a:lnTo>
                  <a:lnTo>
                    <a:pt x="145061" y="51709"/>
                  </a:lnTo>
                  <a:lnTo>
                    <a:pt x="145916" y="52417"/>
                  </a:lnTo>
                  <a:lnTo>
                    <a:pt x="158508" y="26246"/>
                  </a:lnTo>
                  <a:cubicBezTo>
                    <a:pt x="159651" y="23865"/>
                    <a:pt x="162413" y="22912"/>
                    <a:pt x="164794" y="24055"/>
                  </a:cubicBezTo>
                  <a:cubicBezTo>
                    <a:pt x="167175" y="25198"/>
                    <a:pt x="168128" y="27960"/>
                    <a:pt x="166985" y="30342"/>
                  </a:cubicBezTo>
                  <a:lnTo>
                    <a:pt x="153386" y="58605"/>
                  </a:lnTo>
                  <a:lnTo>
                    <a:pt x="155208" y="60114"/>
                  </a:lnTo>
                  <a:lnTo>
                    <a:pt x="179749" y="26341"/>
                  </a:lnTo>
                  <a:cubicBezTo>
                    <a:pt x="181273" y="24245"/>
                    <a:pt x="184226" y="23769"/>
                    <a:pt x="186321" y="25293"/>
                  </a:cubicBezTo>
                  <a:cubicBezTo>
                    <a:pt x="188417" y="26817"/>
                    <a:pt x="188893" y="29770"/>
                    <a:pt x="187369" y="31865"/>
                  </a:cubicBezTo>
                  <a:lnTo>
                    <a:pt x="162471" y="66130"/>
                  </a:lnTo>
                  <a:lnTo>
                    <a:pt x="163651" y="67108"/>
                  </a:lnTo>
                  <a:lnTo>
                    <a:pt x="164684" y="70631"/>
                  </a:lnTo>
                  <a:lnTo>
                    <a:pt x="195084" y="43676"/>
                  </a:lnTo>
                  <a:cubicBezTo>
                    <a:pt x="196989" y="41962"/>
                    <a:pt x="200037" y="42152"/>
                    <a:pt x="201752" y="44057"/>
                  </a:cubicBezTo>
                  <a:cubicBezTo>
                    <a:pt x="203466" y="46058"/>
                    <a:pt x="203276" y="49010"/>
                    <a:pt x="201370" y="50725"/>
                  </a:cubicBezTo>
                  <a:lnTo>
                    <a:pt x="174216" y="74801"/>
                  </a:lnTo>
                  <a:lnTo>
                    <a:pt x="204989" y="64822"/>
                  </a:lnTo>
                  <a:cubicBezTo>
                    <a:pt x="207466" y="64060"/>
                    <a:pt x="210133" y="65393"/>
                    <a:pt x="210895" y="67870"/>
                  </a:cubicBezTo>
                  <a:cubicBezTo>
                    <a:pt x="211657" y="70346"/>
                    <a:pt x="210323" y="73013"/>
                    <a:pt x="207847" y="73775"/>
                  </a:cubicBezTo>
                  <a:lnTo>
                    <a:pt x="172091" y="85370"/>
                  </a:lnTo>
                  <a:lnTo>
                    <a:pt x="209848" y="84062"/>
                  </a:lnTo>
                  <a:cubicBezTo>
                    <a:pt x="212419" y="83967"/>
                    <a:pt x="214610" y="85967"/>
                    <a:pt x="214706" y="88634"/>
                  </a:cubicBezTo>
                  <a:cubicBezTo>
                    <a:pt x="214801" y="91206"/>
                    <a:pt x="212801" y="93397"/>
                    <a:pt x="210134" y="93492"/>
                  </a:cubicBezTo>
                  <a:lnTo>
                    <a:pt x="171777" y="94821"/>
                  </a:lnTo>
                  <a:lnTo>
                    <a:pt x="173000" y="98994"/>
                  </a:lnTo>
                  <a:lnTo>
                    <a:pt x="199656" y="102160"/>
                  </a:lnTo>
                  <a:cubicBezTo>
                    <a:pt x="202227" y="102446"/>
                    <a:pt x="204037" y="104827"/>
                    <a:pt x="203752" y="107399"/>
                  </a:cubicBezTo>
                  <a:cubicBezTo>
                    <a:pt x="203466" y="109971"/>
                    <a:pt x="201085" y="111781"/>
                    <a:pt x="198513" y="111495"/>
                  </a:cubicBezTo>
                  <a:lnTo>
                    <a:pt x="175878" y="108806"/>
                  </a:lnTo>
                  <a:lnTo>
                    <a:pt x="176649" y="111437"/>
                  </a:lnTo>
                  <a:lnTo>
                    <a:pt x="206419" y="118924"/>
                  </a:lnTo>
                  <a:cubicBezTo>
                    <a:pt x="208895" y="119591"/>
                    <a:pt x="210515" y="122162"/>
                    <a:pt x="209848" y="124639"/>
                  </a:cubicBezTo>
                  <a:cubicBezTo>
                    <a:pt x="209181" y="127115"/>
                    <a:pt x="206609" y="128735"/>
                    <a:pt x="204133" y="128068"/>
                  </a:cubicBezTo>
                  <a:lnTo>
                    <a:pt x="172685" y="120159"/>
                  </a:lnTo>
                  <a:lnTo>
                    <a:pt x="208419" y="139593"/>
                  </a:lnTo>
                  <a:cubicBezTo>
                    <a:pt x="210705" y="140832"/>
                    <a:pt x="211562" y="143689"/>
                    <a:pt x="210324" y="145975"/>
                  </a:cubicBezTo>
                  <a:cubicBezTo>
                    <a:pt x="209086" y="148261"/>
                    <a:pt x="206228" y="149118"/>
                    <a:pt x="203943" y="147880"/>
                  </a:cubicBezTo>
                  <a:lnTo>
                    <a:pt x="190819" y="140743"/>
                  </a:lnTo>
                  <a:lnTo>
                    <a:pt x="191179" y="141498"/>
                  </a:lnTo>
                  <a:cubicBezTo>
                    <a:pt x="190321" y="143974"/>
                    <a:pt x="187654" y="145213"/>
                    <a:pt x="185178" y="144356"/>
                  </a:cubicBezTo>
                  <a:lnTo>
                    <a:pt x="175338" y="140930"/>
                  </a:lnTo>
                  <a:lnTo>
                    <a:pt x="198227" y="157786"/>
                  </a:lnTo>
                  <a:cubicBezTo>
                    <a:pt x="200322" y="159310"/>
                    <a:pt x="200798" y="162263"/>
                    <a:pt x="199179" y="164359"/>
                  </a:cubicBezTo>
                  <a:cubicBezTo>
                    <a:pt x="197655" y="166454"/>
                    <a:pt x="194703" y="166930"/>
                    <a:pt x="192607" y="165311"/>
                  </a:cubicBezTo>
                  <a:lnTo>
                    <a:pt x="160520" y="141681"/>
                  </a:lnTo>
                  <a:lnTo>
                    <a:pt x="158978" y="144517"/>
                  </a:lnTo>
                  <a:lnTo>
                    <a:pt x="165366" y="150642"/>
                  </a:lnTo>
                  <a:cubicBezTo>
                    <a:pt x="173748" y="158262"/>
                    <a:pt x="182511" y="166073"/>
                    <a:pt x="189178" y="173597"/>
                  </a:cubicBezTo>
                  <a:cubicBezTo>
                    <a:pt x="191084" y="175502"/>
                    <a:pt x="190798" y="178550"/>
                    <a:pt x="188798" y="180265"/>
                  </a:cubicBezTo>
                  <a:cubicBezTo>
                    <a:pt x="186893" y="181979"/>
                    <a:pt x="183844" y="181884"/>
                    <a:pt x="182130" y="179884"/>
                  </a:cubicBezTo>
                  <a:cubicBezTo>
                    <a:pt x="175748" y="172740"/>
                    <a:pt x="167176" y="165120"/>
                    <a:pt x="158984" y="157595"/>
                  </a:cubicBezTo>
                  <a:lnTo>
                    <a:pt x="156899" y="155688"/>
                  </a:lnTo>
                  <a:lnTo>
                    <a:pt x="172986" y="178455"/>
                  </a:lnTo>
                  <a:cubicBezTo>
                    <a:pt x="174510" y="180550"/>
                    <a:pt x="173938" y="183503"/>
                    <a:pt x="171843" y="185027"/>
                  </a:cubicBezTo>
                  <a:cubicBezTo>
                    <a:pt x="169748" y="186551"/>
                    <a:pt x="166795" y="185980"/>
                    <a:pt x="165271" y="183884"/>
                  </a:cubicBezTo>
                  <a:lnTo>
                    <a:pt x="156103" y="170906"/>
                  </a:lnTo>
                  <a:lnTo>
                    <a:pt x="165080" y="199219"/>
                  </a:lnTo>
                  <a:cubicBezTo>
                    <a:pt x="165842" y="201696"/>
                    <a:pt x="164509" y="204363"/>
                    <a:pt x="162032" y="205125"/>
                  </a:cubicBezTo>
                  <a:cubicBezTo>
                    <a:pt x="160223" y="205887"/>
                    <a:pt x="158318" y="205220"/>
                    <a:pt x="157079" y="203696"/>
                  </a:cubicBezTo>
                  <a:cubicBezTo>
                    <a:pt x="156698" y="203220"/>
                    <a:pt x="156412" y="202744"/>
                    <a:pt x="156222" y="202172"/>
                  </a:cubicBezTo>
                  <a:lnTo>
                    <a:pt x="142503" y="158956"/>
                  </a:lnTo>
                  <a:lnTo>
                    <a:pt x="141702" y="159371"/>
                  </a:lnTo>
                  <a:lnTo>
                    <a:pt x="138410" y="202077"/>
                  </a:lnTo>
                  <a:cubicBezTo>
                    <a:pt x="138219" y="204649"/>
                    <a:pt x="135933" y="206649"/>
                    <a:pt x="133362" y="206459"/>
                  </a:cubicBezTo>
                  <a:cubicBezTo>
                    <a:pt x="131933" y="206364"/>
                    <a:pt x="130790" y="205697"/>
                    <a:pt x="130028" y="204744"/>
                  </a:cubicBezTo>
                  <a:cubicBezTo>
                    <a:pt x="129266" y="203887"/>
                    <a:pt x="128885" y="202649"/>
                    <a:pt x="128980" y="201411"/>
                  </a:cubicBezTo>
                  <a:lnTo>
                    <a:pt x="130607" y="180312"/>
                  </a:lnTo>
                  <a:lnTo>
                    <a:pt x="127171" y="179312"/>
                  </a:lnTo>
                  <a:lnTo>
                    <a:pt x="126487" y="178201"/>
                  </a:lnTo>
                  <a:lnTo>
                    <a:pt x="119455" y="210364"/>
                  </a:lnTo>
                  <a:cubicBezTo>
                    <a:pt x="118598" y="212840"/>
                    <a:pt x="115931" y="214079"/>
                    <a:pt x="113454" y="213317"/>
                  </a:cubicBezTo>
                  <a:cubicBezTo>
                    <a:pt x="110978" y="212460"/>
                    <a:pt x="109644" y="209793"/>
                    <a:pt x="110502" y="207316"/>
                  </a:cubicBezTo>
                  <a:cubicBezTo>
                    <a:pt x="114169" y="196744"/>
                    <a:pt x="116955" y="184456"/>
                    <a:pt x="118944" y="171931"/>
                  </a:cubicBezTo>
                  <a:lnTo>
                    <a:pt x="119631" y="165004"/>
                  </a:lnTo>
                  <a:lnTo>
                    <a:pt x="111633" y="165687"/>
                  </a:lnTo>
                  <a:lnTo>
                    <a:pt x="104977" y="197410"/>
                  </a:lnTo>
                  <a:cubicBezTo>
                    <a:pt x="104406" y="199982"/>
                    <a:pt x="101929" y="201601"/>
                    <a:pt x="99357" y="201030"/>
                  </a:cubicBezTo>
                  <a:cubicBezTo>
                    <a:pt x="98214" y="200744"/>
                    <a:pt x="97262" y="200173"/>
                    <a:pt x="96690" y="199315"/>
                  </a:cubicBezTo>
                  <a:cubicBezTo>
                    <a:pt x="95833" y="198267"/>
                    <a:pt x="95452" y="196839"/>
                    <a:pt x="95738" y="195410"/>
                  </a:cubicBezTo>
                  <a:lnTo>
                    <a:pt x="102217" y="164530"/>
                  </a:lnTo>
                  <a:lnTo>
                    <a:pt x="101123" y="166109"/>
                  </a:lnTo>
                  <a:lnTo>
                    <a:pt x="96786" y="176836"/>
                  </a:lnTo>
                  <a:lnTo>
                    <a:pt x="92412" y="178681"/>
                  </a:lnTo>
                  <a:lnTo>
                    <a:pt x="91415" y="180119"/>
                  </a:lnTo>
                  <a:lnTo>
                    <a:pt x="89356" y="184742"/>
                  </a:lnTo>
                  <a:cubicBezTo>
                    <a:pt x="88309" y="187123"/>
                    <a:pt x="85546" y="188171"/>
                    <a:pt x="83165" y="187123"/>
                  </a:cubicBezTo>
                  <a:cubicBezTo>
                    <a:pt x="82498" y="186837"/>
                    <a:pt x="81927" y="186361"/>
                    <a:pt x="81450" y="185789"/>
                  </a:cubicBezTo>
                  <a:cubicBezTo>
                    <a:pt x="80403" y="184456"/>
                    <a:pt x="80022" y="182551"/>
                    <a:pt x="80784" y="180932"/>
                  </a:cubicBezTo>
                  <a:lnTo>
                    <a:pt x="82418" y="177265"/>
                  </a:lnTo>
                  <a:lnTo>
                    <a:pt x="82403" y="176836"/>
                  </a:lnTo>
                  <a:lnTo>
                    <a:pt x="82980" y="176003"/>
                  </a:lnTo>
                  <a:lnTo>
                    <a:pt x="90182" y="159831"/>
                  </a:lnTo>
                  <a:lnTo>
                    <a:pt x="88164" y="159211"/>
                  </a:lnTo>
                  <a:lnTo>
                    <a:pt x="66782" y="182360"/>
                  </a:lnTo>
                  <a:cubicBezTo>
                    <a:pt x="64782" y="183503"/>
                    <a:pt x="62305" y="182932"/>
                    <a:pt x="60876" y="181217"/>
                  </a:cubicBezTo>
                  <a:cubicBezTo>
                    <a:pt x="60686" y="181027"/>
                    <a:pt x="60496" y="180741"/>
                    <a:pt x="60400" y="180455"/>
                  </a:cubicBezTo>
                  <a:cubicBezTo>
                    <a:pt x="59162" y="178169"/>
                    <a:pt x="60019" y="175312"/>
                    <a:pt x="62305" y="174074"/>
                  </a:cubicBezTo>
                  <a:lnTo>
                    <a:pt x="81114" y="153737"/>
                  </a:lnTo>
                  <a:lnTo>
                    <a:pt x="76429" y="149854"/>
                  </a:lnTo>
                  <a:lnTo>
                    <a:pt x="52494" y="178551"/>
                  </a:lnTo>
                  <a:cubicBezTo>
                    <a:pt x="50875" y="180551"/>
                    <a:pt x="47827" y="180837"/>
                    <a:pt x="45827" y="179122"/>
                  </a:cubicBezTo>
                  <a:cubicBezTo>
                    <a:pt x="45541" y="178932"/>
                    <a:pt x="45350" y="178646"/>
                    <a:pt x="45160" y="178455"/>
                  </a:cubicBezTo>
                  <a:cubicBezTo>
                    <a:pt x="43826" y="176741"/>
                    <a:pt x="43731" y="174265"/>
                    <a:pt x="45255" y="172455"/>
                  </a:cubicBezTo>
                  <a:lnTo>
                    <a:pt x="69143" y="143814"/>
                  </a:lnTo>
                  <a:lnTo>
                    <a:pt x="68877" y="143594"/>
                  </a:lnTo>
                  <a:lnTo>
                    <a:pt x="67850" y="140091"/>
                  </a:lnTo>
                  <a:lnTo>
                    <a:pt x="36397" y="164930"/>
                  </a:lnTo>
                  <a:cubicBezTo>
                    <a:pt x="34302" y="166454"/>
                    <a:pt x="31349" y="166168"/>
                    <a:pt x="29730" y="164168"/>
                  </a:cubicBezTo>
                  <a:cubicBezTo>
                    <a:pt x="28110" y="162072"/>
                    <a:pt x="28396" y="159119"/>
                    <a:pt x="30492" y="157500"/>
                  </a:cubicBezTo>
                  <a:lnTo>
                    <a:pt x="50095" y="142015"/>
                  </a:lnTo>
                  <a:lnTo>
                    <a:pt x="39541" y="146928"/>
                  </a:lnTo>
                  <a:cubicBezTo>
                    <a:pt x="37541" y="148357"/>
                    <a:pt x="34683" y="148071"/>
                    <a:pt x="33064" y="146071"/>
                  </a:cubicBezTo>
                  <a:cubicBezTo>
                    <a:pt x="33064" y="146071"/>
                    <a:pt x="32969" y="145975"/>
                    <a:pt x="32969" y="145975"/>
                  </a:cubicBezTo>
                  <a:cubicBezTo>
                    <a:pt x="31445" y="143880"/>
                    <a:pt x="31826" y="140927"/>
                    <a:pt x="33826" y="139403"/>
                  </a:cubicBezTo>
                  <a:lnTo>
                    <a:pt x="63597" y="125583"/>
                  </a:lnTo>
                  <a:lnTo>
                    <a:pt x="63333" y="124685"/>
                  </a:lnTo>
                  <a:lnTo>
                    <a:pt x="15823" y="143594"/>
                  </a:lnTo>
                  <a:cubicBezTo>
                    <a:pt x="13823" y="144356"/>
                    <a:pt x="11632" y="143689"/>
                    <a:pt x="10394" y="142165"/>
                  </a:cubicBezTo>
                  <a:cubicBezTo>
                    <a:pt x="10108" y="141784"/>
                    <a:pt x="9823" y="141403"/>
                    <a:pt x="9727" y="140927"/>
                  </a:cubicBezTo>
                  <a:cubicBezTo>
                    <a:pt x="8775" y="138546"/>
                    <a:pt x="9918" y="135783"/>
                    <a:pt x="12394" y="134831"/>
                  </a:cubicBezTo>
                  <a:lnTo>
                    <a:pt x="35312" y="125710"/>
                  </a:lnTo>
                  <a:lnTo>
                    <a:pt x="33159" y="124734"/>
                  </a:lnTo>
                  <a:cubicBezTo>
                    <a:pt x="32206" y="122258"/>
                    <a:pt x="33444" y="119591"/>
                    <a:pt x="35921" y="118638"/>
                  </a:cubicBezTo>
                  <a:lnTo>
                    <a:pt x="59978" y="113244"/>
                  </a:lnTo>
                  <a:lnTo>
                    <a:pt x="58558" y="108401"/>
                  </a:lnTo>
                  <a:lnTo>
                    <a:pt x="52685" y="110351"/>
                  </a:lnTo>
                  <a:cubicBezTo>
                    <a:pt x="44684" y="113399"/>
                    <a:pt x="36492" y="116543"/>
                    <a:pt x="27063" y="118924"/>
                  </a:cubicBezTo>
                  <a:cubicBezTo>
                    <a:pt x="25253" y="119400"/>
                    <a:pt x="23348" y="118733"/>
                    <a:pt x="22205" y="117305"/>
                  </a:cubicBezTo>
                  <a:cubicBezTo>
                    <a:pt x="21824" y="116828"/>
                    <a:pt x="21443" y="116162"/>
                    <a:pt x="21348" y="115495"/>
                  </a:cubicBezTo>
                  <a:cubicBezTo>
                    <a:pt x="20681" y="113018"/>
                    <a:pt x="22205" y="110447"/>
                    <a:pt x="24777" y="109780"/>
                  </a:cubicBezTo>
                  <a:cubicBezTo>
                    <a:pt x="33730" y="107494"/>
                    <a:pt x="41350" y="104636"/>
                    <a:pt x="49446" y="101588"/>
                  </a:cubicBezTo>
                  <a:lnTo>
                    <a:pt x="52692" y="100350"/>
                  </a:lnTo>
                  <a:lnTo>
                    <a:pt x="4964" y="103018"/>
                  </a:lnTo>
                  <a:cubicBezTo>
                    <a:pt x="3440" y="103018"/>
                    <a:pt x="2012" y="102351"/>
                    <a:pt x="1059" y="101208"/>
                  </a:cubicBezTo>
                  <a:cubicBezTo>
                    <a:pt x="488" y="100446"/>
                    <a:pt x="107" y="99493"/>
                    <a:pt x="12" y="98541"/>
                  </a:cubicBezTo>
                  <a:cubicBezTo>
                    <a:pt x="-179" y="95969"/>
                    <a:pt x="1821" y="93683"/>
                    <a:pt x="4488" y="93588"/>
                  </a:cubicBezTo>
                  <a:lnTo>
                    <a:pt x="29281" y="92202"/>
                  </a:lnTo>
                  <a:lnTo>
                    <a:pt x="26777" y="88634"/>
                  </a:lnTo>
                  <a:cubicBezTo>
                    <a:pt x="27253" y="86063"/>
                    <a:pt x="29730" y="84348"/>
                    <a:pt x="32206" y="84824"/>
                  </a:cubicBezTo>
                  <a:lnTo>
                    <a:pt x="58615" y="89612"/>
                  </a:lnTo>
                  <a:lnTo>
                    <a:pt x="59827" y="85663"/>
                  </a:lnTo>
                  <a:lnTo>
                    <a:pt x="22205" y="69203"/>
                  </a:lnTo>
                  <a:cubicBezTo>
                    <a:pt x="21538" y="68917"/>
                    <a:pt x="20967" y="68441"/>
                    <a:pt x="20490" y="67870"/>
                  </a:cubicBezTo>
                  <a:cubicBezTo>
                    <a:pt x="19443" y="66536"/>
                    <a:pt x="19062" y="64727"/>
                    <a:pt x="19824" y="63012"/>
                  </a:cubicBezTo>
                  <a:cubicBezTo>
                    <a:pt x="20872" y="60631"/>
                    <a:pt x="23634" y="59583"/>
                    <a:pt x="26015" y="60631"/>
                  </a:cubicBezTo>
                  <a:lnTo>
                    <a:pt x="51197" y="71647"/>
                  </a:lnTo>
                  <a:lnTo>
                    <a:pt x="34302" y="60059"/>
                  </a:lnTo>
                  <a:cubicBezTo>
                    <a:pt x="33444" y="59774"/>
                    <a:pt x="32778" y="59202"/>
                    <a:pt x="32301" y="58535"/>
                  </a:cubicBezTo>
                  <a:cubicBezTo>
                    <a:pt x="31254" y="57297"/>
                    <a:pt x="30968" y="55583"/>
                    <a:pt x="31539" y="53963"/>
                  </a:cubicBezTo>
                  <a:cubicBezTo>
                    <a:pt x="32397" y="51487"/>
                    <a:pt x="35159" y="50249"/>
                    <a:pt x="37540" y="51201"/>
                  </a:cubicBezTo>
                  <a:lnTo>
                    <a:pt x="66941" y="71340"/>
                  </a:lnTo>
                  <a:lnTo>
                    <a:pt x="71333" y="66039"/>
                  </a:lnTo>
                  <a:lnTo>
                    <a:pt x="33254" y="30056"/>
                  </a:lnTo>
                  <a:cubicBezTo>
                    <a:pt x="33064" y="29865"/>
                    <a:pt x="32969" y="29675"/>
                    <a:pt x="32778" y="29580"/>
                  </a:cubicBezTo>
                  <a:cubicBezTo>
                    <a:pt x="31350" y="27770"/>
                    <a:pt x="31350" y="25103"/>
                    <a:pt x="33064" y="23388"/>
                  </a:cubicBezTo>
                  <a:cubicBezTo>
                    <a:pt x="34874" y="21483"/>
                    <a:pt x="37826" y="21388"/>
                    <a:pt x="39731" y="23198"/>
                  </a:cubicBezTo>
                  <a:lnTo>
                    <a:pt x="63123" y="45302"/>
                  </a:lnTo>
                  <a:lnTo>
                    <a:pt x="46589" y="19483"/>
                  </a:lnTo>
                  <a:cubicBezTo>
                    <a:pt x="45160" y="17292"/>
                    <a:pt x="45827" y="14339"/>
                    <a:pt x="48018" y="13006"/>
                  </a:cubicBezTo>
                  <a:cubicBezTo>
                    <a:pt x="50208" y="11577"/>
                    <a:pt x="53066" y="12244"/>
                    <a:pt x="54495" y="14435"/>
                  </a:cubicBezTo>
                  <a:lnTo>
                    <a:pt x="77566" y="50474"/>
                  </a:lnTo>
                  <a:lnTo>
                    <a:pt x="72783" y="13006"/>
                  </a:lnTo>
                  <a:cubicBezTo>
                    <a:pt x="72497" y="10435"/>
                    <a:pt x="74307" y="8053"/>
                    <a:pt x="76879" y="7768"/>
                  </a:cubicBezTo>
                  <a:cubicBezTo>
                    <a:pt x="79450" y="7387"/>
                    <a:pt x="81832" y="9292"/>
                    <a:pt x="82117" y="11863"/>
                  </a:cubicBezTo>
                  <a:lnTo>
                    <a:pt x="87382" y="53106"/>
                  </a:lnTo>
                  <a:lnTo>
                    <a:pt x="88125" y="52720"/>
                  </a:lnTo>
                  <a:lnTo>
                    <a:pt x="85452" y="11578"/>
                  </a:lnTo>
                  <a:cubicBezTo>
                    <a:pt x="84785" y="9101"/>
                    <a:pt x="86309" y="6529"/>
                    <a:pt x="88880" y="5862"/>
                  </a:cubicBezTo>
                  <a:cubicBezTo>
                    <a:pt x="91452" y="5196"/>
                    <a:pt x="93929" y="6720"/>
                    <a:pt x="94595" y="9291"/>
                  </a:cubicBezTo>
                  <a:lnTo>
                    <a:pt x="97097" y="48064"/>
                  </a:lnTo>
                  <a:lnTo>
                    <a:pt x="99426" y="46855"/>
                  </a:lnTo>
                  <a:lnTo>
                    <a:pt x="107073" y="6243"/>
                  </a:lnTo>
                  <a:cubicBezTo>
                    <a:pt x="107549" y="3671"/>
                    <a:pt x="110025" y="1957"/>
                    <a:pt x="112597" y="2528"/>
                  </a:cubicBezTo>
                  <a:cubicBezTo>
                    <a:pt x="115169" y="3004"/>
                    <a:pt x="116883" y="5481"/>
                    <a:pt x="116312" y="8053"/>
                  </a:cubicBezTo>
                  <a:lnTo>
                    <a:pt x="109165" y="46013"/>
                  </a:lnTo>
                  <a:lnTo>
                    <a:pt x="116130" y="45419"/>
                  </a:lnTo>
                  <a:lnTo>
                    <a:pt x="122599" y="3957"/>
                  </a:lnTo>
                  <a:cubicBezTo>
                    <a:pt x="122980" y="1385"/>
                    <a:pt x="125361" y="-329"/>
                    <a:pt x="127933" y="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7"/>
            <p:cNvSpPr/>
            <p:nvPr/>
          </p:nvSpPr>
          <p:spPr>
            <a:xfrm flipH="1">
              <a:off x="10350848" y="4989439"/>
              <a:ext cx="119804" cy="116449"/>
            </a:xfrm>
            <a:custGeom>
              <a:avLst/>
              <a:gdLst/>
              <a:ahLst/>
              <a:cxnLst/>
              <a:rect l="l" t="t" r="r" b="b"/>
              <a:pathLst>
                <a:path w="229249" h="222829" extrusionOk="0">
                  <a:moveTo>
                    <a:pt x="180598" y="120680"/>
                  </a:moveTo>
                  <a:lnTo>
                    <a:pt x="180546" y="120893"/>
                  </a:lnTo>
                  <a:lnTo>
                    <a:pt x="181893" y="120994"/>
                  </a:lnTo>
                  <a:close/>
                  <a:moveTo>
                    <a:pt x="104738" y="27"/>
                  </a:moveTo>
                  <a:cubicBezTo>
                    <a:pt x="107500" y="-259"/>
                    <a:pt x="109977" y="1742"/>
                    <a:pt x="110262" y="4504"/>
                  </a:cubicBezTo>
                  <a:lnTo>
                    <a:pt x="114829" y="47529"/>
                  </a:lnTo>
                  <a:lnTo>
                    <a:pt x="122754" y="47830"/>
                  </a:lnTo>
                  <a:lnTo>
                    <a:pt x="126074" y="20697"/>
                  </a:lnTo>
                  <a:cubicBezTo>
                    <a:pt x="126455" y="17935"/>
                    <a:pt x="128932" y="16030"/>
                    <a:pt x="131694" y="16315"/>
                  </a:cubicBezTo>
                  <a:cubicBezTo>
                    <a:pt x="134456" y="16696"/>
                    <a:pt x="136361" y="19173"/>
                    <a:pt x="136076" y="21935"/>
                  </a:cubicBezTo>
                  <a:lnTo>
                    <a:pt x="132860" y="48214"/>
                  </a:lnTo>
                  <a:lnTo>
                    <a:pt x="136303" y="48345"/>
                  </a:lnTo>
                  <a:lnTo>
                    <a:pt x="137451" y="48874"/>
                  </a:lnTo>
                  <a:lnTo>
                    <a:pt x="143219" y="18602"/>
                  </a:lnTo>
                  <a:cubicBezTo>
                    <a:pt x="143696" y="15935"/>
                    <a:pt x="146363" y="14125"/>
                    <a:pt x="149030" y="14601"/>
                  </a:cubicBezTo>
                  <a:cubicBezTo>
                    <a:pt x="151697" y="15077"/>
                    <a:pt x="153506" y="17744"/>
                    <a:pt x="153030" y="20411"/>
                  </a:cubicBezTo>
                  <a:lnTo>
                    <a:pt x="146787" y="53177"/>
                  </a:lnTo>
                  <a:lnTo>
                    <a:pt x="148995" y="54194"/>
                  </a:lnTo>
                  <a:lnTo>
                    <a:pt x="164936" y="12791"/>
                  </a:lnTo>
                  <a:cubicBezTo>
                    <a:pt x="165889" y="10220"/>
                    <a:pt x="168841" y="8886"/>
                    <a:pt x="171413" y="9934"/>
                  </a:cubicBezTo>
                  <a:cubicBezTo>
                    <a:pt x="173985" y="10886"/>
                    <a:pt x="175319" y="13839"/>
                    <a:pt x="174271" y="16411"/>
                  </a:cubicBezTo>
                  <a:lnTo>
                    <a:pt x="158106" y="58393"/>
                  </a:lnTo>
                  <a:lnTo>
                    <a:pt x="159602" y="59083"/>
                  </a:lnTo>
                  <a:lnTo>
                    <a:pt x="161675" y="62497"/>
                  </a:lnTo>
                  <a:lnTo>
                    <a:pt x="185510" y="26507"/>
                  </a:lnTo>
                  <a:cubicBezTo>
                    <a:pt x="187034" y="24221"/>
                    <a:pt x="190177" y="23554"/>
                    <a:pt x="192463" y="25078"/>
                  </a:cubicBezTo>
                  <a:cubicBezTo>
                    <a:pt x="194749" y="26602"/>
                    <a:pt x="195416" y="29745"/>
                    <a:pt x="193892" y="32031"/>
                  </a:cubicBezTo>
                  <a:lnTo>
                    <a:pt x="172659" y="64091"/>
                  </a:lnTo>
                  <a:lnTo>
                    <a:pt x="201512" y="45462"/>
                  </a:lnTo>
                  <a:cubicBezTo>
                    <a:pt x="203798" y="43938"/>
                    <a:pt x="206941" y="44700"/>
                    <a:pt x="208465" y="46986"/>
                  </a:cubicBezTo>
                  <a:cubicBezTo>
                    <a:pt x="209989" y="49272"/>
                    <a:pt x="209322" y="52415"/>
                    <a:pt x="206941" y="53939"/>
                  </a:cubicBezTo>
                  <a:lnTo>
                    <a:pt x="173811" y="75330"/>
                  </a:lnTo>
                  <a:lnTo>
                    <a:pt x="211704" y="63845"/>
                  </a:lnTo>
                  <a:cubicBezTo>
                    <a:pt x="214371" y="63083"/>
                    <a:pt x="217133" y="64512"/>
                    <a:pt x="217895" y="67179"/>
                  </a:cubicBezTo>
                  <a:cubicBezTo>
                    <a:pt x="218657" y="69846"/>
                    <a:pt x="217229" y="72608"/>
                    <a:pt x="214562" y="73370"/>
                  </a:cubicBezTo>
                  <a:lnTo>
                    <a:pt x="175469" y="85218"/>
                  </a:lnTo>
                  <a:lnTo>
                    <a:pt x="177960" y="89321"/>
                  </a:lnTo>
                  <a:lnTo>
                    <a:pt x="206274" y="85276"/>
                  </a:lnTo>
                  <a:cubicBezTo>
                    <a:pt x="209036" y="84896"/>
                    <a:pt x="211513" y="86801"/>
                    <a:pt x="211894" y="89563"/>
                  </a:cubicBezTo>
                  <a:cubicBezTo>
                    <a:pt x="212275" y="92325"/>
                    <a:pt x="210370" y="94801"/>
                    <a:pt x="207608" y="95183"/>
                  </a:cubicBezTo>
                  <a:lnTo>
                    <a:pt x="183600" y="98612"/>
                  </a:lnTo>
                  <a:lnTo>
                    <a:pt x="185126" y="101126"/>
                  </a:lnTo>
                  <a:lnTo>
                    <a:pt x="217704" y="100707"/>
                  </a:lnTo>
                  <a:cubicBezTo>
                    <a:pt x="220467" y="100707"/>
                    <a:pt x="222753" y="102898"/>
                    <a:pt x="222753" y="105660"/>
                  </a:cubicBezTo>
                  <a:cubicBezTo>
                    <a:pt x="222753" y="108422"/>
                    <a:pt x="220562" y="110708"/>
                    <a:pt x="217800" y="110708"/>
                  </a:cubicBezTo>
                  <a:lnTo>
                    <a:pt x="183635" y="111147"/>
                  </a:lnTo>
                  <a:lnTo>
                    <a:pt x="225420" y="121281"/>
                  </a:lnTo>
                  <a:cubicBezTo>
                    <a:pt x="228087" y="121948"/>
                    <a:pt x="229706" y="124615"/>
                    <a:pt x="229135" y="127282"/>
                  </a:cubicBezTo>
                  <a:cubicBezTo>
                    <a:pt x="228468" y="129949"/>
                    <a:pt x="225801" y="131568"/>
                    <a:pt x="223134" y="130996"/>
                  </a:cubicBezTo>
                  <a:lnTo>
                    <a:pt x="207433" y="127188"/>
                  </a:lnTo>
                  <a:lnTo>
                    <a:pt x="208084" y="127948"/>
                  </a:lnTo>
                  <a:cubicBezTo>
                    <a:pt x="207894" y="130710"/>
                    <a:pt x="205512" y="132806"/>
                    <a:pt x="202750" y="132520"/>
                  </a:cubicBezTo>
                  <a:lnTo>
                    <a:pt x="192136" y="131716"/>
                  </a:lnTo>
                  <a:lnTo>
                    <a:pt x="219895" y="142617"/>
                  </a:lnTo>
                  <a:cubicBezTo>
                    <a:pt x="222467" y="143664"/>
                    <a:pt x="223705" y="146522"/>
                    <a:pt x="222752" y="149094"/>
                  </a:cubicBezTo>
                  <a:cubicBezTo>
                    <a:pt x="221705" y="151665"/>
                    <a:pt x="218847" y="152904"/>
                    <a:pt x="216276" y="151951"/>
                  </a:cubicBezTo>
                  <a:lnTo>
                    <a:pt x="176770" y="136437"/>
                  </a:lnTo>
                  <a:lnTo>
                    <a:pt x="175958" y="139779"/>
                  </a:lnTo>
                  <a:lnTo>
                    <a:pt x="184367" y="144427"/>
                  </a:lnTo>
                  <a:cubicBezTo>
                    <a:pt x="195130" y="149951"/>
                    <a:pt x="206179" y="155666"/>
                    <a:pt x="215133" y="161477"/>
                  </a:cubicBezTo>
                  <a:cubicBezTo>
                    <a:pt x="217610" y="163001"/>
                    <a:pt x="218086" y="166049"/>
                    <a:pt x="216562" y="168430"/>
                  </a:cubicBezTo>
                  <a:cubicBezTo>
                    <a:pt x="215038" y="170716"/>
                    <a:pt x="211990" y="171383"/>
                    <a:pt x="209608" y="169859"/>
                  </a:cubicBezTo>
                  <a:cubicBezTo>
                    <a:pt x="201131" y="164334"/>
                    <a:pt x="190273" y="158714"/>
                    <a:pt x="179795" y="153380"/>
                  </a:cubicBezTo>
                  <a:lnTo>
                    <a:pt x="176964" y="151901"/>
                  </a:lnTo>
                  <a:lnTo>
                    <a:pt x="199607" y="170811"/>
                  </a:lnTo>
                  <a:cubicBezTo>
                    <a:pt x="201702" y="172620"/>
                    <a:pt x="201988" y="175763"/>
                    <a:pt x="200273" y="177859"/>
                  </a:cubicBezTo>
                  <a:cubicBezTo>
                    <a:pt x="198464" y="179954"/>
                    <a:pt x="195416" y="180240"/>
                    <a:pt x="193225" y="178526"/>
                  </a:cubicBezTo>
                  <a:lnTo>
                    <a:pt x="180541" y="167929"/>
                  </a:lnTo>
                  <a:lnTo>
                    <a:pt x="197416" y="194433"/>
                  </a:lnTo>
                  <a:cubicBezTo>
                    <a:pt x="198940" y="196719"/>
                    <a:pt x="198178" y="199862"/>
                    <a:pt x="195893" y="201291"/>
                  </a:cubicBezTo>
                  <a:cubicBezTo>
                    <a:pt x="194083" y="202434"/>
                    <a:pt x="191797" y="202339"/>
                    <a:pt x="190273" y="201101"/>
                  </a:cubicBezTo>
                  <a:cubicBezTo>
                    <a:pt x="189796" y="200720"/>
                    <a:pt x="189320" y="200339"/>
                    <a:pt x="189035" y="199767"/>
                  </a:cubicBezTo>
                  <a:lnTo>
                    <a:pt x="163089" y="159060"/>
                  </a:lnTo>
                  <a:lnTo>
                    <a:pt x="162269" y="159808"/>
                  </a:lnTo>
                  <a:lnTo>
                    <a:pt x="170555" y="204624"/>
                  </a:lnTo>
                  <a:cubicBezTo>
                    <a:pt x="171032" y="207386"/>
                    <a:pt x="169222" y="209958"/>
                    <a:pt x="166555" y="210434"/>
                  </a:cubicBezTo>
                  <a:cubicBezTo>
                    <a:pt x="165126" y="210720"/>
                    <a:pt x="163792" y="210339"/>
                    <a:pt x="162745" y="209577"/>
                  </a:cubicBezTo>
                  <a:cubicBezTo>
                    <a:pt x="161792" y="208815"/>
                    <a:pt x="161030" y="207767"/>
                    <a:pt x="160745" y="206434"/>
                  </a:cubicBezTo>
                  <a:lnTo>
                    <a:pt x="156659" y="184336"/>
                  </a:lnTo>
                  <a:lnTo>
                    <a:pt x="152839" y="184336"/>
                  </a:lnTo>
                  <a:lnTo>
                    <a:pt x="151958" y="183455"/>
                  </a:lnTo>
                  <a:lnTo>
                    <a:pt x="153506" y="218151"/>
                  </a:lnTo>
                  <a:cubicBezTo>
                    <a:pt x="153316" y="220913"/>
                    <a:pt x="150935" y="223008"/>
                    <a:pt x="148172" y="222818"/>
                  </a:cubicBezTo>
                  <a:cubicBezTo>
                    <a:pt x="145410" y="222627"/>
                    <a:pt x="143315" y="220246"/>
                    <a:pt x="143505" y="217484"/>
                  </a:cubicBezTo>
                  <a:cubicBezTo>
                    <a:pt x="144363" y="205673"/>
                    <a:pt x="143863" y="192290"/>
                    <a:pt x="142493" y="178860"/>
                  </a:cubicBezTo>
                  <a:lnTo>
                    <a:pt x="141324" y="171551"/>
                  </a:lnTo>
                  <a:lnTo>
                    <a:pt x="133113" y="174505"/>
                  </a:lnTo>
                  <a:lnTo>
                    <a:pt x="134932" y="208815"/>
                  </a:lnTo>
                  <a:cubicBezTo>
                    <a:pt x="135123" y="211578"/>
                    <a:pt x="132932" y="213959"/>
                    <a:pt x="130170" y="214054"/>
                  </a:cubicBezTo>
                  <a:cubicBezTo>
                    <a:pt x="129027" y="214149"/>
                    <a:pt x="127884" y="213768"/>
                    <a:pt x="126931" y="213101"/>
                  </a:cubicBezTo>
                  <a:cubicBezTo>
                    <a:pt x="125788" y="212244"/>
                    <a:pt x="124931" y="210911"/>
                    <a:pt x="124931" y="209291"/>
                  </a:cubicBezTo>
                  <a:lnTo>
                    <a:pt x="123176" y="176203"/>
                  </a:lnTo>
                  <a:lnTo>
                    <a:pt x="122665" y="177619"/>
                  </a:lnTo>
                  <a:lnTo>
                    <a:pt x="121121" y="190051"/>
                  </a:lnTo>
                  <a:lnTo>
                    <a:pt x="117023" y="193246"/>
                  </a:lnTo>
                  <a:lnTo>
                    <a:pt x="116422" y="194910"/>
                  </a:lnTo>
                  <a:lnTo>
                    <a:pt x="115597" y="200052"/>
                  </a:lnTo>
                  <a:cubicBezTo>
                    <a:pt x="115120" y="202815"/>
                    <a:pt x="112549" y="204624"/>
                    <a:pt x="109882" y="204244"/>
                  </a:cubicBezTo>
                  <a:cubicBezTo>
                    <a:pt x="109024" y="204148"/>
                    <a:pt x="108262" y="203863"/>
                    <a:pt x="107691" y="203386"/>
                  </a:cubicBezTo>
                  <a:cubicBezTo>
                    <a:pt x="106262" y="202339"/>
                    <a:pt x="105405" y="200434"/>
                    <a:pt x="105691" y="198528"/>
                  </a:cubicBezTo>
                  <a:lnTo>
                    <a:pt x="106378" y="194248"/>
                  </a:lnTo>
                  <a:lnTo>
                    <a:pt x="106262" y="193862"/>
                  </a:lnTo>
                  <a:lnTo>
                    <a:pt x="106583" y="192973"/>
                  </a:lnTo>
                  <a:lnTo>
                    <a:pt x="108316" y="182165"/>
                  </a:lnTo>
                  <a:lnTo>
                    <a:pt x="91689" y="203958"/>
                  </a:lnTo>
                  <a:cubicBezTo>
                    <a:pt x="89879" y="205577"/>
                    <a:pt x="87212" y="205768"/>
                    <a:pt x="85307" y="204339"/>
                  </a:cubicBezTo>
                  <a:cubicBezTo>
                    <a:pt x="85021" y="204149"/>
                    <a:pt x="84831" y="203958"/>
                    <a:pt x="84640" y="203767"/>
                  </a:cubicBezTo>
                  <a:cubicBezTo>
                    <a:pt x="82735" y="201767"/>
                    <a:pt x="82830" y="198624"/>
                    <a:pt x="84831" y="196719"/>
                  </a:cubicBezTo>
                  <a:lnTo>
                    <a:pt x="98660" y="170597"/>
                  </a:lnTo>
                  <a:lnTo>
                    <a:pt x="92679" y="167840"/>
                  </a:lnTo>
                  <a:lnTo>
                    <a:pt x="75877" y="203958"/>
                  </a:lnTo>
                  <a:cubicBezTo>
                    <a:pt x="74734" y="206434"/>
                    <a:pt x="71782" y="207577"/>
                    <a:pt x="69210" y="206339"/>
                  </a:cubicBezTo>
                  <a:cubicBezTo>
                    <a:pt x="68924" y="206053"/>
                    <a:pt x="68638" y="205958"/>
                    <a:pt x="68448" y="205768"/>
                  </a:cubicBezTo>
                  <a:cubicBezTo>
                    <a:pt x="66543" y="204434"/>
                    <a:pt x="65876" y="201862"/>
                    <a:pt x="66828" y="199672"/>
                  </a:cubicBezTo>
                  <a:lnTo>
                    <a:pt x="83586" y="163650"/>
                  </a:lnTo>
                  <a:lnTo>
                    <a:pt x="83211" y="163477"/>
                  </a:lnTo>
                  <a:lnTo>
                    <a:pt x="81194" y="160154"/>
                  </a:lnTo>
                  <a:lnTo>
                    <a:pt x="55780" y="194147"/>
                  </a:lnTo>
                  <a:cubicBezTo>
                    <a:pt x="54065" y="196433"/>
                    <a:pt x="50922" y="196814"/>
                    <a:pt x="48731" y="195195"/>
                  </a:cubicBezTo>
                  <a:cubicBezTo>
                    <a:pt x="46445" y="193480"/>
                    <a:pt x="46064" y="190337"/>
                    <a:pt x="47683" y="188146"/>
                  </a:cubicBezTo>
                  <a:lnTo>
                    <a:pt x="63644" y="166817"/>
                  </a:lnTo>
                  <a:lnTo>
                    <a:pt x="54160" y="174716"/>
                  </a:lnTo>
                  <a:cubicBezTo>
                    <a:pt x="52446" y="177002"/>
                    <a:pt x="49398" y="177383"/>
                    <a:pt x="47207" y="175764"/>
                  </a:cubicBezTo>
                  <a:cubicBezTo>
                    <a:pt x="47207" y="175764"/>
                    <a:pt x="47112" y="175669"/>
                    <a:pt x="47112" y="175669"/>
                  </a:cubicBezTo>
                  <a:cubicBezTo>
                    <a:pt x="44921" y="173955"/>
                    <a:pt x="44540" y="170811"/>
                    <a:pt x="46254" y="168620"/>
                  </a:cubicBezTo>
                  <a:lnTo>
                    <a:pt x="72858" y="146423"/>
                  </a:lnTo>
                  <a:lnTo>
                    <a:pt x="72300" y="145503"/>
                  </a:lnTo>
                  <a:lnTo>
                    <a:pt x="28633" y="177955"/>
                  </a:lnTo>
                  <a:cubicBezTo>
                    <a:pt x="26918" y="179288"/>
                    <a:pt x="24537" y="179288"/>
                    <a:pt x="22727" y="177955"/>
                  </a:cubicBezTo>
                  <a:cubicBezTo>
                    <a:pt x="22347" y="177669"/>
                    <a:pt x="21965" y="177288"/>
                    <a:pt x="21680" y="176907"/>
                  </a:cubicBezTo>
                  <a:cubicBezTo>
                    <a:pt x="20060" y="174716"/>
                    <a:pt x="20537" y="171573"/>
                    <a:pt x="22727" y="169954"/>
                  </a:cubicBezTo>
                  <a:lnTo>
                    <a:pt x="43986" y="154155"/>
                  </a:lnTo>
                  <a:lnTo>
                    <a:pt x="41588" y="153761"/>
                  </a:lnTo>
                  <a:cubicBezTo>
                    <a:pt x="39968" y="151475"/>
                    <a:pt x="40445" y="148427"/>
                    <a:pt x="42731" y="146807"/>
                  </a:cubicBezTo>
                  <a:lnTo>
                    <a:pt x="65800" y="134797"/>
                  </a:lnTo>
                  <a:lnTo>
                    <a:pt x="63022" y="130221"/>
                  </a:lnTo>
                  <a:lnTo>
                    <a:pt x="57494" y="133853"/>
                  </a:lnTo>
                  <a:cubicBezTo>
                    <a:pt x="50159" y="139187"/>
                    <a:pt x="42539" y="144617"/>
                    <a:pt x="33491" y="149665"/>
                  </a:cubicBezTo>
                  <a:cubicBezTo>
                    <a:pt x="31776" y="150617"/>
                    <a:pt x="29681" y="150427"/>
                    <a:pt x="28157" y="149284"/>
                  </a:cubicBezTo>
                  <a:cubicBezTo>
                    <a:pt x="27585" y="148903"/>
                    <a:pt x="27109" y="148331"/>
                    <a:pt x="26728" y="147665"/>
                  </a:cubicBezTo>
                  <a:cubicBezTo>
                    <a:pt x="25394" y="145283"/>
                    <a:pt x="26251" y="142235"/>
                    <a:pt x="28633" y="140902"/>
                  </a:cubicBezTo>
                  <a:cubicBezTo>
                    <a:pt x="37205" y="136139"/>
                    <a:pt x="44254" y="131091"/>
                    <a:pt x="51683" y="125757"/>
                  </a:cubicBezTo>
                  <a:lnTo>
                    <a:pt x="54883" y="123504"/>
                  </a:lnTo>
                  <a:lnTo>
                    <a:pt x="6535" y="139283"/>
                  </a:lnTo>
                  <a:cubicBezTo>
                    <a:pt x="5011" y="139759"/>
                    <a:pt x="3297" y="139378"/>
                    <a:pt x="2058" y="138521"/>
                  </a:cubicBezTo>
                  <a:cubicBezTo>
                    <a:pt x="1201" y="137949"/>
                    <a:pt x="630" y="137092"/>
                    <a:pt x="248" y="136044"/>
                  </a:cubicBezTo>
                  <a:cubicBezTo>
                    <a:pt x="-609" y="133377"/>
                    <a:pt x="820" y="130615"/>
                    <a:pt x="3487" y="129758"/>
                  </a:cubicBezTo>
                  <a:lnTo>
                    <a:pt x="28388" y="121631"/>
                  </a:lnTo>
                  <a:lnTo>
                    <a:pt x="24918" y="118709"/>
                  </a:lnTo>
                  <a:cubicBezTo>
                    <a:pt x="24632" y="115946"/>
                    <a:pt x="26728" y="113565"/>
                    <a:pt x="29490" y="113279"/>
                  </a:cubicBezTo>
                  <a:lnTo>
                    <a:pt x="57918" y="110961"/>
                  </a:lnTo>
                  <a:lnTo>
                    <a:pt x="58083" y="106622"/>
                  </a:lnTo>
                  <a:lnTo>
                    <a:pt x="15108" y="99945"/>
                  </a:lnTo>
                  <a:cubicBezTo>
                    <a:pt x="14251" y="99754"/>
                    <a:pt x="13488" y="99468"/>
                    <a:pt x="12917" y="98992"/>
                  </a:cubicBezTo>
                  <a:cubicBezTo>
                    <a:pt x="11488" y="97944"/>
                    <a:pt x="10631" y="96135"/>
                    <a:pt x="10917" y="94230"/>
                  </a:cubicBezTo>
                  <a:cubicBezTo>
                    <a:pt x="11298" y="91467"/>
                    <a:pt x="13869" y="89658"/>
                    <a:pt x="16632" y="90039"/>
                  </a:cubicBezTo>
                  <a:lnTo>
                    <a:pt x="45559" y="94533"/>
                  </a:lnTo>
                  <a:lnTo>
                    <a:pt x="24918" y="87181"/>
                  </a:lnTo>
                  <a:cubicBezTo>
                    <a:pt x="23966" y="87086"/>
                    <a:pt x="23204" y="86705"/>
                    <a:pt x="22442" y="86229"/>
                  </a:cubicBezTo>
                  <a:cubicBezTo>
                    <a:pt x="21108" y="85181"/>
                    <a:pt x="20251" y="83562"/>
                    <a:pt x="20441" y="81752"/>
                  </a:cubicBezTo>
                  <a:cubicBezTo>
                    <a:pt x="20727" y="78990"/>
                    <a:pt x="23108" y="76989"/>
                    <a:pt x="25871" y="77275"/>
                  </a:cubicBezTo>
                  <a:lnTo>
                    <a:pt x="61451" y="89920"/>
                  </a:lnTo>
                  <a:lnTo>
                    <a:pt x="64559" y="83176"/>
                  </a:lnTo>
                  <a:lnTo>
                    <a:pt x="15679" y="56606"/>
                  </a:lnTo>
                  <a:cubicBezTo>
                    <a:pt x="15489" y="56510"/>
                    <a:pt x="15298" y="56320"/>
                    <a:pt x="15108" y="56225"/>
                  </a:cubicBezTo>
                  <a:cubicBezTo>
                    <a:pt x="13107" y="54796"/>
                    <a:pt x="12441" y="52034"/>
                    <a:pt x="13679" y="49843"/>
                  </a:cubicBezTo>
                  <a:cubicBezTo>
                    <a:pt x="15012" y="47462"/>
                    <a:pt x="18060" y="46509"/>
                    <a:pt x="20442" y="47843"/>
                  </a:cubicBezTo>
                  <a:lnTo>
                    <a:pt x="50218" y="64028"/>
                  </a:lnTo>
                  <a:lnTo>
                    <a:pt x="26443" y="42223"/>
                  </a:lnTo>
                  <a:cubicBezTo>
                    <a:pt x="24443" y="40318"/>
                    <a:pt x="24252" y="37175"/>
                    <a:pt x="26157" y="35175"/>
                  </a:cubicBezTo>
                  <a:cubicBezTo>
                    <a:pt x="28062" y="33174"/>
                    <a:pt x="31205" y="32984"/>
                    <a:pt x="33205" y="34889"/>
                  </a:cubicBezTo>
                  <a:lnTo>
                    <a:pt x="66717" y="65590"/>
                  </a:lnTo>
                  <a:lnTo>
                    <a:pt x="51588" y="28508"/>
                  </a:lnTo>
                  <a:cubicBezTo>
                    <a:pt x="50541" y="25936"/>
                    <a:pt x="51779" y="23078"/>
                    <a:pt x="54351" y="22031"/>
                  </a:cubicBezTo>
                  <a:cubicBezTo>
                    <a:pt x="56922" y="20983"/>
                    <a:pt x="59780" y="22221"/>
                    <a:pt x="60828" y="24793"/>
                  </a:cubicBezTo>
                  <a:lnTo>
                    <a:pt x="77461" y="65563"/>
                  </a:lnTo>
                  <a:lnTo>
                    <a:pt x="78187" y="64900"/>
                  </a:lnTo>
                  <a:lnTo>
                    <a:pt x="64257" y="23459"/>
                  </a:lnTo>
                  <a:cubicBezTo>
                    <a:pt x="62923" y="21078"/>
                    <a:pt x="63781" y="18030"/>
                    <a:pt x="66162" y="16696"/>
                  </a:cubicBezTo>
                  <a:cubicBezTo>
                    <a:pt x="68543" y="15363"/>
                    <a:pt x="71591" y="16220"/>
                    <a:pt x="72925" y="18601"/>
                  </a:cubicBezTo>
                  <a:lnTo>
                    <a:pt x="86094" y="57692"/>
                  </a:lnTo>
                  <a:lnTo>
                    <a:pt x="88169" y="55801"/>
                  </a:lnTo>
                  <a:lnTo>
                    <a:pt x="88206" y="55788"/>
                  </a:lnTo>
                  <a:lnTo>
                    <a:pt x="84926" y="11934"/>
                  </a:lnTo>
                  <a:cubicBezTo>
                    <a:pt x="84736" y="9172"/>
                    <a:pt x="86831" y="6791"/>
                    <a:pt x="89498" y="6600"/>
                  </a:cubicBezTo>
                  <a:cubicBezTo>
                    <a:pt x="92260" y="6409"/>
                    <a:pt x="94642" y="8505"/>
                    <a:pt x="94832" y="11172"/>
                  </a:cubicBezTo>
                  <a:lnTo>
                    <a:pt x="97908" y="52297"/>
                  </a:lnTo>
                  <a:lnTo>
                    <a:pt x="104954" y="49762"/>
                  </a:lnTo>
                  <a:lnTo>
                    <a:pt x="100261" y="5552"/>
                  </a:lnTo>
                  <a:cubicBezTo>
                    <a:pt x="99975" y="2790"/>
                    <a:pt x="101976" y="313"/>
                    <a:pt x="104738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7"/>
            <p:cNvSpPr/>
            <p:nvPr/>
          </p:nvSpPr>
          <p:spPr>
            <a:xfrm flipH="1">
              <a:off x="10749010" y="5342457"/>
              <a:ext cx="126402" cy="119365"/>
            </a:xfrm>
            <a:custGeom>
              <a:avLst/>
              <a:gdLst/>
              <a:ahLst/>
              <a:cxnLst/>
              <a:rect l="l" t="t" r="r" b="b"/>
              <a:pathLst>
                <a:path w="241874" h="228408" extrusionOk="0">
                  <a:moveTo>
                    <a:pt x="132348" y="93"/>
                  </a:moveTo>
                  <a:cubicBezTo>
                    <a:pt x="135205" y="-2"/>
                    <a:pt x="137587" y="2093"/>
                    <a:pt x="137682" y="4951"/>
                  </a:cubicBezTo>
                  <a:lnTo>
                    <a:pt x="139554" y="44308"/>
                  </a:lnTo>
                  <a:lnTo>
                    <a:pt x="152160" y="11333"/>
                  </a:lnTo>
                  <a:cubicBezTo>
                    <a:pt x="153207" y="8666"/>
                    <a:pt x="156160" y="7427"/>
                    <a:pt x="158732" y="8380"/>
                  </a:cubicBezTo>
                  <a:cubicBezTo>
                    <a:pt x="161399" y="9428"/>
                    <a:pt x="162637" y="12380"/>
                    <a:pt x="161685" y="14952"/>
                  </a:cubicBezTo>
                  <a:lnTo>
                    <a:pt x="147051" y="53231"/>
                  </a:lnTo>
                  <a:lnTo>
                    <a:pt x="171781" y="20382"/>
                  </a:lnTo>
                  <a:cubicBezTo>
                    <a:pt x="173495" y="18096"/>
                    <a:pt x="176638" y="17715"/>
                    <a:pt x="178924" y="19334"/>
                  </a:cubicBezTo>
                  <a:cubicBezTo>
                    <a:pt x="181210" y="21049"/>
                    <a:pt x="181591" y="24192"/>
                    <a:pt x="179972" y="26478"/>
                  </a:cubicBezTo>
                  <a:lnTo>
                    <a:pt x="154885" y="59802"/>
                  </a:lnTo>
                  <a:lnTo>
                    <a:pt x="159336" y="61647"/>
                  </a:lnTo>
                  <a:lnTo>
                    <a:pt x="180163" y="41336"/>
                  </a:lnTo>
                  <a:cubicBezTo>
                    <a:pt x="182163" y="39336"/>
                    <a:pt x="185402" y="39431"/>
                    <a:pt x="187402" y="41432"/>
                  </a:cubicBezTo>
                  <a:cubicBezTo>
                    <a:pt x="189402" y="43432"/>
                    <a:pt x="189307" y="46670"/>
                    <a:pt x="187307" y="48671"/>
                  </a:cubicBezTo>
                  <a:lnTo>
                    <a:pt x="169626" y="65912"/>
                  </a:lnTo>
                  <a:lnTo>
                    <a:pt x="172342" y="67038"/>
                  </a:lnTo>
                  <a:lnTo>
                    <a:pt x="198832" y="47051"/>
                  </a:lnTo>
                  <a:cubicBezTo>
                    <a:pt x="201118" y="45337"/>
                    <a:pt x="204261" y="45813"/>
                    <a:pt x="205976" y="48099"/>
                  </a:cubicBezTo>
                  <a:cubicBezTo>
                    <a:pt x="207690" y="50385"/>
                    <a:pt x="207214" y="53528"/>
                    <a:pt x="204928" y="55243"/>
                  </a:cubicBezTo>
                  <a:lnTo>
                    <a:pt x="178230" y="75387"/>
                  </a:lnTo>
                  <a:lnTo>
                    <a:pt x="178482" y="75761"/>
                  </a:lnTo>
                  <a:lnTo>
                    <a:pt x="217787" y="59434"/>
                  </a:lnTo>
                  <a:cubicBezTo>
                    <a:pt x="220359" y="58387"/>
                    <a:pt x="223407" y="59625"/>
                    <a:pt x="224454" y="62197"/>
                  </a:cubicBezTo>
                  <a:cubicBezTo>
                    <a:pt x="225502" y="64768"/>
                    <a:pt x="224264" y="67816"/>
                    <a:pt x="221692" y="68864"/>
                  </a:cubicBezTo>
                  <a:lnTo>
                    <a:pt x="206598" y="75134"/>
                  </a:lnTo>
                  <a:lnTo>
                    <a:pt x="207500" y="75341"/>
                  </a:lnTo>
                  <a:cubicBezTo>
                    <a:pt x="209024" y="77722"/>
                    <a:pt x="208262" y="80865"/>
                    <a:pt x="205881" y="82389"/>
                  </a:cubicBezTo>
                  <a:lnTo>
                    <a:pt x="196434" y="88242"/>
                  </a:lnTo>
                  <a:lnTo>
                    <a:pt x="225979" y="80485"/>
                  </a:lnTo>
                  <a:cubicBezTo>
                    <a:pt x="228741" y="79723"/>
                    <a:pt x="231503" y="81437"/>
                    <a:pt x="232170" y="84104"/>
                  </a:cubicBezTo>
                  <a:cubicBezTo>
                    <a:pt x="232932" y="86866"/>
                    <a:pt x="231217" y="89629"/>
                    <a:pt x="228550" y="90296"/>
                  </a:cubicBezTo>
                  <a:lnTo>
                    <a:pt x="189374" y="100582"/>
                  </a:lnTo>
                  <a:lnTo>
                    <a:pt x="190131" y="104327"/>
                  </a:lnTo>
                  <a:lnTo>
                    <a:pt x="197879" y="103345"/>
                  </a:lnTo>
                  <a:cubicBezTo>
                    <a:pt x="210071" y="101440"/>
                    <a:pt x="222644" y="99440"/>
                    <a:pt x="233503" y="98868"/>
                  </a:cubicBezTo>
                  <a:cubicBezTo>
                    <a:pt x="236455" y="98582"/>
                    <a:pt x="238741" y="100868"/>
                    <a:pt x="238837" y="103726"/>
                  </a:cubicBezTo>
                  <a:cubicBezTo>
                    <a:pt x="239027" y="106583"/>
                    <a:pt x="236836" y="108965"/>
                    <a:pt x="233979" y="109060"/>
                  </a:cubicBezTo>
                  <a:cubicBezTo>
                    <a:pt x="223597" y="109631"/>
                    <a:pt x="211309" y="111536"/>
                    <a:pt x="199403" y="113441"/>
                  </a:cubicBezTo>
                  <a:lnTo>
                    <a:pt x="196761" y="113855"/>
                  </a:lnTo>
                  <a:lnTo>
                    <a:pt x="226264" y="115727"/>
                  </a:lnTo>
                  <a:cubicBezTo>
                    <a:pt x="229122" y="115917"/>
                    <a:pt x="231217" y="118299"/>
                    <a:pt x="231027" y="121156"/>
                  </a:cubicBezTo>
                  <a:cubicBezTo>
                    <a:pt x="230836" y="124013"/>
                    <a:pt x="228455" y="126014"/>
                    <a:pt x="225597" y="125919"/>
                  </a:cubicBezTo>
                  <a:lnTo>
                    <a:pt x="208146" y="124806"/>
                  </a:lnTo>
                  <a:lnTo>
                    <a:pt x="238646" y="136682"/>
                  </a:lnTo>
                  <a:cubicBezTo>
                    <a:pt x="241313" y="137730"/>
                    <a:pt x="242551" y="140683"/>
                    <a:pt x="241504" y="143255"/>
                  </a:cubicBezTo>
                  <a:cubicBezTo>
                    <a:pt x="240837" y="145255"/>
                    <a:pt x="238932" y="146493"/>
                    <a:pt x="236836" y="146493"/>
                  </a:cubicBezTo>
                  <a:cubicBezTo>
                    <a:pt x="236265" y="146493"/>
                    <a:pt x="235598" y="146398"/>
                    <a:pt x="235027" y="146112"/>
                  </a:cubicBezTo>
                  <a:lnTo>
                    <a:pt x="189138" y="128251"/>
                  </a:lnTo>
                  <a:lnTo>
                    <a:pt x="188941" y="129211"/>
                  </a:lnTo>
                  <a:lnTo>
                    <a:pt x="222835" y="161161"/>
                  </a:lnTo>
                  <a:cubicBezTo>
                    <a:pt x="224930" y="163066"/>
                    <a:pt x="225025" y="166304"/>
                    <a:pt x="223025" y="168400"/>
                  </a:cubicBezTo>
                  <a:cubicBezTo>
                    <a:pt x="221977" y="169448"/>
                    <a:pt x="220644" y="170019"/>
                    <a:pt x="219310" y="170019"/>
                  </a:cubicBezTo>
                  <a:cubicBezTo>
                    <a:pt x="218072" y="170019"/>
                    <a:pt x="216834" y="169543"/>
                    <a:pt x="215786" y="168591"/>
                  </a:cubicBezTo>
                  <a:lnTo>
                    <a:pt x="199050" y="152814"/>
                  </a:lnTo>
                  <a:lnTo>
                    <a:pt x="195880" y="155160"/>
                  </a:lnTo>
                  <a:lnTo>
                    <a:pt x="194592" y="154933"/>
                  </a:lnTo>
                  <a:lnTo>
                    <a:pt x="216929" y="182688"/>
                  </a:lnTo>
                  <a:cubicBezTo>
                    <a:pt x="218453" y="185069"/>
                    <a:pt x="217691" y="188212"/>
                    <a:pt x="215310" y="189736"/>
                  </a:cubicBezTo>
                  <a:cubicBezTo>
                    <a:pt x="212929" y="191260"/>
                    <a:pt x="209785" y="190498"/>
                    <a:pt x="208261" y="188117"/>
                  </a:cubicBezTo>
                  <a:cubicBezTo>
                    <a:pt x="201832" y="177830"/>
                    <a:pt x="193355" y="167114"/>
                    <a:pt x="184128" y="156899"/>
                  </a:cubicBezTo>
                  <a:lnTo>
                    <a:pt x="178728" y="151577"/>
                  </a:lnTo>
                  <a:lnTo>
                    <a:pt x="173690" y="159038"/>
                  </a:lnTo>
                  <a:lnTo>
                    <a:pt x="195879" y="186212"/>
                  </a:lnTo>
                  <a:cubicBezTo>
                    <a:pt x="197689" y="188403"/>
                    <a:pt x="197308" y="191642"/>
                    <a:pt x="195117" y="193356"/>
                  </a:cubicBezTo>
                  <a:cubicBezTo>
                    <a:pt x="194260" y="194118"/>
                    <a:pt x="193117" y="194499"/>
                    <a:pt x="191974" y="194499"/>
                  </a:cubicBezTo>
                  <a:cubicBezTo>
                    <a:pt x="190450" y="194499"/>
                    <a:pt x="189021" y="193833"/>
                    <a:pt x="187973" y="192594"/>
                  </a:cubicBezTo>
                  <a:lnTo>
                    <a:pt x="166578" y="166392"/>
                  </a:lnTo>
                  <a:lnTo>
                    <a:pt x="167226" y="168598"/>
                  </a:lnTo>
                  <a:lnTo>
                    <a:pt x="173115" y="179164"/>
                  </a:lnTo>
                  <a:lnTo>
                    <a:pt x="171739" y="183950"/>
                  </a:lnTo>
                  <a:lnTo>
                    <a:pt x="172468" y="186432"/>
                  </a:lnTo>
                  <a:lnTo>
                    <a:pt x="174639" y="190688"/>
                  </a:lnTo>
                  <a:cubicBezTo>
                    <a:pt x="175877" y="193165"/>
                    <a:pt x="174924" y="196308"/>
                    <a:pt x="172448" y="197546"/>
                  </a:cubicBezTo>
                  <a:cubicBezTo>
                    <a:pt x="171781" y="197927"/>
                    <a:pt x="171019" y="198118"/>
                    <a:pt x="170162" y="198118"/>
                  </a:cubicBezTo>
                  <a:cubicBezTo>
                    <a:pt x="168257" y="198118"/>
                    <a:pt x="166543" y="197070"/>
                    <a:pt x="165590" y="195356"/>
                  </a:cubicBezTo>
                  <a:lnTo>
                    <a:pt x="163621" y="191496"/>
                  </a:lnTo>
                  <a:lnTo>
                    <a:pt x="163304" y="191260"/>
                  </a:lnTo>
                  <a:lnTo>
                    <a:pt x="163035" y="190348"/>
                  </a:lnTo>
                  <a:lnTo>
                    <a:pt x="157838" y="180160"/>
                  </a:lnTo>
                  <a:lnTo>
                    <a:pt x="157303" y="208119"/>
                  </a:lnTo>
                  <a:cubicBezTo>
                    <a:pt x="156922" y="210691"/>
                    <a:pt x="154731" y="212405"/>
                    <a:pt x="152350" y="212405"/>
                  </a:cubicBezTo>
                  <a:cubicBezTo>
                    <a:pt x="152064" y="212405"/>
                    <a:pt x="151683" y="212405"/>
                    <a:pt x="151397" y="212310"/>
                  </a:cubicBezTo>
                  <a:cubicBezTo>
                    <a:pt x="148635" y="211834"/>
                    <a:pt x="146825" y="209072"/>
                    <a:pt x="147301" y="206310"/>
                  </a:cubicBezTo>
                  <a:cubicBezTo>
                    <a:pt x="148825" y="198166"/>
                    <a:pt x="148968" y="189808"/>
                    <a:pt x="147778" y="181640"/>
                  </a:cubicBezTo>
                  <a:lnTo>
                    <a:pt x="145961" y="175961"/>
                  </a:lnTo>
                  <a:lnTo>
                    <a:pt x="136229" y="177937"/>
                  </a:lnTo>
                  <a:lnTo>
                    <a:pt x="144158" y="217645"/>
                  </a:lnTo>
                  <a:cubicBezTo>
                    <a:pt x="144730" y="220407"/>
                    <a:pt x="142920" y="223074"/>
                    <a:pt x="140158" y="223645"/>
                  </a:cubicBezTo>
                  <a:cubicBezTo>
                    <a:pt x="139872" y="223741"/>
                    <a:pt x="139586" y="223741"/>
                    <a:pt x="139205" y="223741"/>
                  </a:cubicBezTo>
                  <a:cubicBezTo>
                    <a:pt x="136824" y="223741"/>
                    <a:pt x="134729" y="222026"/>
                    <a:pt x="134157" y="219645"/>
                  </a:cubicBezTo>
                  <a:lnTo>
                    <a:pt x="126233" y="179967"/>
                  </a:lnTo>
                  <a:lnTo>
                    <a:pt x="125966" y="180021"/>
                  </a:lnTo>
                  <a:lnTo>
                    <a:pt x="122228" y="179266"/>
                  </a:lnTo>
                  <a:lnTo>
                    <a:pt x="121775" y="221835"/>
                  </a:lnTo>
                  <a:cubicBezTo>
                    <a:pt x="121775" y="224693"/>
                    <a:pt x="119489" y="226979"/>
                    <a:pt x="116727" y="226979"/>
                  </a:cubicBezTo>
                  <a:cubicBezTo>
                    <a:pt x="113869" y="226979"/>
                    <a:pt x="111583" y="224597"/>
                    <a:pt x="111583" y="221835"/>
                  </a:cubicBezTo>
                  <a:lnTo>
                    <a:pt x="111880" y="194271"/>
                  </a:lnTo>
                  <a:lnTo>
                    <a:pt x="108726" y="206977"/>
                  </a:lnTo>
                  <a:cubicBezTo>
                    <a:pt x="108726" y="209644"/>
                    <a:pt x="106440" y="211834"/>
                    <a:pt x="103678" y="211834"/>
                  </a:cubicBezTo>
                  <a:cubicBezTo>
                    <a:pt x="103582" y="211834"/>
                    <a:pt x="103582" y="211834"/>
                    <a:pt x="103487" y="211834"/>
                  </a:cubicBezTo>
                  <a:cubicBezTo>
                    <a:pt x="100630" y="211739"/>
                    <a:pt x="98439" y="209358"/>
                    <a:pt x="98534" y="206596"/>
                  </a:cubicBezTo>
                  <a:lnTo>
                    <a:pt x="106129" y="176012"/>
                  </a:lnTo>
                  <a:lnTo>
                    <a:pt x="105008" y="175785"/>
                  </a:lnTo>
                  <a:lnTo>
                    <a:pt x="89771" y="224884"/>
                  </a:lnTo>
                  <a:cubicBezTo>
                    <a:pt x="89104" y="226979"/>
                    <a:pt x="87104" y="228408"/>
                    <a:pt x="84913" y="228408"/>
                  </a:cubicBezTo>
                  <a:cubicBezTo>
                    <a:pt x="84437" y="228408"/>
                    <a:pt x="83865" y="228313"/>
                    <a:pt x="83389" y="228217"/>
                  </a:cubicBezTo>
                  <a:cubicBezTo>
                    <a:pt x="80722" y="227360"/>
                    <a:pt x="79198" y="224503"/>
                    <a:pt x="80055" y="221836"/>
                  </a:cubicBezTo>
                  <a:lnTo>
                    <a:pt x="88068" y="196017"/>
                  </a:lnTo>
                  <a:lnTo>
                    <a:pt x="85771" y="197166"/>
                  </a:lnTo>
                  <a:cubicBezTo>
                    <a:pt x="83104" y="196308"/>
                    <a:pt x="81580" y="193451"/>
                    <a:pt x="82532" y="190688"/>
                  </a:cubicBezTo>
                  <a:lnTo>
                    <a:pt x="92833" y="169822"/>
                  </a:lnTo>
                  <a:lnTo>
                    <a:pt x="88470" y="166880"/>
                  </a:lnTo>
                  <a:lnTo>
                    <a:pt x="86913" y="171067"/>
                  </a:lnTo>
                  <a:cubicBezTo>
                    <a:pt x="84056" y="179831"/>
                    <a:pt x="81103" y="188974"/>
                    <a:pt x="76627" y="198595"/>
                  </a:cubicBezTo>
                  <a:cubicBezTo>
                    <a:pt x="75864" y="200405"/>
                    <a:pt x="73960" y="201452"/>
                    <a:pt x="72054" y="201452"/>
                  </a:cubicBezTo>
                  <a:cubicBezTo>
                    <a:pt x="71388" y="201452"/>
                    <a:pt x="70626" y="201262"/>
                    <a:pt x="69959" y="200976"/>
                  </a:cubicBezTo>
                  <a:cubicBezTo>
                    <a:pt x="67387" y="199833"/>
                    <a:pt x="66244" y="196785"/>
                    <a:pt x="67482" y="194213"/>
                  </a:cubicBezTo>
                  <a:cubicBezTo>
                    <a:pt x="71673" y="185165"/>
                    <a:pt x="74436" y="176687"/>
                    <a:pt x="77293" y="167829"/>
                  </a:cubicBezTo>
                  <a:lnTo>
                    <a:pt x="78582" y="163962"/>
                  </a:lnTo>
                  <a:lnTo>
                    <a:pt x="48147" y="206309"/>
                  </a:lnTo>
                  <a:cubicBezTo>
                    <a:pt x="47194" y="207643"/>
                    <a:pt x="45575" y="208405"/>
                    <a:pt x="43956" y="208405"/>
                  </a:cubicBezTo>
                  <a:cubicBezTo>
                    <a:pt x="42908" y="208405"/>
                    <a:pt x="41860" y="208119"/>
                    <a:pt x="41003" y="207452"/>
                  </a:cubicBezTo>
                  <a:cubicBezTo>
                    <a:pt x="38717" y="205833"/>
                    <a:pt x="38145" y="202595"/>
                    <a:pt x="39860" y="200309"/>
                  </a:cubicBezTo>
                  <a:lnTo>
                    <a:pt x="55523" y="178515"/>
                  </a:lnTo>
                  <a:lnTo>
                    <a:pt x="50909" y="178211"/>
                  </a:lnTo>
                  <a:cubicBezTo>
                    <a:pt x="49099" y="176116"/>
                    <a:pt x="49290" y="172877"/>
                    <a:pt x="51385" y="170972"/>
                  </a:cubicBezTo>
                  <a:lnTo>
                    <a:pt x="73381" y="151972"/>
                  </a:lnTo>
                  <a:lnTo>
                    <a:pt x="70843" y="148210"/>
                  </a:lnTo>
                  <a:lnTo>
                    <a:pt x="31383" y="168686"/>
                  </a:lnTo>
                  <a:cubicBezTo>
                    <a:pt x="30716" y="169067"/>
                    <a:pt x="29859" y="169257"/>
                    <a:pt x="29097" y="169257"/>
                  </a:cubicBezTo>
                  <a:cubicBezTo>
                    <a:pt x="27287" y="169257"/>
                    <a:pt x="25478" y="168210"/>
                    <a:pt x="24525" y="166495"/>
                  </a:cubicBezTo>
                  <a:cubicBezTo>
                    <a:pt x="23191" y="164018"/>
                    <a:pt x="24239" y="160875"/>
                    <a:pt x="26716" y="159637"/>
                  </a:cubicBezTo>
                  <a:lnTo>
                    <a:pt x="52902" y="146048"/>
                  </a:lnTo>
                  <a:lnTo>
                    <a:pt x="31954" y="152302"/>
                  </a:lnTo>
                  <a:cubicBezTo>
                    <a:pt x="31001" y="152779"/>
                    <a:pt x="30144" y="152969"/>
                    <a:pt x="29287" y="152969"/>
                  </a:cubicBezTo>
                  <a:cubicBezTo>
                    <a:pt x="27573" y="152969"/>
                    <a:pt x="25858" y="152112"/>
                    <a:pt x="24905" y="150493"/>
                  </a:cubicBezTo>
                  <a:cubicBezTo>
                    <a:pt x="23477" y="148111"/>
                    <a:pt x="24239" y="144968"/>
                    <a:pt x="26715" y="143540"/>
                  </a:cubicBezTo>
                  <a:lnTo>
                    <a:pt x="63621" y="132517"/>
                  </a:lnTo>
                  <a:lnTo>
                    <a:pt x="62138" y="125177"/>
                  </a:lnTo>
                  <a:lnTo>
                    <a:pt x="5761" y="132776"/>
                  </a:lnTo>
                  <a:cubicBezTo>
                    <a:pt x="5570" y="132681"/>
                    <a:pt x="5284" y="132776"/>
                    <a:pt x="5094" y="132776"/>
                  </a:cubicBezTo>
                  <a:cubicBezTo>
                    <a:pt x="2617" y="132776"/>
                    <a:pt x="427" y="130871"/>
                    <a:pt x="46" y="128395"/>
                  </a:cubicBezTo>
                  <a:cubicBezTo>
                    <a:pt x="-335" y="125633"/>
                    <a:pt x="1665" y="123061"/>
                    <a:pt x="4427" y="122680"/>
                  </a:cubicBezTo>
                  <a:lnTo>
                    <a:pt x="39721" y="117923"/>
                  </a:lnTo>
                  <a:lnTo>
                    <a:pt x="5951" y="114203"/>
                  </a:lnTo>
                  <a:cubicBezTo>
                    <a:pt x="3188" y="113917"/>
                    <a:pt x="1093" y="111345"/>
                    <a:pt x="1474" y="108583"/>
                  </a:cubicBezTo>
                  <a:cubicBezTo>
                    <a:pt x="1760" y="105821"/>
                    <a:pt x="4236" y="103820"/>
                    <a:pt x="7094" y="104106"/>
                  </a:cubicBezTo>
                  <a:lnTo>
                    <a:pt x="53343" y="109197"/>
                  </a:lnTo>
                  <a:lnTo>
                    <a:pt x="18428" y="87724"/>
                  </a:lnTo>
                  <a:cubicBezTo>
                    <a:pt x="16047" y="86200"/>
                    <a:pt x="15285" y="83152"/>
                    <a:pt x="16714" y="80675"/>
                  </a:cubicBezTo>
                  <a:cubicBezTo>
                    <a:pt x="18238" y="78294"/>
                    <a:pt x="21286" y="77532"/>
                    <a:pt x="23762" y="78961"/>
                  </a:cubicBezTo>
                  <a:lnTo>
                    <a:pt x="63145" y="103181"/>
                  </a:lnTo>
                  <a:lnTo>
                    <a:pt x="63359" y="102479"/>
                  </a:lnTo>
                  <a:lnTo>
                    <a:pt x="25857" y="76007"/>
                  </a:lnTo>
                  <a:cubicBezTo>
                    <a:pt x="23286" y="74864"/>
                    <a:pt x="22143" y="71816"/>
                    <a:pt x="23381" y="69244"/>
                  </a:cubicBezTo>
                  <a:cubicBezTo>
                    <a:pt x="24524" y="66673"/>
                    <a:pt x="27572" y="65530"/>
                    <a:pt x="30144" y="66768"/>
                  </a:cubicBezTo>
                  <a:lnTo>
                    <a:pt x="66452" y="92365"/>
                  </a:lnTo>
                  <a:lnTo>
                    <a:pt x="67018" y="90513"/>
                  </a:lnTo>
                  <a:lnTo>
                    <a:pt x="35954" y="54100"/>
                  </a:lnTo>
                  <a:cubicBezTo>
                    <a:pt x="34144" y="51909"/>
                    <a:pt x="34335" y="48766"/>
                    <a:pt x="36525" y="46861"/>
                  </a:cubicBezTo>
                  <a:cubicBezTo>
                    <a:pt x="38716" y="45051"/>
                    <a:pt x="41860" y="45242"/>
                    <a:pt x="43765" y="47433"/>
                  </a:cubicBezTo>
                  <a:lnTo>
                    <a:pt x="70580" y="78865"/>
                  </a:lnTo>
                  <a:lnTo>
                    <a:pt x="71159" y="76971"/>
                  </a:lnTo>
                  <a:lnTo>
                    <a:pt x="75488" y="73405"/>
                  </a:lnTo>
                  <a:lnTo>
                    <a:pt x="44717" y="39527"/>
                  </a:lnTo>
                  <a:cubicBezTo>
                    <a:pt x="42812" y="37432"/>
                    <a:pt x="43003" y="34193"/>
                    <a:pt x="45098" y="32288"/>
                  </a:cubicBezTo>
                  <a:cubicBezTo>
                    <a:pt x="47194" y="30383"/>
                    <a:pt x="50432" y="30574"/>
                    <a:pt x="52337" y="32669"/>
                  </a:cubicBezTo>
                  <a:lnTo>
                    <a:pt x="83411" y="66880"/>
                  </a:lnTo>
                  <a:lnTo>
                    <a:pt x="89307" y="62023"/>
                  </a:lnTo>
                  <a:lnTo>
                    <a:pt x="75007" y="36479"/>
                  </a:lnTo>
                  <a:cubicBezTo>
                    <a:pt x="73673" y="34003"/>
                    <a:pt x="74531" y="30859"/>
                    <a:pt x="77007" y="29526"/>
                  </a:cubicBezTo>
                  <a:cubicBezTo>
                    <a:pt x="79484" y="28192"/>
                    <a:pt x="82627" y="29050"/>
                    <a:pt x="83960" y="31526"/>
                  </a:cubicBezTo>
                  <a:lnTo>
                    <a:pt x="97333" y="55413"/>
                  </a:lnTo>
                  <a:lnTo>
                    <a:pt x="100247" y="53013"/>
                  </a:lnTo>
                  <a:lnTo>
                    <a:pt x="101483" y="52763"/>
                  </a:lnTo>
                  <a:lnTo>
                    <a:pt x="87961" y="24287"/>
                  </a:lnTo>
                  <a:cubicBezTo>
                    <a:pt x="86723" y="21715"/>
                    <a:pt x="87866" y="18667"/>
                    <a:pt x="90342" y="17524"/>
                  </a:cubicBezTo>
                  <a:cubicBezTo>
                    <a:pt x="92914" y="16286"/>
                    <a:pt x="95962" y="17429"/>
                    <a:pt x="97105" y="19905"/>
                  </a:cubicBezTo>
                  <a:lnTo>
                    <a:pt x="111724" y="50693"/>
                  </a:lnTo>
                  <a:lnTo>
                    <a:pt x="114240" y="50184"/>
                  </a:lnTo>
                  <a:lnTo>
                    <a:pt x="102439" y="6475"/>
                  </a:lnTo>
                  <a:cubicBezTo>
                    <a:pt x="101677" y="3713"/>
                    <a:pt x="103296" y="950"/>
                    <a:pt x="106059" y="188"/>
                  </a:cubicBezTo>
                  <a:cubicBezTo>
                    <a:pt x="108726" y="-574"/>
                    <a:pt x="111583" y="1046"/>
                    <a:pt x="112345" y="3808"/>
                  </a:cubicBezTo>
                  <a:lnTo>
                    <a:pt x="124317" y="48147"/>
                  </a:lnTo>
                  <a:lnTo>
                    <a:pt x="125966" y="47814"/>
                  </a:lnTo>
                  <a:lnTo>
                    <a:pt x="129577" y="49311"/>
                  </a:lnTo>
                  <a:lnTo>
                    <a:pt x="127490" y="5427"/>
                  </a:lnTo>
                  <a:cubicBezTo>
                    <a:pt x="127395" y="2569"/>
                    <a:pt x="129490" y="188"/>
                    <a:pt x="132348" y="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7"/>
            <p:cNvSpPr/>
            <p:nvPr/>
          </p:nvSpPr>
          <p:spPr>
            <a:xfrm flipH="1">
              <a:off x="10306071" y="5145289"/>
              <a:ext cx="138746" cy="137859"/>
            </a:xfrm>
            <a:custGeom>
              <a:avLst/>
              <a:gdLst/>
              <a:ahLst/>
              <a:cxnLst/>
              <a:rect l="l" t="t" r="r" b="b"/>
              <a:pathLst>
                <a:path w="265494" h="263797" extrusionOk="0">
                  <a:moveTo>
                    <a:pt x="147380" y="10"/>
                  </a:moveTo>
                  <a:cubicBezTo>
                    <a:pt x="150523" y="-180"/>
                    <a:pt x="153190" y="2296"/>
                    <a:pt x="153286" y="5630"/>
                  </a:cubicBezTo>
                  <a:lnTo>
                    <a:pt x="155147" y="59245"/>
                  </a:lnTo>
                  <a:lnTo>
                    <a:pt x="156905" y="59256"/>
                  </a:lnTo>
                  <a:lnTo>
                    <a:pt x="160797" y="61024"/>
                  </a:lnTo>
                  <a:lnTo>
                    <a:pt x="169478" y="11059"/>
                  </a:lnTo>
                  <a:cubicBezTo>
                    <a:pt x="170049" y="7821"/>
                    <a:pt x="173002" y="5630"/>
                    <a:pt x="176146" y="6106"/>
                  </a:cubicBezTo>
                  <a:cubicBezTo>
                    <a:pt x="179193" y="6678"/>
                    <a:pt x="181289" y="9726"/>
                    <a:pt x="180717" y="12964"/>
                  </a:cubicBezTo>
                  <a:lnTo>
                    <a:pt x="172868" y="58142"/>
                  </a:lnTo>
                  <a:lnTo>
                    <a:pt x="194624" y="23823"/>
                  </a:lnTo>
                  <a:cubicBezTo>
                    <a:pt x="196338" y="21061"/>
                    <a:pt x="199862" y="20299"/>
                    <a:pt x="202529" y="22013"/>
                  </a:cubicBezTo>
                  <a:cubicBezTo>
                    <a:pt x="205101" y="23823"/>
                    <a:pt x="205863" y="27442"/>
                    <a:pt x="204053" y="30300"/>
                  </a:cubicBezTo>
                  <a:lnTo>
                    <a:pt x="179260" y="69412"/>
                  </a:lnTo>
                  <a:lnTo>
                    <a:pt x="179569" y="69553"/>
                  </a:lnTo>
                  <a:lnTo>
                    <a:pt x="213578" y="38872"/>
                  </a:lnTo>
                  <a:cubicBezTo>
                    <a:pt x="215960" y="36681"/>
                    <a:pt x="219579" y="36967"/>
                    <a:pt x="221579" y="39444"/>
                  </a:cubicBezTo>
                  <a:cubicBezTo>
                    <a:pt x="223579" y="41920"/>
                    <a:pt x="223294" y="45730"/>
                    <a:pt x="220912" y="47826"/>
                  </a:cubicBezTo>
                  <a:lnTo>
                    <a:pt x="188052" y="77471"/>
                  </a:lnTo>
                  <a:lnTo>
                    <a:pt x="191361" y="81920"/>
                  </a:lnTo>
                  <a:lnTo>
                    <a:pt x="217484" y="64685"/>
                  </a:lnTo>
                  <a:cubicBezTo>
                    <a:pt x="220151" y="62971"/>
                    <a:pt x="223675" y="63733"/>
                    <a:pt x="225294" y="66495"/>
                  </a:cubicBezTo>
                  <a:cubicBezTo>
                    <a:pt x="226913" y="69257"/>
                    <a:pt x="226056" y="72972"/>
                    <a:pt x="223389" y="74782"/>
                  </a:cubicBezTo>
                  <a:lnTo>
                    <a:pt x="198344" y="91306"/>
                  </a:lnTo>
                  <a:lnTo>
                    <a:pt x="200029" y="93571"/>
                  </a:lnTo>
                  <a:lnTo>
                    <a:pt x="236343" y="75830"/>
                  </a:lnTo>
                  <a:cubicBezTo>
                    <a:pt x="239200" y="74401"/>
                    <a:pt x="242629" y="75735"/>
                    <a:pt x="243868" y="78687"/>
                  </a:cubicBezTo>
                  <a:cubicBezTo>
                    <a:pt x="245106" y="81640"/>
                    <a:pt x="243868" y="85260"/>
                    <a:pt x="241010" y="86593"/>
                  </a:cubicBezTo>
                  <a:lnTo>
                    <a:pt x="207145" y="103137"/>
                  </a:lnTo>
                  <a:lnTo>
                    <a:pt x="207552" y="103684"/>
                  </a:lnTo>
                  <a:lnTo>
                    <a:pt x="253774" y="94499"/>
                  </a:lnTo>
                  <a:cubicBezTo>
                    <a:pt x="256822" y="93927"/>
                    <a:pt x="259775" y="96023"/>
                    <a:pt x="260346" y="99261"/>
                  </a:cubicBezTo>
                  <a:cubicBezTo>
                    <a:pt x="260822" y="102500"/>
                    <a:pt x="258727" y="105643"/>
                    <a:pt x="255679" y="106215"/>
                  </a:cubicBezTo>
                  <a:lnTo>
                    <a:pt x="237878" y="109752"/>
                  </a:lnTo>
                  <a:lnTo>
                    <a:pt x="238438" y="110025"/>
                  </a:lnTo>
                  <a:cubicBezTo>
                    <a:pt x="239486" y="113168"/>
                    <a:pt x="237867" y="116597"/>
                    <a:pt x="234914" y="117645"/>
                  </a:cubicBezTo>
                  <a:lnTo>
                    <a:pt x="222905" y="122259"/>
                  </a:lnTo>
                  <a:lnTo>
                    <a:pt x="257489" y="120407"/>
                  </a:lnTo>
                  <a:cubicBezTo>
                    <a:pt x="260632" y="120217"/>
                    <a:pt x="263299" y="122788"/>
                    <a:pt x="263299" y="126027"/>
                  </a:cubicBezTo>
                  <a:cubicBezTo>
                    <a:pt x="263395" y="129360"/>
                    <a:pt x="260918" y="132123"/>
                    <a:pt x="257775" y="132313"/>
                  </a:cubicBezTo>
                  <a:lnTo>
                    <a:pt x="210998" y="134818"/>
                  </a:lnTo>
                  <a:lnTo>
                    <a:pt x="211286" y="139117"/>
                  </a:lnTo>
                  <a:lnTo>
                    <a:pt x="221008" y="139933"/>
                  </a:lnTo>
                  <a:cubicBezTo>
                    <a:pt x="234724" y="140600"/>
                    <a:pt x="248821" y="141362"/>
                    <a:pt x="260822" y="143266"/>
                  </a:cubicBezTo>
                  <a:cubicBezTo>
                    <a:pt x="264061" y="143647"/>
                    <a:pt x="265966" y="146791"/>
                    <a:pt x="265394" y="150125"/>
                  </a:cubicBezTo>
                  <a:cubicBezTo>
                    <a:pt x="264823" y="153363"/>
                    <a:pt x="261870" y="155649"/>
                    <a:pt x="258822" y="155077"/>
                  </a:cubicBezTo>
                  <a:cubicBezTo>
                    <a:pt x="247392" y="153172"/>
                    <a:pt x="233581" y="152506"/>
                    <a:pt x="220151" y="151839"/>
                  </a:cubicBezTo>
                  <a:lnTo>
                    <a:pt x="216872" y="151648"/>
                  </a:lnTo>
                  <a:lnTo>
                    <a:pt x="248916" y="160983"/>
                  </a:lnTo>
                  <a:cubicBezTo>
                    <a:pt x="251964" y="161840"/>
                    <a:pt x="253679" y="165174"/>
                    <a:pt x="252726" y="168317"/>
                  </a:cubicBezTo>
                  <a:cubicBezTo>
                    <a:pt x="251774" y="171460"/>
                    <a:pt x="248630" y="173270"/>
                    <a:pt x="245678" y="172508"/>
                  </a:cubicBezTo>
                  <a:lnTo>
                    <a:pt x="227173" y="167119"/>
                  </a:lnTo>
                  <a:lnTo>
                    <a:pt x="256917" y="187748"/>
                  </a:lnTo>
                  <a:cubicBezTo>
                    <a:pt x="259489" y="189558"/>
                    <a:pt x="260155" y="193273"/>
                    <a:pt x="258441" y="196035"/>
                  </a:cubicBezTo>
                  <a:cubicBezTo>
                    <a:pt x="257203" y="198130"/>
                    <a:pt x="254821" y="199083"/>
                    <a:pt x="252536" y="198607"/>
                  </a:cubicBezTo>
                  <a:cubicBezTo>
                    <a:pt x="251869" y="198416"/>
                    <a:pt x="251202" y="198226"/>
                    <a:pt x="250630" y="197750"/>
                  </a:cubicBezTo>
                  <a:lnTo>
                    <a:pt x="205299" y="166338"/>
                  </a:lnTo>
                  <a:lnTo>
                    <a:pt x="204855" y="167374"/>
                  </a:lnTo>
                  <a:lnTo>
                    <a:pt x="233676" y="212132"/>
                  </a:lnTo>
                  <a:cubicBezTo>
                    <a:pt x="235391" y="214799"/>
                    <a:pt x="234724" y="218514"/>
                    <a:pt x="232057" y="220419"/>
                  </a:cubicBezTo>
                  <a:cubicBezTo>
                    <a:pt x="230629" y="221371"/>
                    <a:pt x="229009" y="221657"/>
                    <a:pt x="227580" y="221371"/>
                  </a:cubicBezTo>
                  <a:cubicBezTo>
                    <a:pt x="226247" y="221086"/>
                    <a:pt x="225009" y="220228"/>
                    <a:pt x="224151" y="218990"/>
                  </a:cubicBezTo>
                  <a:lnTo>
                    <a:pt x="209935" y="196913"/>
                  </a:lnTo>
                  <a:lnTo>
                    <a:pt x="205863" y="198702"/>
                  </a:lnTo>
                  <a:lnTo>
                    <a:pt x="204444" y="198117"/>
                  </a:lnTo>
                  <a:lnTo>
                    <a:pt x="221770" y="235374"/>
                  </a:lnTo>
                  <a:cubicBezTo>
                    <a:pt x="222818" y="238517"/>
                    <a:pt x="221198" y="241946"/>
                    <a:pt x="218245" y="242994"/>
                  </a:cubicBezTo>
                  <a:cubicBezTo>
                    <a:pt x="215293" y="244137"/>
                    <a:pt x="212054" y="242517"/>
                    <a:pt x="211007" y="239470"/>
                  </a:cubicBezTo>
                  <a:cubicBezTo>
                    <a:pt x="206626" y="226183"/>
                    <a:pt x="200125" y="211895"/>
                    <a:pt x="192683" y="197988"/>
                  </a:cubicBezTo>
                  <a:lnTo>
                    <a:pt x="188153" y="190580"/>
                  </a:lnTo>
                  <a:lnTo>
                    <a:pt x="180878" y="197853"/>
                  </a:lnTo>
                  <a:lnTo>
                    <a:pt x="198148" y="234325"/>
                  </a:lnTo>
                  <a:cubicBezTo>
                    <a:pt x="199577" y="237278"/>
                    <a:pt x="198339" y="240898"/>
                    <a:pt x="195577" y="242422"/>
                  </a:cubicBezTo>
                  <a:cubicBezTo>
                    <a:pt x="194339" y="242993"/>
                    <a:pt x="193005" y="243089"/>
                    <a:pt x="191767" y="242898"/>
                  </a:cubicBezTo>
                  <a:cubicBezTo>
                    <a:pt x="190147" y="242517"/>
                    <a:pt x="188719" y="241469"/>
                    <a:pt x="187957" y="239850"/>
                  </a:cubicBezTo>
                  <a:lnTo>
                    <a:pt x="171245" y="204558"/>
                  </a:lnTo>
                  <a:lnTo>
                    <a:pt x="171368" y="206776"/>
                  </a:lnTo>
                  <a:lnTo>
                    <a:pt x="175193" y="220609"/>
                  </a:lnTo>
                  <a:lnTo>
                    <a:pt x="172427" y="225941"/>
                  </a:lnTo>
                  <a:lnTo>
                    <a:pt x="172571" y="228560"/>
                  </a:lnTo>
                  <a:lnTo>
                    <a:pt x="173955" y="234326"/>
                  </a:lnTo>
                  <a:cubicBezTo>
                    <a:pt x="174717" y="237469"/>
                    <a:pt x="172907" y="240803"/>
                    <a:pt x="169763" y="241660"/>
                  </a:cubicBezTo>
                  <a:cubicBezTo>
                    <a:pt x="168906" y="241946"/>
                    <a:pt x="168049" y="241946"/>
                    <a:pt x="167192" y="241755"/>
                  </a:cubicBezTo>
                  <a:cubicBezTo>
                    <a:pt x="165192" y="241279"/>
                    <a:pt x="163477" y="239755"/>
                    <a:pt x="162905" y="237469"/>
                  </a:cubicBezTo>
                  <a:lnTo>
                    <a:pt x="161758" y="232689"/>
                  </a:lnTo>
                  <a:lnTo>
                    <a:pt x="161381" y="232230"/>
                  </a:lnTo>
                  <a:lnTo>
                    <a:pt x="161300" y="230781"/>
                  </a:lnTo>
                  <a:lnTo>
                    <a:pt x="158296" y="218262"/>
                  </a:lnTo>
                  <a:lnTo>
                    <a:pt x="158310" y="218442"/>
                  </a:lnTo>
                  <a:cubicBezTo>
                    <a:pt x="157452" y="229372"/>
                    <a:pt x="154904" y="240183"/>
                    <a:pt x="150713" y="250327"/>
                  </a:cubicBezTo>
                  <a:cubicBezTo>
                    <a:pt x="149570" y="252994"/>
                    <a:pt x="146808" y="254423"/>
                    <a:pt x="144236" y="253851"/>
                  </a:cubicBezTo>
                  <a:cubicBezTo>
                    <a:pt x="143855" y="253756"/>
                    <a:pt x="143570" y="253661"/>
                    <a:pt x="143189" y="253566"/>
                  </a:cubicBezTo>
                  <a:cubicBezTo>
                    <a:pt x="140331" y="252328"/>
                    <a:pt x="138998" y="248803"/>
                    <a:pt x="140236" y="245755"/>
                  </a:cubicBezTo>
                  <a:cubicBezTo>
                    <a:pt x="143951" y="236802"/>
                    <a:pt x="146213" y="227277"/>
                    <a:pt x="146975" y="217656"/>
                  </a:cubicBezTo>
                  <a:lnTo>
                    <a:pt x="146417" y="210587"/>
                  </a:lnTo>
                  <a:lnTo>
                    <a:pt x="135544" y="210506"/>
                  </a:lnTo>
                  <a:lnTo>
                    <a:pt x="134141" y="257853"/>
                  </a:lnTo>
                  <a:cubicBezTo>
                    <a:pt x="134045" y="261187"/>
                    <a:pt x="131378" y="263758"/>
                    <a:pt x="128235" y="263758"/>
                  </a:cubicBezTo>
                  <a:cubicBezTo>
                    <a:pt x="127854" y="263854"/>
                    <a:pt x="127473" y="263758"/>
                    <a:pt x="127092" y="263663"/>
                  </a:cubicBezTo>
                  <a:cubicBezTo>
                    <a:pt x="124520" y="263091"/>
                    <a:pt x="122615" y="260615"/>
                    <a:pt x="122710" y="257757"/>
                  </a:cubicBezTo>
                  <a:lnTo>
                    <a:pt x="124113" y="210421"/>
                  </a:lnTo>
                  <a:lnTo>
                    <a:pt x="123663" y="210418"/>
                  </a:lnTo>
                  <a:lnTo>
                    <a:pt x="119911" y="208713"/>
                  </a:lnTo>
                  <a:lnTo>
                    <a:pt x="108708" y="257377"/>
                  </a:lnTo>
                  <a:cubicBezTo>
                    <a:pt x="107851" y="260615"/>
                    <a:pt x="104803" y="262711"/>
                    <a:pt x="101755" y="262044"/>
                  </a:cubicBezTo>
                  <a:cubicBezTo>
                    <a:pt x="98612" y="261282"/>
                    <a:pt x="96802" y="258138"/>
                    <a:pt x="97469" y="254900"/>
                  </a:cubicBezTo>
                  <a:lnTo>
                    <a:pt x="104616" y="223907"/>
                  </a:lnTo>
                  <a:lnTo>
                    <a:pt x="98231" y="237183"/>
                  </a:lnTo>
                  <a:cubicBezTo>
                    <a:pt x="97564" y="240326"/>
                    <a:pt x="94516" y="242231"/>
                    <a:pt x="91563" y="241659"/>
                  </a:cubicBezTo>
                  <a:cubicBezTo>
                    <a:pt x="91468" y="241659"/>
                    <a:pt x="91468" y="241659"/>
                    <a:pt x="91373" y="241659"/>
                  </a:cubicBezTo>
                  <a:cubicBezTo>
                    <a:pt x="88325" y="240898"/>
                    <a:pt x="86515" y="237659"/>
                    <a:pt x="87277" y="234421"/>
                  </a:cubicBezTo>
                  <a:lnTo>
                    <a:pt x="103272" y="201154"/>
                  </a:lnTo>
                  <a:lnTo>
                    <a:pt x="102009" y="200580"/>
                  </a:lnTo>
                  <a:lnTo>
                    <a:pt x="73180" y="253090"/>
                  </a:lnTo>
                  <a:cubicBezTo>
                    <a:pt x="71846" y="255471"/>
                    <a:pt x="69275" y="256614"/>
                    <a:pt x="66989" y="256043"/>
                  </a:cubicBezTo>
                  <a:cubicBezTo>
                    <a:pt x="66417" y="255947"/>
                    <a:pt x="65941" y="255757"/>
                    <a:pt x="65370" y="255376"/>
                  </a:cubicBezTo>
                  <a:cubicBezTo>
                    <a:pt x="62607" y="253757"/>
                    <a:pt x="61750" y="250137"/>
                    <a:pt x="63369" y="247280"/>
                  </a:cubicBezTo>
                  <a:lnTo>
                    <a:pt x="78485" y="219749"/>
                  </a:lnTo>
                  <a:lnTo>
                    <a:pt x="75752" y="220515"/>
                  </a:lnTo>
                  <a:cubicBezTo>
                    <a:pt x="73085" y="218895"/>
                    <a:pt x="72228" y="215181"/>
                    <a:pt x="73847" y="212323"/>
                  </a:cubicBezTo>
                  <a:lnTo>
                    <a:pt x="90304" y="190861"/>
                  </a:lnTo>
                  <a:lnTo>
                    <a:pt x="86321" y="186466"/>
                  </a:lnTo>
                  <a:lnTo>
                    <a:pt x="83563" y="190891"/>
                  </a:lnTo>
                  <a:cubicBezTo>
                    <a:pt x="78229" y="200226"/>
                    <a:pt x="72704" y="209941"/>
                    <a:pt x="65465" y="219943"/>
                  </a:cubicBezTo>
                  <a:cubicBezTo>
                    <a:pt x="64131" y="221848"/>
                    <a:pt x="61846" y="222610"/>
                    <a:pt x="59750" y="222133"/>
                  </a:cubicBezTo>
                  <a:cubicBezTo>
                    <a:pt x="58988" y="221943"/>
                    <a:pt x="58226" y="221657"/>
                    <a:pt x="57559" y="221085"/>
                  </a:cubicBezTo>
                  <a:cubicBezTo>
                    <a:pt x="55083" y="219085"/>
                    <a:pt x="54606" y="215370"/>
                    <a:pt x="56512" y="212703"/>
                  </a:cubicBezTo>
                  <a:cubicBezTo>
                    <a:pt x="63274" y="203369"/>
                    <a:pt x="68418" y="194320"/>
                    <a:pt x="73847" y="184890"/>
                  </a:cubicBezTo>
                  <a:lnTo>
                    <a:pt x="75962" y="181159"/>
                  </a:lnTo>
                  <a:lnTo>
                    <a:pt x="32699" y="221943"/>
                  </a:lnTo>
                  <a:cubicBezTo>
                    <a:pt x="31175" y="223276"/>
                    <a:pt x="29270" y="223753"/>
                    <a:pt x="27555" y="223372"/>
                  </a:cubicBezTo>
                  <a:cubicBezTo>
                    <a:pt x="26412" y="223086"/>
                    <a:pt x="25364" y="222514"/>
                    <a:pt x="24602" y="221562"/>
                  </a:cubicBezTo>
                  <a:cubicBezTo>
                    <a:pt x="22507" y="219085"/>
                    <a:pt x="22793" y="215371"/>
                    <a:pt x="25174" y="213085"/>
                  </a:cubicBezTo>
                  <a:lnTo>
                    <a:pt x="47639" y="191907"/>
                  </a:lnTo>
                  <a:lnTo>
                    <a:pt x="42605" y="190415"/>
                  </a:lnTo>
                  <a:cubicBezTo>
                    <a:pt x="41081" y="187557"/>
                    <a:pt x="42224" y="183938"/>
                    <a:pt x="44986" y="182319"/>
                  </a:cubicBezTo>
                  <a:lnTo>
                    <a:pt x="73668" y="165815"/>
                  </a:lnTo>
                  <a:lnTo>
                    <a:pt x="71887" y="160990"/>
                  </a:lnTo>
                  <a:lnTo>
                    <a:pt x="23935" y="174985"/>
                  </a:lnTo>
                  <a:cubicBezTo>
                    <a:pt x="22983" y="175271"/>
                    <a:pt x="22030" y="175271"/>
                    <a:pt x="21173" y="175080"/>
                  </a:cubicBezTo>
                  <a:cubicBezTo>
                    <a:pt x="19173" y="174604"/>
                    <a:pt x="17458" y="173080"/>
                    <a:pt x="16982" y="170889"/>
                  </a:cubicBezTo>
                  <a:cubicBezTo>
                    <a:pt x="16220" y="167746"/>
                    <a:pt x="18030" y="164412"/>
                    <a:pt x="21078" y="163555"/>
                  </a:cubicBezTo>
                  <a:lnTo>
                    <a:pt x="67541" y="149995"/>
                  </a:lnTo>
                  <a:lnTo>
                    <a:pt x="58630" y="149624"/>
                  </a:lnTo>
                  <a:cubicBezTo>
                    <a:pt x="48486" y="150529"/>
                    <a:pt x="38413" y="152744"/>
                    <a:pt x="28698" y="156221"/>
                  </a:cubicBezTo>
                  <a:cubicBezTo>
                    <a:pt x="27555" y="156601"/>
                    <a:pt x="26507" y="156697"/>
                    <a:pt x="25555" y="156411"/>
                  </a:cubicBezTo>
                  <a:cubicBezTo>
                    <a:pt x="23650" y="156030"/>
                    <a:pt x="22031" y="154601"/>
                    <a:pt x="21459" y="152506"/>
                  </a:cubicBezTo>
                  <a:cubicBezTo>
                    <a:pt x="20507" y="149363"/>
                    <a:pt x="22126" y="146029"/>
                    <a:pt x="25174" y="144886"/>
                  </a:cubicBezTo>
                  <a:cubicBezTo>
                    <a:pt x="35794" y="141076"/>
                    <a:pt x="46796" y="138671"/>
                    <a:pt x="57881" y="137695"/>
                  </a:cubicBezTo>
                  <a:lnTo>
                    <a:pt x="68016" y="138116"/>
                  </a:lnTo>
                  <a:lnTo>
                    <a:pt x="68165" y="132408"/>
                  </a:lnTo>
                  <a:lnTo>
                    <a:pt x="5172" y="127646"/>
                  </a:lnTo>
                  <a:cubicBezTo>
                    <a:pt x="4886" y="127646"/>
                    <a:pt x="4600" y="127551"/>
                    <a:pt x="4410" y="127551"/>
                  </a:cubicBezTo>
                  <a:cubicBezTo>
                    <a:pt x="1648" y="126979"/>
                    <a:pt x="-257" y="124312"/>
                    <a:pt x="28" y="121264"/>
                  </a:cubicBezTo>
                  <a:cubicBezTo>
                    <a:pt x="314" y="118026"/>
                    <a:pt x="3076" y="115454"/>
                    <a:pt x="6220" y="115740"/>
                  </a:cubicBezTo>
                  <a:lnTo>
                    <a:pt x="44911" y="118665"/>
                  </a:lnTo>
                  <a:lnTo>
                    <a:pt x="9934" y="106596"/>
                  </a:lnTo>
                  <a:cubicBezTo>
                    <a:pt x="6981" y="105548"/>
                    <a:pt x="5362" y="102214"/>
                    <a:pt x="6410" y="99071"/>
                  </a:cubicBezTo>
                  <a:cubicBezTo>
                    <a:pt x="7457" y="95928"/>
                    <a:pt x="10696" y="94213"/>
                    <a:pt x="13649" y="95261"/>
                  </a:cubicBezTo>
                  <a:lnTo>
                    <a:pt x="62527" y="112095"/>
                  </a:lnTo>
                  <a:lnTo>
                    <a:pt x="30127" y="79354"/>
                  </a:lnTo>
                  <a:cubicBezTo>
                    <a:pt x="27841" y="77068"/>
                    <a:pt x="27841" y="73353"/>
                    <a:pt x="30031" y="70876"/>
                  </a:cubicBezTo>
                  <a:cubicBezTo>
                    <a:pt x="32222" y="68495"/>
                    <a:pt x="35842" y="68400"/>
                    <a:pt x="38127" y="70591"/>
                  </a:cubicBezTo>
                  <a:lnTo>
                    <a:pt x="74763" y="107611"/>
                  </a:lnTo>
                  <a:lnTo>
                    <a:pt x="75220" y="106773"/>
                  </a:lnTo>
                  <a:lnTo>
                    <a:pt x="41176" y="67543"/>
                  </a:lnTo>
                  <a:cubicBezTo>
                    <a:pt x="38700" y="65542"/>
                    <a:pt x="38224" y="61828"/>
                    <a:pt x="40129" y="59161"/>
                  </a:cubicBezTo>
                  <a:cubicBezTo>
                    <a:pt x="42034" y="56494"/>
                    <a:pt x="45653" y="55922"/>
                    <a:pt x="48130" y="57922"/>
                  </a:cubicBezTo>
                  <a:lnTo>
                    <a:pt x="81133" y="95930"/>
                  </a:lnTo>
                  <a:lnTo>
                    <a:pt x="82178" y="94014"/>
                  </a:lnTo>
                  <a:lnTo>
                    <a:pt x="57654" y="44968"/>
                  </a:lnTo>
                  <a:cubicBezTo>
                    <a:pt x="56226" y="42111"/>
                    <a:pt x="57273" y="38491"/>
                    <a:pt x="60131" y="36872"/>
                  </a:cubicBezTo>
                  <a:cubicBezTo>
                    <a:pt x="62893" y="35348"/>
                    <a:pt x="66322" y="36300"/>
                    <a:pt x="67846" y="39253"/>
                  </a:cubicBezTo>
                  <a:lnTo>
                    <a:pt x="88985" y="81530"/>
                  </a:lnTo>
                  <a:lnTo>
                    <a:pt x="90077" y="79527"/>
                  </a:lnTo>
                  <a:lnTo>
                    <a:pt x="95718" y="76461"/>
                  </a:lnTo>
                  <a:lnTo>
                    <a:pt x="70799" y="30395"/>
                  </a:lnTo>
                  <a:cubicBezTo>
                    <a:pt x="69275" y="27538"/>
                    <a:pt x="70228" y="23918"/>
                    <a:pt x="72990" y="22204"/>
                  </a:cubicBezTo>
                  <a:cubicBezTo>
                    <a:pt x="75752" y="20584"/>
                    <a:pt x="79181" y="21442"/>
                    <a:pt x="80705" y="24299"/>
                  </a:cubicBezTo>
                  <a:lnTo>
                    <a:pt x="105922" y="70916"/>
                  </a:lnTo>
                  <a:lnTo>
                    <a:pt x="113681" y="66699"/>
                  </a:lnTo>
                  <a:lnTo>
                    <a:pt x="104612" y="34110"/>
                  </a:lnTo>
                  <a:cubicBezTo>
                    <a:pt x="103755" y="30967"/>
                    <a:pt x="105470" y="27633"/>
                    <a:pt x="108518" y="26586"/>
                  </a:cubicBezTo>
                  <a:cubicBezTo>
                    <a:pt x="111566" y="25633"/>
                    <a:pt x="114709" y="27348"/>
                    <a:pt x="115566" y="30491"/>
                  </a:cubicBezTo>
                  <a:lnTo>
                    <a:pt x="124071" y="61053"/>
                  </a:lnTo>
                  <a:lnTo>
                    <a:pt x="127704" y="59079"/>
                  </a:lnTo>
                  <a:lnTo>
                    <a:pt x="129178" y="59088"/>
                  </a:lnTo>
                  <a:lnTo>
                    <a:pt x="121663" y="23347"/>
                  </a:lnTo>
                  <a:cubicBezTo>
                    <a:pt x="120996" y="20109"/>
                    <a:pt x="122901" y="16965"/>
                    <a:pt x="126044" y="16108"/>
                  </a:cubicBezTo>
                  <a:cubicBezTo>
                    <a:pt x="129092" y="15346"/>
                    <a:pt x="132140" y="17346"/>
                    <a:pt x="132807" y="20490"/>
                  </a:cubicBezTo>
                  <a:lnTo>
                    <a:pt x="140938" y="59159"/>
                  </a:lnTo>
                  <a:lnTo>
                    <a:pt x="143692" y="59176"/>
                  </a:lnTo>
                  <a:lnTo>
                    <a:pt x="141856" y="6297"/>
                  </a:lnTo>
                  <a:cubicBezTo>
                    <a:pt x="141760" y="2963"/>
                    <a:pt x="144237" y="201"/>
                    <a:pt x="147380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7"/>
            <p:cNvSpPr/>
            <p:nvPr/>
          </p:nvSpPr>
          <p:spPr>
            <a:xfrm flipH="1">
              <a:off x="10964489" y="5339636"/>
              <a:ext cx="120318" cy="119688"/>
            </a:xfrm>
            <a:custGeom>
              <a:avLst/>
              <a:gdLst/>
              <a:ahLst/>
              <a:cxnLst/>
              <a:rect l="l" t="t" r="r" b="b"/>
              <a:pathLst>
                <a:path w="230232" h="229026" extrusionOk="0">
                  <a:moveTo>
                    <a:pt x="137266" y="72"/>
                  </a:moveTo>
                  <a:cubicBezTo>
                    <a:pt x="140028" y="548"/>
                    <a:pt x="141933" y="3120"/>
                    <a:pt x="141457" y="5882"/>
                  </a:cubicBezTo>
                  <a:lnTo>
                    <a:pt x="134759" y="48992"/>
                  </a:lnTo>
                  <a:lnTo>
                    <a:pt x="142372" y="51329"/>
                  </a:lnTo>
                  <a:lnTo>
                    <a:pt x="152697" y="25599"/>
                  </a:lnTo>
                  <a:cubicBezTo>
                    <a:pt x="153745" y="23027"/>
                    <a:pt x="156697" y="21789"/>
                    <a:pt x="159269" y="22837"/>
                  </a:cubicBezTo>
                  <a:cubicBezTo>
                    <a:pt x="161841" y="23884"/>
                    <a:pt x="163079" y="26837"/>
                    <a:pt x="162031" y="29409"/>
                  </a:cubicBezTo>
                  <a:lnTo>
                    <a:pt x="152044" y="54299"/>
                  </a:lnTo>
                  <a:lnTo>
                    <a:pt x="155529" y="55369"/>
                  </a:lnTo>
                  <a:lnTo>
                    <a:pt x="156499" y="56173"/>
                  </a:lnTo>
                  <a:lnTo>
                    <a:pt x="170032" y="28075"/>
                  </a:lnTo>
                  <a:cubicBezTo>
                    <a:pt x="171270" y="25598"/>
                    <a:pt x="174223" y="24551"/>
                    <a:pt x="176794" y="25694"/>
                  </a:cubicBezTo>
                  <a:cubicBezTo>
                    <a:pt x="179271" y="26932"/>
                    <a:pt x="180319" y="29885"/>
                    <a:pt x="179176" y="32456"/>
                  </a:cubicBezTo>
                  <a:lnTo>
                    <a:pt x="164542" y="62839"/>
                  </a:lnTo>
                  <a:lnTo>
                    <a:pt x="166403" y="64382"/>
                  </a:lnTo>
                  <a:lnTo>
                    <a:pt x="192701" y="28171"/>
                  </a:lnTo>
                  <a:cubicBezTo>
                    <a:pt x="194320" y="25884"/>
                    <a:pt x="197464" y="25408"/>
                    <a:pt x="199750" y="27028"/>
                  </a:cubicBezTo>
                  <a:cubicBezTo>
                    <a:pt x="202036" y="28647"/>
                    <a:pt x="202512" y="31790"/>
                    <a:pt x="200893" y="34076"/>
                  </a:cubicBezTo>
                  <a:lnTo>
                    <a:pt x="174193" y="70839"/>
                  </a:lnTo>
                  <a:lnTo>
                    <a:pt x="175461" y="71890"/>
                  </a:lnTo>
                  <a:lnTo>
                    <a:pt x="176557" y="75625"/>
                  </a:lnTo>
                  <a:lnTo>
                    <a:pt x="209180" y="46649"/>
                  </a:lnTo>
                  <a:cubicBezTo>
                    <a:pt x="211275" y="44840"/>
                    <a:pt x="214419" y="45030"/>
                    <a:pt x="216324" y="47030"/>
                  </a:cubicBezTo>
                  <a:cubicBezTo>
                    <a:pt x="218133" y="49126"/>
                    <a:pt x="217943" y="52269"/>
                    <a:pt x="215943" y="54174"/>
                  </a:cubicBezTo>
                  <a:lnTo>
                    <a:pt x="186611" y="80226"/>
                  </a:lnTo>
                  <a:lnTo>
                    <a:pt x="219943" y="69413"/>
                  </a:lnTo>
                  <a:cubicBezTo>
                    <a:pt x="222610" y="68556"/>
                    <a:pt x="225372" y="69985"/>
                    <a:pt x="226325" y="72652"/>
                  </a:cubicBezTo>
                  <a:cubicBezTo>
                    <a:pt x="227182" y="75319"/>
                    <a:pt x="225753" y="78177"/>
                    <a:pt x="223086" y="79034"/>
                  </a:cubicBezTo>
                  <a:lnTo>
                    <a:pt x="184836" y="91442"/>
                  </a:lnTo>
                  <a:lnTo>
                    <a:pt x="224991" y="90083"/>
                  </a:lnTo>
                  <a:cubicBezTo>
                    <a:pt x="227754" y="89988"/>
                    <a:pt x="230135" y="92179"/>
                    <a:pt x="230230" y="94941"/>
                  </a:cubicBezTo>
                  <a:cubicBezTo>
                    <a:pt x="230325" y="97703"/>
                    <a:pt x="228134" y="100084"/>
                    <a:pt x="225372" y="100179"/>
                  </a:cubicBezTo>
                  <a:lnTo>
                    <a:pt x="184167" y="101574"/>
                  </a:lnTo>
                  <a:lnTo>
                    <a:pt x="185493" y="106096"/>
                  </a:lnTo>
                  <a:lnTo>
                    <a:pt x="214228" y="109514"/>
                  </a:lnTo>
                  <a:cubicBezTo>
                    <a:pt x="216990" y="109895"/>
                    <a:pt x="218990" y="112372"/>
                    <a:pt x="218609" y="115134"/>
                  </a:cubicBezTo>
                  <a:cubicBezTo>
                    <a:pt x="218324" y="117896"/>
                    <a:pt x="215752" y="119897"/>
                    <a:pt x="212990" y="119516"/>
                  </a:cubicBezTo>
                  <a:lnTo>
                    <a:pt x="188577" y="116612"/>
                  </a:lnTo>
                  <a:lnTo>
                    <a:pt x="189418" y="119483"/>
                  </a:lnTo>
                  <a:lnTo>
                    <a:pt x="221372" y="127516"/>
                  </a:lnTo>
                  <a:cubicBezTo>
                    <a:pt x="224039" y="128183"/>
                    <a:pt x="225754" y="130945"/>
                    <a:pt x="224992" y="133612"/>
                  </a:cubicBezTo>
                  <a:cubicBezTo>
                    <a:pt x="224325" y="136279"/>
                    <a:pt x="221563" y="137994"/>
                    <a:pt x="218896" y="137232"/>
                  </a:cubicBezTo>
                  <a:lnTo>
                    <a:pt x="185101" y="128736"/>
                  </a:lnTo>
                  <a:lnTo>
                    <a:pt x="223658" y="149709"/>
                  </a:lnTo>
                  <a:cubicBezTo>
                    <a:pt x="226134" y="151043"/>
                    <a:pt x="226992" y="154091"/>
                    <a:pt x="225658" y="156567"/>
                  </a:cubicBezTo>
                  <a:cubicBezTo>
                    <a:pt x="224325" y="159044"/>
                    <a:pt x="221277" y="159901"/>
                    <a:pt x="218800" y="158568"/>
                  </a:cubicBezTo>
                  <a:lnTo>
                    <a:pt x="204870" y="150990"/>
                  </a:lnTo>
                  <a:lnTo>
                    <a:pt x="205084" y="151425"/>
                  </a:lnTo>
                  <a:cubicBezTo>
                    <a:pt x="204132" y="154092"/>
                    <a:pt x="201274" y="155425"/>
                    <a:pt x="198702" y="154568"/>
                  </a:cubicBezTo>
                  <a:lnTo>
                    <a:pt x="187959" y="150852"/>
                  </a:lnTo>
                  <a:lnTo>
                    <a:pt x="212704" y="169045"/>
                  </a:lnTo>
                  <a:cubicBezTo>
                    <a:pt x="214990" y="170664"/>
                    <a:pt x="215466" y="173903"/>
                    <a:pt x="213752" y="176093"/>
                  </a:cubicBezTo>
                  <a:cubicBezTo>
                    <a:pt x="212133" y="178379"/>
                    <a:pt x="208894" y="178856"/>
                    <a:pt x="206703" y="177141"/>
                  </a:cubicBezTo>
                  <a:lnTo>
                    <a:pt x="172161" y="151746"/>
                  </a:lnTo>
                  <a:lnTo>
                    <a:pt x="170547" y="154711"/>
                  </a:lnTo>
                  <a:lnTo>
                    <a:pt x="177556" y="161425"/>
                  </a:lnTo>
                  <a:cubicBezTo>
                    <a:pt x="186605" y="169617"/>
                    <a:pt x="195940" y="177999"/>
                    <a:pt x="203179" y="186000"/>
                  </a:cubicBezTo>
                  <a:cubicBezTo>
                    <a:pt x="205179" y="188095"/>
                    <a:pt x="204893" y="191238"/>
                    <a:pt x="202798" y="193144"/>
                  </a:cubicBezTo>
                  <a:cubicBezTo>
                    <a:pt x="200702" y="195048"/>
                    <a:pt x="197559" y="194858"/>
                    <a:pt x="195654" y="192762"/>
                  </a:cubicBezTo>
                  <a:cubicBezTo>
                    <a:pt x="188796" y="185142"/>
                    <a:pt x="179652" y="176856"/>
                    <a:pt x="170794" y="168950"/>
                  </a:cubicBezTo>
                  <a:lnTo>
                    <a:pt x="168056" y="166454"/>
                  </a:lnTo>
                  <a:lnTo>
                    <a:pt x="185558" y="191239"/>
                  </a:lnTo>
                  <a:cubicBezTo>
                    <a:pt x="187177" y="193525"/>
                    <a:pt x="186606" y="196668"/>
                    <a:pt x="184320" y="198287"/>
                  </a:cubicBezTo>
                  <a:cubicBezTo>
                    <a:pt x="182034" y="199906"/>
                    <a:pt x="178986" y="199335"/>
                    <a:pt x="177271" y="197049"/>
                  </a:cubicBezTo>
                  <a:lnTo>
                    <a:pt x="167862" y="183753"/>
                  </a:lnTo>
                  <a:lnTo>
                    <a:pt x="177366" y="213622"/>
                  </a:lnTo>
                  <a:cubicBezTo>
                    <a:pt x="178223" y="216289"/>
                    <a:pt x="176699" y="219147"/>
                    <a:pt x="174032" y="220004"/>
                  </a:cubicBezTo>
                  <a:cubicBezTo>
                    <a:pt x="171937" y="220671"/>
                    <a:pt x="169746" y="220004"/>
                    <a:pt x="168508" y="218385"/>
                  </a:cubicBezTo>
                  <a:cubicBezTo>
                    <a:pt x="168127" y="217908"/>
                    <a:pt x="167841" y="217337"/>
                    <a:pt x="167650" y="216765"/>
                  </a:cubicBezTo>
                  <a:lnTo>
                    <a:pt x="152905" y="170329"/>
                  </a:lnTo>
                  <a:lnTo>
                    <a:pt x="151965" y="170817"/>
                  </a:lnTo>
                  <a:lnTo>
                    <a:pt x="148411" y="216765"/>
                  </a:lnTo>
                  <a:cubicBezTo>
                    <a:pt x="148220" y="219527"/>
                    <a:pt x="145744" y="221623"/>
                    <a:pt x="142981" y="221432"/>
                  </a:cubicBezTo>
                  <a:cubicBezTo>
                    <a:pt x="141553" y="221242"/>
                    <a:pt x="140314" y="220575"/>
                    <a:pt x="139457" y="219527"/>
                  </a:cubicBezTo>
                  <a:cubicBezTo>
                    <a:pt x="138695" y="218575"/>
                    <a:pt x="138219" y="217336"/>
                    <a:pt x="138314" y="216003"/>
                  </a:cubicBezTo>
                  <a:lnTo>
                    <a:pt x="140072" y="193279"/>
                  </a:lnTo>
                  <a:lnTo>
                    <a:pt x="136409" y="192286"/>
                  </a:lnTo>
                  <a:lnTo>
                    <a:pt x="135743" y="191120"/>
                  </a:lnTo>
                  <a:lnTo>
                    <a:pt x="128217" y="225624"/>
                  </a:lnTo>
                  <a:cubicBezTo>
                    <a:pt x="127265" y="228291"/>
                    <a:pt x="124407" y="229625"/>
                    <a:pt x="121836" y="228768"/>
                  </a:cubicBezTo>
                  <a:cubicBezTo>
                    <a:pt x="119169" y="227815"/>
                    <a:pt x="117835" y="224958"/>
                    <a:pt x="118692" y="222386"/>
                  </a:cubicBezTo>
                  <a:cubicBezTo>
                    <a:pt x="122598" y="211051"/>
                    <a:pt x="125575" y="197859"/>
                    <a:pt x="127718" y="184405"/>
                  </a:cubicBezTo>
                  <a:lnTo>
                    <a:pt x="128486" y="176854"/>
                  </a:lnTo>
                  <a:lnTo>
                    <a:pt x="119636" y="177611"/>
                  </a:lnTo>
                  <a:lnTo>
                    <a:pt x="112501" y="211622"/>
                  </a:lnTo>
                  <a:cubicBezTo>
                    <a:pt x="111929" y="214384"/>
                    <a:pt x="109262" y="216099"/>
                    <a:pt x="106500" y="215527"/>
                  </a:cubicBezTo>
                  <a:cubicBezTo>
                    <a:pt x="105357" y="215242"/>
                    <a:pt x="104404" y="214575"/>
                    <a:pt x="103643" y="213717"/>
                  </a:cubicBezTo>
                  <a:cubicBezTo>
                    <a:pt x="102690" y="212575"/>
                    <a:pt x="102309" y="211050"/>
                    <a:pt x="102595" y="209526"/>
                  </a:cubicBezTo>
                  <a:lnTo>
                    <a:pt x="109391" y="177130"/>
                  </a:lnTo>
                  <a:lnTo>
                    <a:pt x="108140" y="178937"/>
                  </a:lnTo>
                  <a:lnTo>
                    <a:pt x="103834" y="189619"/>
                  </a:lnTo>
                  <a:lnTo>
                    <a:pt x="99475" y="191451"/>
                  </a:lnTo>
                  <a:lnTo>
                    <a:pt x="97715" y="193992"/>
                  </a:lnTo>
                  <a:lnTo>
                    <a:pt x="95927" y="198001"/>
                  </a:lnTo>
                  <a:cubicBezTo>
                    <a:pt x="94784" y="200573"/>
                    <a:pt x="91832" y="201716"/>
                    <a:pt x="89260" y="200573"/>
                  </a:cubicBezTo>
                  <a:cubicBezTo>
                    <a:pt x="88498" y="200288"/>
                    <a:pt x="87831" y="199811"/>
                    <a:pt x="87355" y="199144"/>
                  </a:cubicBezTo>
                  <a:cubicBezTo>
                    <a:pt x="86212" y="197716"/>
                    <a:pt x="85831" y="195716"/>
                    <a:pt x="86688" y="193906"/>
                  </a:cubicBezTo>
                  <a:lnTo>
                    <a:pt x="88419" y="190025"/>
                  </a:lnTo>
                  <a:lnTo>
                    <a:pt x="88403" y="189525"/>
                  </a:lnTo>
                  <a:lnTo>
                    <a:pt x="89074" y="188556"/>
                  </a:lnTo>
                  <a:lnTo>
                    <a:pt x="93491" y="178654"/>
                  </a:lnTo>
                  <a:lnTo>
                    <a:pt x="71734" y="195525"/>
                  </a:lnTo>
                  <a:cubicBezTo>
                    <a:pt x="69448" y="196763"/>
                    <a:pt x="66781" y="196191"/>
                    <a:pt x="65352" y="194287"/>
                  </a:cubicBezTo>
                  <a:cubicBezTo>
                    <a:pt x="65162" y="194096"/>
                    <a:pt x="64971" y="193810"/>
                    <a:pt x="64876" y="193524"/>
                  </a:cubicBezTo>
                  <a:cubicBezTo>
                    <a:pt x="63542" y="191048"/>
                    <a:pt x="64495" y="188000"/>
                    <a:pt x="66971" y="186666"/>
                  </a:cubicBezTo>
                  <a:lnTo>
                    <a:pt x="87109" y="164885"/>
                  </a:lnTo>
                  <a:lnTo>
                    <a:pt x="81921" y="160593"/>
                  </a:lnTo>
                  <a:lnTo>
                    <a:pt x="56303" y="191334"/>
                  </a:lnTo>
                  <a:cubicBezTo>
                    <a:pt x="54493" y="193430"/>
                    <a:pt x="51350" y="193810"/>
                    <a:pt x="49159" y="192001"/>
                  </a:cubicBezTo>
                  <a:cubicBezTo>
                    <a:pt x="48874" y="191810"/>
                    <a:pt x="48683" y="191525"/>
                    <a:pt x="48397" y="191239"/>
                  </a:cubicBezTo>
                  <a:cubicBezTo>
                    <a:pt x="46873" y="189429"/>
                    <a:pt x="46873" y="186762"/>
                    <a:pt x="48493" y="184857"/>
                  </a:cubicBezTo>
                  <a:lnTo>
                    <a:pt x="74102" y="154126"/>
                  </a:lnTo>
                  <a:lnTo>
                    <a:pt x="73829" y="153900"/>
                  </a:lnTo>
                  <a:lnTo>
                    <a:pt x="72691" y="150020"/>
                  </a:lnTo>
                  <a:lnTo>
                    <a:pt x="38968" y="176665"/>
                  </a:lnTo>
                  <a:cubicBezTo>
                    <a:pt x="36778" y="178475"/>
                    <a:pt x="33634" y="178094"/>
                    <a:pt x="31920" y="175903"/>
                  </a:cubicBezTo>
                  <a:cubicBezTo>
                    <a:pt x="30205" y="173712"/>
                    <a:pt x="30491" y="170474"/>
                    <a:pt x="32682" y="168759"/>
                  </a:cubicBezTo>
                  <a:lnTo>
                    <a:pt x="53531" y="152282"/>
                  </a:lnTo>
                  <a:lnTo>
                    <a:pt x="42492" y="157425"/>
                  </a:lnTo>
                  <a:cubicBezTo>
                    <a:pt x="40302" y="159044"/>
                    <a:pt x="37254" y="158663"/>
                    <a:pt x="35539" y="156567"/>
                  </a:cubicBezTo>
                  <a:cubicBezTo>
                    <a:pt x="35539" y="156567"/>
                    <a:pt x="35444" y="156472"/>
                    <a:pt x="35444" y="156472"/>
                  </a:cubicBezTo>
                  <a:cubicBezTo>
                    <a:pt x="33729" y="154281"/>
                    <a:pt x="34206" y="151043"/>
                    <a:pt x="36396" y="149423"/>
                  </a:cubicBezTo>
                  <a:lnTo>
                    <a:pt x="68176" y="134624"/>
                  </a:lnTo>
                  <a:lnTo>
                    <a:pt x="67887" y="133637"/>
                  </a:lnTo>
                  <a:lnTo>
                    <a:pt x="16870" y="153900"/>
                  </a:lnTo>
                  <a:cubicBezTo>
                    <a:pt x="14775" y="154758"/>
                    <a:pt x="12489" y="154091"/>
                    <a:pt x="11060" y="152376"/>
                  </a:cubicBezTo>
                  <a:cubicBezTo>
                    <a:pt x="10775" y="151996"/>
                    <a:pt x="10489" y="151519"/>
                    <a:pt x="10298" y="151043"/>
                  </a:cubicBezTo>
                  <a:cubicBezTo>
                    <a:pt x="9250" y="148471"/>
                    <a:pt x="10489" y="145519"/>
                    <a:pt x="13156" y="144471"/>
                  </a:cubicBezTo>
                  <a:lnTo>
                    <a:pt x="37897" y="134644"/>
                  </a:lnTo>
                  <a:lnTo>
                    <a:pt x="35634" y="133612"/>
                  </a:lnTo>
                  <a:cubicBezTo>
                    <a:pt x="34682" y="131040"/>
                    <a:pt x="35920" y="128087"/>
                    <a:pt x="38587" y="127135"/>
                  </a:cubicBezTo>
                  <a:lnTo>
                    <a:pt x="64289" y="121371"/>
                  </a:lnTo>
                  <a:lnTo>
                    <a:pt x="62773" y="116201"/>
                  </a:lnTo>
                  <a:lnTo>
                    <a:pt x="56589" y="118277"/>
                  </a:lnTo>
                  <a:cubicBezTo>
                    <a:pt x="48017" y="121515"/>
                    <a:pt x="39159" y="124849"/>
                    <a:pt x="29062" y="127421"/>
                  </a:cubicBezTo>
                  <a:cubicBezTo>
                    <a:pt x="27062" y="127992"/>
                    <a:pt x="25062" y="127231"/>
                    <a:pt x="23823" y="125706"/>
                  </a:cubicBezTo>
                  <a:cubicBezTo>
                    <a:pt x="23347" y="125135"/>
                    <a:pt x="23061" y="124468"/>
                    <a:pt x="22871" y="123801"/>
                  </a:cubicBezTo>
                  <a:cubicBezTo>
                    <a:pt x="22204" y="121134"/>
                    <a:pt x="23823" y="118372"/>
                    <a:pt x="26490" y="117706"/>
                  </a:cubicBezTo>
                  <a:cubicBezTo>
                    <a:pt x="36015" y="115324"/>
                    <a:pt x="44207" y="112181"/>
                    <a:pt x="52875" y="108847"/>
                  </a:cubicBezTo>
                  <a:lnTo>
                    <a:pt x="56338" y="107538"/>
                  </a:lnTo>
                  <a:lnTo>
                    <a:pt x="5345" y="110371"/>
                  </a:lnTo>
                  <a:cubicBezTo>
                    <a:pt x="3630" y="110466"/>
                    <a:pt x="2106" y="109704"/>
                    <a:pt x="1154" y="108466"/>
                  </a:cubicBezTo>
                  <a:cubicBezTo>
                    <a:pt x="487" y="107704"/>
                    <a:pt x="106" y="106656"/>
                    <a:pt x="11" y="105609"/>
                  </a:cubicBezTo>
                  <a:cubicBezTo>
                    <a:pt x="-180" y="102846"/>
                    <a:pt x="2011" y="100465"/>
                    <a:pt x="4773" y="100275"/>
                  </a:cubicBezTo>
                  <a:lnTo>
                    <a:pt x="31265" y="98803"/>
                  </a:lnTo>
                  <a:lnTo>
                    <a:pt x="28586" y="94941"/>
                  </a:lnTo>
                  <a:cubicBezTo>
                    <a:pt x="29062" y="92179"/>
                    <a:pt x="31729" y="90369"/>
                    <a:pt x="34491" y="90845"/>
                  </a:cubicBezTo>
                  <a:lnTo>
                    <a:pt x="62833" y="95974"/>
                  </a:lnTo>
                  <a:lnTo>
                    <a:pt x="64106" y="91827"/>
                  </a:lnTo>
                  <a:lnTo>
                    <a:pt x="23823" y="74176"/>
                  </a:lnTo>
                  <a:cubicBezTo>
                    <a:pt x="23061" y="73795"/>
                    <a:pt x="22394" y="73319"/>
                    <a:pt x="21918" y="72748"/>
                  </a:cubicBezTo>
                  <a:cubicBezTo>
                    <a:pt x="20775" y="71319"/>
                    <a:pt x="20394" y="69319"/>
                    <a:pt x="21251" y="67509"/>
                  </a:cubicBezTo>
                  <a:cubicBezTo>
                    <a:pt x="22394" y="64937"/>
                    <a:pt x="25347" y="63794"/>
                    <a:pt x="27919" y="64937"/>
                  </a:cubicBezTo>
                  <a:lnTo>
                    <a:pt x="55016" y="76810"/>
                  </a:lnTo>
                  <a:lnTo>
                    <a:pt x="36777" y="64271"/>
                  </a:lnTo>
                  <a:cubicBezTo>
                    <a:pt x="35920" y="63985"/>
                    <a:pt x="35158" y="63413"/>
                    <a:pt x="34587" y="62747"/>
                  </a:cubicBezTo>
                  <a:cubicBezTo>
                    <a:pt x="33539" y="61413"/>
                    <a:pt x="33158" y="59508"/>
                    <a:pt x="33825" y="57794"/>
                  </a:cubicBezTo>
                  <a:cubicBezTo>
                    <a:pt x="34777" y="55222"/>
                    <a:pt x="37730" y="53888"/>
                    <a:pt x="40302" y="54841"/>
                  </a:cubicBezTo>
                  <a:lnTo>
                    <a:pt x="71749" y="76426"/>
                  </a:lnTo>
                  <a:lnTo>
                    <a:pt x="76497" y="70697"/>
                  </a:lnTo>
                  <a:lnTo>
                    <a:pt x="35634" y="32076"/>
                  </a:lnTo>
                  <a:cubicBezTo>
                    <a:pt x="35443" y="31885"/>
                    <a:pt x="35348" y="31790"/>
                    <a:pt x="35158" y="31599"/>
                  </a:cubicBezTo>
                  <a:cubicBezTo>
                    <a:pt x="33634" y="29694"/>
                    <a:pt x="33634" y="26837"/>
                    <a:pt x="35443" y="24932"/>
                  </a:cubicBezTo>
                  <a:cubicBezTo>
                    <a:pt x="37348" y="22931"/>
                    <a:pt x="40587" y="22836"/>
                    <a:pt x="42587" y="24741"/>
                  </a:cubicBezTo>
                  <a:lnTo>
                    <a:pt x="67546" y="48330"/>
                  </a:lnTo>
                  <a:lnTo>
                    <a:pt x="49921" y="20836"/>
                  </a:lnTo>
                  <a:cubicBezTo>
                    <a:pt x="48397" y="18455"/>
                    <a:pt x="49064" y="15407"/>
                    <a:pt x="51445" y="13883"/>
                  </a:cubicBezTo>
                  <a:cubicBezTo>
                    <a:pt x="53827" y="12359"/>
                    <a:pt x="56875" y="13026"/>
                    <a:pt x="58399" y="15407"/>
                  </a:cubicBezTo>
                  <a:lnTo>
                    <a:pt x="83204" y="54130"/>
                  </a:lnTo>
                  <a:lnTo>
                    <a:pt x="78021" y="13978"/>
                  </a:lnTo>
                  <a:cubicBezTo>
                    <a:pt x="77640" y="11216"/>
                    <a:pt x="79640" y="8644"/>
                    <a:pt x="82402" y="8359"/>
                  </a:cubicBezTo>
                  <a:cubicBezTo>
                    <a:pt x="85164" y="7978"/>
                    <a:pt x="87736" y="9978"/>
                    <a:pt x="88022" y="12740"/>
                  </a:cubicBezTo>
                  <a:lnTo>
                    <a:pt x="93716" y="56850"/>
                  </a:lnTo>
                  <a:lnTo>
                    <a:pt x="94580" y="56402"/>
                  </a:lnTo>
                  <a:lnTo>
                    <a:pt x="91737" y="12359"/>
                  </a:lnTo>
                  <a:cubicBezTo>
                    <a:pt x="91070" y="9692"/>
                    <a:pt x="92689" y="6930"/>
                    <a:pt x="95356" y="6263"/>
                  </a:cubicBezTo>
                  <a:cubicBezTo>
                    <a:pt x="98023" y="5596"/>
                    <a:pt x="100786" y="7215"/>
                    <a:pt x="101452" y="9882"/>
                  </a:cubicBezTo>
                  <a:lnTo>
                    <a:pt x="104160" y="51431"/>
                  </a:lnTo>
                  <a:lnTo>
                    <a:pt x="106619" y="50155"/>
                  </a:lnTo>
                  <a:lnTo>
                    <a:pt x="114787" y="6549"/>
                  </a:lnTo>
                  <a:cubicBezTo>
                    <a:pt x="115263" y="3787"/>
                    <a:pt x="117930" y="1977"/>
                    <a:pt x="120692" y="2548"/>
                  </a:cubicBezTo>
                  <a:cubicBezTo>
                    <a:pt x="123454" y="3025"/>
                    <a:pt x="125264" y="5692"/>
                    <a:pt x="124693" y="8454"/>
                  </a:cubicBezTo>
                  <a:lnTo>
                    <a:pt x="117049" y="49260"/>
                  </a:lnTo>
                  <a:lnTo>
                    <a:pt x="124564" y="48618"/>
                  </a:lnTo>
                  <a:lnTo>
                    <a:pt x="131456" y="4263"/>
                  </a:lnTo>
                  <a:cubicBezTo>
                    <a:pt x="131837" y="1501"/>
                    <a:pt x="134504" y="-404"/>
                    <a:pt x="137266" y="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7"/>
            <p:cNvSpPr/>
            <p:nvPr/>
          </p:nvSpPr>
          <p:spPr>
            <a:xfrm flipH="1">
              <a:off x="10519017" y="5284781"/>
              <a:ext cx="128515" cy="124861"/>
            </a:xfrm>
            <a:custGeom>
              <a:avLst/>
              <a:gdLst/>
              <a:ahLst/>
              <a:cxnLst/>
              <a:rect l="l" t="t" r="r" b="b"/>
              <a:pathLst>
                <a:path w="245916" h="238924" extrusionOk="0">
                  <a:moveTo>
                    <a:pt x="112202" y="26"/>
                  </a:moveTo>
                  <a:cubicBezTo>
                    <a:pt x="115155" y="-260"/>
                    <a:pt x="117822" y="1836"/>
                    <a:pt x="118107" y="4789"/>
                  </a:cubicBezTo>
                  <a:lnTo>
                    <a:pt x="123023" y="50805"/>
                  </a:lnTo>
                  <a:lnTo>
                    <a:pt x="131511" y="51134"/>
                  </a:lnTo>
                  <a:lnTo>
                    <a:pt x="135061" y="22124"/>
                  </a:lnTo>
                  <a:cubicBezTo>
                    <a:pt x="135442" y="19171"/>
                    <a:pt x="138109" y="17076"/>
                    <a:pt x="141062" y="17457"/>
                  </a:cubicBezTo>
                  <a:cubicBezTo>
                    <a:pt x="144015" y="17838"/>
                    <a:pt x="146110" y="20505"/>
                    <a:pt x="145729" y="23457"/>
                  </a:cubicBezTo>
                  <a:lnTo>
                    <a:pt x="142291" y="51552"/>
                  </a:lnTo>
                  <a:lnTo>
                    <a:pt x="146262" y="51705"/>
                  </a:lnTo>
                  <a:lnTo>
                    <a:pt x="147414" y="52239"/>
                  </a:lnTo>
                  <a:lnTo>
                    <a:pt x="153635" y="19744"/>
                  </a:lnTo>
                  <a:cubicBezTo>
                    <a:pt x="154207" y="16791"/>
                    <a:pt x="156969" y="14886"/>
                    <a:pt x="159922" y="15457"/>
                  </a:cubicBezTo>
                  <a:cubicBezTo>
                    <a:pt x="162780" y="16029"/>
                    <a:pt x="164780" y="18791"/>
                    <a:pt x="164208" y="21744"/>
                  </a:cubicBezTo>
                  <a:lnTo>
                    <a:pt x="157478" y="56896"/>
                  </a:lnTo>
                  <a:lnTo>
                    <a:pt x="159842" y="57990"/>
                  </a:lnTo>
                  <a:lnTo>
                    <a:pt x="176972" y="13648"/>
                  </a:lnTo>
                  <a:cubicBezTo>
                    <a:pt x="178019" y="10885"/>
                    <a:pt x="181163" y="9552"/>
                    <a:pt x="183925" y="10600"/>
                  </a:cubicBezTo>
                  <a:cubicBezTo>
                    <a:pt x="186687" y="11647"/>
                    <a:pt x="188116" y="14791"/>
                    <a:pt x="186973" y="17553"/>
                  </a:cubicBezTo>
                  <a:lnTo>
                    <a:pt x="169607" y="62508"/>
                  </a:lnTo>
                  <a:lnTo>
                    <a:pt x="171257" y="63272"/>
                  </a:lnTo>
                  <a:lnTo>
                    <a:pt x="173823" y="66085"/>
                  </a:lnTo>
                  <a:lnTo>
                    <a:pt x="198974" y="28126"/>
                  </a:lnTo>
                  <a:cubicBezTo>
                    <a:pt x="200594" y="25649"/>
                    <a:pt x="203927" y="24982"/>
                    <a:pt x="206404" y="26602"/>
                  </a:cubicBezTo>
                  <a:cubicBezTo>
                    <a:pt x="208881" y="28221"/>
                    <a:pt x="209547" y="31555"/>
                    <a:pt x="207928" y="34031"/>
                  </a:cubicBezTo>
                  <a:lnTo>
                    <a:pt x="184915" y="68764"/>
                  </a:lnTo>
                  <a:lnTo>
                    <a:pt x="216120" y="48604"/>
                  </a:lnTo>
                  <a:cubicBezTo>
                    <a:pt x="218596" y="46985"/>
                    <a:pt x="221930" y="47747"/>
                    <a:pt x="223549" y="50223"/>
                  </a:cubicBezTo>
                  <a:cubicBezTo>
                    <a:pt x="225169" y="52700"/>
                    <a:pt x="224406" y="56034"/>
                    <a:pt x="221930" y="57653"/>
                  </a:cubicBezTo>
                  <a:lnTo>
                    <a:pt x="186819" y="80336"/>
                  </a:lnTo>
                  <a:lnTo>
                    <a:pt x="186984" y="80517"/>
                  </a:lnTo>
                  <a:lnTo>
                    <a:pt x="226978" y="68416"/>
                  </a:lnTo>
                  <a:cubicBezTo>
                    <a:pt x="229836" y="67559"/>
                    <a:pt x="232788" y="69179"/>
                    <a:pt x="233646" y="72036"/>
                  </a:cubicBezTo>
                  <a:cubicBezTo>
                    <a:pt x="234503" y="74893"/>
                    <a:pt x="232884" y="77846"/>
                    <a:pt x="230026" y="78704"/>
                  </a:cubicBezTo>
                  <a:lnTo>
                    <a:pt x="191522" y="90354"/>
                  </a:lnTo>
                  <a:lnTo>
                    <a:pt x="192792" y="95335"/>
                  </a:lnTo>
                  <a:lnTo>
                    <a:pt x="221263" y="91275"/>
                  </a:lnTo>
                  <a:cubicBezTo>
                    <a:pt x="224216" y="90895"/>
                    <a:pt x="226883" y="92895"/>
                    <a:pt x="227359" y="95848"/>
                  </a:cubicBezTo>
                  <a:cubicBezTo>
                    <a:pt x="227740" y="98800"/>
                    <a:pt x="225740" y="101467"/>
                    <a:pt x="222787" y="101944"/>
                  </a:cubicBezTo>
                  <a:lnTo>
                    <a:pt x="195471" y="105838"/>
                  </a:lnTo>
                  <a:lnTo>
                    <a:pt x="196091" y="108267"/>
                  </a:lnTo>
                  <a:lnTo>
                    <a:pt x="233550" y="107754"/>
                  </a:lnTo>
                  <a:cubicBezTo>
                    <a:pt x="236503" y="107754"/>
                    <a:pt x="238979" y="110135"/>
                    <a:pt x="238979" y="113088"/>
                  </a:cubicBezTo>
                  <a:cubicBezTo>
                    <a:pt x="238979" y="116041"/>
                    <a:pt x="236693" y="118517"/>
                    <a:pt x="233645" y="118517"/>
                  </a:cubicBezTo>
                  <a:lnTo>
                    <a:pt x="198826" y="118994"/>
                  </a:lnTo>
                  <a:lnTo>
                    <a:pt x="199009" y="119710"/>
                  </a:lnTo>
                  <a:lnTo>
                    <a:pt x="241837" y="130138"/>
                  </a:lnTo>
                  <a:cubicBezTo>
                    <a:pt x="244694" y="130804"/>
                    <a:pt x="246504" y="133757"/>
                    <a:pt x="245742" y="136615"/>
                  </a:cubicBezTo>
                  <a:cubicBezTo>
                    <a:pt x="245075" y="139472"/>
                    <a:pt x="242123" y="141282"/>
                    <a:pt x="239265" y="140520"/>
                  </a:cubicBezTo>
                  <a:lnTo>
                    <a:pt x="222961" y="136550"/>
                  </a:lnTo>
                  <a:lnTo>
                    <a:pt x="223264" y="136900"/>
                  </a:lnTo>
                  <a:cubicBezTo>
                    <a:pt x="223073" y="139853"/>
                    <a:pt x="220502" y="142044"/>
                    <a:pt x="217549" y="141853"/>
                  </a:cubicBezTo>
                  <a:lnTo>
                    <a:pt x="205546" y="140985"/>
                  </a:lnTo>
                  <a:lnTo>
                    <a:pt x="235836" y="152903"/>
                  </a:lnTo>
                  <a:cubicBezTo>
                    <a:pt x="238599" y="153951"/>
                    <a:pt x="239932" y="157094"/>
                    <a:pt x="238884" y="159856"/>
                  </a:cubicBezTo>
                  <a:cubicBezTo>
                    <a:pt x="237837" y="162619"/>
                    <a:pt x="234693" y="163952"/>
                    <a:pt x="231931" y="162904"/>
                  </a:cubicBezTo>
                  <a:lnTo>
                    <a:pt x="190915" y="146766"/>
                  </a:lnTo>
                  <a:lnTo>
                    <a:pt x="189667" y="150340"/>
                  </a:lnTo>
                  <a:lnTo>
                    <a:pt x="197737" y="154807"/>
                  </a:lnTo>
                  <a:cubicBezTo>
                    <a:pt x="209262" y="160713"/>
                    <a:pt x="221168" y="166809"/>
                    <a:pt x="230693" y="173095"/>
                  </a:cubicBezTo>
                  <a:cubicBezTo>
                    <a:pt x="233360" y="174715"/>
                    <a:pt x="233836" y="178048"/>
                    <a:pt x="232217" y="180525"/>
                  </a:cubicBezTo>
                  <a:cubicBezTo>
                    <a:pt x="230598" y="183001"/>
                    <a:pt x="227264" y="183668"/>
                    <a:pt x="224788" y="182049"/>
                  </a:cubicBezTo>
                  <a:cubicBezTo>
                    <a:pt x="215644" y="176048"/>
                    <a:pt x="204023" y="170142"/>
                    <a:pt x="192784" y="164332"/>
                  </a:cubicBezTo>
                  <a:lnTo>
                    <a:pt x="190402" y="163091"/>
                  </a:lnTo>
                  <a:lnTo>
                    <a:pt x="214215" y="183002"/>
                  </a:lnTo>
                  <a:cubicBezTo>
                    <a:pt x="216501" y="184907"/>
                    <a:pt x="216786" y="188241"/>
                    <a:pt x="214881" y="190527"/>
                  </a:cubicBezTo>
                  <a:cubicBezTo>
                    <a:pt x="212976" y="192813"/>
                    <a:pt x="209643" y="193003"/>
                    <a:pt x="207357" y="191194"/>
                  </a:cubicBezTo>
                  <a:lnTo>
                    <a:pt x="193187" y="179358"/>
                  </a:lnTo>
                  <a:lnTo>
                    <a:pt x="211643" y="208338"/>
                  </a:lnTo>
                  <a:cubicBezTo>
                    <a:pt x="213262" y="210814"/>
                    <a:pt x="212500" y="214148"/>
                    <a:pt x="210024" y="215767"/>
                  </a:cubicBezTo>
                  <a:cubicBezTo>
                    <a:pt x="208119" y="217101"/>
                    <a:pt x="205738" y="216910"/>
                    <a:pt x="204023" y="215672"/>
                  </a:cubicBezTo>
                  <a:cubicBezTo>
                    <a:pt x="203452" y="215291"/>
                    <a:pt x="203071" y="214815"/>
                    <a:pt x="202690" y="214243"/>
                  </a:cubicBezTo>
                  <a:lnTo>
                    <a:pt x="174873" y="170570"/>
                  </a:lnTo>
                  <a:lnTo>
                    <a:pt x="174023" y="171344"/>
                  </a:lnTo>
                  <a:lnTo>
                    <a:pt x="182972" y="219387"/>
                  </a:lnTo>
                  <a:cubicBezTo>
                    <a:pt x="183544" y="222340"/>
                    <a:pt x="181543" y="225102"/>
                    <a:pt x="178686" y="225674"/>
                  </a:cubicBezTo>
                  <a:cubicBezTo>
                    <a:pt x="177162" y="225960"/>
                    <a:pt x="175638" y="225579"/>
                    <a:pt x="174495" y="224721"/>
                  </a:cubicBezTo>
                  <a:cubicBezTo>
                    <a:pt x="173447" y="223959"/>
                    <a:pt x="172685" y="222816"/>
                    <a:pt x="172399" y="221388"/>
                  </a:cubicBezTo>
                  <a:lnTo>
                    <a:pt x="167952" y="197514"/>
                  </a:lnTo>
                  <a:lnTo>
                    <a:pt x="163923" y="197575"/>
                  </a:lnTo>
                  <a:lnTo>
                    <a:pt x="162909" y="196476"/>
                  </a:lnTo>
                  <a:lnTo>
                    <a:pt x="164589" y="233960"/>
                  </a:lnTo>
                  <a:cubicBezTo>
                    <a:pt x="164399" y="236913"/>
                    <a:pt x="161827" y="239104"/>
                    <a:pt x="158874" y="238913"/>
                  </a:cubicBezTo>
                  <a:cubicBezTo>
                    <a:pt x="155922" y="238723"/>
                    <a:pt x="153731" y="236151"/>
                    <a:pt x="153921" y="233198"/>
                  </a:cubicBezTo>
                  <a:cubicBezTo>
                    <a:pt x="154874" y="220530"/>
                    <a:pt x="154350" y="206171"/>
                    <a:pt x="152874" y="191764"/>
                  </a:cubicBezTo>
                  <a:lnTo>
                    <a:pt x="151598" y="183891"/>
                  </a:lnTo>
                  <a:lnTo>
                    <a:pt x="142656" y="187100"/>
                  </a:lnTo>
                  <a:lnTo>
                    <a:pt x="144587" y="223959"/>
                  </a:lnTo>
                  <a:cubicBezTo>
                    <a:pt x="144778" y="226912"/>
                    <a:pt x="142492" y="229484"/>
                    <a:pt x="139539" y="229579"/>
                  </a:cubicBezTo>
                  <a:cubicBezTo>
                    <a:pt x="138301" y="229579"/>
                    <a:pt x="137158" y="229198"/>
                    <a:pt x="136110" y="228531"/>
                  </a:cubicBezTo>
                  <a:cubicBezTo>
                    <a:pt x="134872" y="227579"/>
                    <a:pt x="134014" y="226150"/>
                    <a:pt x="133919" y="224531"/>
                  </a:cubicBezTo>
                  <a:lnTo>
                    <a:pt x="132063" y="189102"/>
                  </a:lnTo>
                  <a:lnTo>
                    <a:pt x="131265" y="191321"/>
                  </a:lnTo>
                  <a:lnTo>
                    <a:pt x="129727" y="203766"/>
                  </a:lnTo>
                  <a:lnTo>
                    <a:pt x="125647" y="206940"/>
                  </a:lnTo>
                  <a:lnTo>
                    <a:pt x="124937" y="208913"/>
                  </a:lnTo>
                  <a:lnTo>
                    <a:pt x="124013" y="214625"/>
                  </a:lnTo>
                  <a:cubicBezTo>
                    <a:pt x="123536" y="217578"/>
                    <a:pt x="120774" y="219578"/>
                    <a:pt x="117822" y="219102"/>
                  </a:cubicBezTo>
                  <a:cubicBezTo>
                    <a:pt x="116869" y="218816"/>
                    <a:pt x="116107" y="218530"/>
                    <a:pt x="115440" y="218054"/>
                  </a:cubicBezTo>
                  <a:cubicBezTo>
                    <a:pt x="113821" y="216911"/>
                    <a:pt x="112964" y="214911"/>
                    <a:pt x="113345" y="212911"/>
                  </a:cubicBezTo>
                  <a:lnTo>
                    <a:pt x="114055" y="208525"/>
                  </a:lnTo>
                  <a:lnTo>
                    <a:pt x="113821" y="207766"/>
                  </a:lnTo>
                  <a:lnTo>
                    <a:pt x="114467" y="205973"/>
                  </a:lnTo>
                  <a:lnTo>
                    <a:pt x="116356" y="194297"/>
                  </a:lnTo>
                  <a:lnTo>
                    <a:pt x="116083" y="195110"/>
                  </a:lnTo>
                  <a:cubicBezTo>
                    <a:pt x="111488" y="203814"/>
                    <a:pt x="105487" y="211767"/>
                    <a:pt x="98295" y="218530"/>
                  </a:cubicBezTo>
                  <a:cubicBezTo>
                    <a:pt x="96390" y="220435"/>
                    <a:pt x="93533" y="220530"/>
                    <a:pt x="91533" y="219006"/>
                  </a:cubicBezTo>
                  <a:cubicBezTo>
                    <a:pt x="91247" y="218816"/>
                    <a:pt x="91056" y="218625"/>
                    <a:pt x="90770" y="218339"/>
                  </a:cubicBezTo>
                  <a:cubicBezTo>
                    <a:pt x="88770" y="216149"/>
                    <a:pt x="88866" y="212815"/>
                    <a:pt x="90961" y="210719"/>
                  </a:cubicBezTo>
                  <a:lnTo>
                    <a:pt x="105746" y="182799"/>
                  </a:lnTo>
                  <a:lnTo>
                    <a:pt x="99337" y="179844"/>
                  </a:lnTo>
                  <a:lnTo>
                    <a:pt x="81340" y="218530"/>
                  </a:lnTo>
                  <a:cubicBezTo>
                    <a:pt x="80102" y="221197"/>
                    <a:pt x="76864" y="222340"/>
                    <a:pt x="74197" y="221102"/>
                  </a:cubicBezTo>
                  <a:cubicBezTo>
                    <a:pt x="73911" y="220911"/>
                    <a:pt x="73625" y="220721"/>
                    <a:pt x="73339" y="220530"/>
                  </a:cubicBezTo>
                  <a:cubicBezTo>
                    <a:pt x="71339" y="219006"/>
                    <a:pt x="70577" y="216339"/>
                    <a:pt x="71625" y="213958"/>
                  </a:cubicBezTo>
                  <a:lnTo>
                    <a:pt x="89586" y="175347"/>
                  </a:lnTo>
                  <a:lnTo>
                    <a:pt x="89247" y="175191"/>
                  </a:lnTo>
                  <a:lnTo>
                    <a:pt x="86439" y="172111"/>
                  </a:lnTo>
                  <a:lnTo>
                    <a:pt x="59434" y="208148"/>
                  </a:lnTo>
                  <a:cubicBezTo>
                    <a:pt x="57910" y="210529"/>
                    <a:pt x="54576" y="211005"/>
                    <a:pt x="52195" y="209291"/>
                  </a:cubicBezTo>
                  <a:cubicBezTo>
                    <a:pt x="49813" y="207481"/>
                    <a:pt x="49337" y="204147"/>
                    <a:pt x="51052" y="201766"/>
                  </a:cubicBezTo>
                  <a:lnTo>
                    <a:pt x="68083" y="178985"/>
                  </a:lnTo>
                  <a:lnTo>
                    <a:pt x="58004" y="187384"/>
                  </a:lnTo>
                  <a:cubicBezTo>
                    <a:pt x="56195" y="189670"/>
                    <a:pt x="52956" y="190146"/>
                    <a:pt x="50575" y="188431"/>
                  </a:cubicBezTo>
                  <a:cubicBezTo>
                    <a:pt x="50575" y="188431"/>
                    <a:pt x="50480" y="188336"/>
                    <a:pt x="50480" y="188336"/>
                  </a:cubicBezTo>
                  <a:cubicBezTo>
                    <a:pt x="48098" y="186526"/>
                    <a:pt x="47717" y="183097"/>
                    <a:pt x="49527" y="180812"/>
                  </a:cubicBezTo>
                  <a:lnTo>
                    <a:pt x="75004" y="159573"/>
                  </a:lnTo>
                  <a:lnTo>
                    <a:pt x="74142" y="158628"/>
                  </a:lnTo>
                  <a:lnTo>
                    <a:pt x="30763" y="190812"/>
                  </a:lnTo>
                  <a:cubicBezTo>
                    <a:pt x="28858" y="192241"/>
                    <a:pt x="26191" y="192145"/>
                    <a:pt x="24381" y="190812"/>
                  </a:cubicBezTo>
                  <a:cubicBezTo>
                    <a:pt x="24000" y="190526"/>
                    <a:pt x="23619" y="190145"/>
                    <a:pt x="23238" y="189669"/>
                  </a:cubicBezTo>
                  <a:cubicBezTo>
                    <a:pt x="21429" y="187288"/>
                    <a:pt x="22000" y="183954"/>
                    <a:pt x="24381" y="182144"/>
                  </a:cubicBezTo>
                  <a:lnTo>
                    <a:pt x="47031" y="165340"/>
                  </a:lnTo>
                  <a:lnTo>
                    <a:pt x="44384" y="164904"/>
                  </a:lnTo>
                  <a:cubicBezTo>
                    <a:pt x="42670" y="162523"/>
                    <a:pt x="43241" y="159189"/>
                    <a:pt x="45622" y="157379"/>
                  </a:cubicBezTo>
                  <a:lnTo>
                    <a:pt x="67509" y="145977"/>
                  </a:lnTo>
                  <a:lnTo>
                    <a:pt x="65633" y="140761"/>
                  </a:lnTo>
                  <a:lnTo>
                    <a:pt x="61814" y="143282"/>
                  </a:lnTo>
                  <a:cubicBezTo>
                    <a:pt x="53908" y="148997"/>
                    <a:pt x="45717" y="154807"/>
                    <a:pt x="36097" y="160237"/>
                  </a:cubicBezTo>
                  <a:cubicBezTo>
                    <a:pt x="34097" y="161380"/>
                    <a:pt x="31811" y="161189"/>
                    <a:pt x="30191" y="159951"/>
                  </a:cubicBezTo>
                  <a:cubicBezTo>
                    <a:pt x="29620" y="159475"/>
                    <a:pt x="29048" y="158903"/>
                    <a:pt x="28667" y="158236"/>
                  </a:cubicBezTo>
                  <a:cubicBezTo>
                    <a:pt x="27239" y="155665"/>
                    <a:pt x="28191" y="152426"/>
                    <a:pt x="30763" y="150902"/>
                  </a:cubicBezTo>
                  <a:cubicBezTo>
                    <a:pt x="39907" y="145759"/>
                    <a:pt x="47432" y="140425"/>
                    <a:pt x="55432" y="134614"/>
                  </a:cubicBezTo>
                  <a:lnTo>
                    <a:pt x="58567" y="132387"/>
                  </a:lnTo>
                  <a:lnTo>
                    <a:pt x="7046" y="149188"/>
                  </a:lnTo>
                  <a:cubicBezTo>
                    <a:pt x="5332" y="149759"/>
                    <a:pt x="3522" y="149378"/>
                    <a:pt x="2188" y="148425"/>
                  </a:cubicBezTo>
                  <a:cubicBezTo>
                    <a:pt x="1331" y="147759"/>
                    <a:pt x="664" y="146901"/>
                    <a:pt x="283" y="145758"/>
                  </a:cubicBezTo>
                  <a:cubicBezTo>
                    <a:pt x="-669" y="142901"/>
                    <a:pt x="855" y="139948"/>
                    <a:pt x="3713" y="138996"/>
                  </a:cubicBezTo>
                  <a:lnTo>
                    <a:pt x="30569" y="130239"/>
                  </a:lnTo>
                  <a:lnTo>
                    <a:pt x="26762" y="126994"/>
                  </a:lnTo>
                  <a:cubicBezTo>
                    <a:pt x="26476" y="124042"/>
                    <a:pt x="28763" y="121470"/>
                    <a:pt x="31715" y="121184"/>
                  </a:cubicBezTo>
                  <a:lnTo>
                    <a:pt x="62126" y="118719"/>
                  </a:lnTo>
                  <a:lnTo>
                    <a:pt x="62305" y="114097"/>
                  </a:lnTo>
                  <a:lnTo>
                    <a:pt x="16190" y="106992"/>
                  </a:lnTo>
                  <a:cubicBezTo>
                    <a:pt x="15237" y="106897"/>
                    <a:pt x="14475" y="106516"/>
                    <a:pt x="13809" y="106039"/>
                  </a:cubicBezTo>
                  <a:cubicBezTo>
                    <a:pt x="12285" y="104896"/>
                    <a:pt x="11332" y="102896"/>
                    <a:pt x="11713" y="100896"/>
                  </a:cubicBezTo>
                  <a:cubicBezTo>
                    <a:pt x="12189" y="97943"/>
                    <a:pt x="14952" y="95943"/>
                    <a:pt x="17809" y="96419"/>
                  </a:cubicBezTo>
                  <a:lnTo>
                    <a:pt x="49051" y="101233"/>
                  </a:lnTo>
                  <a:lnTo>
                    <a:pt x="26763" y="93276"/>
                  </a:lnTo>
                  <a:cubicBezTo>
                    <a:pt x="25715" y="93276"/>
                    <a:pt x="24763" y="92895"/>
                    <a:pt x="24096" y="92324"/>
                  </a:cubicBezTo>
                  <a:cubicBezTo>
                    <a:pt x="22667" y="91276"/>
                    <a:pt x="21715" y="89466"/>
                    <a:pt x="21905" y="87466"/>
                  </a:cubicBezTo>
                  <a:cubicBezTo>
                    <a:pt x="22191" y="84513"/>
                    <a:pt x="24763" y="82322"/>
                    <a:pt x="27715" y="82608"/>
                  </a:cubicBezTo>
                  <a:lnTo>
                    <a:pt x="65962" y="96228"/>
                  </a:lnTo>
                  <a:lnTo>
                    <a:pt x="69262" y="89097"/>
                  </a:lnTo>
                  <a:lnTo>
                    <a:pt x="16761" y="60606"/>
                  </a:lnTo>
                  <a:cubicBezTo>
                    <a:pt x="16571" y="60511"/>
                    <a:pt x="16285" y="60320"/>
                    <a:pt x="16094" y="60225"/>
                  </a:cubicBezTo>
                  <a:cubicBezTo>
                    <a:pt x="13999" y="58701"/>
                    <a:pt x="13237" y="55748"/>
                    <a:pt x="14570" y="53367"/>
                  </a:cubicBezTo>
                  <a:cubicBezTo>
                    <a:pt x="15999" y="50795"/>
                    <a:pt x="19238" y="49843"/>
                    <a:pt x="21809" y="51176"/>
                  </a:cubicBezTo>
                  <a:lnTo>
                    <a:pt x="54308" y="68813"/>
                  </a:lnTo>
                  <a:lnTo>
                    <a:pt x="28382" y="45080"/>
                  </a:lnTo>
                  <a:cubicBezTo>
                    <a:pt x="26191" y="43079"/>
                    <a:pt x="26001" y="39650"/>
                    <a:pt x="28096" y="37460"/>
                  </a:cubicBezTo>
                  <a:cubicBezTo>
                    <a:pt x="30097" y="35269"/>
                    <a:pt x="33430" y="35174"/>
                    <a:pt x="35716" y="37174"/>
                  </a:cubicBezTo>
                  <a:lnTo>
                    <a:pt x="71369" y="69824"/>
                  </a:lnTo>
                  <a:lnTo>
                    <a:pt x="55243" y="30411"/>
                  </a:lnTo>
                  <a:cubicBezTo>
                    <a:pt x="54100" y="27649"/>
                    <a:pt x="55433" y="24505"/>
                    <a:pt x="58195" y="23458"/>
                  </a:cubicBezTo>
                  <a:cubicBezTo>
                    <a:pt x="60958" y="22315"/>
                    <a:pt x="64101" y="23648"/>
                    <a:pt x="65149" y="26410"/>
                  </a:cubicBezTo>
                  <a:lnTo>
                    <a:pt x="83073" y="70218"/>
                  </a:lnTo>
                  <a:lnTo>
                    <a:pt x="83931" y="69436"/>
                  </a:lnTo>
                  <a:lnTo>
                    <a:pt x="68958" y="24982"/>
                  </a:lnTo>
                  <a:cubicBezTo>
                    <a:pt x="67529" y="22411"/>
                    <a:pt x="68482" y="19077"/>
                    <a:pt x="71054" y="17648"/>
                  </a:cubicBezTo>
                  <a:cubicBezTo>
                    <a:pt x="73625" y="16219"/>
                    <a:pt x="76864" y="17172"/>
                    <a:pt x="78388" y="19744"/>
                  </a:cubicBezTo>
                  <a:lnTo>
                    <a:pt x="92489" y="61632"/>
                  </a:lnTo>
                  <a:lnTo>
                    <a:pt x="94499" y="59800"/>
                  </a:lnTo>
                  <a:lnTo>
                    <a:pt x="90962" y="12790"/>
                  </a:lnTo>
                  <a:cubicBezTo>
                    <a:pt x="90771" y="9837"/>
                    <a:pt x="92962" y="7265"/>
                    <a:pt x="95914" y="7075"/>
                  </a:cubicBezTo>
                  <a:cubicBezTo>
                    <a:pt x="98867" y="6884"/>
                    <a:pt x="101439" y="9075"/>
                    <a:pt x="101630" y="12028"/>
                  </a:cubicBezTo>
                  <a:lnTo>
                    <a:pt x="104936" y="55974"/>
                  </a:lnTo>
                  <a:lnTo>
                    <a:pt x="112494" y="53256"/>
                  </a:lnTo>
                  <a:lnTo>
                    <a:pt x="107439" y="5932"/>
                  </a:lnTo>
                  <a:cubicBezTo>
                    <a:pt x="107153" y="2979"/>
                    <a:pt x="109249" y="312"/>
                    <a:pt x="112202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94" name="Google Shape;994;p7"/>
          <p:cNvSpPr txBox="1">
            <a:spLocks noGrp="1"/>
          </p:cNvSpPr>
          <p:nvPr>
            <p:ph type="title"/>
          </p:nvPr>
        </p:nvSpPr>
        <p:spPr>
          <a:xfrm>
            <a:off x="720400" y="669575"/>
            <a:ext cx="76071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995" name="Google Shape;995;p7"/>
          <p:cNvSpPr txBox="1">
            <a:spLocks noGrp="1"/>
          </p:cNvSpPr>
          <p:nvPr>
            <p:ph type="body" idx="1"/>
          </p:nvPr>
        </p:nvSpPr>
        <p:spPr>
          <a:xfrm>
            <a:off x="720400" y="2841595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996" name="Google Shape;996;p7"/>
          <p:cNvSpPr txBox="1">
            <a:spLocks noGrp="1"/>
          </p:cNvSpPr>
          <p:nvPr>
            <p:ph type="body" idx="2"/>
          </p:nvPr>
        </p:nvSpPr>
        <p:spPr>
          <a:xfrm>
            <a:off x="4678325" y="2841595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997" name="Google Shape;997;p7"/>
          <p:cNvSpPr txBox="1">
            <a:spLocks noGrp="1"/>
          </p:cNvSpPr>
          <p:nvPr>
            <p:ph type="body" idx="3"/>
          </p:nvPr>
        </p:nvSpPr>
        <p:spPr>
          <a:xfrm>
            <a:off x="720400" y="4882654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998" name="Google Shape;998;p7"/>
          <p:cNvSpPr txBox="1">
            <a:spLocks noGrp="1"/>
          </p:cNvSpPr>
          <p:nvPr>
            <p:ph type="body" idx="4"/>
          </p:nvPr>
        </p:nvSpPr>
        <p:spPr>
          <a:xfrm>
            <a:off x="4678325" y="4882654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999" name="Google Shape;999;p7"/>
          <p:cNvSpPr txBox="1">
            <a:spLocks noGrp="1"/>
          </p:cNvSpPr>
          <p:nvPr>
            <p:ph type="title" idx="5"/>
          </p:nvPr>
        </p:nvSpPr>
        <p:spPr>
          <a:xfrm>
            <a:off x="720400" y="2145825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 sz="3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 sz="35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 sz="35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 sz="35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 sz="35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 sz="35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 sz="35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 sz="35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 sz="35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000" name="Google Shape;1000;p7"/>
          <p:cNvSpPr txBox="1">
            <a:spLocks noGrp="1"/>
          </p:cNvSpPr>
          <p:nvPr>
            <p:ph type="title" idx="6"/>
          </p:nvPr>
        </p:nvSpPr>
        <p:spPr>
          <a:xfrm>
            <a:off x="4678325" y="2145825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 sz="3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 sz="35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 sz="35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 sz="35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 sz="35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 sz="35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 sz="35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 sz="35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 sz="35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001" name="Google Shape;1001;p7"/>
          <p:cNvSpPr txBox="1">
            <a:spLocks noGrp="1"/>
          </p:cNvSpPr>
          <p:nvPr>
            <p:ph type="title" idx="7"/>
          </p:nvPr>
        </p:nvSpPr>
        <p:spPr>
          <a:xfrm>
            <a:off x="720400" y="4186884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 sz="3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 sz="35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 sz="35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 sz="35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 sz="35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 sz="35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 sz="35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 sz="35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 sz="35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002" name="Google Shape;1002;p7"/>
          <p:cNvSpPr txBox="1">
            <a:spLocks noGrp="1"/>
          </p:cNvSpPr>
          <p:nvPr>
            <p:ph type="title" idx="8"/>
          </p:nvPr>
        </p:nvSpPr>
        <p:spPr>
          <a:xfrm>
            <a:off x="4678325" y="4186884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 sz="3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 sz="35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 sz="35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 sz="35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 sz="35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 sz="35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 sz="35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 sz="35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 sz="35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003" name="Google Shape;1003;p7"/>
          <p:cNvSpPr/>
          <p:nvPr/>
        </p:nvSpPr>
        <p:spPr>
          <a:xfrm flipH="1">
            <a:off x="7495742" y="20275"/>
            <a:ext cx="4696250" cy="1569625"/>
          </a:xfrm>
          <a:custGeom>
            <a:avLst/>
            <a:gdLst/>
            <a:ahLst/>
            <a:cxnLst/>
            <a:rect l="l" t="t" r="r" b="b"/>
            <a:pathLst>
              <a:path w="187850" h="62785" extrusionOk="0">
                <a:moveTo>
                  <a:pt x="0" y="49082"/>
                </a:moveTo>
                <a:cubicBezTo>
                  <a:pt x="5342" y="50773"/>
                  <a:pt x="16837" y="57129"/>
                  <a:pt x="32052" y="59225"/>
                </a:cubicBezTo>
                <a:cubicBezTo>
                  <a:pt x="47267" y="61321"/>
                  <a:pt x="72354" y="64498"/>
                  <a:pt x="91288" y="61660"/>
                </a:cubicBezTo>
                <a:cubicBezTo>
                  <a:pt x="110222" y="58822"/>
                  <a:pt x="129561" y="52473"/>
                  <a:pt x="145655" y="42196"/>
                </a:cubicBezTo>
                <a:cubicBezTo>
                  <a:pt x="161749" y="31919"/>
                  <a:pt x="180818" y="7033"/>
                  <a:pt x="187850" y="0"/>
                </a:cubicBezTo>
              </a:path>
            </a:pathLst>
          </a:custGeom>
          <a:noFill/>
          <a:ln w="38100" cap="flat" cmpd="sng">
            <a:solidFill>
              <a:srgbClr val="9D998E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04" name="Google Shape;1004;p7"/>
          <p:cNvSpPr/>
          <p:nvPr/>
        </p:nvSpPr>
        <p:spPr>
          <a:xfrm flipH="1">
            <a:off x="11450054" y="1096044"/>
            <a:ext cx="684215" cy="646087"/>
          </a:xfrm>
          <a:custGeom>
            <a:avLst/>
            <a:gdLst/>
            <a:ahLst/>
            <a:cxnLst/>
            <a:rect l="l" t="t" r="r" b="b"/>
            <a:pathLst>
              <a:path w="684215" h="646087" extrusionOk="0">
                <a:moveTo>
                  <a:pt x="374494" y="13"/>
                </a:moveTo>
                <a:cubicBezTo>
                  <a:pt x="382532" y="-331"/>
                  <a:pt x="389193" y="5755"/>
                  <a:pt x="389652" y="13793"/>
                </a:cubicBezTo>
                <a:lnTo>
                  <a:pt x="394884" y="124983"/>
                </a:lnTo>
                <a:lnTo>
                  <a:pt x="430306" y="32282"/>
                </a:lnTo>
                <a:cubicBezTo>
                  <a:pt x="433176" y="24817"/>
                  <a:pt x="441445" y="21257"/>
                  <a:pt x="449024" y="23898"/>
                </a:cubicBezTo>
                <a:cubicBezTo>
                  <a:pt x="456489" y="26769"/>
                  <a:pt x="460163" y="35153"/>
                  <a:pt x="457408" y="42617"/>
                </a:cubicBezTo>
                <a:lnTo>
                  <a:pt x="417225" y="147777"/>
                </a:lnTo>
                <a:lnTo>
                  <a:pt x="417726" y="147878"/>
                </a:lnTo>
                <a:lnTo>
                  <a:pt x="485540" y="57776"/>
                </a:lnTo>
                <a:cubicBezTo>
                  <a:pt x="490363" y="51459"/>
                  <a:pt x="499436" y="50082"/>
                  <a:pt x="505751" y="54905"/>
                </a:cubicBezTo>
                <a:cubicBezTo>
                  <a:pt x="512183" y="59728"/>
                  <a:pt x="513446" y="68800"/>
                  <a:pt x="508622" y="75115"/>
                </a:cubicBezTo>
                <a:lnTo>
                  <a:pt x="444833" y="159871"/>
                </a:lnTo>
                <a:lnTo>
                  <a:pt x="457570" y="167608"/>
                </a:lnTo>
                <a:lnTo>
                  <a:pt x="509428" y="117033"/>
                </a:lnTo>
                <a:cubicBezTo>
                  <a:pt x="515171" y="111520"/>
                  <a:pt x="524242" y="111635"/>
                  <a:pt x="529870" y="117262"/>
                </a:cubicBezTo>
                <a:cubicBezTo>
                  <a:pt x="535497" y="122889"/>
                  <a:pt x="535382" y="132076"/>
                  <a:pt x="529640" y="137703"/>
                </a:cubicBezTo>
                <a:lnTo>
                  <a:pt x="481378" y="184771"/>
                </a:lnTo>
                <a:lnTo>
                  <a:pt x="486704" y="190225"/>
                </a:lnTo>
                <a:lnTo>
                  <a:pt x="562368" y="133224"/>
                </a:lnTo>
                <a:cubicBezTo>
                  <a:pt x="568798" y="128401"/>
                  <a:pt x="577871" y="129663"/>
                  <a:pt x="582579" y="136095"/>
                </a:cubicBezTo>
                <a:cubicBezTo>
                  <a:pt x="587403" y="142525"/>
                  <a:pt x="586139" y="151482"/>
                  <a:pt x="579708" y="156305"/>
                </a:cubicBezTo>
                <a:lnTo>
                  <a:pt x="505811" y="211977"/>
                </a:lnTo>
                <a:lnTo>
                  <a:pt x="506662" y="213522"/>
                </a:lnTo>
                <a:lnTo>
                  <a:pt x="615881" y="168134"/>
                </a:lnTo>
                <a:cubicBezTo>
                  <a:pt x="623230" y="165033"/>
                  <a:pt x="631729" y="168593"/>
                  <a:pt x="634715" y="175942"/>
                </a:cubicBezTo>
                <a:cubicBezTo>
                  <a:pt x="637815" y="183292"/>
                  <a:pt x="634255" y="191790"/>
                  <a:pt x="626906" y="194776"/>
                </a:cubicBezTo>
                <a:lnTo>
                  <a:pt x="585543" y="211965"/>
                </a:lnTo>
                <a:lnTo>
                  <a:pt x="586714" y="212807"/>
                </a:lnTo>
                <a:cubicBezTo>
                  <a:pt x="590962" y="219582"/>
                  <a:pt x="588895" y="228540"/>
                  <a:pt x="582120" y="232674"/>
                </a:cubicBezTo>
                <a:lnTo>
                  <a:pt x="554963" y="249603"/>
                </a:lnTo>
                <a:lnTo>
                  <a:pt x="639424" y="227390"/>
                </a:lnTo>
                <a:cubicBezTo>
                  <a:pt x="647117" y="225323"/>
                  <a:pt x="655042" y="229916"/>
                  <a:pt x="657108" y="237725"/>
                </a:cubicBezTo>
                <a:cubicBezTo>
                  <a:pt x="659176" y="245419"/>
                  <a:pt x="654582" y="253344"/>
                  <a:pt x="646774" y="255410"/>
                </a:cubicBezTo>
                <a:lnTo>
                  <a:pt x="536504" y="284411"/>
                </a:lnTo>
                <a:lnTo>
                  <a:pt x="538367" y="295330"/>
                </a:lnTo>
                <a:lnTo>
                  <a:pt x="559382" y="292158"/>
                </a:lnTo>
                <a:cubicBezTo>
                  <a:pt x="593719" y="286645"/>
                  <a:pt x="629318" y="281018"/>
                  <a:pt x="660095" y="279411"/>
                </a:cubicBezTo>
                <a:cubicBezTo>
                  <a:pt x="668363" y="278721"/>
                  <a:pt x="674909" y="285153"/>
                  <a:pt x="675253" y="293076"/>
                </a:cubicBezTo>
                <a:cubicBezTo>
                  <a:pt x="675713" y="301000"/>
                  <a:pt x="669511" y="307890"/>
                  <a:pt x="661587" y="308235"/>
                </a:cubicBezTo>
                <a:cubicBezTo>
                  <a:pt x="632304" y="309728"/>
                  <a:pt x="597508" y="315354"/>
                  <a:pt x="563861" y="320637"/>
                </a:cubicBezTo>
                <a:lnTo>
                  <a:pt x="554564" y="322065"/>
                </a:lnTo>
                <a:lnTo>
                  <a:pt x="640113" y="327529"/>
                </a:lnTo>
                <a:cubicBezTo>
                  <a:pt x="648037" y="327989"/>
                  <a:pt x="654122" y="334879"/>
                  <a:pt x="653663" y="342918"/>
                </a:cubicBezTo>
                <a:cubicBezTo>
                  <a:pt x="653088" y="350841"/>
                  <a:pt x="646313" y="356698"/>
                  <a:pt x="638276" y="356468"/>
                </a:cubicBezTo>
                <a:lnTo>
                  <a:pt x="590628" y="353419"/>
                </a:lnTo>
                <a:lnTo>
                  <a:pt x="675024" y="386323"/>
                </a:lnTo>
                <a:cubicBezTo>
                  <a:pt x="682488" y="389195"/>
                  <a:pt x="686162" y="397578"/>
                  <a:pt x="683177" y="405043"/>
                </a:cubicBezTo>
                <a:cubicBezTo>
                  <a:pt x="680994" y="410784"/>
                  <a:pt x="675598" y="414344"/>
                  <a:pt x="669856" y="414344"/>
                </a:cubicBezTo>
                <a:cubicBezTo>
                  <a:pt x="668134" y="414344"/>
                  <a:pt x="666295" y="413999"/>
                  <a:pt x="664573" y="413310"/>
                </a:cubicBezTo>
                <a:lnTo>
                  <a:pt x="537882" y="363949"/>
                </a:lnTo>
                <a:lnTo>
                  <a:pt x="536598" y="368073"/>
                </a:lnTo>
                <a:lnTo>
                  <a:pt x="630121" y="456031"/>
                </a:lnTo>
                <a:cubicBezTo>
                  <a:pt x="635977" y="461543"/>
                  <a:pt x="636207" y="470616"/>
                  <a:pt x="630696" y="476472"/>
                </a:cubicBezTo>
                <a:cubicBezTo>
                  <a:pt x="627825" y="479343"/>
                  <a:pt x="623920" y="480950"/>
                  <a:pt x="620131" y="480950"/>
                </a:cubicBezTo>
                <a:cubicBezTo>
                  <a:pt x="616570" y="480950"/>
                  <a:pt x="613011" y="479687"/>
                  <a:pt x="610255" y="477046"/>
                </a:cubicBezTo>
                <a:lnTo>
                  <a:pt x="562921" y="432529"/>
                </a:lnTo>
                <a:lnTo>
                  <a:pt x="553985" y="438807"/>
                </a:lnTo>
                <a:lnTo>
                  <a:pt x="553746" y="438771"/>
                </a:lnTo>
                <a:lnTo>
                  <a:pt x="570222" y="457286"/>
                </a:lnTo>
                <a:cubicBezTo>
                  <a:pt x="586088" y="476803"/>
                  <a:pt x="600751" y="496828"/>
                  <a:pt x="613239" y="516781"/>
                </a:cubicBezTo>
                <a:cubicBezTo>
                  <a:pt x="617489" y="523556"/>
                  <a:pt x="615422" y="532513"/>
                  <a:pt x="608646" y="536648"/>
                </a:cubicBezTo>
                <a:cubicBezTo>
                  <a:pt x="601871" y="540897"/>
                  <a:pt x="592914" y="538830"/>
                  <a:pt x="588779" y="532055"/>
                </a:cubicBezTo>
                <a:cubicBezTo>
                  <a:pt x="570635" y="503000"/>
                  <a:pt x="546663" y="472683"/>
                  <a:pt x="520566" y="443773"/>
                </a:cubicBezTo>
                <a:lnTo>
                  <a:pt x="505377" y="428794"/>
                </a:lnTo>
                <a:lnTo>
                  <a:pt x="491257" y="449719"/>
                </a:lnTo>
                <a:lnTo>
                  <a:pt x="554100" y="526657"/>
                </a:lnTo>
                <a:cubicBezTo>
                  <a:pt x="559153" y="532858"/>
                  <a:pt x="558233" y="541929"/>
                  <a:pt x="552032" y="546982"/>
                </a:cubicBezTo>
                <a:cubicBezTo>
                  <a:pt x="549391" y="549050"/>
                  <a:pt x="546061" y="550198"/>
                  <a:pt x="542960" y="550198"/>
                </a:cubicBezTo>
                <a:cubicBezTo>
                  <a:pt x="538826" y="550198"/>
                  <a:pt x="534577" y="548361"/>
                  <a:pt x="531706" y="544915"/>
                </a:cubicBezTo>
                <a:lnTo>
                  <a:pt x="470958" y="470543"/>
                </a:lnTo>
                <a:lnTo>
                  <a:pt x="472490" y="475755"/>
                </a:lnTo>
                <a:lnTo>
                  <a:pt x="489676" y="506560"/>
                </a:lnTo>
                <a:cubicBezTo>
                  <a:pt x="491629" y="510062"/>
                  <a:pt x="491973" y="513995"/>
                  <a:pt x="490954" y="517541"/>
                </a:cubicBezTo>
                <a:lnTo>
                  <a:pt x="486442" y="523198"/>
                </a:lnTo>
                <a:lnTo>
                  <a:pt x="487138" y="525563"/>
                </a:lnTo>
                <a:lnTo>
                  <a:pt x="494155" y="539288"/>
                </a:lnTo>
                <a:cubicBezTo>
                  <a:pt x="497829" y="546408"/>
                  <a:pt x="494958" y="555136"/>
                  <a:pt x="487838" y="558696"/>
                </a:cubicBezTo>
                <a:cubicBezTo>
                  <a:pt x="485771" y="559845"/>
                  <a:pt x="483475" y="560304"/>
                  <a:pt x="481293" y="560304"/>
                </a:cubicBezTo>
                <a:cubicBezTo>
                  <a:pt x="476010" y="560304"/>
                  <a:pt x="470957" y="557433"/>
                  <a:pt x="468431" y="552380"/>
                </a:cubicBezTo>
                <a:lnTo>
                  <a:pt x="463091" y="541936"/>
                </a:lnTo>
                <a:lnTo>
                  <a:pt x="461540" y="540782"/>
                </a:lnTo>
                <a:lnTo>
                  <a:pt x="460237" y="536352"/>
                </a:lnTo>
                <a:lnTo>
                  <a:pt x="446266" y="509023"/>
                </a:lnTo>
                <a:lnTo>
                  <a:pt x="446483" y="509704"/>
                </a:lnTo>
                <a:cubicBezTo>
                  <a:pt x="450316" y="535901"/>
                  <a:pt x="449885" y="562716"/>
                  <a:pt x="445005" y="588899"/>
                </a:cubicBezTo>
                <a:cubicBezTo>
                  <a:pt x="443741" y="595904"/>
                  <a:pt x="437655" y="600727"/>
                  <a:pt x="430879" y="600727"/>
                </a:cubicBezTo>
                <a:cubicBezTo>
                  <a:pt x="429961" y="600727"/>
                  <a:pt x="429156" y="600612"/>
                  <a:pt x="428237" y="600497"/>
                </a:cubicBezTo>
                <a:cubicBezTo>
                  <a:pt x="420429" y="599005"/>
                  <a:pt x="415261" y="591426"/>
                  <a:pt x="416639" y="583616"/>
                </a:cubicBezTo>
                <a:cubicBezTo>
                  <a:pt x="420946" y="560592"/>
                  <a:pt x="421348" y="536964"/>
                  <a:pt x="417989" y="513881"/>
                </a:cubicBezTo>
                <a:lnTo>
                  <a:pt x="412796" y="497613"/>
                </a:lnTo>
                <a:lnTo>
                  <a:pt x="385551" y="503129"/>
                </a:lnTo>
                <a:lnTo>
                  <a:pt x="408027" y="615656"/>
                </a:lnTo>
                <a:cubicBezTo>
                  <a:pt x="409635" y="623464"/>
                  <a:pt x="404467" y="631043"/>
                  <a:pt x="396658" y="632652"/>
                </a:cubicBezTo>
                <a:cubicBezTo>
                  <a:pt x="395740" y="632766"/>
                  <a:pt x="394706" y="632881"/>
                  <a:pt x="393788" y="632881"/>
                </a:cubicBezTo>
                <a:cubicBezTo>
                  <a:pt x="387011" y="632881"/>
                  <a:pt x="381040" y="628173"/>
                  <a:pt x="379662" y="621282"/>
                </a:cubicBezTo>
                <a:lnTo>
                  <a:pt x="357208" y="508867"/>
                </a:lnTo>
                <a:lnTo>
                  <a:pt x="356120" y="509087"/>
                </a:lnTo>
                <a:lnTo>
                  <a:pt x="345665" y="506971"/>
                </a:lnTo>
                <a:lnTo>
                  <a:pt x="344406" y="627714"/>
                </a:lnTo>
                <a:cubicBezTo>
                  <a:pt x="344291" y="635638"/>
                  <a:pt x="337860" y="642068"/>
                  <a:pt x="329936" y="642068"/>
                </a:cubicBezTo>
                <a:cubicBezTo>
                  <a:pt x="329936" y="642068"/>
                  <a:pt x="329821" y="642068"/>
                  <a:pt x="329821" y="642068"/>
                </a:cubicBezTo>
                <a:cubicBezTo>
                  <a:pt x="321897" y="641953"/>
                  <a:pt x="315467" y="635408"/>
                  <a:pt x="315582" y="627484"/>
                </a:cubicBezTo>
                <a:lnTo>
                  <a:pt x="316682" y="520755"/>
                </a:lnTo>
                <a:lnTo>
                  <a:pt x="307773" y="585339"/>
                </a:lnTo>
                <a:cubicBezTo>
                  <a:pt x="307428" y="593033"/>
                  <a:pt x="300998" y="599235"/>
                  <a:pt x="293303" y="599235"/>
                </a:cubicBezTo>
                <a:cubicBezTo>
                  <a:pt x="293189" y="599235"/>
                  <a:pt x="292959" y="599235"/>
                  <a:pt x="292844" y="599235"/>
                </a:cubicBezTo>
                <a:cubicBezTo>
                  <a:pt x="284921" y="599006"/>
                  <a:pt x="278604" y="592344"/>
                  <a:pt x="278834" y="584421"/>
                </a:cubicBezTo>
                <a:lnTo>
                  <a:pt x="286034" y="532222"/>
                </a:lnTo>
                <a:lnTo>
                  <a:pt x="253914" y="635868"/>
                </a:lnTo>
                <a:cubicBezTo>
                  <a:pt x="251962" y="642068"/>
                  <a:pt x="246335" y="646087"/>
                  <a:pt x="240133" y="646087"/>
                </a:cubicBezTo>
                <a:cubicBezTo>
                  <a:pt x="238755" y="646087"/>
                  <a:pt x="237263" y="645859"/>
                  <a:pt x="235884" y="645399"/>
                </a:cubicBezTo>
                <a:cubicBezTo>
                  <a:pt x="228305" y="642987"/>
                  <a:pt x="224056" y="634948"/>
                  <a:pt x="226353" y="627369"/>
                </a:cubicBezTo>
                <a:lnTo>
                  <a:pt x="248055" y="557339"/>
                </a:lnTo>
                <a:lnTo>
                  <a:pt x="242660" y="557778"/>
                </a:lnTo>
                <a:cubicBezTo>
                  <a:pt x="235080" y="555367"/>
                  <a:pt x="230946" y="547098"/>
                  <a:pt x="233358" y="539519"/>
                </a:cubicBezTo>
                <a:lnTo>
                  <a:pt x="258573" y="477579"/>
                </a:lnTo>
                <a:lnTo>
                  <a:pt x="250375" y="472046"/>
                </a:lnTo>
                <a:lnTo>
                  <a:pt x="245990" y="483821"/>
                </a:lnTo>
                <a:cubicBezTo>
                  <a:pt x="237838" y="508741"/>
                  <a:pt x="229454" y="534464"/>
                  <a:pt x="216937" y="561566"/>
                </a:cubicBezTo>
                <a:cubicBezTo>
                  <a:pt x="214410" y="566734"/>
                  <a:pt x="209243" y="569949"/>
                  <a:pt x="203730" y="569949"/>
                </a:cubicBezTo>
                <a:cubicBezTo>
                  <a:pt x="201663" y="569949"/>
                  <a:pt x="199711" y="569490"/>
                  <a:pt x="197759" y="568571"/>
                </a:cubicBezTo>
                <a:cubicBezTo>
                  <a:pt x="190525" y="565241"/>
                  <a:pt x="187309" y="556628"/>
                  <a:pt x="190640" y="549393"/>
                </a:cubicBezTo>
                <a:cubicBezTo>
                  <a:pt x="202467" y="523785"/>
                  <a:pt x="210162" y="499898"/>
                  <a:pt x="218429" y="474750"/>
                </a:cubicBezTo>
                <a:lnTo>
                  <a:pt x="221996" y="463941"/>
                </a:lnTo>
                <a:lnTo>
                  <a:pt x="136207" y="583386"/>
                </a:lnTo>
                <a:cubicBezTo>
                  <a:pt x="133336" y="587290"/>
                  <a:pt x="128972" y="589357"/>
                  <a:pt x="124379" y="589357"/>
                </a:cubicBezTo>
                <a:cubicBezTo>
                  <a:pt x="121508" y="589357"/>
                  <a:pt x="118521" y="588439"/>
                  <a:pt x="115995" y="586601"/>
                </a:cubicBezTo>
                <a:cubicBezTo>
                  <a:pt x="109565" y="581893"/>
                  <a:pt x="108072" y="572936"/>
                  <a:pt x="112666" y="566389"/>
                </a:cubicBezTo>
                <a:lnTo>
                  <a:pt x="154041" y="508816"/>
                </a:lnTo>
                <a:lnTo>
                  <a:pt x="153834" y="508884"/>
                </a:lnTo>
                <a:cubicBezTo>
                  <a:pt x="150160" y="508626"/>
                  <a:pt x="146600" y="506961"/>
                  <a:pt x="144016" y="503918"/>
                </a:cubicBezTo>
                <a:cubicBezTo>
                  <a:pt x="138848" y="497831"/>
                  <a:pt x="139423" y="488759"/>
                  <a:pt x="145508" y="483592"/>
                </a:cubicBezTo>
                <a:lnTo>
                  <a:pt x="207605" y="429896"/>
                </a:lnTo>
                <a:lnTo>
                  <a:pt x="200482" y="419340"/>
                </a:lnTo>
                <a:lnTo>
                  <a:pt x="88893" y="477277"/>
                </a:lnTo>
                <a:cubicBezTo>
                  <a:pt x="86711" y="478311"/>
                  <a:pt x="84529" y="478884"/>
                  <a:pt x="82233" y="478884"/>
                </a:cubicBezTo>
                <a:cubicBezTo>
                  <a:pt x="77065" y="478884"/>
                  <a:pt x="72012" y="476014"/>
                  <a:pt x="69371" y="471076"/>
                </a:cubicBezTo>
                <a:cubicBezTo>
                  <a:pt x="65697" y="463955"/>
                  <a:pt x="68452" y="455228"/>
                  <a:pt x="75573" y="451553"/>
                </a:cubicBezTo>
                <a:lnTo>
                  <a:pt x="182700" y="395932"/>
                </a:lnTo>
                <a:lnTo>
                  <a:pt x="160939" y="399588"/>
                </a:lnTo>
                <a:cubicBezTo>
                  <a:pt x="136205" y="406967"/>
                  <a:pt x="112376" y="417388"/>
                  <a:pt x="90155" y="430652"/>
                </a:cubicBezTo>
                <a:cubicBezTo>
                  <a:pt x="87859" y="432030"/>
                  <a:pt x="85217" y="432719"/>
                  <a:pt x="82691" y="432719"/>
                </a:cubicBezTo>
                <a:cubicBezTo>
                  <a:pt x="77753" y="432719"/>
                  <a:pt x="72930" y="430193"/>
                  <a:pt x="70289" y="425714"/>
                </a:cubicBezTo>
                <a:cubicBezTo>
                  <a:pt x="66155" y="418823"/>
                  <a:pt x="68451" y="409981"/>
                  <a:pt x="75341" y="405962"/>
                </a:cubicBezTo>
                <a:cubicBezTo>
                  <a:pt x="99630" y="391492"/>
                  <a:pt x="125641" y="380094"/>
                  <a:pt x="152642" y="372013"/>
                </a:cubicBezTo>
                <a:lnTo>
                  <a:pt x="178471" y="367652"/>
                </a:lnTo>
                <a:lnTo>
                  <a:pt x="175686" y="353896"/>
                </a:lnTo>
                <a:lnTo>
                  <a:pt x="16430" y="375415"/>
                </a:lnTo>
                <a:cubicBezTo>
                  <a:pt x="15742" y="375415"/>
                  <a:pt x="15053" y="375530"/>
                  <a:pt x="14478" y="375530"/>
                </a:cubicBezTo>
                <a:cubicBezTo>
                  <a:pt x="7358" y="375530"/>
                  <a:pt x="1158" y="370247"/>
                  <a:pt x="124" y="363013"/>
                </a:cubicBezTo>
                <a:cubicBezTo>
                  <a:pt x="-910" y="355089"/>
                  <a:pt x="4602" y="347854"/>
                  <a:pt x="12526" y="346706"/>
                </a:cubicBezTo>
                <a:lnTo>
                  <a:pt x="111089" y="333388"/>
                </a:lnTo>
                <a:lnTo>
                  <a:pt x="17006" y="323049"/>
                </a:lnTo>
                <a:cubicBezTo>
                  <a:pt x="9082" y="322131"/>
                  <a:pt x="3340" y="315011"/>
                  <a:pt x="4259" y="307087"/>
                </a:cubicBezTo>
                <a:cubicBezTo>
                  <a:pt x="5177" y="299163"/>
                  <a:pt x="12183" y="293537"/>
                  <a:pt x="20221" y="294340"/>
                </a:cubicBezTo>
                <a:lnTo>
                  <a:pt x="150224" y="308626"/>
                </a:lnTo>
                <a:lnTo>
                  <a:pt x="52145" y="248291"/>
                </a:lnTo>
                <a:cubicBezTo>
                  <a:pt x="45370" y="244157"/>
                  <a:pt x="43188" y="235199"/>
                  <a:pt x="47437" y="228424"/>
                </a:cubicBezTo>
                <a:cubicBezTo>
                  <a:pt x="51571" y="221649"/>
                  <a:pt x="60529" y="219467"/>
                  <a:pt x="67304" y="223716"/>
                </a:cubicBezTo>
                <a:lnTo>
                  <a:pt x="174808" y="289849"/>
                </a:lnTo>
                <a:lnTo>
                  <a:pt x="176748" y="278475"/>
                </a:lnTo>
                <a:lnTo>
                  <a:pt x="163351" y="267038"/>
                </a:lnTo>
                <a:cubicBezTo>
                  <a:pt x="135029" y="247056"/>
                  <a:pt x="104856" y="229686"/>
                  <a:pt x="73046" y="215102"/>
                </a:cubicBezTo>
                <a:cubicBezTo>
                  <a:pt x="65811" y="211773"/>
                  <a:pt x="62595" y="203159"/>
                  <a:pt x="65926" y="195925"/>
                </a:cubicBezTo>
                <a:cubicBezTo>
                  <a:pt x="69257" y="188690"/>
                  <a:pt x="77869" y="185474"/>
                  <a:pt x="85104" y="188805"/>
                </a:cubicBezTo>
                <a:lnTo>
                  <a:pt x="177292" y="241811"/>
                </a:lnTo>
                <a:lnTo>
                  <a:pt x="101640" y="153206"/>
                </a:lnTo>
                <a:cubicBezTo>
                  <a:pt x="96472" y="147119"/>
                  <a:pt x="97162" y="138047"/>
                  <a:pt x="103247" y="132879"/>
                </a:cubicBezTo>
                <a:cubicBezTo>
                  <a:pt x="109334" y="127711"/>
                  <a:pt x="118406" y="128401"/>
                  <a:pt x="123574" y="134486"/>
                </a:cubicBezTo>
                <a:lnTo>
                  <a:pt x="199885" y="223862"/>
                </a:lnTo>
                <a:lnTo>
                  <a:pt x="209185" y="206970"/>
                </a:lnTo>
                <a:lnTo>
                  <a:pt x="210992" y="205120"/>
                </a:lnTo>
                <a:lnTo>
                  <a:pt x="126560" y="112209"/>
                </a:lnTo>
                <a:cubicBezTo>
                  <a:pt x="121163" y="106352"/>
                  <a:pt x="121622" y="97166"/>
                  <a:pt x="127478" y="91768"/>
                </a:cubicBezTo>
                <a:cubicBezTo>
                  <a:pt x="133335" y="86485"/>
                  <a:pt x="142522" y="86830"/>
                  <a:pt x="147919" y="92687"/>
                </a:cubicBezTo>
                <a:lnTo>
                  <a:pt x="231244" y="184379"/>
                </a:lnTo>
                <a:lnTo>
                  <a:pt x="237346" y="178129"/>
                </a:lnTo>
                <a:lnTo>
                  <a:pt x="249848" y="170536"/>
                </a:lnTo>
                <a:lnTo>
                  <a:pt x="212229" y="103251"/>
                </a:lnTo>
                <a:cubicBezTo>
                  <a:pt x="208324" y="96246"/>
                  <a:pt x="210850" y="87518"/>
                  <a:pt x="217741" y="83614"/>
                </a:cubicBezTo>
                <a:cubicBezTo>
                  <a:pt x="224746" y="79708"/>
                  <a:pt x="233473" y="82235"/>
                  <a:pt x="237378" y="89126"/>
                </a:cubicBezTo>
                <a:lnTo>
                  <a:pt x="274517" y="155552"/>
                </a:lnTo>
                <a:lnTo>
                  <a:pt x="283469" y="150114"/>
                </a:lnTo>
                <a:lnTo>
                  <a:pt x="286918" y="149416"/>
                </a:lnTo>
                <a:lnTo>
                  <a:pt x="248747" y="69029"/>
                </a:lnTo>
                <a:cubicBezTo>
                  <a:pt x="245301" y="61795"/>
                  <a:pt x="248402" y="53181"/>
                  <a:pt x="255637" y="49737"/>
                </a:cubicBezTo>
                <a:cubicBezTo>
                  <a:pt x="262871" y="46291"/>
                  <a:pt x="271484" y="49392"/>
                  <a:pt x="274929" y="56627"/>
                </a:cubicBezTo>
                <a:lnTo>
                  <a:pt x="316178" y="143492"/>
                </a:lnTo>
                <a:lnTo>
                  <a:pt x="323176" y="142075"/>
                </a:lnTo>
                <a:lnTo>
                  <a:pt x="289744" y="18501"/>
                </a:lnTo>
                <a:cubicBezTo>
                  <a:pt x="287677" y="10807"/>
                  <a:pt x="292156" y="2883"/>
                  <a:pt x="299965" y="816"/>
                </a:cubicBezTo>
                <a:cubicBezTo>
                  <a:pt x="307659" y="-1251"/>
                  <a:pt x="315582" y="3228"/>
                  <a:pt x="317650" y="11037"/>
                </a:cubicBezTo>
                <a:lnTo>
                  <a:pt x="351548" y="136332"/>
                </a:lnTo>
                <a:lnTo>
                  <a:pt x="356120" y="135406"/>
                </a:lnTo>
                <a:lnTo>
                  <a:pt x="366470" y="137501"/>
                </a:lnTo>
                <a:lnTo>
                  <a:pt x="360714" y="15171"/>
                </a:lnTo>
                <a:cubicBezTo>
                  <a:pt x="360369" y="7247"/>
                  <a:pt x="366455" y="472"/>
                  <a:pt x="374494" y="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5" name="Google Shape;1005;p7"/>
          <p:cNvSpPr/>
          <p:nvPr/>
        </p:nvSpPr>
        <p:spPr>
          <a:xfrm flipH="1">
            <a:off x="10482482" y="1260682"/>
            <a:ext cx="655664" cy="656096"/>
          </a:xfrm>
          <a:custGeom>
            <a:avLst/>
            <a:gdLst/>
            <a:ahLst/>
            <a:cxnLst/>
            <a:rect l="l" t="t" r="r" b="b"/>
            <a:pathLst>
              <a:path w="655664" h="656096" extrusionOk="0">
                <a:moveTo>
                  <a:pt x="373434" y="55"/>
                </a:moveTo>
                <a:cubicBezTo>
                  <a:pt x="381358" y="858"/>
                  <a:pt x="387215" y="7863"/>
                  <a:pt x="386526" y="15787"/>
                </a:cubicBezTo>
                <a:lnTo>
                  <a:pt x="374924" y="139959"/>
                </a:lnTo>
                <a:lnTo>
                  <a:pt x="397122" y="145332"/>
                </a:lnTo>
                <a:lnTo>
                  <a:pt x="422012" y="70564"/>
                </a:lnTo>
                <a:cubicBezTo>
                  <a:pt x="424538" y="62985"/>
                  <a:pt x="432691" y="58851"/>
                  <a:pt x="440270" y="61378"/>
                </a:cubicBezTo>
                <a:cubicBezTo>
                  <a:pt x="447850" y="63904"/>
                  <a:pt x="451870" y="72057"/>
                  <a:pt x="449457" y="79636"/>
                </a:cubicBezTo>
                <a:lnTo>
                  <a:pt x="425315" y="152156"/>
                </a:lnTo>
                <a:lnTo>
                  <a:pt x="435422" y="154602"/>
                </a:lnTo>
                <a:lnTo>
                  <a:pt x="438274" y="156688"/>
                </a:lnTo>
                <a:lnTo>
                  <a:pt x="471850" y="74468"/>
                </a:lnTo>
                <a:cubicBezTo>
                  <a:pt x="474836" y="67118"/>
                  <a:pt x="483334" y="63559"/>
                  <a:pt x="490683" y="66545"/>
                </a:cubicBezTo>
                <a:cubicBezTo>
                  <a:pt x="498033" y="69531"/>
                  <a:pt x="501593" y="78028"/>
                  <a:pt x="498607" y="85378"/>
                </a:cubicBezTo>
                <a:lnTo>
                  <a:pt x="462308" y="174265"/>
                </a:lnTo>
                <a:lnTo>
                  <a:pt x="468127" y="178521"/>
                </a:lnTo>
                <a:lnTo>
                  <a:pt x="536849" y="70679"/>
                </a:lnTo>
                <a:cubicBezTo>
                  <a:pt x="538973" y="67292"/>
                  <a:pt x="542274" y="65110"/>
                  <a:pt x="545892" y="64321"/>
                </a:cubicBezTo>
                <a:cubicBezTo>
                  <a:pt x="549509" y="63531"/>
                  <a:pt x="553442" y="64134"/>
                  <a:pt x="556829" y="66316"/>
                </a:cubicBezTo>
                <a:cubicBezTo>
                  <a:pt x="563491" y="70564"/>
                  <a:pt x="565558" y="79523"/>
                  <a:pt x="561194" y="86298"/>
                </a:cubicBezTo>
                <a:lnTo>
                  <a:pt x="491523" y="195631"/>
                </a:lnTo>
                <a:lnTo>
                  <a:pt x="495277" y="198377"/>
                </a:lnTo>
                <a:lnTo>
                  <a:pt x="500718" y="207452"/>
                </a:lnTo>
                <a:lnTo>
                  <a:pt x="587146" y="120864"/>
                </a:lnTo>
                <a:cubicBezTo>
                  <a:pt x="592773" y="115236"/>
                  <a:pt x="601960" y="115236"/>
                  <a:pt x="607587" y="120864"/>
                </a:cubicBezTo>
                <a:cubicBezTo>
                  <a:pt x="613215" y="126605"/>
                  <a:pt x="613215" y="135677"/>
                  <a:pt x="607587" y="141304"/>
                </a:cubicBezTo>
                <a:lnTo>
                  <a:pt x="528801" y="220237"/>
                </a:lnTo>
                <a:lnTo>
                  <a:pt x="621484" y="183794"/>
                </a:lnTo>
                <a:cubicBezTo>
                  <a:pt x="628947" y="180923"/>
                  <a:pt x="637216" y="184598"/>
                  <a:pt x="640202" y="191948"/>
                </a:cubicBezTo>
                <a:cubicBezTo>
                  <a:pt x="643073" y="199413"/>
                  <a:pt x="639512" y="207795"/>
                  <a:pt x="632048" y="210666"/>
                </a:cubicBezTo>
                <a:lnTo>
                  <a:pt x="527332" y="251840"/>
                </a:lnTo>
                <a:lnTo>
                  <a:pt x="527696" y="252448"/>
                </a:lnTo>
                <a:lnTo>
                  <a:pt x="639857" y="241787"/>
                </a:lnTo>
                <a:cubicBezTo>
                  <a:pt x="647781" y="240982"/>
                  <a:pt x="654901" y="246840"/>
                  <a:pt x="655591" y="254764"/>
                </a:cubicBezTo>
                <a:cubicBezTo>
                  <a:pt x="656394" y="262688"/>
                  <a:pt x="650538" y="269693"/>
                  <a:pt x="642614" y="270496"/>
                </a:cubicBezTo>
                <a:lnTo>
                  <a:pt x="537056" y="280530"/>
                </a:lnTo>
                <a:lnTo>
                  <a:pt x="539944" y="295225"/>
                </a:lnTo>
                <a:lnTo>
                  <a:pt x="612183" y="299435"/>
                </a:lnTo>
                <a:cubicBezTo>
                  <a:pt x="620105" y="299895"/>
                  <a:pt x="626192" y="306785"/>
                  <a:pt x="625733" y="314709"/>
                </a:cubicBezTo>
                <a:cubicBezTo>
                  <a:pt x="625273" y="322631"/>
                  <a:pt x="618383" y="328718"/>
                  <a:pt x="610459" y="328259"/>
                </a:cubicBezTo>
                <a:lnTo>
                  <a:pt x="542257" y="324284"/>
                </a:lnTo>
                <a:lnTo>
                  <a:pt x="541040" y="331567"/>
                </a:lnTo>
                <a:lnTo>
                  <a:pt x="635838" y="349388"/>
                </a:lnTo>
                <a:cubicBezTo>
                  <a:pt x="643647" y="350882"/>
                  <a:pt x="648815" y="358460"/>
                  <a:pt x="647322" y="366269"/>
                </a:cubicBezTo>
                <a:cubicBezTo>
                  <a:pt x="645829" y="374078"/>
                  <a:pt x="638250" y="379246"/>
                  <a:pt x="630441" y="377754"/>
                </a:cubicBezTo>
                <a:lnTo>
                  <a:pt x="536282" y="360053"/>
                </a:lnTo>
                <a:lnTo>
                  <a:pt x="536124" y="361003"/>
                </a:lnTo>
                <a:lnTo>
                  <a:pt x="646060" y="412435"/>
                </a:lnTo>
                <a:cubicBezTo>
                  <a:pt x="653294" y="415765"/>
                  <a:pt x="656395" y="424378"/>
                  <a:pt x="653065" y="431613"/>
                </a:cubicBezTo>
                <a:cubicBezTo>
                  <a:pt x="649734" y="438847"/>
                  <a:pt x="641122" y="441948"/>
                  <a:pt x="633887" y="438618"/>
                </a:cubicBezTo>
                <a:lnTo>
                  <a:pt x="593554" y="419748"/>
                </a:lnTo>
                <a:lnTo>
                  <a:pt x="593694" y="420933"/>
                </a:lnTo>
                <a:cubicBezTo>
                  <a:pt x="591512" y="428627"/>
                  <a:pt x="583588" y="433105"/>
                  <a:pt x="575893" y="430924"/>
                </a:cubicBezTo>
                <a:lnTo>
                  <a:pt x="544506" y="422128"/>
                </a:lnTo>
                <a:lnTo>
                  <a:pt x="618154" y="469740"/>
                </a:lnTo>
                <a:cubicBezTo>
                  <a:pt x="624929" y="474103"/>
                  <a:pt x="626766" y="483060"/>
                  <a:pt x="622402" y="489721"/>
                </a:cubicBezTo>
                <a:cubicBezTo>
                  <a:pt x="618039" y="496382"/>
                  <a:pt x="609081" y="498334"/>
                  <a:pt x="602420" y="493970"/>
                </a:cubicBezTo>
                <a:lnTo>
                  <a:pt x="505016" y="431001"/>
                </a:lnTo>
                <a:lnTo>
                  <a:pt x="498807" y="439942"/>
                </a:lnTo>
                <a:lnTo>
                  <a:pt x="516522" y="454236"/>
                </a:lnTo>
                <a:cubicBezTo>
                  <a:pt x="543738" y="475940"/>
                  <a:pt x="571874" y="498334"/>
                  <a:pt x="593923" y="520038"/>
                </a:cubicBezTo>
                <a:cubicBezTo>
                  <a:pt x="600008" y="525665"/>
                  <a:pt x="599664" y="534737"/>
                  <a:pt x="594038" y="540479"/>
                </a:cubicBezTo>
                <a:cubicBezTo>
                  <a:pt x="588410" y="546105"/>
                  <a:pt x="579224" y="546220"/>
                  <a:pt x="573596" y="540594"/>
                </a:cubicBezTo>
                <a:cubicBezTo>
                  <a:pt x="552695" y="519923"/>
                  <a:pt x="525135" y="497989"/>
                  <a:pt x="498492" y="476745"/>
                </a:cubicBezTo>
                <a:lnTo>
                  <a:pt x="491040" y="470746"/>
                </a:lnTo>
                <a:lnTo>
                  <a:pt x="544657" y="537608"/>
                </a:lnTo>
                <a:cubicBezTo>
                  <a:pt x="549710" y="543808"/>
                  <a:pt x="548676" y="552880"/>
                  <a:pt x="542476" y="557933"/>
                </a:cubicBezTo>
                <a:cubicBezTo>
                  <a:pt x="536274" y="562871"/>
                  <a:pt x="527317" y="561838"/>
                  <a:pt x="522149" y="555751"/>
                </a:cubicBezTo>
                <a:lnTo>
                  <a:pt x="492259" y="518504"/>
                </a:lnTo>
                <a:lnTo>
                  <a:pt x="524905" y="603180"/>
                </a:lnTo>
                <a:cubicBezTo>
                  <a:pt x="527775" y="610644"/>
                  <a:pt x="524101" y="619028"/>
                  <a:pt x="516637" y="621899"/>
                </a:cubicBezTo>
                <a:cubicBezTo>
                  <a:pt x="510894" y="624081"/>
                  <a:pt x="504579" y="622472"/>
                  <a:pt x="500675" y="618224"/>
                </a:cubicBezTo>
                <a:cubicBezTo>
                  <a:pt x="499526" y="616961"/>
                  <a:pt x="498492" y="615353"/>
                  <a:pt x="497919" y="613630"/>
                </a:cubicBezTo>
                <a:lnTo>
                  <a:pt x="447777" y="483638"/>
                </a:lnTo>
                <a:lnTo>
                  <a:pt x="445179" y="485196"/>
                </a:lnTo>
                <a:lnTo>
                  <a:pt x="443141" y="616845"/>
                </a:lnTo>
                <a:cubicBezTo>
                  <a:pt x="443026" y="624884"/>
                  <a:pt x="436481" y="631200"/>
                  <a:pt x="428442" y="631085"/>
                </a:cubicBezTo>
                <a:cubicBezTo>
                  <a:pt x="424308" y="630970"/>
                  <a:pt x="420518" y="629248"/>
                  <a:pt x="417991" y="626377"/>
                </a:cubicBezTo>
                <a:cubicBezTo>
                  <a:pt x="415580" y="623735"/>
                  <a:pt x="414202" y="620291"/>
                  <a:pt x="414202" y="616386"/>
                </a:cubicBezTo>
                <a:lnTo>
                  <a:pt x="415207" y="551449"/>
                </a:lnTo>
                <a:lnTo>
                  <a:pt x="404441" y="549206"/>
                </a:lnTo>
                <a:lnTo>
                  <a:pt x="404330" y="549039"/>
                </a:lnTo>
                <a:lnTo>
                  <a:pt x="401756" y="573668"/>
                </a:lnTo>
                <a:cubicBezTo>
                  <a:pt x="398024" y="598543"/>
                  <a:pt x="393100" y="622874"/>
                  <a:pt x="386756" y="645555"/>
                </a:cubicBezTo>
                <a:cubicBezTo>
                  <a:pt x="384574" y="653248"/>
                  <a:pt x="376650" y="657727"/>
                  <a:pt x="368956" y="655544"/>
                </a:cubicBezTo>
                <a:cubicBezTo>
                  <a:pt x="361261" y="653363"/>
                  <a:pt x="356783" y="645440"/>
                  <a:pt x="358965" y="637746"/>
                </a:cubicBezTo>
                <a:cubicBezTo>
                  <a:pt x="368209" y="604730"/>
                  <a:pt x="374439" y="566575"/>
                  <a:pt x="378200" y="527817"/>
                </a:cubicBezTo>
                <a:lnTo>
                  <a:pt x="379030" y="506500"/>
                </a:lnTo>
                <a:lnTo>
                  <a:pt x="354159" y="510163"/>
                </a:lnTo>
                <a:lnTo>
                  <a:pt x="339672" y="608461"/>
                </a:lnTo>
                <a:cubicBezTo>
                  <a:pt x="338525" y="616385"/>
                  <a:pt x="331175" y="621782"/>
                  <a:pt x="323251" y="620635"/>
                </a:cubicBezTo>
                <a:cubicBezTo>
                  <a:pt x="319920" y="620060"/>
                  <a:pt x="316935" y="618452"/>
                  <a:pt x="314752" y="616040"/>
                </a:cubicBezTo>
                <a:cubicBezTo>
                  <a:pt x="311883" y="612940"/>
                  <a:pt x="310504" y="608691"/>
                  <a:pt x="311078" y="604212"/>
                </a:cubicBezTo>
                <a:lnTo>
                  <a:pt x="325092" y="509116"/>
                </a:lnTo>
                <a:lnTo>
                  <a:pt x="322466" y="513445"/>
                </a:lnTo>
                <a:lnTo>
                  <a:pt x="311193" y="547139"/>
                </a:lnTo>
                <a:cubicBezTo>
                  <a:pt x="309930" y="550928"/>
                  <a:pt x="307260" y="553856"/>
                  <a:pt x="303958" y="555522"/>
                </a:cubicBezTo>
                <a:lnTo>
                  <a:pt x="296619" y="556057"/>
                </a:lnTo>
                <a:lnTo>
                  <a:pt x="295416" y="558039"/>
                </a:lnTo>
                <a:lnTo>
                  <a:pt x="289948" y="572632"/>
                </a:lnTo>
                <a:cubicBezTo>
                  <a:pt x="287192" y="580096"/>
                  <a:pt x="278809" y="583886"/>
                  <a:pt x="271344" y="581131"/>
                </a:cubicBezTo>
                <a:cubicBezTo>
                  <a:pt x="269162" y="580326"/>
                  <a:pt x="267210" y="578948"/>
                  <a:pt x="265718" y="577340"/>
                </a:cubicBezTo>
                <a:cubicBezTo>
                  <a:pt x="262157" y="573436"/>
                  <a:pt x="260895" y="567809"/>
                  <a:pt x="262847" y="562526"/>
                </a:cubicBezTo>
                <a:lnTo>
                  <a:pt x="267034" y="551351"/>
                </a:lnTo>
                <a:lnTo>
                  <a:pt x="266866" y="549665"/>
                </a:lnTo>
                <a:lnTo>
                  <a:pt x="268962" y="546207"/>
                </a:lnTo>
                <a:lnTo>
                  <a:pt x="279691" y="517572"/>
                </a:lnTo>
                <a:lnTo>
                  <a:pt x="220242" y="569877"/>
                </a:lnTo>
                <a:cubicBezTo>
                  <a:pt x="214155" y="573551"/>
                  <a:pt x="206462" y="572289"/>
                  <a:pt x="201867" y="567351"/>
                </a:cubicBezTo>
                <a:cubicBezTo>
                  <a:pt x="201294" y="566661"/>
                  <a:pt x="200720" y="565972"/>
                  <a:pt x="200260" y="565169"/>
                </a:cubicBezTo>
                <a:cubicBezTo>
                  <a:pt x="196011" y="558392"/>
                  <a:pt x="198193" y="549436"/>
                  <a:pt x="204968" y="545302"/>
                </a:cubicBezTo>
                <a:cubicBezTo>
                  <a:pt x="224893" y="532957"/>
                  <a:pt x="242606" y="517339"/>
                  <a:pt x="257377" y="499295"/>
                </a:cubicBezTo>
                <a:lnTo>
                  <a:pt x="265886" y="484468"/>
                </a:lnTo>
                <a:lnTo>
                  <a:pt x="243487" y="468087"/>
                </a:lnTo>
                <a:lnTo>
                  <a:pt x="175570" y="560459"/>
                </a:lnTo>
                <a:cubicBezTo>
                  <a:pt x="170862" y="566890"/>
                  <a:pt x="161789" y="568269"/>
                  <a:pt x="155359" y="563560"/>
                </a:cubicBezTo>
                <a:cubicBezTo>
                  <a:pt x="154554" y="562986"/>
                  <a:pt x="153866" y="562297"/>
                  <a:pt x="153177" y="561608"/>
                </a:cubicBezTo>
                <a:cubicBezTo>
                  <a:pt x="148584" y="556669"/>
                  <a:pt x="148124" y="548976"/>
                  <a:pt x="152258" y="543349"/>
                </a:cubicBezTo>
                <a:lnTo>
                  <a:pt x="220145" y="451016"/>
                </a:lnTo>
                <a:lnTo>
                  <a:pt x="219208" y="450330"/>
                </a:lnTo>
                <a:lnTo>
                  <a:pt x="213710" y="441160"/>
                </a:lnTo>
                <a:lnTo>
                  <a:pt x="123893" y="521416"/>
                </a:lnTo>
                <a:cubicBezTo>
                  <a:pt x="117806" y="526928"/>
                  <a:pt x="108735" y="526468"/>
                  <a:pt x="103452" y="520612"/>
                </a:cubicBezTo>
                <a:cubicBezTo>
                  <a:pt x="98054" y="514525"/>
                  <a:pt x="98514" y="505453"/>
                  <a:pt x="104486" y="500056"/>
                </a:cubicBezTo>
                <a:lnTo>
                  <a:pt x="184006" y="428965"/>
                </a:lnTo>
                <a:lnTo>
                  <a:pt x="130210" y="465950"/>
                </a:lnTo>
                <a:cubicBezTo>
                  <a:pt x="124352" y="471002"/>
                  <a:pt x="115509" y="470428"/>
                  <a:pt x="110228" y="464686"/>
                </a:cubicBezTo>
                <a:cubicBezTo>
                  <a:pt x="110113" y="464571"/>
                  <a:pt x="109998" y="464457"/>
                  <a:pt x="109883" y="464342"/>
                </a:cubicBezTo>
                <a:cubicBezTo>
                  <a:pt x="104715" y="458255"/>
                  <a:pt x="105405" y="449183"/>
                  <a:pt x="111375" y="444016"/>
                </a:cubicBezTo>
                <a:lnTo>
                  <a:pt x="154694" y="414217"/>
                </a:lnTo>
                <a:lnTo>
                  <a:pt x="56598" y="460322"/>
                </a:lnTo>
                <a:cubicBezTo>
                  <a:pt x="50742" y="463078"/>
                  <a:pt x="43966" y="461584"/>
                  <a:pt x="39832" y="456991"/>
                </a:cubicBezTo>
                <a:cubicBezTo>
                  <a:pt x="38913" y="455957"/>
                  <a:pt x="38110" y="454694"/>
                  <a:pt x="37420" y="453431"/>
                </a:cubicBezTo>
                <a:cubicBezTo>
                  <a:pt x="33975" y="446197"/>
                  <a:pt x="37191" y="437584"/>
                  <a:pt x="44310" y="434253"/>
                </a:cubicBezTo>
                <a:lnTo>
                  <a:pt x="110886" y="402963"/>
                </a:lnTo>
                <a:lnTo>
                  <a:pt x="106783" y="399114"/>
                </a:lnTo>
                <a:cubicBezTo>
                  <a:pt x="103452" y="391879"/>
                  <a:pt x="106668" y="383267"/>
                  <a:pt x="114017" y="379936"/>
                </a:cubicBezTo>
                <a:lnTo>
                  <a:pt x="176675" y="356853"/>
                </a:lnTo>
                <a:lnTo>
                  <a:pt x="175241" y="347122"/>
                </a:lnTo>
                <a:lnTo>
                  <a:pt x="163627" y="351800"/>
                </a:lnTo>
                <a:cubicBezTo>
                  <a:pt x="139740" y="362595"/>
                  <a:pt x="115051" y="373734"/>
                  <a:pt x="86685" y="382806"/>
                </a:cubicBezTo>
                <a:cubicBezTo>
                  <a:pt x="81058" y="384644"/>
                  <a:pt x="75317" y="382806"/>
                  <a:pt x="71527" y="378787"/>
                </a:cubicBezTo>
                <a:cubicBezTo>
                  <a:pt x="70149" y="377294"/>
                  <a:pt x="69115" y="375456"/>
                  <a:pt x="68427" y="373389"/>
                </a:cubicBezTo>
                <a:cubicBezTo>
                  <a:pt x="66014" y="365810"/>
                  <a:pt x="70149" y="357657"/>
                  <a:pt x="77843" y="355246"/>
                </a:cubicBezTo>
                <a:cubicBezTo>
                  <a:pt x="104715" y="346632"/>
                  <a:pt x="127567" y="336411"/>
                  <a:pt x="151684" y="325502"/>
                </a:cubicBezTo>
                <a:lnTo>
                  <a:pt x="161878" y="320942"/>
                </a:lnTo>
                <a:lnTo>
                  <a:pt x="16176" y="338020"/>
                </a:lnTo>
                <a:cubicBezTo>
                  <a:pt x="11238" y="338594"/>
                  <a:pt x="6759" y="336642"/>
                  <a:pt x="3773" y="333426"/>
                </a:cubicBezTo>
                <a:cubicBezTo>
                  <a:pt x="1821" y="331245"/>
                  <a:pt x="443" y="328488"/>
                  <a:pt x="98" y="325388"/>
                </a:cubicBezTo>
                <a:cubicBezTo>
                  <a:pt x="-820" y="317465"/>
                  <a:pt x="4806" y="310230"/>
                  <a:pt x="12730" y="309311"/>
                </a:cubicBezTo>
                <a:lnTo>
                  <a:pt x="83428" y="301024"/>
                </a:lnTo>
                <a:lnTo>
                  <a:pt x="83025" y="300798"/>
                </a:lnTo>
                <a:cubicBezTo>
                  <a:pt x="80743" y="297884"/>
                  <a:pt x="79566" y="294094"/>
                  <a:pt x="80025" y="290132"/>
                </a:cubicBezTo>
                <a:cubicBezTo>
                  <a:pt x="80943" y="282208"/>
                  <a:pt x="88178" y="276582"/>
                  <a:pt x="96102" y="277500"/>
                </a:cubicBezTo>
                <a:lnTo>
                  <a:pt x="177567" y="287175"/>
                </a:lnTo>
                <a:lnTo>
                  <a:pt x="180570" y="274770"/>
                </a:lnTo>
                <a:lnTo>
                  <a:pt x="62685" y="231452"/>
                </a:lnTo>
                <a:cubicBezTo>
                  <a:pt x="60388" y="230648"/>
                  <a:pt x="58436" y="229385"/>
                  <a:pt x="56944" y="227662"/>
                </a:cubicBezTo>
                <a:cubicBezTo>
                  <a:pt x="53383" y="223758"/>
                  <a:pt x="52121" y="218130"/>
                  <a:pt x="54073" y="212962"/>
                </a:cubicBezTo>
                <a:cubicBezTo>
                  <a:pt x="56829" y="205498"/>
                  <a:pt x="65097" y="201594"/>
                  <a:pt x="72561" y="204350"/>
                </a:cubicBezTo>
                <a:lnTo>
                  <a:pt x="186047" y="246052"/>
                </a:lnTo>
                <a:lnTo>
                  <a:pt x="168594" y="232383"/>
                </a:lnTo>
                <a:cubicBezTo>
                  <a:pt x="146488" y="219105"/>
                  <a:pt x="122745" y="208541"/>
                  <a:pt x="97940" y="201019"/>
                </a:cubicBezTo>
                <a:cubicBezTo>
                  <a:pt x="95299" y="200215"/>
                  <a:pt x="93117" y="198836"/>
                  <a:pt x="91394" y="196884"/>
                </a:cubicBezTo>
                <a:cubicBezTo>
                  <a:pt x="88064" y="193210"/>
                  <a:pt x="86685" y="188042"/>
                  <a:pt x="88179" y="182989"/>
                </a:cubicBezTo>
                <a:cubicBezTo>
                  <a:pt x="90476" y="175410"/>
                  <a:pt x="98513" y="171046"/>
                  <a:pt x="106208" y="173343"/>
                </a:cubicBezTo>
                <a:cubicBezTo>
                  <a:pt x="133252" y="181496"/>
                  <a:pt x="159205" y="193037"/>
                  <a:pt x="183378" y="207550"/>
                </a:cubicBezTo>
                <a:lnTo>
                  <a:pt x="203959" y="223657"/>
                </a:lnTo>
                <a:lnTo>
                  <a:pt x="212254" y="212315"/>
                </a:lnTo>
                <a:lnTo>
                  <a:pt x="89097" y="109264"/>
                </a:lnTo>
                <a:cubicBezTo>
                  <a:pt x="88522" y="108804"/>
                  <a:pt x="87948" y="108345"/>
                  <a:pt x="87604" y="107885"/>
                </a:cubicBezTo>
                <a:cubicBezTo>
                  <a:pt x="82781" y="102603"/>
                  <a:pt x="82552" y="94450"/>
                  <a:pt x="87260" y="88937"/>
                </a:cubicBezTo>
                <a:cubicBezTo>
                  <a:pt x="92428" y="82852"/>
                  <a:pt x="101499" y="82047"/>
                  <a:pt x="107585" y="87100"/>
                </a:cubicBezTo>
                <a:lnTo>
                  <a:pt x="183566" y="150677"/>
                </a:lnTo>
                <a:lnTo>
                  <a:pt x="127913" y="74468"/>
                </a:lnTo>
                <a:cubicBezTo>
                  <a:pt x="123205" y="68038"/>
                  <a:pt x="124582" y="58966"/>
                  <a:pt x="131127" y="54258"/>
                </a:cubicBezTo>
                <a:cubicBezTo>
                  <a:pt x="137559" y="49549"/>
                  <a:pt x="146516" y="50927"/>
                  <a:pt x="151339" y="57472"/>
                </a:cubicBezTo>
                <a:lnTo>
                  <a:pt x="228311" y="162886"/>
                </a:lnTo>
                <a:lnTo>
                  <a:pt x="206805" y="50123"/>
                </a:lnTo>
                <a:cubicBezTo>
                  <a:pt x="205313" y="42314"/>
                  <a:pt x="210481" y="34735"/>
                  <a:pt x="218290" y="33242"/>
                </a:cubicBezTo>
                <a:cubicBezTo>
                  <a:pt x="226099" y="31750"/>
                  <a:pt x="233677" y="36801"/>
                  <a:pt x="235171" y="44725"/>
                </a:cubicBezTo>
                <a:lnTo>
                  <a:pt x="259002" y="169689"/>
                </a:lnTo>
                <a:lnTo>
                  <a:pt x="268667" y="163895"/>
                </a:lnTo>
                <a:lnTo>
                  <a:pt x="268042" y="144863"/>
                </a:lnTo>
                <a:cubicBezTo>
                  <a:pt x="263707" y="110498"/>
                  <a:pt x="256185" y="76535"/>
                  <a:pt x="245505" y="43233"/>
                </a:cubicBezTo>
                <a:cubicBezTo>
                  <a:pt x="243093" y="35653"/>
                  <a:pt x="247227" y="27499"/>
                  <a:pt x="254807" y="25088"/>
                </a:cubicBezTo>
                <a:cubicBezTo>
                  <a:pt x="262386" y="22676"/>
                  <a:pt x="270540" y="26810"/>
                  <a:pt x="272951" y="34389"/>
                </a:cubicBezTo>
                <a:lnTo>
                  <a:pt x="296003" y="138527"/>
                </a:lnTo>
                <a:lnTo>
                  <a:pt x="310504" y="22446"/>
                </a:lnTo>
                <a:cubicBezTo>
                  <a:pt x="311538" y="14522"/>
                  <a:pt x="318772" y="8896"/>
                  <a:pt x="326582" y="9929"/>
                </a:cubicBezTo>
                <a:cubicBezTo>
                  <a:pt x="334505" y="10963"/>
                  <a:pt x="340132" y="18083"/>
                  <a:pt x="339099" y="26007"/>
                </a:cubicBezTo>
                <a:lnTo>
                  <a:pt x="324379" y="143839"/>
                </a:lnTo>
                <a:lnTo>
                  <a:pt x="345786" y="140686"/>
                </a:lnTo>
                <a:lnTo>
                  <a:pt x="357702" y="13145"/>
                </a:lnTo>
                <a:cubicBezTo>
                  <a:pt x="358391" y="5221"/>
                  <a:pt x="365511" y="-635"/>
                  <a:pt x="373434" y="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6" name="Google Shape;1006;p7"/>
          <p:cNvSpPr/>
          <p:nvPr/>
        </p:nvSpPr>
        <p:spPr>
          <a:xfrm flipH="1">
            <a:off x="9328260" y="1184976"/>
            <a:ext cx="655545" cy="685799"/>
          </a:xfrm>
          <a:custGeom>
            <a:avLst/>
            <a:gdLst/>
            <a:ahLst/>
            <a:cxnLst/>
            <a:rect l="l" t="t" r="r" b="b"/>
            <a:pathLst>
              <a:path w="655545" h="685799" extrusionOk="0">
                <a:moveTo>
                  <a:pt x="316306" y="5"/>
                </a:moveTo>
                <a:cubicBezTo>
                  <a:pt x="324230" y="120"/>
                  <a:pt x="330546" y="6665"/>
                  <a:pt x="330431" y="14704"/>
                </a:cubicBezTo>
                <a:lnTo>
                  <a:pt x="327822" y="146079"/>
                </a:lnTo>
                <a:lnTo>
                  <a:pt x="379351" y="42609"/>
                </a:lnTo>
                <a:cubicBezTo>
                  <a:pt x="382911" y="35489"/>
                  <a:pt x="391525" y="32504"/>
                  <a:pt x="398760" y="36063"/>
                </a:cubicBezTo>
                <a:cubicBezTo>
                  <a:pt x="405879" y="39624"/>
                  <a:pt x="408864" y="48236"/>
                  <a:pt x="405305" y="55471"/>
                </a:cubicBezTo>
                <a:lnTo>
                  <a:pt x="349043" y="168444"/>
                </a:lnTo>
                <a:lnTo>
                  <a:pt x="360517" y="169360"/>
                </a:lnTo>
                <a:lnTo>
                  <a:pt x="370725" y="154977"/>
                </a:lnTo>
                <a:cubicBezTo>
                  <a:pt x="388080" y="125005"/>
                  <a:pt x="402664" y="93424"/>
                  <a:pt x="414378" y="60409"/>
                </a:cubicBezTo>
                <a:cubicBezTo>
                  <a:pt x="417019" y="52944"/>
                  <a:pt x="425287" y="48925"/>
                  <a:pt x="432866" y="51567"/>
                </a:cubicBezTo>
                <a:cubicBezTo>
                  <a:pt x="440446" y="54208"/>
                  <a:pt x="444350" y="62477"/>
                  <a:pt x="441710" y="70055"/>
                </a:cubicBezTo>
                <a:lnTo>
                  <a:pt x="397228" y="166423"/>
                </a:lnTo>
                <a:lnTo>
                  <a:pt x="478572" y="83377"/>
                </a:lnTo>
                <a:cubicBezTo>
                  <a:pt x="484198" y="77634"/>
                  <a:pt x="493271" y="77634"/>
                  <a:pt x="499012" y="83147"/>
                </a:cubicBezTo>
                <a:cubicBezTo>
                  <a:pt x="504640" y="88774"/>
                  <a:pt x="504869" y="97846"/>
                  <a:pt x="499242" y="103588"/>
                </a:cubicBezTo>
                <a:lnTo>
                  <a:pt x="417027" y="187525"/>
                </a:lnTo>
                <a:lnTo>
                  <a:pt x="434727" y="195301"/>
                </a:lnTo>
                <a:lnTo>
                  <a:pt x="436700" y="196911"/>
                </a:lnTo>
                <a:lnTo>
                  <a:pt x="521750" y="104506"/>
                </a:lnTo>
                <a:cubicBezTo>
                  <a:pt x="524448" y="101578"/>
                  <a:pt x="528094" y="100027"/>
                  <a:pt x="531798" y="99884"/>
                </a:cubicBezTo>
                <a:cubicBezTo>
                  <a:pt x="535501" y="99740"/>
                  <a:pt x="539262" y="101003"/>
                  <a:pt x="542191" y="103702"/>
                </a:cubicBezTo>
                <a:cubicBezTo>
                  <a:pt x="548048" y="109100"/>
                  <a:pt x="548393" y="118171"/>
                  <a:pt x="542995" y="124143"/>
                </a:cubicBezTo>
                <a:lnTo>
                  <a:pt x="459158" y="215231"/>
                </a:lnTo>
                <a:lnTo>
                  <a:pt x="465966" y="220785"/>
                </a:lnTo>
                <a:lnTo>
                  <a:pt x="474695" y="232633"/>
                </a:lnTo>
                <a:lnTo>
                  <a:pt x="538288" y="189256"/>
                </a:lnTo>
                <a:cubicBezTo>
                  <a:pt x="544833" y="184778"/>
                  <a:pt x="553905" y="186500"/>
                  <a:pt x="558384" y="193046"/>
                </a:cubicBezTo>
                <a:cubicBezTo>
                  <a:pt x="562863" y="199706"/>
                  <a:pt x="561139" y="208663"/>
                  <a:pt x="554594" y="213142"/>
                </a:cubicBezTo>
                <a:lnTo>
                  <a:pt x="491862" y="255934"/>
                </a:lnTo>
                <a:lnTo>
                  <a:pt x="497982" y="264241"/>
                </a:lnTo>
                <a:lnTo>
                  <a:pt x="498964" y="267544"/>
                </a:lnTo>
                <a:lnTo>
                  <a:pt x="575494" y="222444"/>
                </a:lnTo>
                <a:cubicBezTo>
                  <a:pt x="582384" y="218425"/>
                  <a:pt x="591226" y="220722"/>
                  <a:pt x="595246" y="227612"/>
                </a:cubicBezTo>
                <a:cubicBezTo>
                  <a:pt x="599265" y="234502"/>
                  <a:pt x="596968" y="243345"/>
                  <a:pt x="590078" y="247364"/>
                </a:cubicBezTo>
                <a:lnTo>
                  <a:pt x="507440" y="296064"/>
                </a:lnTo>
                <a:lnTo>
                  <a:pt x="509500" y="302997"/>
                </a:lnTo>
                <a:lnTo>
                  <a:pt x="629582" y="258734"/>
                </a:lnTo>
                <a:cubicBezTo>
                  <a:pt x="637048" y="255978"/>
                  <a:pt x="645315" y="259767"/>
                  <a:pt x="648072" y="267231"/>
                </a:cubicBezTo>
                <a:cubicBezTo>
                  <a:pt x="650828" y="274696"/>
                  <a:pt x="647037" y="282964"/>
                  <a:pt x="639573" y="285721"/>
                </a:cubicBezTo>
                <a:lnTo>
                  <a:pt x="517715" y="330638"/>
                </a:lnTo>
                <a:lnTo>
                  <a:pt x="519109" y="335329"/>
                </a:lnTo>
                <a:lnTo>
                  <a:pt x="517956" y="345730"/>
                </a:lnTo>
                <a:lnTo>
                  <a:pt x="639114" y="329129"/>
                </a:lnTo>
                <a:cubicBezTo>
                  <a:pt x="647038" y="328095"/>
                  <a:pt x="654273" y="333607"/>
                  <a:pt x="655421" y="341531"/>
                </a:cubicBezTo>
                <a:cubicBezTo>
                  <a:pt x="656455" y="349455"/>
                  <a:pt x="650942" y="356690"/>
                  <a:pt x="643018" y="357838"/>
                </a:cubicBezTo>
                <a:lnTo>
                  <a:pt x="533021" y="372909"/>
                </a:lnTo>
                <a:lnTo>
                  <a:pt x="628319" y="399867"/>
                </a:lnTo>
                <a:cubicBezTo>
                  <a:pt x="636013" y="402048"/>
                  <a:pt x="640376" y="409972"/>
                  <a:pt x="638310" y="417667"/>
                </a:cubicBezTo>
                <a:cubicBezTo>
                  <a:pt x="636128" y="425361"/>
                  <a:pt x="628204" y="429839"/>
                  <a:pt x="620511" y="427658"/>
                </a:cubicBezTo>
                <a:lnTo>
                  <a:pt x="512268" y="397038"/>
                </a:lnTo>
                <a:lnTo>
                  <a:pt x="512168" y="397932"/>
                </a:lnTo>
                <a:lnTo>
                  <a:pt x="607764" y="457287"/>
                </a:lnTo>
                <a:cubicBezTo>
                  <a:pt x="614540" y="461536"/>
                  <a:pt x="616606" y="470378"/>
                  <a:pt x="612358" y="477154"/>
                </a:cubicBezTo>
                <a:cubicBezTo>
                  <a:pt x="608109" y="483929"/>
                  <a:pt x="599266" y="485996"/>
                  <a:pt x="592491" y="481748"/>
                </a:cubicBezTo>
                <a:lnTo>
                  <a:pt x="502629" y="425953"/>
                </a:lnTo>
                <a:lnTo>
                  <a:pt x="496091" y="439264"/>
                </a:lnTo>
                <a:lnTo>
                  <a:pt x="551033" y="486340"/>
                </a:lnTo>
                <a:cubicBezTo>
                  <a:pt x="557120" y="491508"/>
                  <a:pt x="557809" y="500695"/>
                  <a:pt x="552641" y="506667"/>
                </a:cubicBezTo>
                <a:cubicBezTo>
                  <a:pt x="547473" y="512752"/>
                  <a:pt x="538287" y="513442"/>
                  <a:pt x="532315" y="508274"/>
                </a:cubicBezTo>
                <a:lnTo>
                  <a:pt x="480418" y="463808"/>
                </a:lnTo>
                <a:lnTo>
                  <a:pt x="475006" y="468898"/>
                </a:lnTo>
                <a:lnTo>
                  <a:pt x="539665" y="540429"/>
                </a:lnTo>
                <a:cubicBezTo>
                  <a:pt x="544948" y="546401"/>
                  <a:pt x="544488" y="555473"/>
                  <a:pt x="538631" y="560870"/>
                </a:cubicBezTo>
                <a:cubicBezTo>
                  <a:pt x="532660" y="566268"/>
                  <a:pt x="523587" y="565808"/>
                  <a:pt x="518191" y="559837"/>
                </a:cubicBezTo>
                <a:lnTo>
                  <a:pt x="453917" y="488732"/>
                </a:lnTo>
                <a:lnTo>
                  <a:pt x="453207" y="489399"/>
                </a:lnTo>
                <a:lnTo>
                  <a:pt x="509577" y="596815"/>
                </a:lnTo>
                <a:cubicBezTo>
                  <a:pt x="513251" y="603820"/>
                  <a:pt x="510496" y="612662"/>
                  <a:pt x="503491" y="616337"/>
                </a:cubicBezTo>
                <a:cubicBezTo>
                  <a:pt x="496485" y="620011"/>
                  <a:pt x="487643" y="617255"/>
                  <a:pt x="483969" y="610250"/>
                </a:cubicBezTo>
                <a:lnTo>
                  <a:pt x="463178" y="570632"/>
                </a:lnTo>
                <a:lnTo>
                  <a:pt x="462494" y="571780"/>
                </a:lnTo>
                <a:cubicBezTo>
                  <a:pt x="456179" y="576603"/>
                  <a:pt x="447106" y="575340"/>
                  <a:pt x="442283" y="568908"/>
                </a:cubicBezTo>
                <a:lnTo>
                  <a:pt x="422871" y="543237"/>
                </a:lnTo>
                <a:lnTo>
                  <a:pt x="452618" y="625638"/>
                </a:lnTo>
                <a:cubicBezTo>
                  <a:pt x="455375" y="633102"/>
                  <a:pt x="451471" y="641370"/>
                  <a:pt x="443891" y="644126"/>
                </a:cubicBezTo>
                <a:cubicBezTo>
                  <a:pt x="436427" y="646882"/>
                  <a:pt x="428158" y="642978"/>
                  <a:pt x="425402" y="635399"/>
                </a:cubicBezTo>
                <a:lnTo>
                  <a:pt x="387482" y="530359"/>
                </a:lnTo>
                <a:lnTo>
                  <a:pt x="376381" y="532637"/>
                </a:lnTo>
                <a:lnTo>
                  <a:pt x="381076" y="551798"/>
                </a:lnTo>
                <a:cubicBezTo>
                  <a:pt x="389573" y="585560"/>
                  <a:pt x="398416" y="620471"/>
                  <a:pt x="402780" y="651017"/>
                </a:cubicBezTo>
                <a:cubicBezTo>
                  <a:pt x="404157" y="659170"/>
                  <a:pt x="398416" y="666290"/>
                  <a:pt x="390492" y="667324"/>
                </a:cubicBezTo>
                <a:cubicBezTo>
                  <a:pt x="382568" y="668472"/>
                  <a:pt x="375218" y="662959"/>
                  <a:pt x="374186" y="655037"/>
                </a:cubicBezTo>
                <a:cubicBezTo>
                  <a:pt x="370051" y="625982"/>
                  <a:pt x="361438" y="591875"/>
                  <a:pt x="353055" y="558803"/>
                </a:cubicBezTo>
                <a:lnTo>
                  <a:pt x="350901" y="550088"/>
                </a:lnTo>
                <a:lnTo>
                  <a:pt x="353054" y="635284"/>
                </a:lnTo>
                <a:cubicBezTo>
                  <a:pt x="353284" y="643322"/>
                  <a:pt x="346968" y="649869"/>
                  <a:pt x="338929" y="650098"/>
                </a:cubicBezTo>
                <a:cubicBezTo>
                  <a:pt x="331005" y="650328"/>
                  <a:pt x="324460" y="644011"/>
                  <a:pt x="324115" y="635972"/>
                </a:cubicBezTo>
                <a:lnTo>
                  <a:pt x="322890" y="588021"/>
                </a:lnTo>
                <a:lnTo>
                  <a:pt x="297589" y="675362"/>
                </a:lnTo>
                <a:cubicBezTo>
                  <a:pt x="295407" y="683056"/>
                  <a:pt x="287368" y="687421"/>
                  <a:pt x="279674" y="685238"/>
                </a:cubicBezTo>
                <a:cubicBezTo>
                  <a:pt x="273702" y="683401"/>
                  <a:pt x="269683" y="678348"/>
                  <a:pt x="269223" y="672606"/>
                </a:cubicBezTo>
                <a:cubicBezTo>
                  <a:pt x="269108" y="670884"/>
                  <a:pt x="269223" y="669046"/>
                  <a:pt x="269683" y="667324"/>
                </a:cubicBezTo>
                <a:lnTo>
                  <a:pt x="307559" y="536778"/>
                </a:lnTo>
                <a:lnTo>
                  <a:pt x="303271" y="535853"/>
                </a:lnTo>
                <a:lnTo>
                  <a:pt x="224092" y="636662"/>
                </a:lnTo>
                <a:cubicBezTo>
                  <a:pt x="219154" y="642978"/>
                  <a:pt x="210083" y="644011"/>
                  <a:pt x="203766" y="639073"/>
                </a:cubicBezTo>
                <a:cubicBezTo>
                  <a:pt x="200551" y="636547"/>
                  <a:pt x="198713" y="632872"/>
                  <a:pt x="198369" y="628967"/>
                </a:cubicBezTo>
                <a:cubicBezTo>
                  <a:pt x="198025" y="625408"/>
                  <a:pt x="199058" y="621733"/>
                  <a:pt x="201354" y="618748"/>
                </a:cubicBezTo>
                <a:lnTo>
                  <a:pt x="241508" y="567624"/>
                </a:lnTo>
                <a:lnTo>
                  <a:pt x="234428" y="559376"/>
                </a:lnTo>
                <a:lnTo>
                  <a:pt x="234434" y="559289"/>
                </a:lnTo>
                <a:lnTo>
                  <a:pt x="217533" y="577272"/>
                </a:lnTo>
                <a:cubicBezTo>
                  <a:pt x="199504" y="594811"/>
                  <a:pt x="180857" y="611197"/>
                  <a:pt x="162081" y="625408"/>
                </a:cubicBezTo>
                <a:cubicBezTo>
                  <a:pt x="155765" y="630231"/>
                  <a:pt x="146692" y="628969"/>
                  <a:pt x="141869" y="622652"/>
                </a:cubicBezTo>
                <a:cubicBezTo>
                  <a:pt x="137046" y="616336"/>
                  <a:pt x="138310" y="607265"/>
                  <a:pt x="144625" y="602441"/>
                </a:cubicBezTo>
                <a:cubicBezTo>
                  <a:pt x="171957" y="581770"/>
                  <a:pt x="200006" y="555185"/>
                  <a:pt x="226475" y="526619"/>
                </a:cubicBezTo>
                <a:lnTo>
                  <a:pt x="240066" y="510150"/>
                </a:lnTo>
                <a:lnTo>
                  <a:pt x="217994" y="497957"/>
                </a:lnTo>
                <a:lnTo>
                  <a:pt x="147036" y="567300"/>
                </a:lnTo>
                <a:cubicBezTo>
                  <a:pt x="141294" y="572927"/>
                  <a:pt x="132222" y="572812"/>
                  <a:pt x="126595" y="567071"/>
                </a:cubicBezTo>
                <a:cubicBezTo>
                  <a:pt x="124183" y="564545"/>
                  <a:pt x="122806" y="561444"/>
                  <a:pt x="122576" y="558228"/>
                </a:cubicBezTo>
                <a:cubicBezTo>
                  <a:pt x="122231" y="554094"/>
                  <a:pt x="123609" y="549729"/>
                  <a:pt x="126825" y="546630"/>
                </a:cubicBezTo>
                <a:lnTo>
                  <a:pt x="195308" y="479705"/>
                </a:lnTo>
                <a:lnTo>
                  <a:pt x="190052" y="481775"/>
                </a:lnTo>
                <a:lnTo>
                  <a:pt x="161277" y="501384"/>
                </a:lnTo>
                <a:cubicBezTo>
                  <a:pt x="158004" y="503623"/>
                  <a:pt x="154099" y="504312"/>
                  <a:pt x="150453" y="503623"/>
                </a:cubicBezTo>
                <a:lnTo>
                  <a:pt x="144469" y="499733"/>
                </a:lnTo>
                <a:lnTo>
                  <a:pt x="140894" y="501142"/>
                </a:lnTo>
                <a:lnTo>
                  <a:pt x="129007" y="508620"/>
                </a:lnTo>
                <a:cubicBezTo>
                  <a:pt x="122232" y="512869"/>
                  <a:pt x="113274" y="510802"/>
                  <a:pt x="109141" y="504140"/>
                </a:cubicBezTo>
                <a:cubicBezTo>
                  <a:pt x="107763" y="502188"/>
                  <a:pt x="107074" y="500006"/>
                  <a:pt x="106959" y="497825"/>
                </a:cubicBezTo>
                <a:cubicBezTo>
                  <a:pt x="106499" y="492542"/>
                  <a:pt x="108911" y="487259"/>
                  <a:pt x="113619" y="484274"/>
                </a:cubicBezTo>
                <a:lnTo>
                  <a:pt x="123761" y="477894"/>
                </a:lnTo>
                <a:lnTo>
                  <a:pt x="124643" y="476465"/>
                </a:lnTo>
                <a:lnTo>
                  <a:pt x="128368" y="474996"/>
                </a:lnTo>
                <a:lnTo>
                  <a:pt x="153952" y="458901"/>
                </a:lnTo>
                <a:lnTo>
                  <a:pt x="75263" y="464406"/>
                </a:lnTo>
                <a:cubicBezTo>
                  <a:pt x="68143" y="463488"/>
                  <a:pt x="62860" y="457975"/>
                  <a:pt x="62171" y="451200"/>
                </a:cubicBezTo>
                <a:cubicBezTo>
                  <a:pt x="62056" y="450281"/>
                  <a:pt x="62056" y="449477"/>
                  <a:pt x="62171" y="448559"/>
                </a:cubicBezTo>
                <a:cubicBezTo>
                  <a:pt x="62975" y="440635"/>
                  <a:pt x="69980" y="434778"/>
                  <a:pt x="77904" y="435582"/>
                </a:cubicBezTo>
                <a:cubicBezTo>
                  <a:pt x="101216" y="437821"/>
                  <a:pt x="124786" y="436099"/>
                  <a:pt x="147481" y="430687"/>
                </a:cubicBezTo>
                <a:lnTo>
                  <a:pt x="163286" y="424046"/>
                </a:lnTo>
                <a:lnTo>
                  <a:pt x="155315" y="397241"/>
                </a:lnTo>
                <a:lnTo>
                  <a:pt x="45405" y="429611"/>
                </a:lnTo>
                <a:cubicBezTo>
                  <a:pt x="37710" y="431908"/>
                  <a:pt x="29787" y="427543"/>
                  <a:pt x="27491" y="419849"/>
                </a:cubicBezTo>
                <a:cubicBezTo>
                  <a:pt x="27146" y="419046"/>
                  <a:pt x="26916" y="418012"/>
                  <a:pt x="26916" y="417094"/>
                </a:cubicBezTo>
                <a:cubicBezTo>
                  <a:pt x="26342" y="410432"/>
                  <a:pt x="30476" y="403887"/>
                  <a:pt x="37252" y="401935"/>
                </a:cubicBezTo>
                <a:lnTo>
                  <a:pt x="147090" y="369586"/>
                </a:lnTo>
                <a:lnTo>
                  <a:pt x="146806" y="368631"/>
                </a:lnTo>
                <a:lnTo>
                  <a:pt x="147990" y="357953"/>
                </a:lnTo>
                <a:lnTo>
                  <a:pt x="27606" y="367483"/>
                </a:lnTo>
                <a:cubicBezTo>
                  <a:pt x="19682" y="368058"/>
                  <a:pt x="12792" y="362316"/>
                  <a:pt x="12103" y="354392"/>
                </a:cubicBezTo>
                <a:cubicBezTo>
                  <a:pt x="12103" y="354392"/>
                  <a:pt x="12103" y="354277"/>
                  <a:pt x="12103" y="354277"/>
                </a:cubicBezTo>
                <a:cubicBezTo>
                  <a:pt x="11528" y="346354"/>
                  <a:pt x="17386" y="339348"/>
                  <a:pt x="25424" y="338775"/>
                </a:cubicBezTo>
                <a:lnTo>
                  <a:pt x="132315" y="330302"/>
                </a:lnTo>
                <a:lnTo>
                  <a:pt x="66651" y="327175"/>
                </a:lnTo>
                <a:cubicBezTo>
                  <a:pt x="58842" y="327635"/>
                  <a:pt x="52067" y="321778"/>
                  <a:pt x="51377" y="313970"/>
                </a:cubicBezTo>
                <a:cubicBezTo>
                  <a:pt x="51377" y="313855"/>
                  <a:pt x="51377" y="313625"/>
                  <a:pt x="51377" y="313510"/>
                </a:cubicBezTo>
                <a:cubicBezTo>
                  <a:pt x="50918" y="305586"/>
                  <a:pt x="57005" y="298696"/>
                  <a:pt x="64929" y="298237"/>
                </a:cubicBezTo>
                <a:lnTo>
                  <a:pt x="117642" y="300769"/>
                </a:lnTo>
                <a:lnTo>
                  <a:pt x="11415" y="278025"/>
                </a:lnTo>
                <a:cubicBezTo>
                  <a:pt x="4983" y="276762"/>
                  <a:pt x="504" y="271365"/>
                  <a:pt x="45" y="265278"/>
                </a:cubicBezTo>
                <a:cubicBezTo>
                  <a:pt x="-70" y="263900"/>
                  <a:pt x="45" y="262408"/>
                  <a:pt x="275" y="260914"/>
                </a:cubicBezTo>
                <a:cubicBezTo>
                  <a:pt x="1997" y="253105"/>
                  <a:pt x="9576" y="248167"/>
                  <a:pt x="17385" y="249776"/>
                </a:cubicBezTo>
                <a:lnTo>
                  <a:pt x="89266" y="265166"/>
                </a:lnTo>
                <a:lnTo>
                  <a:pt x="88355" y="259881"/>
                </a:lnTo>
                <a:cubicBezTo>
                  <a:pt x="90192" y="252072"/>
                  <a:pt x="97886" y="247249"/>
                  <a:pt x="105695" y="248971"/>
                </a:cubicBezTo>
                <a:lnTo>
                  <a:pt x="169545" y="268533"/>
                </a:lnTo>
                <a:lnTo>
                  <a:pt x="174397" y="259742"/>
                </a:lnTo>
                <a:lnTo>
                  <a:pt x="162310" y="256436"/>
                </a:lnTo>
                <a:cubicBezTo>
                  <a:pt x="136815" y="250579"/>
                  <a:pt x="110403" y="244493"/>
                  <a:pt x="82269" y="234502"/>
                </a:cubicBezTo>
                <a:cubicBezTo>
                  <a:pt x="76756" y="232550"/>
                  <a:pt x="73081" y="227612"/>
                  <a:pt x="72622" y="222215"/>
                </a:cubicBezTo>
                <a:cubicBezTo>
                  <a:pt x="72393" y="220263"/>
                  <a:pt x="72737" y="218080"/>
                  <a:pt x="73426" y="216128"/>
                </a:cubicBezTo>
                <a:cubicBezTo>
                  <a:pt x="76067" y="208663"/>
                  <a:pt x="84336" y="204644"/>
                  <a:pt x="91915" y="207401"/>
                </a:cubicBezTo>
                <a:cubicBezTo>
                  <a:pt x="118442" y="216817"/>
                  <a:pt x="142902" y="222444"/>
                  <a:pt x="168740" y="228415"/>
                </a:cubicBezTo>
                <a:lnTo>
                  <a:pt x="179970" y="231028"/>
                </a:lnTo>
                <a:lnTo>
                  <a:pt x="53099" y="156068"/>
                </a:lnTo>
                <a:cubicBezTo>
                  <a:pt x="48966" y="153657"/>
                  <a:pt x="46554" y="149408"/>
                  <a:pt x="46095" y="144930"/>
                </a:cubicBezTo>
                <a:cubicBezTo>
                  <a:pt x="45865" y="142059"/>
                  <a:pt x="46439" y="138958"/>
                  <a:pt x="48046" y="136316"/>
                </a:cubicBezTo>
                <a:cubicBezTo>
                  <a:pt x="52067" y="129426"/>
                  <a:pt x="61023" y="127130"/>
                  <a:pt x="67799" y="131263"/>
                </a:cubicBezTo>
                <a:lnTo>
                  <a:pt x="129180" y="167530"/>
                </a:lnTo>
                <a:lnTo>
                  <a:pt x="128978" y="167064"/>
                </a:lnTo>
                <a:cubicBezTo>
                  <a:pt x="128921" y="163360"/>
                  <a:pt x="130270" y="159628"/>
                  <a:pt x="133026" y="156757"/>
                </a:cubicBezTo>
                <a:cubicBezTo>
                  <a:pt x="138539" y="151016"/>
                  <a:pt x="147725" y="150901"/>
                  <a:pt x="153468" y="156413"/>
                </a:cubicBezTo>
                <a:lnTo>
                  <a:pt x="212571" y="213505"/>
                </a:lnTo>
                <a:lnTo>
                  <a:pt x="222365" y="205541"/>
                </a:lnTo>
                <a:lnTo>
                  <a:pt x="154845" y="99683"/>
                </a:lnTo>
                <a:cubicBezTo>
                  <a:pt x="153467" y="97501"/>
                  <a:pt x="152664" y="95319"/>
                  <a:pt x="152549" y="93138"/>
                </a:cubicBezTo>
                <a:cubicBezTo>
                  <a:pt x="152089" y="87970"/>
                  <a:pt x="154501" y="82687"/>
                  <a:pt x="159209" y="79701"/>
                </a:cubicBezTo>
                <a:cubicBezTo>
                  <a:pt x="165984" y="75452"/>
                  <a:pt x="174827" y="77404"/>
                  <a:pt x="179191" y="84066"/>
                </a:cubicBezTo>
                <a:lnTo>
                  <a:pt x="244393" y="186290"/>
                </a:lnTo>
                <a:lnTo>
                  <a:pt x="238647" y="164308"/>
                </a:lnTo>
                <a:cubicBezTo>
                  <a:pt x="229087" y="140336"/>
                  <a:pt x="216570" y="117540"/>
                  <a:pt x="201354" y="96583"/>
                </a:cubicBezTo>
                <a:cubicBezTo>
                  <a:pt x="199631" y="94401"/>
                  <a:pt x="198713" y="91989"/>
                  <a:pt x="198483" y="89463"/>
                </a:cubicBezTo>
                <a:cubicBezTo>
                  <a:pt x="198023" y="84525"/>
                  <a:pt x="200090" y="79587"/>
                  <a:pt x="204454" y="76487"/>
                </a:cubicBezTo>
                <a:cubicBezTo>
                  <a:pt x="210885" y="71779"/>
                  <a:pt x="219957" y="73271"/>
                  <a:pt x="224665" y="79702"/>
                </a:cubicBezTo>
                <a:cubicBezTo>
                  <a:pt x="241260" y="102612"/>
                  <a:pt x="254925" y="127503"/>
                  <a:pt x="265375" y="153672"/>
                </a:cubicBezTo>
                <a:lnTo>
                  <a:pt x="272018" y="178991"/>
                </a:lnTo>
                <a:lnTo>
                  <a:pt x="285234" y="175063"/>
                </a:lnTo>
                <a:lnTo>
                  <a:pt x="249585" y="18264"/>
                </a:lnTo>
                <a:cubicBezTo>
                  <a:pt x="249585" y="17574"/>
                  <a:pt x="249471" y="17001"/>
                  <a:pt x="249356" y="16312"/>
                </a:cubicBezTo>
                <a:cubicBezTo>
                  <a:pt x="248667" y="9192"/>
                  <a:pt x="253376" y="2532"/>
                  <a:pt x="260496" y="923"/>
                </a:cubicBezTo>
                <a:cubicBezTo>
                  <a:pt x="268303" y="-799"/>
                  <a:pt x="275998" y="4024"/>
                  <a:pt x="277835" y="11833"/>
                </a:cubicBezTo>
                <a:lnTo>
                  <a:pt x="299725" y="108115"/>
                </a:lnTo>
                <a:lnTo>
                  <a:pt x="301607" y="14130"/>
                </a:lnTo>
                <a:cubicBezTo>
                  <a:pt x="301722" y="6206"/>
                  <a:pt x="308382" y="-225"/>
                  <a:pt x="316306" y="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7" name="Google Shape;1007;p7"/>
          <p:cNvSpPr/>
          <p:nvPr/>
        </p:nvSpPr>
        <p:spPr>
          <a:xfrm flipH="1">
            <a:off x="8175329" y="721329"/>
            <a:ext cx="654260" cy="659988"/>
          </a:xfrm>
          <a:custGeom>
            <a:avLst/>
            <a:gdLst/>
            <a:ahLst/>
            <a:cxnLst/>
            <a:rect l="l" t="t" r="r" b="b"/>
            <a:pathLst>
              <a:path w="654260" h="659988" extrusionOk="0">
                <a:moveTo>
                  <a:pt x="213146" y="697"/>
                </a:moveTo>
                <a:cubicBezTo>
                  <a:pt x="220725" y="-1715"/>
                  <a:pt x="228764" y="2304"/>
                  <a:pt x="231405" y="9998"/>
                </a:cubicBezTo>
                <a:lnTo>
                  <a:pt x="271840" y="134088"/>
                </a:lnTo>
                <a:lnTo>
                  <a:pt x="286411" y="20104"/>
                </a:lnTo>
                <a:cubicBezTo>
                  <a:pt x="287445" y="12180"/>
                  <a:pt x="294680" y="6554"/>
                  <a:pt x="302604" y="7587"/>
                </a:cubicBezTo>
                <a:cubicBezTo>
                  <a:pt x="310528" y="8621"/>
                  <a:pt x="316154" y="15856"/>
                  <a:pt x="315121" y="23780"/>
                </a:cubicBezTo>
                <a:lnTo>
                  <a:pt x="299441" y="146437"/>
                </a:lnTo>
                <a:lnTo>
                  <a:pt x="303086" y="145217"/>
                </a:lnTo>
                <a:lnTo>
                  <a:pt x="310835" y="144264"/>
                </a:lnTo>
                <a:lnTo>
                  <a:pt x="315237" y="129114"/>
                </a:lnTo>
                <a:cubicBezTo>
                  <a:pt x="321782" y="95093"/>
                  <a:pt x="325170" y="60470"/>
                  <a:pt x="325341" y="25502"/>
                </a:cubicBezTo>
                <a:cubicBezTo>
                  <a:pt x="325341" y="17579"/>
                  <a:pt x="331888" y="11032"/>
                  <a:pt x="339926" y="11147"/>
                </a:cubicBezTo>
                <a:cubicBezTo>
                  <a:pt x="347965" y="11147"/>
                  <a:pt x="354281" y="17694"/>
                  <a:pt x="354281" y="25731"/>
                </a:cubicBezTo>
                <a:lnTo>
                  <a:pt x="343834" y="131932"/>
                </a:lnTo>
                <a:lnTo>
                  <a:pt x="393670" y="26191"/>
                </a:lnTo>
                <a:cubicBezTo>
                  <a:pt x="397116" y="18956"/>
                  <a:pt x="405728" y="15855"/>
                  <a:pt x="412848" y="19301"/>
                </a:cubicBezTo>
                <a:cubicBezTo>
                  <a:pt x="419968" y="22745"/>
                  <a:pt x="423183" y="31358"/>
                  <a:pt x="419738" y="38478"/>
                </a:cubicBezTo>
                <a:lnTo>
                  <a:pt x="370296" y="143384"/>
                </a:lnTo>
                <a:lnTo>
                  <a:pt x="379966" y="144216"/>
                </a:lnTo>
                <a:lnTo>
                  <a:pt x="391033" y="147660"/>
                </a:lnTo>
                <a:lnTo>
                  <a:pt x="441213" y="31818"/>
                </a:lnTo>
                <a:cubicBezTo>
                  <a:pt x="442821" y="28143"/>
                  <a:pt x="445749" y="25473"/>
                  <a:pt x="449180" y="24123"/>
                </a:cubicBezTo>
                <a:cubicBezTo>
                  <a:pt x="452611" y="22774"/>
                  <a:pt x="456544" y="22745"/>
                  <a:pt x="460161" y="24353"/>
                </a:cubicBezTo>
                <a:cubicBezTo>
                  <a:pt x="467510" y="27569"/>
                  <a:pt x="470841" y="35951"/>
                  <a:pt x="467625" y="43301"/>
                </a:cubicBezTo>
                <a:lnTo>
                  <a:pt x="418670" y="156313"/>
                </a:lnTo>
                <a:lnTo>
                  <a:pt x="439067" y="167891"/>
                </a:lnTo>
                <a:lnTo>
                  <a:pt x="484622" y="106347"/>
                </a:lnTo>
                <a:cubicBezTo>
                  <a:pt x="486976" y="103132"/>
                  <a:pt x="490421" y="101180"/>
                  <a:pt x="494081" y="100634"/>
                </a:cubicBezTo>
                <a:cubicBezTo>
                  <a:pt x="497742" y="100089"/>
                  <a:pt x="501617" y="100950"/>
                  <a:pt x="504833" y="103361"/>
                </a:cubicBezTo>
                <a:cubicBezTo>
                  <a:pt x="511264" y="108185"/>
                  <a:pt x="512528" y="117143"/>
                  <a:pt x="507818" y="123573"/>
                </a:cubicBezTo>
                <a:lnTo>
                  <a:pt x="462780" y="184419"/>
                </a:lnTo>
                <a:lnTo>
                  <a:pt x="473036" y="193668"/>
                </a:lnTo>
                <a:lnTo>
                  <a:pt x="530786" y="125526"/>
                </a:lnTo>
                <a:cubicBezTo>
                  <a:pt x="535954" y="119439"/>
                  <a:pt x="545025" y="118750"/>
                  <a:pt x="551112" y="123803"/>
                </a:cubicBezTo>
                <a:cubicBezTo>
                  <a:pt x="557198" y="128970"/>
                  <a:pt x="557887" y="138042"/>
                  <a:pt x="552835" y="144129"/>
                </a:cubicBezTo>
                <a:lnTo>
                  <a:pt x="491993" y="215919"/>
                </a:lnTo>
                <a:lnTo>
                  <a:pt x="496120" y="222280"/>
                </a:lnTo>
                <a:lnTo>
                  <a:pt x="593717" y="142062"/>
                </a:lnTo>
                <a:cubicBezTo>
                  <a:pt x="596818" y="139536"/>
                  <a:pt x="600636" y="138502"/>
                  <a:pt x="604310" y="138861"/>
                </a:cubicBezTo>
                <a:cubicBezTo>
                  <a:pt x="607985" y="139220"/>
                  <a:pt x="611516" y="140971"/>
                  <a:pt x="614043" y="144014"/>
                </a:cubicBezTo>
                <a:cubicBezTo>
                  <a:pt x="619096" y="150101"/>
                  <a:pt x="618291" y="159288"/>
                  <a:pt x="612091" y="164341"/>
                </a:cubicBezTo>
                <a:lnTo>
                  <a:pt x="511936" y="246661"/>
                </a:lnTo>
                <a:lnTo>
                  <a:pt x="514480" y="250582"/>
                </a:lnTo>
                <a:lnTo>
                  <a:pt x="516859" y="261016"/>
                </a:lnTo>
                <a:lnTo>
                  <a:pt x="625987" y="205453"/>
                </a:lnTo>
                <a:cubicBezTo>
                  <a:pt x="633107" y="201892"/>
                  <a:pt x="641834" y="204648"/>
                  <a:pt x="645395" y="211768"/>
                </a:cubicBezTo>
                <a:cubicBezTo>
                  <a:pt x="648954" y="218889"/>
                  <a:pt x="646198" y="227616"/>
                  <a:pt x="639078" y="231177"/>
                </a:cubicBezTo>
                <a:lnTo>
                  <a:pt x="539557" y="281848"/>
                </a:lnTo>
                <a:lnTo>
                  <a:pt x="638962" y="275962"/>
                </a:lnTo>
                <a:cubicBezTo>
                  <a:pt x="646886" y="275503"/>
                  <a:pt x="653661" y="281589"/>
                  <a:pt x="654236" y="289513"/>
                </a:cubicBezTo>
                <a:cubicBezTo>
                  <a:pt x="654696" y="297437"/>
                  <a:pt x="648610" y="304327"/>
                  <a:pt x="640686" y="304787"/>
                </a:cubicBezTo>
                <a:lnTo>
                  <a:pt x="528355" y="311438"/>
                </a:lnTo>
                <a:lnTo>
                  <a:pt x="528515" y="312140"/>
                </a:lnTo>
                <a:lnTo>
                  <a:pt x="638504" y="336825"/>
                </a:lnTo>
                <a:cubicBezTo>
                  <a:pt x="646313" y="338549"/>
                  <a:pt x="651136" y="346243"/>
                  <a:pt x="649414" y="354051"/>
                </a:cubicBezTo>
                <a:cubicBezTo>
                  <a:pt x="647691" y="361860"/>
                  <a:pt x="639881" y="366683"/>
                  <a:pt x="632188" y="364961"/>
                </a:cubicBezTo>
                <a:lnTo>
                  <a:pt x="528654" y="341724"/>
                </a:lnTo>
                <a:lnTo>
                  <a:pt x="526860" y="356383"/>
                </a:lnTo>
                <a:lnTo>
                  <a:pt x="594406" y="382876"/>
                </a:lnTo>
                <a:cubicBezTo>
                  <a:pt x="601756" y="385746"/>
                  <a:pt x="605430" y="394129"/>
                  <a:pt x="602560" y="401594"/>
                </a:cubicBezTo>
                <a:cubicBezTo>
                  <a:pt x="599689" y="409058"/>
                  <a:pt x="591305" y="412732"/>
                  <a:pt x="583841" y="409747"/>
                </a:cubicBezTo>
                <a:lnTo>
                  <a:pt x="520074" y="384737"/>
                </a:lnTo>
                <a:lnTo>
                  <a:pt x="516598" y="391398"/>
                </a:lnTo>
                <a:lnTo>
                  <a:pt x="601412" y="437883"/>
                </a:lnTo>
                <a:cubicBezTo>
                  <a:pt x="608416" y="441672"/>
                  <a:pt x="610943" y="450516"/>
                  <a:pt x="607154" y="457520"/>
                </a:cubicBezTo>
                <a:cubicBezTo>
                  <a:pt x="603364" y="464525"/>
                  <a:pt x="594522" y="467052"/>
                  <a:pt x="587517" y="463262"/>
                </a:cubicBezTo>
                <a:lnTo>
                  <a:pt x="503210" y="417055"/>
                </a:lnTo>
                <a:lnTo>
                  <a:pt x="502851" y="417742"/>
                </a:lnTo>
                <a:lnTo>
                  <a:pt x="591650" y="500927"/>
                </a:lnTo>
                <a:cubicBezTo>
                  <a:pt x="597392" y="506325"/>
                  <a:pt x="597737" y="515511"/>
                  <a:pt x="592339" y="521369"/>
                </a:cubicBezTo>
                <a:cubicBezTo>
                  <a:pt x="586941" y="527226"/>
                  <a:pt x="577755" y="527454"/>
                  <a:pt x="571898" y="522058"/>
                </a:cubicBezTo>
                <a:lnTo>
                  <a:pt x="539086" y="491320"/>
                </a:lnTo>
                <a:lnTo>
                  <a:pt x="538824" y="492659"/>
                </a:lnTo>
                <a:cubicBezTo>
                  <a:pt x="534346" y="499321"/>
                  <a:pt x="525389" y="501043"/>
                  <a:pt x="518729" y="496679"/>
                </a:cubicBezTo>
                <a:lnTo>
                  <a:pt x="492056" y="478830"/>
                </a:lnTo>
                <a:lnTo>
                  <a:pt x="547094" y="546748"/>
                </a:lnTo>
                <a:cubicBezTo>
                  <a:pt x="552146" y="552950"/>
                  <a:pt x="551114" y="562022"/>
                  <a:pt x="544912" y="567074"/>
                </a:cubicBezTo>
                <a:cubicBezTo>
                  <a:pt x="538711" y="572127"/>
                  <a:pt x="529638" y="571093"/>
                  <a:pt x="524585" y="564893"/>
                </a:cubicBezTo>
                <a:lnTo>
                  <a:pt x="454220" y="478061"/>
                </a:lnTo>
                <a:lnTo>
                  <a:pt x="444833" y="483666"/>
                </a:lnTo>
                <a:lnTo>
                  <a:pt x="455224" y="500583"/>
                </a:lnTo>
                <a:cubicBezTo>
                  <a:pt x="474402" y="529638"/>
                  <a:pt x="494154" y="559724"/>
                  <a:pt x="508278" y="587171"/>
                </a:cubicBezTo>
                <a:cubicBezTo>
                  <a:pt x="512297" y="594405"/>
                  <a:pt x="509196" y="603019"/>
                  <a:pt x="502076" y="606693"/>
                </a:cubicBezTo>
                <a:cubicBezTo>
                  <a:pt x="494957" y="610368"/>
                  <a:pt x="486230" y="607612"/>
                  <a:pt x="482555" y="600492"/>
                </a:cubicBezTo>
                <a:cubicBezTo>
                  <a:pt x="469119" y="574424"/>
                  <a:pt x="449712" y="545025"/>
                  <a:pt x="430992" y="516546"/>
                </a:cubicBezTo>
                <a:lnTo>
                  <a:pt x="426859" y="510199"/>
                </a:lnTo>
                <a:lnTo>
                  <a:pt x="456372" y="588549"/>
                </a:lnTo>
                <a:cubicBezTo>
                  <a:pt x="459243" y="596014"/>
                  <a:pt x="455454" y="604396"/>
                  <a:pt x="447989" y="607152"/>
                </a:cubicBezTo>
                <a:cubicBezTo>
                  <a:pt x="440525" y="609909"/>
                  <a:pt x="432371" y="606119"/>
                  <a:pt x="429385" y="598770"/>
                </a:cubicBezTo>
                <a:lnTo>
                  <a:pt x="412005" y="552684"/>
                </a:lnTo>
                <a:lnTo>
                  <a:pt x="416868" y="644820"/>
                </a:lnTo>
                <a:cubicBezTo>
                  <a:pt x="417327" y="652744"/>
                  <a:pt x="411127" y="659634"/>
                  <a:pt x="403203" y="659978"/>
                </a:cubicBezTo>
                <a:cubicBezTo>
                  <a:pt x="397230" y="660208"/>
                  <a:pt x="391718" y="656648"/>
                  <a:pt x="389421" y="651365"/>
                </a:cubicBezTo>
                <a:cubicBezTo>
                  <a:pt x="388733" y="649758"/>
                  <a:pt x="388274" y="648035"/>
                  <a:pt x="388159" y="646197"/>
                </a:cubicBezTo>
                <a:lnTo>
                  <a:pt x="380988" y="510397"/>
                </a:lnTo>
                <a:lnTo>
                  <a:pt x="376784" y="510917"/>
                </a:lnTo>
                <a:lnTo>
                  <a:pt x="335103" y="632188"/>
                </a:lnTo>
                <a:cubicBezTo>
                  <a:pt x="332462" y="639767"/>
                  <a:pt x="324308" y="643787"/>
                  <a:pt x="316729" y="641146"/>
                </a:cubicBezTo>
                <a:cubicBezTo>
                  <a:pt x="312710" y="639882"/>
                  <a:pt x="309839" y="637012"/>
                  <a:pt x="308232" y="633451"/>
                </a:cubicBezTo>
                <a:cubicBezTo>
                  <a:pt x="306739" y="630236"/>
                  <a:pt x="306508" y="626447"/>
                  <a:pt x="307772" y="622771"/>
                </a:cubicBezTo>
                <a:lnTo>
                  <a:pt x="328883" y="561349"/>
                </a:lnTo>
                <a:lnTo>
                  <a:pt x="319371" y="555935"/>
                </a:lnTo>
                <a:lnTo>
                  <a:pt x="319338" y="555808"/>
                </a:lnTo>
                <a:lnTo>
                  <a:pt x="309243" y="578416"/>
                </a:lnTo>
                <a:cubicBezTo>
                  <a:pt x="297968" y="600894"/>
                  <a:pt x="285723" y="622483"/>
                  <a:pt x="272632" y="642063"/>
                </a:cubicBezTo>
                <a:cubicBezTo>
                  <a:pt x="268152" y="648724"/>
                  <a:pt x="259195" y="650446"/>
                  <a:pt x="252650" y="646082"/>
                </a:cubicBezTo>
                <a:cubicBezTo>
                  <a:pt x="245990" y="641604"/>
                  <a:pt x="244152" y="632646"/>
                  <a:pt x="248631" y="626100"/>
                </a:cubicBezTo>
                <a:cubicBezTo>
                  <a:pt x="267637" y="597621"/>
                  <a:pt x="285407" y="563284"/>
                  <a:pt x="301025" y="527599"/>
                </a:cubicBezTo>
                <a:lnTo>
                  <a:pt x="308476" y="507479"/>
                </a:lnTo>
                <a:lnTo>
                  <a:pt x="283789" y="503261"/>
                </a:lnTo>
                <a:lnTo>
                  <a:pt x="239559" y="592108"/>
                </a:lnTo>
                <a:cubicBezTo>
                  <a:pt x="235999" y="599228"/>
                  <a:pt x="227386" y="602214"/>
                  <a:pt x="220152" y="598654"/>
                </a:cubicBezTo>
                <a:cubicBezTo>
                  <a:pt x="216936" y="597046"/>
                  <a:pt x="214639" y="594520"/>
                  <a:pt x="213375" y="591649"/>
                </a:cubicBezTo>
                <a:cubicBezTo>
                  <a:pt x="211653" y="587860"/>
                  <a:pt x="211538" y="583266"/>
                  <a:pt x="213605" y="579246"/>
                </a:cubicBezTo>
                <a:lnTo>
                  <a:pt x="256390" y="493303"/>
                </a:lnTo>
                <a:lnTo>
                  <a:pt x="252108" y="496984"/>
                </a:lnTo>
                <a:lnTo>
                  <a:pt x="231291" y="525045"/>
                </a:lnTo>
                <a:cubicBezTo>
                  <a:pt x="228937" y="528260"/>
                  <a:pt x="225491" y="530212"/>
                  <a:pt x="221831" y="530758"/>
                </a:cubicBezTo>
                <a:lnTo>
                  <a:pt x="214871" y="528992"/>
                </a:lnTo>
                <a:lnTo>
                  <a:pt x="212513" y="531020"/>
                </a:lnTo>
                <a:lnTo>
                  <a:pt x="203155" y="542729"/>
                </a:lnTo>
                <a:cubicBezTo>
                  <a:pt x="198216" y="548930"/>
                  <a:pt x="189030" y="549964"/>
                  <a:pt x="182829" y="545026"/>
                </a:cubicBezTo>
                <a:cubicBezTo>
                  <a:pt x="180991" y="543532"/>
                  <a:pt x="179613" y="541695"/>
                  <a:pt x="178694" y="539628"/>
                </a:cubicBezTo>
                <a:cubicBezTo>
                  <a:pt x="176512" y="534805"/>
                  <a:pt x="177087" y="529063"/>
                  <a:pt x="180532" y="524699"/>
                </a:cubicBezTo>
                <a:lnTo>
                  <a:pt x="188110" y="515218"/>
                </a:lnTo>
                <a:lnTo>
                  <a:pt x="188456" y="513675"/>
                </a:lnTo>
                <a:lnTo>
                  <a:pt x="191294" y="511234"/>
                </a:lnTo>
                <a:lnTo>
                  <a:pt x="210611" y="487064"/>
                </a:lnTo>
                <a:lnTo>
                  <a:pt x="210533" y="487134"/>
                </a:lnTo>
                <a:cubicBezTo>
                  <a:pt x="188226" y="501417"/>
                  <a:pt x="163594" y="512068"/>
                  <a:pt x="137698" y="518384"/>
                </a:cubicBezTo>
                <a:cubicBezTo>
                  <a:pt x="130922" y="519992"/>
                  <a:pt x="123917" y="516431"/>
                  <a:pt x="121161" y="510231"/>
                </a:cubicBezTo>
                <a:cubicBezTo>
                  <a:pt x="120816" y="509426"/>
                  <a:pt x="120473" y="508623"/>
                  <a:pt x="120242" y="507704"/>
                </a:cubicBezTo>
                <a:cubicBezTo>
                  <a:pt x="118405" y="499895"/>
                  <a:pt x="123113" y="492086"/>
                  <a:pt x="130807" y="490249"/>
                </a:cubicBezTo>
                <a:cubicBezTo>
                  <a:pt x="153603" y="484679"/>
                  <a:pt x="175278" y="475320"/>
                  <a:pt x="194916" y="462759"/>
                </a:cubicBezTo>
                <a:lnTo>
                  <a:pt x="207618" y="451325"/>
                </a:lnTo>
                <a:lnTo>
                  <a:pt x="191412" y="428821"/>
                </a:lnTo>
                <a:lnTo>
                  <a:pt x="98194" y="495532"/>
                </a:lnTo>
                <a:cubicBezTo>
                  <a:pt x="91763" y="500125"/>
                  <a:pt x="82691" y="498633"/>
                  <a:pt x="78098" y="492201"/>
                </a:cubicBezTo>
                <a:cubicBezTo>
                  <a:pt x="77523" y="491398"/>
                  <a:pt x="76949" y="490594"/>
                  <a:pt x="76604" y="489789"/>
                </a:cubicBezTo>
                <a:cubicBezTo>
                  <a:pt x="73849" y="483589"/>
                  <a:pt x="75686" y="476239"/>
                  <a:pt x="81427" y="472104"/>
                </a:cubicBezTo>
                <a:lnTo>
                  <a:pt x="174576" y="405444"/>
                </a:lnTo>
                <a:lnTo>
                  <a:pt x="173872" y="404465"/>
                </a:lnTo>
                <a:lnTo>
                  <a:pt x="171496" y="394046"/>
                </a:lnTo>
                <a:lnTo>
                  <a:pt x="60872" y="442590"/>
                </a:lnTo>
                <a:cubicBezTo>
                  <a:pt x="53752" y="445806"/>
                  <a:pt x="45254" y="442590"/>
                  <a:pt x="42039" y="435356"/>
                </a:cubicBezTo>
                <a:cubicBezTo>
                  <a:pt x="42039" y="435356"/>
                  <a:pt x="42039" y="435241"/>
                  <a:pt x="41924" y="435241"/>
                </a:cubicBezTo>
                <a:cubicBezTo>
                  <a:pt x="38708" y="427891"/>
                  <a:pt x="42039" y="419394"/>
                  <a:pt x="49389" y="416178"/>
                </a:cubicBezTo>
                <a:lnTo>
                  <a:pt x="146952" y="373346"/>
                </a:lnTo>
                <a:lnTo>
                  <a:pt x="84643" y="391719"/>
                </a:lnTo>
                <a:cubicBezTo>
                  <a:pt x="77294" y="394704"/>
                  <a:pt x="69025" y="391374"/>
                  <a:pt x="65809" y="384254"/>
                </a:cubicBezTo>
                <a:cubicBezTo>
                  <a:pt x="65694" y="384139"/>
                  <a:pt x="65694" y="384024"/>
                  <a:pt x="65580" y="383910"/>
                </a:cubicBezTo>
                <a:cubicBezTo>
                  <a:pt x="62480" y="376560"/>
                  <a:pt x="66039" y="368061"/>
                  <a:pt x="73388" y="364962"/>
                </a:cubicBezTo>
                <a:lnTo>
                  <a:pt x="124079" y="350000"/>
                </a:lnTo>
                <a:lnTo>
                  <a:pt x="16200" y="363468"/>
                </a:lnTo>
                <a:cubicBezTo>
                  <a:pt x="9883" y="364272"/>
                  <a:pt x="3913" y="360713"/>
                  <a:pt x="1271" y="355085"/>
                </a:cubicBezTo>
                <a:cubicBezTo>
                  <a:pt x="697" y="353821"/>
                  <a:pt x="237" y="352444"/>
                  <a:pt x="122" y="350950"/>
                </a:cubicBezTo>
                <a:cubicBezTo>
                  <a:pt x="-911" y="343027"/>
                  <a:pt x="4716" y="335793"/>
                  <a:pt x="12640" y="334873"/>
                </a:cubicBezTo>
                <a:lnTo>
                  <a:pt x="85509" y="325776"/>
                </a:lnTo>
                <a:lnTo>
                  <a:pt x="82921" y="321094"/>
                </a:lnTo>
                <a:cubicBezTo>
                  <a:pt x="82003" y="313170"/>
                  <a:pt x="87744" y="306050"/>
                  <a:pt x="95668" y="305131"/>
                </a:cubicBezTo>
                <a:lnTo>
                  <a:pt x="162450" y="302611"/>
                </a:lnTo>
                <a:lnTo>
                  <a:pt x="164167" y="292579"/>
                </a:lnTo>
                <a:lnTo>
                  <a:pt x="151822" y="293417"/>
                </a:lnTo>
                <a:cubicBezTo>
                  <a:pt x="125754" y="296288"/>
                  <a:pt x="98882" y="299158"/>
                  <a:pt x="69024" y="298929"/>
                </a:cubicBezTo>
                <a:cubicBezTo>
                  <a:pt x="63054" y="299045"/>
                  <a:pt x="58001" y="295599"/>
                  <a:pt x="55819" y="290546"/>
                </a:cubicBezTo>
                <a:cubicBezTo>
                  <a:pt x="55015" y="288709"/>
                  <a:pt x="54555" y="286642"/>
                  <a:pt x="54555" y="284459"/>
                </a:cubicBezTo>
                <a:cubicBezTo>
                  <a:pt x="54555" y="276536"/>
                  <a:pt x="61100" y="270105"/>
                  <a:pt x="69139" y="270105"/>
                </a:cubicBezTo>
                <a:cubicBezTo>
                  <a:pt x="97390" y="270335"/>
                  <a:pt x="122310" y="267578"/>
                  <a:pt x="148607" y="264707"/>
                </a:cubicBezTo>
                <a:lnTo>
                  <a:pt x="159239" y="263577"/>
                </a:lnTo>
                <a:lnTo>
                  <a:pt x="15741" y="234621"/>
                </a:lnTo>
                <a:cubicBezTo>
                  <a:pt x="10917" y="233587"/>
                  <a:pt x="7242" y="230487"/>
                  <a:pt x="5405" y="226352"/>
                </a:cubicBezTo>
                <a:cubicBezTo>
                  <a:pt x="4257" y="223711"/>
                  <a:pt x="3798" y="220611"/>
                  <a:pt x="4371" y="217510"/>
                </a:cubicBezTo>
                <a:cubicBezTo>
                  <a:pt x="5979" y="209701"/>
                  <a:pt x="13559" y="204648"/>
                  <a:pt x="21367" y="206257"/>
                </a:cubicBezTo>
                <a:lnTo>
                  <a:pt x="91574" y="220424"/>
                </a:lnTo>
                <a:lnTo>
                  <a:pt x="91030" y="219835"/>
                </a:lnTo>
                <a:cubicBezTo>
                  <a:pt x="89753" y="216361"/>
                  <a:pt x="89810" y="212399"/>
                  <a:pt x="91533" y="208782"/>
                </a:cubicBezTo>
                <a:cubicBezTo>
                  <a:pt x="94978" y="201547"/>
                  <a:pt x="103476" y="198331"/>
                  <a:pt x="110710" y="201777"/>
                </a:cubicBezTo>
                <a:lnTo>
                  <a:pt x="185110" y="236217"/>
                </a:lnTo>
                <a:lnTo>
                  <a:pt x="191648" y="225621"/>
                </a:lnTo>
                <a:lnTo>
                  <a:pt x="93027" y="147803"/>
                </a:lnTo>
                <a:cubicBezTo>
                  <a:pt x="91075" y="146310"/>
                  <a:pt x="89696" y="144473"/>
                  <a:pt x="88777" y="142406"/>
                </a:cubicBezTo>
                <a:cubicBezTo>
                  <a:pt x="86595" y="137698"/>
                  <a:pt x="87170" y="131841"/>
                  <a:pt x="90615" y="127477"/>
                </a:cubicBezTo>
                <a:cubicBezTo>
                  <a:pt x="95553" y="121276"/>
                  <a:pt x="104625" y="120128"/>
                  <a:pt x="110941" y="125066"/>
                </a:cubicBezTo>
                <a:lnTo>
                  <a:pt x="205475" y="199658"/>
                </a:lnTo>
                <a:lnTo>
                  <a:pt x="193293" y="181509"/>
                </a:lnTo>
                <a:cubicBezTo>
                  <a:pt x="176398" y="162015"/>
                  <a:pt x="157105" y="144589"/>
                  <a:pt x="135860" y="129775"/>
                </a:cubicBezTo>
                <a:cubicBezTo>
                  <a:pt x="133678" y="128281"/>
                  <a:pt x="132071" y="126214"/>
                  <a:pt x="131037" y="123918"/>
                </a:cubicBezTo>
                <a:cubicBezTo>
                  <a:pt x="128970" y="119439"/>
                  <a:pt x="129315" y="114042"/>
                  <a:pt x="132301" y="109678"/>
                </a:cubicBezTo>
                <a:cubicBezTo>
                  <a:pt x="136894" y="103133"/>
                  <a:pt x="145851" y="101524"/>
                  <a:pt x="152398" y="106118"/>
                </a:cubicBezTo>
                <a:cubicBezTo>
                  <a:pt x="175595" y="122310"/>
                  <a:pt x="196667" y="141344"/>
                  <a:pt x="215127" y="162632"/>
                </a:cubicBezTo>
                <a:lnTo>
                  <a:pt x="229680" y="184293"/>
                </a:lnTo>
                <a:lnTo>
                  <a:pt x="241132" y="176038"/>
                </a:lnTo>
                <a:lnTo>
                  <a:pt x="155958" y="39742"/>
                </a:lnTo>
                <a:cubicBezTo>
                  <a:pt x="155613" y="39282"/>
                  <a:pt x="155384" y="38593"/>
                  <a:pt x="155039" y="38018"/>
                </a:cubicBezTo>
                <a:cubicBezTo>
                  <a:pt x="152053" y="31473"/>
                  <a:pt x="154350" y="23664"/>
                  <a:pt x="160552" y="19875"/>
                </a:cubicBezTo>
                <a:cubicBezTo>
                  <a:pt x="167327" y="15625"/>
                  <a:pt x="176169" y="17693"/>
                  <a:pt x="180418" y="24468"/>
                </a:cubicBezTo>
                <a:lnTo>
                  <a:pt x="233049" y="108688"/>
                </a:lnTo>
                <a:lnTo>
                  <a:pt x="203844" y="18955"/>
                </a:lnTo>
                <a:cubicBezTo>
                  <a:pt x="201433" y="11377"/>
                  <a:pt x="205567" y="3223"/>
                  <a:pt x="213146" y="6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8" name="Google Shape;1008;p7"/>
          <p:cNvSpPr/>
          <p:nvPr/>
        </p:nvSpPr>
        <p:spPr>
          <a:xfrm flipH="1">
            <a:off x="7379550" y="-131854"/>
            <a:ext cx="654260" cy="659988"/>
          </a:xfrm>
          <a:custGeom>
            <a:avLst/>
            <a:gdLst/>
            <a:ahLst/>
            <a:cxnLst/>
            <a:rect l="l" t="t" r="r" b="b"/>
            <a:pathLst>
              <a:path w="654260" h="659988" extrusionOk="0">
                <a:moveTo>
                  <a:pt x="213146" y="697"/>
                </a:moveTo>
                <a:cubicBezTo>
                  <a:pt x="220725" y="-1715"/>
                  <a:pt x="228764" y="2304"/>
                  <a:pt x="231406" y="9998"/>
                </a:cubicBezTo>
                <a:lnTo>
                  <a:pt x="271841" y="134089"/>
                </a:lnTo>
                <a:lnTo>
                  <a:pt x="286412" y="20105"/>
                </a:lnTo>
                <a:cubicBezTo>
                  <a:pt x="287445" y="12181"/>
                  <a:pt x="294680" y="6554"/>
                  <a:pt x="302604" y="7587"/>
                </a:cubicBezTo>
                <a:cubicBezTo>
                  <a:pt x="310528" y="8621"/>
                  <a:pt x="316155" y="15856"/>
                  <a:pt x="315121" y="23780"/>
                </a:cubicBezTo>
                <a:lnTo>
                  <a:pt x="299431" y="146515"/>
                </a:lnTo>
                <a:lnTo>
                  <a:pt x="303052" y="145298"/>
                </a:lnTo>
                <a:lnTo>
                  <a:pt x="310846" y="144336"/>
                </a:lnTo>
                <a:lnTo>
                  <a:pt x="315236" y="129228"/>
                </a:lnTo>
                <a:cubicBezTo>
                  <a:pt x="321781" y="95208"/>
                  <a:pt x="325169" y="60584"/>
                  <a:pt x="325341" y="25616"/>
                </a:cubicBezTo>
                <a:cubicBezTo>
                  <a:pt x="325341" y="17693"/>
                  <a:pt x="331887" y="11146"/>
                  <a:pt x="339926" y="11261"/>
                </a:cubicBezTo>
                <a:cubicBezTo>
                  <a:pt x="347964" y="11261"/>
                  <a:pt x="354280" y="17808"/>
                  <a:pt x="354280" y="25846"/>
                </a:cubicBezTo>
                <a:lnTo>
                  <a:pt x="343848" y="131902"/>
                </a:lnTo>
                <a:lnTo>
                  <a:pt x="393670" y="26190"/>
                </a:lnTo>
                <a:cubicBezTo>
                  <a:pt x="397116" y="18955"/>
                  <a:pt x="405728" y="15854"/>
                  <a:pt x="412848" y="19300"/>
                </a:cubicBezTo>
                <a:cubicBezTo>
                  <a:pt x="419969" y="22744"/>
                  <a:pt x="423183" y="31358"/>
                  <a:pt x="419738" y="38477"/>
                </a:cubicBezTo>
                <a:lnTo>
                  <a:pt x="370264" y="143451"/>
                </a:lnTo>
                <a:lnTo>
                  <a:pt x="379915" y="144281"/>
                </a:lnTo>
                <a:lnTo>
                  <a:pt x="390900" y="147701"/>
                </a:lnTo>
                <a:lnTo>
                  <a:pt x="441098" y="31818"/>
                </a:lnTo>
                <a:cubicBezTo>
                  <a:pt x="442706" y="28143"/>
                  <a:pt x="445634" y="25473"/>
                  <a:pt x="449065" y="24123"/>
                </a:cubicBezTo>
                <a:cubicBezTo>
                  <a:pt x="452495" y="22774"/>
                  <a:pt x="456428" y="22745"/>
                  <a:pt x="460046" y="24353"/>
                </a:cubicBezTo>
                <a:cubicBezTo>
                  <a:pt x="467395" y="27569"/>
                  <a:pt x="470726" y="35952"/>
                  <a:pt x="467510" y="43301"/>
                </a:cubicBezTo>
                <a:lnTo>
                  <a:pt x="418545" y="156339"/>
                </a:lnTo>
                <a:lnTo>
                  <a:pt x="439073" y="167995"/>
                </a:lnTo>
                <a:lnTo>
                  <a:pt x="484622" y="106461"/>
                </a:lnTo>
                <a:cubicBezTo>
                  <a:pt x="486976" y="103245"/>
                  <a:pt x="490421" y="101293"/>
                  <a:pt x="494081" y="100748"/>
                </a:cubicBezTo>
                <a:cubicBezTo>
                  <a:pt x="497742" y="100202"/>
                  <a:pt x="501618" y="101063"/>
                  <a:pt x="504833" y="103475"/>
                </a:cubicBezTo>
                <a:cubicBezTo>
                  <a:pt x="511264" y="108298"/>
                  <a:pt x="512528" y="117256"/>
                  <a:pt x="507819" y="123686"/>
                </a:cubicBezTo>
                <a:lnTo>
                  <a:pt x="462781" y="184533"/>
                </a:lnTo>
                <a:lnTo>
                  <a:pt x="473036" y="193781"/>
                </a:lnTo>
                <a:lnTo>
                  <a:pt x="530786" y="125639"/>
                </a:lnTo>
                <a:cubicBezTo>
                  <a:pt x="535954" y="119553"/>
                  <a:pt x="545026" y="118864"/>
                  <a:pt x="551112" y="123917"/>
                </a:cubicBezTo>
                <a:cubicBezTo>
                  <a:pt x="557199" y="129085"/>
                  <a:pt x="557888" y="138156"/>
                  <a:pt x="552835" y="144243"/>
                </a:cubicBezTo>
                <a:lnTo>
                  <a:pt x="491991" y="216035"/>
                </a:lnTo>
                <a:lnTo>
                  <a:pt x="496118" y="222396"/>
                </a:lnTo>
                <a:lnTo>
                  <a:pt x="593717" y="142176"/>
                </a:lnTo>
                <a:cubicBezTo>
                  <a:pt x="596818" y="139650"/>
                  <a:pt x="600636" y="138617"/>
                  <a:pt x="604311" y="138975"/>
                </a:cubicBezTo>
                <a:cubicBezTo>
                  <a:pt x="607985" y="139334"/>
                  <a:pt x="611516" y="141085"/>
                  <a:pt x="614043" y="144128"/>
                </a:cubicBezTo>
                <a:cubicBezTo>
                  <a:pt x="619096" y="150215"/>
                  <a:pt x="618291" y="159402"/>
                  <a:pt x="612091" y="164455"/>
                </a:cubicBezTo>
                <a:lnTo>
                  <a:pt x="511935" y="246775"/>
                </a:lnTo>
                <a:lnTo>
                  <a:pt x="514479" y="250697"/>
                </a:lnTo>
                <a:lnTo>
                  <a:pt x="516866" y="261126"/>
                </a:lnTo>
                <a:lnTo>
                  <a:pt x="625987" y="205566"/>
                </a:lnTo>
                <a:cubicBezTo>
                  <a:pt x="633107" y="202005"/>
                  <a:pt x="641834" y="204761"/>
                  <a:pt x="645395" y="211881"/>
                </a:cubicBezTo>
                <a:cubicBezTo>
                  <a:pt x="648954" y="219002"/>
                  <a:pt x="646199" y="227729"/>
                  <a:pt x="639078" y="231290"/>
                </a:cubicBezTo>
                <a:lnTo>
                  <a:pt x="539557" y="281961"/>
                </a:lnTo>
                <a:lnTo>
                  <a:pt x="638964" y="276075"/>
                </a:lnTo>
                <a:cubicBezTo>
                  <a:pt x="646888" y="275616"/>
                  <a:pt x="653662" y="281702"/>
                  <a:pt x="654236" y="289626"/>
                </a:cubicBezTo>
                <a:cubicBezTo>
                  <a:pt x="654696" y="297549"/>
                  <a:pt x="648610" y="304440"/>
                  <a:pt x="640686" y="304899"/>
                </a:cubicBezTo>
                <a:lnTo>
                  <a:pt x="528404" y="311547"/>
                </a:lnTo>
                <a:lnTo>
                  <a:pt x="528541" y="312145"/>
                </a:lnTo>
                <a:lnTo>
                  <a:pt x="638503" y="336824"/>
                </a:lnTo>
                <a:cubicBezTo>
                  <a:pt x="646312" y="338547"/>
                  <a:pt x="651135" y="346242"/>
                  <a:pt x="649413" y="354050"/>
                </a:cubicBezTo>
                <a:cubicBezTo>
                  <a:pt x="647690" y="361859"/>
                  <a:pt x="639881" y="366682"/>
                  <a:pt x="632187" y="364960"/>
                </a:cubicBezTo>
                <a:lnTo>
                  <a:pt x="528709" y="341736"/>
                </a:lnTo>
                <a:lnTo>
                  <a:pt x="526901" y="356513"/>
                </a:lnTo>
                <a:lnTo>
                  <a:pt x="594405" y="382990"/>
                </a:lnTo>
                <a:cubicBezTo>
                  <a:pt x="601755" y="385861"/>
                  <a:pt x="605429" y="394243"/>
                  <a:pt x="602559" y="401708"/>
                </a:cubicBezTo>
                <a:cubicBezTo>
                  <a:pt x="599688" y="409172"/>
                  <a:pt x="591304" y="412847"/>
                  <a:pt x="583840" y="409861"/>
                </a:cubicBezTo>
                <a:lnTo>
                  <a:pt x="520091" y="384858"/>
                </a:lnTo>
                <a:lnTo>
                  <a:pt x="516634" y="391481"/>
                </a:lnTo>
                <a:lnTo>
                  <a:pt x="601296" y="437883"/>
                </a:lnTo>
                <a:cubicBezTo>
                  <a:pt x="608301" y="441672"/>
                  <a:pt x="610827" y="450516"/>
                  <a:pt x="607038" y="457520"/>
                </a:cubicBezTo>
                <a:cubicBezTo>
                  <a:pt x="603248" y="464525"/>
                  <a:pt x="594406" y="467052"/>
                  <a:pt x="587401" y="463262"/>
                </a:cubicBezTo>
                <a:lnTo>
                  <a:pt x="503242" y="417137"/>
                </a:lnTo>
                <a:lnTo>
                  <a:pt x="502861" y="417867"/>
                </a:lnTo>
                <a:lnTo>
                  <a:pt x="591649" y="501042"/>
                </a:lnTo>
                <a:cubicBezTo>
                  <a:pt x="597391" y="506440"/>
                  <a:pt x="597736" y="515626"/>
                  <a:pt x="592338" y="521483"/>
                </a:cubicBezTo>
                <a:cubicBezTo>
                  <a:pt x="586941" y="527339"/>
                  <a:pt x="577754" y="527569"/>
                  <a:pt x="571897" y="522173"/>
                </a:cubicBezTo>
                <a:lnTo>
                  <a:pt x="539086" y="491436"/>
                </a:lnTo>
                <a:lnTo>
                  <a:pt x="538824" y="492774"/>
                </a:lnTo>
                <a:cubicBezTo>
                  <a:pt x="534346" y="499435"/>
                  <a:pt x="525389" y="501158"/>
                  <a:pt x="518729" y="496794"/>
                </a:cubicBezTo>
                <a:lnTo>
                  <a:pt x="492054" y="478944"/>
                </a:lnTo>
                <a:lnTo>
                  <a:pt x="547093" y="546862"/>
                </a:lnTo>
                <a:cubicBezTo>
                  <a:pt x="552146" y="553064"/>
                  <a:pt x="551113" y="562136"/>
                  <a:pt x="544911" y="567188"/>
                </a:cubicBezTo>
                <a:cubicBezTo>
                  <a:pt x="538710" y="572241"/>
                  <a:pt x="529637" y="571207"/>
                  <a:pt x="524584" y="565007"/>
                </a:cubicBezTo>
                <a:lnTo>
                  <a:pt x="454218" y="478174"/>
                </a:lnTo>
                <a:lnTo>
                  <a:pt x="444882" y="483749"/>
                </a:lnTo>
                <a:lnTo>
                  <a:pt x="455223" y="500584"/>
                </a:lnTo>
                <a:cubicBezTo>
                  <a:pt x="474402" y="529638"/>
                  <a:pt x="494154" y="559724"/>
                  <a:pt x="508278" y="587171"/>
                </a:cubicBezTo>
                <a:cubicBezTo>
                  <a:pt x="512297" y="594405"/>
                  <a:pt x="509196" y="603019"/>
                  <a:pt x="502077" y="606693"/>
                </a:cubicBezTo>
                <a:cubicBezTo>
                  <a:pt x="494957" y="610368"/>
                  <a:pt x="486230" y="607612"/>
                  <a:pt x="482554" y="600492"/>
                </a:cubicBezTo>
                <a:cubicBezTo>
                  <a:pt x="469119" y="574424"/>
                  <a:pt x="449712" y="545025"/>
                  <a:pt x="430992" y="516546"/>
                </a:cubicBezTo>
                <a:lnTo>
                  <a:pt x="426856" y="510196"/>
                </a:lnTo>
                <a:lnTo>
                  <a:pt x="456371" y="588549"/>
                </a:lnTo>
                <a:cubicBezTo>
                  <a:pt x="459242" y="596014"/>
                  <a:pt x="455453" y="604396"/>
                  <a:pt x="447989" y="607152"/>
                </a:cubicBezTo>
                <a:cubicBezTo>
                  <a:pt x="440524" y="609908"/>
                  <a:pt x="432370" y="606119"/>
                  <a:pt x="429384" y="598770"/>
                </a:cubicBezTo>
                <a:lnTo>
                  <a:pt x="412005" y="552685"/>
                </a:lnTo>
                <a:lnTo>
                  <a:pt x="416868" y="644820"/>
                </a:lnTo>
                <a:cubicBezTo>
                  <a:pt x="417327" y="652744"/>
                  <a:pt x="411126" y="659634"/>
                  <a:pt x="403203" y="659978"/>
                </a:cubicBezTo>
                <a:cubicBezTo>
                  <a:pt x="397116" y="660208"/>
                  <a:pt x="391718" y="656763"/>
                  <a:pt x="389307" y="651480"/>
                </a:cubicBezTo>
                <a:cubicBezTo>
                  <a:pt x="388618" y="649873"/>
                  <a:pt x="388159" y="648149"/>
                  <a:pt x="388044" y="646312"/>
                </a:cubicBezTo>
                <a:lnTo>
                  <a:pt x="380929" y="510483"/>
                </a:lnTo>
                <a:lnTo>
                  <a:pt x="376797" y="510992"/>
                </a:lnTo>
                <a:lnTo>
                  <a:pt x="335104" y="632302"/>
                </a:lnTo>
                <a:cubicBezTo>
                  <a:pt x="332462" y="639881"/>
                  <a:pt x="324308" y="643901"/>
                  <a:pt x="316729" y="641260"/>
                </a:cubicBezTo>
                <a:cubicBezTo>
                  <a:pt x="312710" y="639881"/>
                  <a:pt x="309724" y="637011"/>
                  <a:pt x="308232" y="633565"/>
                </a:cubicBezTo>
                <a:cubicBezTo>
                  <a:pt x="306738" y="630350"/>
                  <a:pt x="306510" y="626561"/>
                  <a:pt x="307772" y="622885"/>
                </a:cubicBezTo>
                <a:lnTo>
                  <a:pt x="328915" y="561368"/>
                </a:lnTo>
                <a:lnTo>
                  <a:pt x="319371" y="555935"/>
                </a:lnTo>
                <a:lnTo>
                  <a:pt x="319337" y="555808"/>
                </a:lnTo>
                <a:lnTo>
                  <a:pt x="309243" y="578415"/>
                </a:lnTo>
                <a:cubicBezTo>
                  <a:pt x="297968" y="600893"/>
                  <a:pt x="285724" y="622482"/>
                  <a:pt x="272632" y="642062"/>
                </a:cubicBezTo>
                <a:cubicBezTo>
                  <a:pt x="268154" y="648724"/>
                  <a:pt x="259196" y="650446"/>
                  <a:pt x="252650" y="646082"/>
                </a:cubicBezTo>
                <a:cubicBezTo>
                  <a:pt x="245989" y="641604"/>
                  <a:pt x="244152" y="632646"/>
                  <a:pt x="248630" y="626100"/>
                </a:cubicBezTo>
                <a:cubicBezTo>
                  <a:pt x="267636" y="597621"/>
                  <a:pt x="285407" y="563284"/>
                  <a:pt x="301025" y="527599"/>
                </a:cubicBezTo>
                <a:lnTo>
                  <a:pt x="308450" y="507549"/>
                </a:lnTo>
                <a:lnTo>
                  <a:pt x="283648" y="503314"/>
                </a:lnTo>
                <a:lnTo>
                  <a:pt x="239444" y="592108"/>
                </a:lnTo>
                <a:cubicBezTo>
                  <a:pt x="235884" y="599228"/>
                  <a:pt x="227270" y="602214"/>
                  <a:pt x="220037" y="598654"/>
                </a:cubicBezTo>
                <a:cubicBezTo>
                  <a:pt x="216936" y="597161"/>
                  <a:pt x="214639" y="594635"/>
                  <a:pt x="213260" y="591649"/>
                </a:cubicBezTo>
                <a:cubicBezTo>
                  <a:pt x="211538" y="587860"/>
                  <a:pt x="211423" y="583265"/>
                  <a:pt x="213490" y="579246"/>
                </a:cubicBezTo>
                <a:lnTo>
                  <a:pt x="256188" y="493476"/>
                </a:lnTo>
                <a:lnTo>
                  <a:pt x="252022" y="497057"/>
                </a:lnTo>
                <a:lnTo>
                  <a:pt x="231175" y="525159"/>
                </a:lnTo>
                <a:cubicBezTo>
                  <a:pt x="228821" y="528374"/>
                  <a:pt x="225376" y="530327"/>
                  <a:pt x="221715" y="530872"/>
                </a:cubicBezTo>
                <a:lnTo>
                  <a:pt x="214742" y="529103"/>
                </a:lnTo>
                <a:lnTo>
                  <a:pt x="212808" y="530766"/>
                </a:lnTo>
                <a:lnTo>
                  <a:pt x="203156" y="542843"/>
                </a:lnTo>
                <a:cubicBezTo>
                  <a:pt x="198217" y="549044"/>
                  <a:pt x="189030" y="550078"/>
                  <a:pt x="182829" y="545140"/>
                </a:cubicBezTo>
                <a:cubicBezTo>
                  <a:pt x="180991" y="543531"/>
                  <a:pt x="179613" y="541694"/>
                  <a:pt x="178694" y="539742"/>
                </a:cubicBezTo>
                <a:cubicBezTo>
                  <a:pt x="176512" y="534919"/>
                  <a:pt x="177087" y="529177"/>
                  <a:pt x="180533" y="524813"/>
                </a:cubicBezTo>
                <a:lnTo>
                  <a:pt x="188074" y="515377"/>
                </a:lnTo>
                <a:lnTo>
                  <a:pt x="188456" y="513675"/>
                </a:lnTo>
                <a:lnTo>
                  <a:pt x="191586" y="510983"/>
                </a:lnTo>
                <a:lnTo>
                  <a:pt x="210612" y="487177"/>
                </a:lnTo>
                <a:lnTo>
                  <a:pt x="210533" y="487248"/>
                </a:lnTo>
                <a:cubicBezTo>
                  <a:pt x="188226" y="501531"/>
                  <a:pt x="163593" y="512182"/>
                  <a:pt x="137697" y="518498"/>
                </a:cubicBezTo>
                <a:cubicBezTo>
                  <a:pt x="130807" y="520106"/>
                  <a:pt x="123917" y="516546"/>
                  <a:pt x="121161" y="510345"/>
                </a:cubicBezTo>
                <a:cubicBezTo>
                  <a:pt x="120816" y="509540"/>
                  <a:pt x="120472" y="508737"/>
                  <a:pt x="120242" y="507818"/>
                </a:cubicBezTo>
                <a:cubicBezTo>
                  <a:pt x="118405" y="500009"/>
                  <a:pt x="123113" y="492200"/>
                  <a:pt x="130807" y="490363"/>
                </a:cubicBezTo>
                <a:cubicBezTo>
                  <a:pt x="153602" y="484793"/>
                  <a:pt x="175278" y="475434"/>
                  <a:pt x="194915" y="462873"/>
                </a:cubicBezTo>
                <a:lnTo>
                  <a:pt x="207601" y="451455"/>
                </a:lnTo>
                <a:lnTo>
                  <a:pt x="191346" y="428866"/>
                </a:lnTo>
                <a:lnTo>
                  <a:pt x="98195" y="495530"/>
                </a:lnTo>
                <a:cubicBezTo>
                  <a:pt x="91763" y="500123"/>
                  <a:pt x="82691" y="498631"/>
                  <a:pt x="78098" y="492199"/>
                </a:cubicBezTo>
                <a:cubicBezTo>
                  <a:pt x="77408" y="491511"/>
                  <a:pt x="76949" y="490707"/>
                  <a:pt x="76604" y="489787"/>
                </a:cubicBezTo>
                <a:cubicBezTo>
                  <a:pt x="73849" y="483587"/>
                  <a:pt x="75686" y="476237"/>
                  <a:pt x="81429" y="472102"/>
                </a:cubicBezTo>
                <a:lnTo>
                  <a:pt x="174521" y="405482"/>
                </a:lnTo>
                <a:lnTo>
                  <a:pt x="173871" y="404579"/>
                </a:lnTo>
                <a:lnTo>
                  <a:pt x="171485" y="394115"/>
                </a:lnTo>
                <a:lnTo>
                  <a:pt x="60756" y="442706"/>
                </a:lnTo>
                <a:cubicBezTo>
                  <a:pt x="53636" y="445922"/>
                  <a:pt x="45254" y="442591"/>
                  <a:pt x="41923" y="435472"/>
                </a:cubicBezTo>
                <a:cubicBezTo>
                  <a:pt x="41923" y="435472"/>
                  <a:pt x="41923" y="435357"/>
                  <a:pt x="41808" y="435357"/>
                </a:cubicBezTo>
                <a:cubicBezTo>
                  <a:pt x="38593" y="428007"/>
                  <a:pt x="41923" y="419510"/>
                  <a:pt x="49273" y="416294"/>
                </a:cubicBezTo>
                <a:lnTo>
                  <a:pt x="146605" y="373562"/>
                </a:lnTo>
                <a:lnTo>
                  <a:pt x="84643" y="391833"/>
                </a:lnTo>
                <a:cubicBezTo>
                  <a:pt x="77294" y="394704"/>
                  <a:pt x="69025" y="391488"/>
                  <a:pt x="65809" y="384369"/>
                </a:cubicBezTo>
                <a:cubicBezTo>
                  <a:pt x="65695" y="384254"/>
                  <a:pt x="65695" y="384139"/>
                  <a:pt x="65579" y="384024"/>
                </a:cubicBezTo>
                <a:cubicBezTo>
                  <a:pt x="62480" y="376674"/>
                  <a:pt x="66039" y="368176"/>
                  <a:pt x="73389" y="365076"/>
                </a:cubicBezTo>
                <a:lnTo>
                  <a:pt x="124078" y="350115"/>
                </a:lnTo>
                <a:lnTo>
                  <a:pt x="16200" y="363583"/>
                </a:lnTo>
                <a:cubicBezTo>
                  <a:pt x="9770" y="364387"/>
                  <a:pt x="3798" y="360827"/>
                  <a:pt x="1271" y="355200"/>
                </a:cubicBezTo>
                <a:cubicBezTo>
                  <a:pt x="697" y="353936"/>
                  <a:pt x="237" y="352559"/>
                  <a:pt x="122" y="351066"/>
                </a:cubicBezTo>
                <a:cubicBezTo>
                  <a:pt x="-911" y="343142"/>
                  <a:pt x="4717" y="335908"/>
                  <a:pt x="12640" y="334988"/>
                </a:cubicBezTo>
                <a:lnTo>
                  <a:pt x="85400" y="325905"/>
                </a:lnTo>
                <a:lnTo>
                  <a:pt x="82805" y="321209"/>
                </a:lnTo>
                <a:cubicBezTo>
                  <a:pt x="81887" y="313285"/>
                  <a:pt x="87628" y="306165"/>
                  <a:pt x="95552" y="305246"/>
                </a:cubicBezTo>
                <a:lnTo>
                  <a:pt x="162450" y="302722"/>
                </a:lnTo>
                <a:lnTo>
                  <a:pt x="164168" y="292686"/>
                </a:lnTo>
                <a:lnTo>
                  <a:pt x="151707" y="293532"/>
                </a:lnTo>
                <a:cubicBezTo>
                  <a:pt x="125639" y="296404"/>
                  <a:pt x="98767" y="299273"/>
                  <a:pt x="68910" y="299045"/>
                </a:cubicBezTo>
                <a:cubicBezTo>
                  <a:pt x="62938" y="299160"/>
                  <a:pt x="58001" y="295714"/>
                  <a:pt x="55704" y="290661"/>
                </a:cubicBezTo>
                <a:cubicBezTo>
                  <a:pt x="54900" y="288824"/>
                  <a:pt x="54440" y="286757"/>
                  <a:pt x="54440" y="284574"/>
                </a:cubicBezTo>
                <a:cubicBezTo>
                  <a:pt x="54440" y="276651"/>
                  <a:pt x="60986" y="270220"/>
                  <a:pt x="69024" y="270220"/>
                </a:cubicBezTo>
                <a:cubicBezTo>
                  <a:pt x="97275" y="270450"/>
                  <a:pt x="122194" y="267693"/>
                  <a:pt x="148492" y="264822"/>
                </a:cubicBezTo>
                <a:lnTo>
                  <a:pt x="159131" y="263692"/>
                </a:lnTo>
                <a:lnTo>
                  <a:pt x="15626" y="234734"/>
                </a:lnTo>
                <a:cubicBezTo>
                  <a:pt x="10917" y="233701"/>
                  <a:pt x="7242" y="230485"/>
                  <a:pt x="5290" y="226465"/>
                </a:cubicBezTo>
                <a:cubicBezTo>
                  <a:pt x="4141" y="223825"/>
                  <a:pt x="3683" y="220724"/>
                  <a:pt x="4256" y="217623"/>
                </a:cubicBezTo>
                <a:cubicBezTo>
                  <a:pt x="5864" y="209814"/>
                  <a:pt x="13444" y="204761"/>
                  <a:pt x="21253" y="206370"/>
                </a:cubicBezTo>
                <a:lnTo>
                  <a:pt x="91457" y="220536"/>
                </a:lnTo>
                <a:lnTo>
                  <a:pt x="90915" y="219950"/>
                </a:lnTo>
                <a:cubicBezTo>
                  <a:pt x="89638" y="216476"/>
                  <a:pt x="89695" y="212514"/>
                  <a:pt x="91418" y="208897"/>
                </a:cubicBezTo>
                <a:cubicBezTo>
                  <a:pt x="94749" y="201662"/>
                  <a:pt x="103361" y="198446"/>
                  <a:pt x="110595" y="201892"/>
                </a:cubicBezTo>
                <a:lnTo>
                  <a:pt x="185084" y="236373"/>
                </a:lnTo>
                <a:lnTo>
                  <a:pt x="191648" y="225735"/>
                </a:lnTo>
                <a:lnTo>
                  <a:pt x="93027" y="147917"/>
                </a:lnTo>
                <a:cubicBezTo>
                  <a:pt x="91075" y="146424"/>
                  <a:pt x="89696" y="144472"/>
                  <a:pt x="88777" y="142520"/>
                </a:cubicBezTo>
                <a:cubicBezTo>
                  <a:pt x="86595" y="137812"/>
                  <a:pt x="87170" y="131955"/>
                  <a:pt x="90616" y="127592"/>
                </a:cubicBezTo>
                <a:cubicBezTo>
                  <a:pt x="95554" y="121390"/>
                  <a:pt x="104625" y="120242"/>
                  <a:pt x="110942" y="125180"/>
                </a:cubicBezTo>
                <a:lnTo>
                  <a:pt x="205639" y="199901"/>
                </a:lnTo>
                <a:lnTo>
                  <a:pt x="193293" y="181508"/>
                </a:lnTo>
                <a:cubicBezTo>
                  <a:pt x="176398" y="162014"/>
                  <a:pt x="157105" y="144588"/>
                  <a:pt x="135860" y="129774"/>
                </a:cubicBezTo>
                <a:cubicBezTo>
                  <a:pt x="133679" y="128280"/>
                  <a:pt x="132071" y="126214"/>
                  <a:pt x="131037" y="123917"/>
                </a:cubicBezTo>
                <a:cubicBezTo>
                  <a:pt x="128970" y="119438"/>
                  <a:pt x="129315" y="114041"/>
                  <a:pt x="132301" y="109677"/>
                </a:cubicBezTo>
                <a:cubicBezTo>
                  <a:pt x="136894" y="103132"/>
                  <a:pt x="145851" y="101523"/>
                  <a:pt x="152398" y="106117"/>
                </a:cubicBezTo>
                <a:cubicBezTo>
                  <a:pt x="175595" y="122309"/>
                  <a:pt x="196667" y="141343"/>
                  <a:pt x="215127" y="162631"/>
                </a:cubicBezTo>
                <a:lnTo>
                  <a:pt x="229732" y="184370"/>
                </a:lnTo>
                <a:lnTo>
                  <a:pt x="241131" y="176153"/>
                </a:lnTo>
                <a:lnTo>
                  <a:pt x="155956" y="39857"/>
                </a:lnTo>
                <a:cubicBezTo>
                  <a:pt x="155611" y="39282"/>
                  <a:pt x="155268" y="38708"/>
                  <a:pt x="155038" y="38133"/>
                </a:cubicBezTo>
                <a:cubicBezTo>
                  <a:pt x="152052" y="31588"/>
                  <a:pt x="154349" y="23779"/>
                  <a:pt x="160549" y="19990"/>
                </a:cubicBezTo>
                <a:cubicBezTo>
                  <a:pt x="167326" y="15740"/>
                  <a:pt x="176168" y="17808"/>
                  <a:pt x="180416" y="24583"/>
                </a:cubicBezTo>
                <a:lnTo>
                  <a:pt x="233129" y="108934"/>
                </a:lnTo>
                <a:lnTo>
                  <a:pt x="203844" y="18955"/>
                </a:lnTo>
                <a:cubicBezTo>
                  <a:pt x="201433" y="11376"/>
                  <a:pt x="205566" y="3223"/>
                  <a:pt x="213146" y="6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D966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9" name="Google Shape;1009;p7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7C7A74"/>
                </a:solidFill>
                <a:effectLst/>
                <a:uLnTx/>
                <a:uFillTx/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7C7A74"/>
              </a:solidFill>
              <a:effectLst/>
              <a:uLnTx/>
              <a:uFillTx/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3164837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004 Section Title"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p8"/>
          <p:cNvSpPr/>
          <p:nvPr/>
        </p:nvSpPr>
        <p:spPr>
          <a:xfrm flipH="1">
            <a:off x="3" y="5516325"/>
            <a:ext cx="12181522" cy="1327739"/>
          </a:xfrm>
          <a:custGeom>
            <a:avLst/>
            <a:gdLst/>
            <a:ahLst/>
            <a:cxnLst/>
            <a:rect l="l" t="t" r="r" b="b"/>
            <a:pathLst>
              <a:path w="12181522" h="1361784" extrusionOk="0">
                <a:moveTo>
                  <a:pt x="0" y="101341"/>
                </a:moveTo>
                <a:cubicBezTo>
                  <a:pt x="349568" y="38286"/>
                  <a:pt x="880301" y="-28198"/>
                  <a:pt x="1522952" y="12473"/>
                </a:cubicBezTo>
                <a:cubicBezTo>
                  <a:pt x="2023967" y="44096"/>
                  <a:pt x="2344769" y="125249"/>
                  <a:pt x="2805684" y="215641"/>
                </a:cubicBezTo>
                <a:cubicBezTo>
                  <a:pt x="2805684" y="215641"/>
                  <a:pt x="3932015" y="436717"/>
                  <a:pt x="5040916" y="520441"/>
                </a:cubicBezTo>
                <a:cubicBezTo>
                  <a:pt x="5568506" y="560256"/>
                  <a:pt x="6649974" y="635408"/>
                  <a:pt x="8000048" y="418810"/>
                </a:cubicBezTo>
                <a:cubicBezTo>
                  <a:pt x="8740330" y="300033"/>
                  <a:pt x="8807672" y="214498"/>
                  <a:pt x="9447848" y="114010"/>
                </a:cubicBezTo>
                <a:cubicBezTo>
                  <a:pt x="10592848" y="-65632"/>
                  <a:pt x="11552110" y="23808"/>
                  <a:pt x="12181523" y="126678"/>
                </a:cubicBezTo>
                <a:cubicBezTo>
                  <a:pt x="12181523" y="538348"/>
                  <a:pt x="12181523" y="950019"/>
                  <a:pt x="12181523" y="1361785"/>
                </a:cubicBezTo>
                <a:cubicBezTo>
                  <a:pt x="8121015" y="1361785"/>
                  <a:pt x="4060603" y="1361785"/>
                  <a:pt x="95" y="1361785"/>
                </a:cubicBezTo>
                <a:cubicBezTo>
                  <a:pt x="0" y="941732"/>
                  <a:pt x="0" y="521584"/>
                  <a:pt x="0" y="10134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12" name="Google Shape;1012;p8"/>
          <p:cNvSpPr txBox="1">
            <a:spLocks noGrp="1"/>
          </p:cNvSpPr>
          <p:nvPr>
            <p:ph type="body" idx="1"/>
          </p:nvPr>
        </p:nvSpPr>
        <p:spPr>
          <a:xfrm>
            <a:off x="1343500" y="3441225"/>
            <a:ext cx="7182900" cy="207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013" name="Google Shape;1013;p8"/>
          <p:cNvSpPr txBox="1">
            <a:spLocks noGrp="1"/>
          </p:cNvSpPr>
          <p:nvPr>
            <p:ph type="title"/>
          </p:nvPr>
        </p:nvSpPr>
        <p:spPr>
          <a:xfrm>
            <a:off x="1343500" y="2516775"/>
            <a:ext cx="7182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14" name="Google Shape;1014;p8"/>
          <p:cNvSpPr/>
          <p:nvPr/>
        </p:nvSpPr>
        <p:spPr>
          <a:xfrm>
            <a:off x="0" y="-90127"/>
            <a:ext cx="5792870" cy="1613069"/>
          </a:xfrm>
          <a:custGeom>
            <a:avLst/>
            <a:gdLst/>
            <a:ahLst/>
            <a:cxnLst/>
            <a:rect l="l" t="t" r="r" b="b"/>
            <a:pathLst>
              <a:path w="9496508" h="2644375" extrusionOk="0">
                <a:moveTo>
                  <a:pt x="993782" y="2644375"/>
                </a:moveTo>
                <a:cubicBezTo>
                  <a:pt x="668789" y="2644375"/>
                  <a:pt x="343415" y="2633898"/>
                  <a:pt x="17851" y="2613038"/>
                </a:cubicBezTo>
                <a:cubicBezTo>
                  <a:pt x="7373" y="2612372"/>
                  <a:pt x="-628" y="2603323"/>
                  <a:pt x="39" y="2592845"/>
                </a:cubicBezTo>
                <a:cubicBezTo>
                  <a:pt x="706" y="2582368"/>
                  <a:pt x="9850" y="2574557"/>
                  <a:pt x="20232" y="2575033"/>
                </a:cubicBezTo>
                <a:cubicBezTo>
                  <a:pt x="1631386" y="2678475"/>
                  <a:pt x="3239110" y="2524837"/>
                  <a:pt x="4798925" y="2118405"/>
                </a:cubicBezTo>
                <a:cubicBezTo>
                  <a:pt x="6466943" y="1683684"/>
                  <a:pt x="8037329" y="972071"/>
                  <a:pt x="9466746" y="3283"/>
                </a:cubicBezTo>
                <a:cubicBezTo>
                  <a:pt x="9475509" y="-2622"/>
                  <a:pt x="9487320" y="-336"/>
                  <a:pt x="9493225" y="8332"/>
                </a:cubicBezTo>
                <a:cubicBezTo>
                  <a:pt x="9499131" y="16999"/>
                  <a:pt x="9496845" y="28906"/>
                  <a:pt x="9488177" y="34811"/>
                </a:cubicBezTo>
                <a:cubicBezTo>
                  <a:pt x="8055141" y="1006075"/>
                  <a:pt x="6480754" y="1719498"/>
                  <a:pt x="4808640" y="2155171"/>
                </a:cubicBezTo>
                <a:cubicBezTo>
                  <a:pt x="3560198" y="2480546"/>
                  <a:pt x="2280896" y="2644375"/>
                  <a:pt x="993782" y="2644375"/>
                </a:cubicBezTo>
                <a:close/>
              </a:path>
            </a:pathLst>
          </a:custGeom>
          <a:solidFill>
            <a:srgbClr val="9D998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5" name="Google Shape;1015;p8"/>
          <p:cNvSpPr/>
          <p:nvPr/>
        </p:nvSpPr>
        <p:spPr>
          <a:xfrm>
            <a:off x="5647998" y="-116200"/>
            <a:ext cx="317905" cy="634947"/>
          </a:xfrm>
          <a:custGeom>
            <a:avLst/>
            <a:gdLst/>
            <a:ahLst/>
            <a:cxnLst/>
            <a:rect l="l" t="t" r="r" b="b"/>
            <a:pathLst>
              <a:path w="521156" h="1040897" extrusionOk="0">
                <a:moveTo>
                  <a:pt x="519968" y="778288"/>
                </a:moveTo>
                <a:lnTo>
                  <a:pt x="380331" y="439293"/>
                </a:lnTo>
                <a:cubicBezTo>
                  <a:pt x="407668" y="412242"/>
                  <a:pt x="424432" y="374714"/>
                  <a:pt x="423384" y="333280"/>
                </a:cubicBezTo>
                <a:cubicBezTo>
                  <a:pt x="421479" y="256794"/>
                  <a:pt x="360138" y="196310"/>
                  <a:pt x="284700" y="193453"/>
                </a:cubicBezTo>
                <a:lnTo>
                  <a:pt x="284224" y="15907"/>
                </a:lnTo>
                <a:cubicBezTo>
                  <a:pt x="284224" y="7049"/>
                  <a:pt x="276985" y="0"/>
                  <a:pt x="268222" y="0"/>
                </a:cubicBezTo>
                <a:cubicBezTo>
                  <a:pt x="259173" y="95"/>
                  <a:pt x="252315" y="7144"/>
                  <a:pt x="252315" y="16002"/>
                </a:cubicBezTo>
                <a:lnTo>
                  <a:pt x="252792" y="195644"/>
                </a:lnTo>
                <a:cubicBezTo>
                  <a:pt x="184307" y="208407"/>
                  <a:pt x="133158" y="268796"/>
                  <a:pt x="134967" y="340614"/>
                </a:cubicBezTo>
                <a:cubicBezTo>
                  <a:pt x="136015" y="383381"/>
                  <a:pt x="156018" y="420910"/>
                  <a:pt x="186212" y="446532"/>
                </a:cubicBezTo>
                <a:cubicBezTo>
                  <a:pt x="161542" y="498348"/>
                  <a:pt x="136110" y="549497"/>
                  <a:pt x="110679" y="599123"/>
                </a:cubicBezTo>
                <a:cubicBezTo>
                  <a:pt x="73531" y="671513"/>
                  <a:pt x="35145" y="746474"/>
                  <a:pt x="1331" y="823722"/>
                </a:cubicBezTo>
                <a:cubicBezTo>
                  <a:pt x="-2193" y="831818"/>
                  <a:pt x="1522" y="841248"/>
                  <a:pt x="9619" y="844772"/>
                </a:cubicBezTo>
                <a:cubicBezTo>
                  <a:pt x="17810" y="848297"/>
                  <a:pt x="27144" y="844582"/>
                  <a:pt x="30668" y="836581"/>
                </a:cubicBezTo>
                <a:cubicBezTo>
                  <a:pt x="64006" y="760190"/>
                  <a:pt x="102201" y="685705"/>
                  <a:pt x="139158" y="613696"/>
                </a:cubicBezTo>
                <a:cubicBezTo>
                  <a:pt x="142492" y="607219"/>
                  <a:pt x="145826" y="600456"/>
                  <a:pt x="149159" y="593884"/>
                </a:cubicBezTo>
                <a:lnTo>
                  <a:pt x="62672" y="874776"/>
                </a:lnTo>
                <a:cubicBezTo>
                  <a:pt x="60101" y="883158"/>
                  <a:pt x="64768" y="892112"/>
                  <a:pt x="73245" y="894683"/>
                </a:cubicBezTo>
                <a:cubicBezTo>
                  <a:pt x="74960" y="895255"/>
                  <a:pt x="76674" y="895445"/>
                  <a:pt x="78293" y="895350"/>
                </a:cubicBezTo>
                <a:cubicBezTo>
                  <a:pt x="84961" y="895160"/>
                  <a:pt x="91057" y="890873"/>
                  <a:pt x="93152" y="884111"/>
                </a:cubicBezTo>
                <a:lnTo>
                  <a:pt x="171734" y="628840"/>
                </a:lnTo>
                <a:lnTo>
                  <a:pt x="124299" y="884015"/>
                </a:lnTo>
                <a:cubicBezTo>
                  <a:pt x="122680" y="892683"/>
                  <a:pt x="128395" y="901065"/>
                  <a:pt x="137063" y="902684"/>
                </a:cubicBezTo>
                <a:cubicBezTo>
                  <a:pt x="138206" y="902875"/>
                  <a:pt x="139349" y="902970"/>
                  <a:pt x="140397" y="902970"/>
                </a:cubicBezTo>
                <a:cubicBezTo>
                  <a:pt x="147731" y="902780"/>
                  <a:pt x="154303" y="897446"/>
                  <a:pt x="155636" y="889921"/>
                </a:cubicBezTo>
                <a:lnTo>
                  <a:pt x="183735" y="738759"/>
                </a:lnTo>
                <a:lnTo>
                  <a:pt x="173067" y="973741"/>
                </a:lnTo>
                <a:cubicBezTo>
                  <a:pt x="172687" y="982504"/>
                  <a:pt x="179449" y="990029"/>
                  <a:pt x="188307" y="990410"/>
                </a:cubicBezTo>
                <a:cubicBezTo>
                  <a:pt x="188688" y="990410"/>
                  <a:pt x="189069" y="990410"/>
                  <a:pt x="189450" y="990410"/>
                </a:cubicBezTo>
                <a:cubicBezTo>
                  <a:pt x="197737" y="990219"/>
                  <a:pt x="204595" y="983552"/>
                  <a:pt x="204976" y="975170"/>
                </a:cubicBezTo>
                <a:lnTo>
                  <a:pt x="221264" y="615601"/>
                </a:lnTo>
                <a:cubicBezTo>
                  <a:pt x="220025" y="654368"/>
                  <a:pt x="219454" y="693325"/>
                  <a:pt x="219169" y="731901"/>
                </a:cubicBezTo>
                <a:cubicBezTo>
                  <a:pt x="218883" y="776764"/>
                  <a:pt x="218597" y="821055"/>
                  <a:pt x="216787" y="863822"/>
                </a:cubicBezTo>
                <a:cubicBezTo>
                  <a:pt x="216406" y="872681"/>
                  <a:pt x="223264" y="880110"/>
                  <a:pt x="232027" y="880396"/>
                </a:cubicBezTo>
                <a:cubicBezTo>
                  <a:pt x="232408" y="880396"/>
                  <a:pt x="232694" y="880396"/>
                  <a:pt x="233075" y="880396"/>
                </a:cubicBezTo>
                <a:cubicBezTo>
                  <a:pt x="241361" y="880205"/>
                  <a:pt x="248220" y="873538"/>
                  <a:pt x="248600" y="865156"/>
                </a:cubicBezTo>
                <a:cubicBezTo>
                  <a:pt x="250410" y="822008"/>
                  <a:pt x="250696" y="777240"/>
                  <a:pt x="250982" y="732092"/>
                </a:cubicBezTo>
                <a:cubicBezTo>
                  <a:pt x="251363" y="678656"/>
                  <a:pt x="252029" y="624364"/>
                  <a:pt x="254982" y="571214"/>
                </a:cubicBezTo>
                <a:lnTo>
                  <a:pt x="254887" y="953262"/>
                </a:lnTo>
                <a:cubicBezTo>
                  <a:pt x="254887" y="962120"/>
                  <a:pt x="262031" y="969169"/>
                  <a:pt x="270889" y="969264"/>
                </a:cubicBezTo>
                <a:cubicBezTo>
                  <a:pt x="271079" y="969264"/>
                  <a:pt x="271175" y="969264"/>
                  <a:pt x="271270" y="969264"/>
                </a:cubicBezTo>
                <a:cubicBezTo>
                  <a:pt x="279938" y="969074"/>
                  <a:pt x="286796" y="961930"/>
                  <a:pt x="286796" y="953357"/>
                </a:cubicBezTo>
                <a:lnTo>
                  <a:pt x="286891" y="700945"/>
                </a:lnTo>
                <a:lnTo>
                  <a:pt x="299654" y="844582"/>
                </a:lnTo>
                <a:cubicBezTo>
                  <a:pt x="300417" y="853059"/>
                  <a:pt x="307560" y="859346"/>
                  <a:pt x="315942" y="859155"/>
                </a:cubicBezTo>
                <a:cubicBezTo>
                  <a:pt x="316323" y="859155"/>
                  <a:pt x="316609" y="859155"/>
                  <a:pt x="316990" y="859060"/>
                </a:cubicBezTo>
                <a:cubicBezTo>
                  <a:pt x="325753" y="858298"/>
                  <a:pt x="332230" y="850487"/>
                  <a:pt x="331468" y="841724"/>
                </a:cubicBezTo>
                <a:lnTo>
                  <a:pt x="306608" y="561975"/>
                </a:lnTo>
                <a:cubicBezTo>
                  <a:pt x="316895" y="610267"/>
                  <a:pt x="321752" y="663893"/>
                  <a:pt x="325753" y="709708"/>
                </a:cubicBezTo>
                <a:cubicBezTo>
                  <a:pt x="328325" y="739807"/>
                  <a:pt x="330801" y="768191"/>
                  <a:pt x="334421" y="790385"/>
                </a:cubicBezTo>
                <a:cubicBezTo>
                  <a:pt x="335850" y="799148"/>
                  <a:pt x="344231" y="805244"/>
                  <a:pt x="352709" y="803529"/>
                </a:cubicBezTo>
                <a:cubicBezTo>
                  <a:pt x="361377" y="802100"/>
                  <a:pt x="367282" y="793909"/>
                  <a:pt x="365949" y="785241"/>
                </a:cubicBezTo>
                <a:cubicBezTo>
                  <a:pt x="365758" y="783812"/>
                  <a:pt x="365568" y="782193"/>
                  <a:pt x="365282" y="780669"/>
                </a:cubicBezTo>
                <a:lnTo>
                  <a:pt x="408144" y="961358"/>
                </a:lnTo>
                <a:cubicBezTo>
                  <a:pt x="409954" y="968883"/>
                  <a:pt x="416717" y="973836"/>
                  <a:pt x="424051" y="973646"/>
                </a:cubicBezTo>
                <a:cubicBezTo>
                  <a:pt x="425194" y="973646"/>
                  <a:pt x="426242" y="973455"/>
                  <a:pt x="427385" y="973265"/>
                </a:cubicBezTo>
                <a:cubicBezTo>
                  <a:pt x="435957" y="971264"/>
                  <a:pt x="441291" y="962597"/>
                  <a:pt x="439196" y="954024"/>
                </a:cubicBezTo>
                <a:lnTo>
                  <a:pt x="378426" y="697992"/>
                </a:lnTo>
                <a:lnTo>
                  <a:pt x="469866" y="1029176"/>
                </a:lnTo>
                <a:cubicBezTo>
                  <a:pt x="471867" y="1036320"/>
                  <a:pt x="478439" y="1041083"/>
                  <a:pt x="485583" y="1040892"/>
                </a:cubicBezTo>
                <a:cubicBezTo>
                  <a:pt x="486916" y="1040892"/>
                  <a:pt x="488154" y="1040702"/>
                  <a:pt x="489488" y="1040321"/>
                </a:cubicBezTo>
                <a:cubicBezTo>
                  <a:pt x="497966" y="1037939"/>
                  <a:pt x="503013" y="1029176"/>
                  <a:pt x="500632" y="1020699"/>
                </a:cubicBezTo>
                <a:lnTo>
                  <a:pt x="400715" y="658844"/>
                </a:lnTo>
                <a:lnTo>
                  <a:pt x="465961" y="835343"/>
                </a:lnTo>
                <a:cubicBezTo>
                  <a:pt x="468438" y="841915"/>
                  <a:pt x="474724" y="845915"/>
                  <a:pt x="481297" y="845725"/>
                </a:cubicBezTo>
                <a:cubicBezTo>
                  <a:pt x="483011" y="845725"/>
                  <a:pt x="484726" y="845344"/>
                  <a:pt x="486439" y="844677"/>
                </a:cubicBezTo>
                <a:cubicBezTo>
                  <a:pt x="494726" y="841629"/>
                  <a:pt x="498918" y="832485"/>
                  <a:pt x="495869" y="824198"/>
                </a:cubicBezTo>
                <a:lnTo>
                  <a:pt x="423289" y="627888"/>
                </a:lnTo>
                <a:lnTo>
                  <a:pt x="490250" y="790385"/>
                </a:lnTo>
                <a:cubicBezTo>
                  <a:pt x="492822" y="796671"/>
                  <a:pt x="499013" y="800481"/>
                  <a:pt x="505394" y="800290"/>
                </a:cubicBezTo>
                <a:cubicBezTo>
                  <a:pt x="507300" y="800195"/>
                  <a:pt x="509204" y="799814"/>
                  <a:pt x="511110" y="799148"/>
                </a:cubicBezTo>
                <a:cubicBezTo>
                  <a:pt x="519397" y="795719"/>
                  <a:pt x="523301" y="786384"/>
                  <a:pt x="519968" y="778288"/>
                </a:cubicBezTo>
                <a:close/>
                <a:moveTo>
                  <a:pt x="223740" y="560261"/>
                </a:moveTo>
                <a:lnTo>
                  <a:pt x="225931" y="511588"/>
                </a:lnTo>
                <a:lnTo>
                  <a:pt x="229550" y="492252"/>
                </a:lnTo>
                <a:cubicBezTo>
                  <a:pt x="226884" y="514636"/>
                  <a:pt x="225074" y="537401"/>
                  <a:pt x="223740" y="56026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6" name="Google Shape;1016;p8"/>
          <p:cNvSpPr/>
          <p:nvPr/>
        </p:nvSpPr>
        <p:spPr>
          <a:xfrm>
            <a:off x="669965" y="1484281"/>
            <a:ext cx="317881" cy="634947"/>
          </a:xfrm>
          <a:custGeom>
            <a:avLst/>
            <a:gdLst/>
            <a:ahLst/>
            <a:cxnLst/>
            <a:rect l="l" t="t" r="r" b="b"/>
            <a:pathLst>
              <a:path w="521117" h="1040897" extrusionOk="0">
                <a:moveTo>
                  <a:pt x="9953" y="799147"/>
                </a:moveTo>
                <a:cubicBezTo>
                  <a:pt x="11858" y="799910"/>
                  <a:pt x="13763" y="800290"/>
                  <a:pt x="15668" y="800290"/>
                </a:cubicBezTo>
                <a:cubicBezTo>
                  <a:pt x="22050" y="800481"/>
                  <a:pt x="28241" y="796671"/>
                  <a:pt x="30813" y="790385"/>
                </a:cubicBezTo>
                <a:lnTo>
                  <a:pt x="97774" y="627888"/>
                </a:lnTo>
                <a:lnTo>
                  <a:pt x="25193" y="824198"/>
                </a:lnTo>
                <a:cubicBezTo>
                  <a:pt x="22145" y="832485"/>
                  <a:pt x="26336" y="841629"/>
                  <a:pt x="34623" y="844677"/>
                </a:cubicBezTo>
                <a:cubicBezTo>
                  <a:pt x="36338" y="845344"/>
                  <a:pt x="38052" y="845630"/>
                  <a:pt x="39767" y="845725"/>
                </a:cubicBezTo>
                <a:cubicBezTo>
                  <a:pt x="46434" y="845915"/>
                  <a:pt x="52721" y="841915"/>
                  <a:pt x="55102" y="835343"/>
                </a:cubicBezTo>
                <a:lnTo>
                  <a:pt x="120348" y="658844"/>
                </a:lnTo>
                <a:lnTo>
                  <a:pt x="20431" y="1020699"/>
                </a:lnTo>
                <a:cubicBezTo>
                  <a:pt x="18050" y="1029176"/>
                  <a:pt x="23098" y="1037939"/>
                  <a:pt x="31575" y="1040321"/>
                </a:cubicBezTo>
                <a:cubicBezTo>
                  <a:pt x="32909" y="1040606"/>
                  <a:pt x="34147" y="1040797"/>
                  <a:pt x="35480" y="1040892"/>
                </a:cubicBezTo>
                <a:cubicBezTo>
                  <a:pt x="42624" y="1041082"/>
                  <a:pt x="49292" y="1036415"/>
                  <a:pt x="51197" y="1029176"/>
                </a:cubicBezTo>
                <a:lnTo>
                  <a:pt x="142637" y="697992"/>
                </a:lnTo>
                <a:lnTo>
                  <a:pt x="81867" y="954024"/>
                </a:lnTo>
                <a:cubicBezTo>
                  <a:pt x="79867" y="962597"/>
                  <a:pt x="85106" y="971169"/>
                  <a:pt x="93678" y="973264"/>
                </a:cubicBezTo>
                <a:cubicBezTo>
                  <a:pt x="94821" y="973455"/>
                  <a:pt x="95869" y="973646"/>
                  <a:pt x="97012" y="973646"/>
                </a:cubicBezTo>
                <a:cubicBezTo>
                  <a:pt x="104346" y="973836"/>
                  <a:pt x="111109" y="968883"/>
                  <a:pt x="112919" y="961358"/>
                </a:cubicBezTo>
                <a:lnTo>
                  <a:pt x="155781" y="780669"/>
                </a:lnTo>
                <a:cubicBezTo>
                  <a:pt x="155591" y="782098"/>
                  <a:pt x="155400" y="783812"/>
                  <a:pt x="155114" y="785241"/>
                </a:cubicBezTo>
                <a:cubicBezTo>
                  <a:pt x="153686" y="793909"/>
                  <a:pt x="159591" y="802196"/>
                  <a:pt x="168354" y="803529"/>
                </a:cubicBezTo>
                <a:cubicBezTo>
                  <a:pt x="176831" y="805244"/>
                  <a:pt x="185213" y="799052"/>
                  <a:pt x="186642" y="790385"/>
                </a:cubicBezTo>
                <a:cubicBezTo>
                  <a:pt x="190262" y="768191"/>
                  <a:pt x="192738" y="739807"/>
                  <a:pt x="195310" y="709708"/>
                </a:cubicBezTo>
                <a:cubicBezTo>
                  <a:pt x="199310" y="663893"/>
                  <a:pt x="204168" y="610172"/>
                  <a:pt x="214455" y="561975"/>
                </a:cubicBezTo>
                <a:lnTo>
                  <a:pt x="189690" y="841724"/>
                </a:lnTo>
                <a:cubicBezTo>
                  <a:pt x="188928" y="850487"/>
                  <a:pt x="195405" y="858298"/>
                  <a:pt x="204168" y="859060"/>
                </a:cubicBezTo>
                <a:cubicBezTo>
                  <a:pt x="204549" y="859155"/>
                  <a:pt x="204835" y="859155"/>
                  <a:pt x="205216" y="859155"/>
                </a:cubicBezTo>
                <a:cubicBezTo>
                  <a:pt x="213598" y="859346"/>
                  <a:pt x="220742" y="853059"/>
                  <a:pt x="221504" y="844582"/>
                </a:cubicBezTo>
                <a:lnTo>
                  <a:pt x="234267" y="700945"/>
                </a:lnTo>
                <a:lnTo>
                  <a:pt x="234362" y="953357"/>
                </a:lnTo>
                <a:cubicBezTo>
                  <a:pt x="234362" y="962025"/>
                  <a:pt x="241316" y="969073"/>
                  <a:pt x="249888" y="969264"/>
                </a:cubicBezTo>
                <a:cubicBezTo>
                  <a:pt x="249983" y="969264"/>
                  <a:pt x="250174" y="969264"/>
                  <a:pt x="250269" y="969264"/>
                </a:cubicBezTo>
                <a:cubicBezTo>
                  <a:pt x="259127" y="969264"/>
                  <a:pt x="266271" y="962120"/>
                  <a:pt x="266271" y="953262"/>
                </a:cubicBezTo>
                <a:lnTo>
                  <a:pt x="266176" y="571214"/>
                </a:lnTo>
                <a:cubicBezTo>
                  <a:pt x="269129" y="624364"/>
                  <a:pt x="269795" y="678656"/>
                  <a:pt x="270176" y="732091"/>
                </a:cubicBezTo>
                <a:cubicBezTo>
                  <a:pt x="270462" y="777335"/>
                  <a:pt x="270748" y="822007"/>
                  <a:pt x="272558" y="865156"/>
                </a:cubicBezTo>
                <a:cubicBezTo>
                  <a:pt x="272939" y="873633"/>
                  <a:pt x="279797" y="880205"/>
                  <a:pt x="288083" y="880396"/>
                </a:cubicBezTo>
                <a:cubicBezTo>
                  <a:pt x="288464" y="880396"/>
                  <a:pt x="288845" y="880396"/>
                  <a:pt x="289131" y="880396"/>
                </a:cubicBezTo>
                <a:cubicBezTo>
                  <a:pt x="297989" y="880015"/>
                  <a:pt x="304752" y="872585"/>
                  <a:pt x="304371" y="863822"/>
                </a:cubicBezTo>
                <a:cubicBezTo>
                  <a:pt x="302561" y="821055"/>
                  <a:pt x="302276" y="776669"/>
                  <a:pt x="301990" y="731901"/>
                </a:cubicBezTo>
                <a:cubicBezTo>
                  <a:pt x="301704" y="693325"/>
                  <a:pt x="301133" y="654368"/>
                  <a:pt x="299894" y="615601"/>
                </a:cubicBezTo>
                <a:lnTo>
                  <a:pt x="316182" y="975170"/>
                </a:lnTo>
                <a:cubicBezTo>
                  <a:pt x="316563" y="983552"/>
                  <a:pt x="323421" y="990219"/>
                  <a:pt x="331708" y="990410"/>
                </a:cubicBezTo>
                <a:cubicBezTo>
                  <a:pt x="332089" y="990410"/>
                  <a:pt x="332470" y="990410"/>
                  <a:pt x="332851" y="990410"/>
                </a:cubicBezTo>
                <a:cubicBezTo>
                  <a:pt x="341614" y="990029"/>
                  <a:pt x="348472" y="982504"/>
                  <a:pt x="348091" y="973741"/>
                </a:cubicBezTo>
                <a:lnTo>
                  <a:pt x="337423" y="738759"/>
                </a:lnTo>
                <a:lnTo>
                  <a:pt x="365522" y="889921"/>
                </a:lnTo>
                <a:cubicBezTo>
                  <a:pt x="366950" y="897446"/>
                  <a:pt x="373427" y="902780"/>
                  <a:pt x="380762" y="902970"/>
                </a:cubicBezTo>
                <a:cubicBezTo>
                  <a:pt x="381905" y="902970"/>
                  <a:pt x="382952" y="902875"/>
                  <a:pt x="384095" y="902684"/>
                </a:cubicBezTo>
                <a:cubicBezTo>
                  <a:pt x="392763" y="901065"/>
                  <a:pt x="398478" y="892778"/>
                  <a:pt x="396859" y="884015"/>
                </a:cubicBezTo>
                <a:lnTo>
                  <a:pt x="349424" y="628840"/>
                </a:lnTo>
                <a:lnTo>
                  <a:pt x="428006" y="884111"/>
                </a:lnTo>
                <a:cubicBezTo>
                  <a:pt x="430101" y="890873"/>
                  <a:pt x="436197" y="895255"/>
                  <a:pt x="442865" y="895350"/>
                </a:cubicBezTo>
                <a:cubicBezTo>
                  <a:pt x="444579" y="895350"/>
                  <a:pt x="446294" y="895160"/>
                  <a:pt x="447913" y="894683"/>
                </a:cubicBezTo>
                <a:cubicBezTo>
                  <a:pt x="456390" y="892112"/>
                  <a:pt x="461057" y="883158"/>
                  <a:pt x="458486" y="874776"/>
                </a:cubicBezTo>
                <a:lnTo>
                  <a:pt x="371999" y="593884"/>
                </a:lnTo>
                <a:cubicBezTo>
                  <a:pt x="375332" y="600456"/>
                  <a:pt x="378666" y="607219"/>
                  <a:pt x="382000" y="613696"/>
                </a:cubicBezTo>
                <a:cubicBezTo>
                  <a:pt x="418957" y="685705"/>
                  <a:pt x="457152" y="760190"/>
                  <a:pt x="490490" y="836581"/>
                </a:cubicBezTo>
                <a:cubicBezTo>
                  <a:pt x="494014" y="844582"/>
                  <a:pt x="503348" y="848297"/>
                  <a:pt x="511540" y="844772"/>
                </a:cubicBezTo>
                <a:cubicBezTo>
                  <a:pt x="519636" y="841248"/>
                  <a:pt x="523256" y="831818"/>
                  <a:pt x="519827" y="823722"/>
                </a:cubicBezTo>
                <a:cubicBezTo>
                  <a:pt x="486108" y="746474"/>
                  <a:pt x="447627" y="671513"/>
                  <a:pt x="410480" y="599122"/>
                </a:cubicBezTo>
                <a:cubicBezTo>
                  <a:pt x="385048" y="549497"/>
                  <a:pt x="359521" y="498348"/>
                  <a:pt x="334946" y="446532"/>
                </a:cubicBezTo>
                <a:cubicBezTo>
                  <a:pt x="365141" y="420910"/>
                  <a:pt x="385048" y="383381"/>
                  <a:pt x="386191" y="340614"/>
                </a:cubicBezTo>
                <a:cubicBezTo>
                  <a:pt x="388001" y="268796"/>
                  <a:pt x="336851" y="208407"/>
                  <a:pt x="268367" y="195644"/>
                </a:cubicBezTo>
                <a:lnTo>
                  <a:pt x="268843" y="16002"/>
                </a:lnTo>
                <a:cubicBezTo>
                  <a:pt x="268843" y="7144"/>
                  <a:pt x="261985" y="95"/>
                  <a:pt x="252936" y="0"/>
                </a:cubicBezTo>
                <a:cubicBezTo>
                  <a:pt x="244078" y="0"/>
                  <a:pt x="236934" y="7144"/>
                  <a:pt x="236934" y="15907"/>
                </a:cubicBezTo>
                <a:lnTo>
                  <a:pt x="236458" y="193453"/>
                </a:lnTo>
                <a:cubicBezTo>
                  <a:pt x="161020" y="196405"/>
                  <a:pt x="99774" y="256794"/>
                  <a:pt x="97774" y="333280"/>
                </a:cubicBezTo>
                <a:cubicBezTo>
                  <a:pt x="96726" y="374713"/>
                  <a:pt x="113490" y="412242"/>
                  <a:pt x="140827" y="439293"/>
                </a:cubicBezTo>
                <a:lnTo>
                  <a:pt x="1190" y="778288"/>
                </a:lnTo>
                <a:cubicBezTo>
                  <a:pt x="-2143" y="786384"/>
                  <a:pt x="1762" y="795719"/>
                  <a:pt x="9953" y="799147"/>
                </a:cubicBezTo>
                <a:close/>
                <a:moveTo>
                  <a:pt x="291703" y="492252"/>
                </a:moveTo>
                <a:lnTo>
                  <a:pt x="295322" y="511588"/>
                </a:lnTo>
                <a:lnTo>
                  <a:pt x="297513" y="560261"/>
                </a:lnTo>
                <a:cubicBezTo>
                  <a:pt x="296084" y="537400"/>
                  <a:pt x="294275" y="514636"/>
                  <a:pt x="291703" y="49225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7" name="Google Shape;1017;p8"/>
          <p:cNvSpPr/>
          <p:nvPr/>
        </p:nvSpPr>
        <p:spPr>
          <a:xfrm>
            <a:off x="3319370" y="1062555"/>
            <a:ext cx="317905" cy="634947"/>
          </a:xfrm>
          <a:custGeom>
            <a:avLst/>
            <a:gdLst/>
            <a:ahLst/>
            <a:cxnLst/>
            <a:rect l="l" t="t" r="r" b="b"/>
            <a:pathLst>
              <a:path w="521156" h="1040897" extrusionOk="0">
                <a:moveTo>
                  <a:pt x="519968" y="778288"/>
                </a:moveTo>
                <a:lnTo>
                  <a:pt x="380331" y="439293"/>
                </a:lnTo>
                <a:cubicBezTo>
                  <a:pt x="407668" y="412242"/>
                  <a:pt x="424432" y="374714"/>
                  <a:pt x="423384" y="333280"/>
                </a:cubicBezTo>
                <a:cubicBezTo>
                  <a:pt x="421479" y="256794"/>
                  <a:pt x="360138" y="196310"/>
                  <a:pt x="284700" y="193453"/>
                </a:cubicBezTo>
                <a:lnTo>
                  <a:pt x="284224" y="15907"/>
                </a:lnTo>
                <a:cubicBezTo>
                  <a:pt x="284224" y="7049"/>
                  <a:pt x="276985" y="0"/>
                  <a:pt x="268222" y="0"/>
                </a:cubicBezTo>
                <a:cubicBezTo>
                  <a:pt x="259173" y="95"/>
                  <a:pt x="252315" y="7144"/>
                  <a:pt x="252315" y="16002"/>
                </a:cubicBezTo>
                <a:lnTo>
                  <a:pt x="252792" y="195644"/>
                </a:lnTo>
                <a:cubicBezTo>
                  <a:pt x="184307" y="208407"/>
                  <a:pt x="133158" y="268796"/>
                  <a:pt x="134967" y="340614"/>
                </a:cubicBezTo>
                <a:cubicBezTo>
                  <a:pt x="136015" y="383381"/>
                  <a:pt x="156017" y="420910"/>
                  <a:pt x="186212" y="446532"/>
                </a:cubicBezTo>
                <a:cubicBezTo>
                  <a:pt x="161542" y="498348"/>
                  <a:pt x="136110" y="549497"/>
                  <a:pt x="110678" y="599123"/>
                </a:cubicBezTo>
                <a:cubicBezTo>
                  <a:pt x="73531" y="671513"/>
                  <a:pt x="35145" y="746474"/>
                  <a:pt x="1331" y="823722"/>
                </a:cubicBezTo>
                <a:cubicBezTo>
                  <a:pt x="-2193" y="831818"/>
                  <a:pt x="1522" y="841248"/>
                  <a:pt x="9618" y="844772"/>
                </a:cubicBezTo>
                <a:cubicBezTo>
                  <a:pt x="17809" y="848297"/>
                  <a:pt x="27144" y="844582"/>
                  <a:pt x="30668" y="836581"/>
                </a:cubicBezTo>
                <a:cubicBezTo>
                  <a:pt x="64006" y="760190"/>
                  <a:pt x="102201" y="685705"/>
                  <a:pt x="139158" y="613696"/>
                </a:cubicBezTo>
                <a:cubicBezTo>
                  <a:pt x="142492" y="607219"/>
                  <a:pt x="145825" y="600456"/>
                  <a:pt x="149159" y="593884"/>
                </a:cubicBezTo>
                <a:lnTo>
                  <a:pt x="62672" y="874776"/>
                </a:lnTo>
                <a:cubicBezTo>
                  <a:pt x="60100" y="883158"/>
                  <a:pt x="64768" y="892112"/>
                  <a:pt x="73245" y="894683"/>
                </a:cubicBezTo>
                <a:cubicBezTo>
                  <a:pt x="74959" y="895255"/>
                  <a:pt x="76674" y="895445"/>
                  <a:pt x="78293" y="895350"/>
                </a:cubicBezTo>
                <a:cubicBezTo>
                  <a:pt x="84961" y="895159"/>
                  <a:pt x="91057" y="890873"/>
                  <a:pt x="93152" y="884110"/>
                </a:cubicBezTo>
                <a:lnTo>
                  <a:pt x="171734" y="628841"/>
                </a:lnTo>
                <a:lnTo>
                  <a:pt x="124299" y="884015"/>
                </a:lnTo>
                <a:cubicBezTo>
                  <a:pt x="122680" y="892683"/>
                  <a:pt x="128395" y="901065"/>
                  <a:pt x="137063" y="902684"/>
                </a:cubicBezTo>
                <a:cubicBezTo>
                  <a:pt x="138205" y="902875"/>
                  <a:pt x="139348" y="902970"/>
                  <a:pt x="140397" y="902970"/>
                </a:cubicBezTo>
                <a:cubicBezTo>
                  <a:pt x="147730" y="902780"/>
                  <a:pt x="154303" y="897446"/>
                  <a:pt x="155636" y="889921"/>
                </a:cubicBezTo>
                <a:lnTo>
                  <a:pt x="183735" y="738759"/>
                </a:lnTo>
                <a:lnTo>
                  <a:pt x="173067" y="973741"/>
                </a:lnTo>
                <a:cubicBezTo>
                  <a:pt x="172686" y="982504"/>
                  <a:pt x="179449" y="990029"/>
                  <a:pt x="188307" y="990409"/>
                </a:cubicBezTo>
                <a:cubicBezTo>
                  <a:pt x="188688" y="990409"/>
                  <a:pt x="189069" y="990409"/>
                  <a:pt x="189450" y="990409"/>
                </a:cubicBezTo>
                <a:cubicBezTo>
                  <a:pt x="197737" y="990219"/>
                  <a:pt x="204595" y="983551"/>
                  <a:pt x="204976" y="975169"/>
                </a:cubicBezTo>
                <a:lnTo>
                  <a:pt x="221264" y="615601"/>
                </a:lnTo>
                <a:cubicBezTo>
                  <a:pt x="220025" y="654368"/>
                  <a:pt x="219454" y="693325"/>
                  <a:pt x="219168" y="731901"/>
                </a:cubicBezTo>
                <a:cubicBezTo>
                  <a:pt x="218883" y="776764"/>
                  <a:pt x="218597" y="821055"/>
                  <a:pt x="216787" y="863822"/>
                </a:cubicBezTo>
                <a:cubicBezTo>
                  <a:pt x="216406" y="872681"/>
                  <a:pt x="223264" y="880110"/>
                  <a:pt x="232027" y="880396"/>
                </a:cubicBezTo>
                <a:cubicBezTo>
                  <a:pt x="232408" y="880396"/>
                  <a:pt x="232693" y="880396"/>
                  <a:pt x="233075" y="880396"/>
                </a:cubicBezTo>
                <a:cubicBezTo>
                  <a:pt x="241361" y="880205"/>
                  <a:pt x="248219" y="873538"/>
                  <a:pt x="248600" y="865156"/>
                </a:cubicBezTo>
                <a:cubicBezTo>
                  <a:pt x="250410" y="822008"/>
                  <a:pt x="250696" y="777240"/>
                  <a:pt x="250982" y="732092"/>
                </a:cubicBezTo>
                <a:cubicBezTo>
                  <a:pt x="251363" y="678656"/>
                  <a:pt x="252029" y="624364"/>
                  <a:pt x="254982" y="571214"/>
                </a:cubicBezTo>
                <a:lnTo>
                  <a:pt x="254887" y="953262"/>
                </a:lnTo>
                <a:cubicBezTo>
                  <a:pt x="254887" y="962120"/>
                  <a:pt x="262030" y="969169"/>
                  <a:pt x="270889" y="969264"/>
                </a:cubicBezTo>
                <a:cubicBezTo>
                  <a:pt x="271079" y="969264"/>
                  <a:pt x="271175" y="969264"/>
                  <a:pt x="271270" y="969264"/>
                </a:cubicBezTo>
                <a:cubicBezTo>
                  <a:pt x="279938" y="969074"/>
                  <a:pt x="286796" y="961930"/>
                  <a:pt x="286796" y="953357"/>
                </a:cubicBezTo>
                <a:lnTo>
                  <a:pt x="286891" y="700945"/>
                </a:lnTo>
                <a:lnTo>
                  <a:pt x="299654" y="844582"/>
                </a:lnTo>
                <a:cubicBezTo>
                  <a:pt x="300417" y="853059"/>
                  <a:pt x="307560" y="859346"/>
                  <a:pt x="315942" y="859155"/>
                </a:cubicBezTo>
                <a:cubicBezTo>
                  <a:pt x="316323" y="859155"/>
                  <a:pt x="316609" y="859155"/>
                  <a:pt x="316990" y="859060"/>
                </a:cubicBezTo>
                <a:cubicBezTo>
                  <a:pt x="325753" y="858298"/>
                  <a:pt x="332230" y="850487"/>
                  <a:pt x="331468" y="841724"/>
                </a:cubicBezTo>
                <a:lnTo>
                  <a:pt x="306607" y="561975"/>
                </a:lnTo>
                <a:cubicBezTo>
                  <a:pt x="316895" y="610267"/>
                  <a:pt x="321752" y="663893"/>
                  <a:pt x="325753" y="709708"/>
                </a:cubicBezTo>
                <a:cubicBezTo>
                  <a:pt x="328325" y="739807"/>
                  <a:pt x="330801" y="768191"/>
                  <a:pt x="334421" y="790384"/>
                </a:cubicBezTo>
                <a:cubicBezTo>
                  <a:pt x="335849" y="799148"/>
                  <a:pt x="344231" y="805243"/>
                  <a:pt x="352709" y="803529"/>
                </a:cubicBezTo>
                <a:cubicBezTo>
                  <a:pt x="361376" y="802100"/>
                  <a:pt x="367282" y="793909"/>
                  <a:pt x="365949" y="785241"/>
                </a:cubicBezTo>
                <a:cubicBezTo>
                  <a:pt x="365758" y="783812"/>
                  <a:pt x="365567" y="782193"/>
                  <a:pt x="365282" y="780669"/>
                </a:cubicBezTo>
                <a:lnTo>
                  <a:pt x="408144" y="961358"/>
                </a:lnTo>
                <a:cubicBezTo>
                  <a:pt x="409954" y="968883"/>
                  <a:pt x="416716" y="973836"/>
                  <a:pt x="424051" y="973646"/>
                </a:cubicBezTo>
                <a:cubicBezTo>
                  <a:pt x="425194" y="973646"/>
                  <a:pt x="426241" y="973455"/>
                  <a:pt x="427384" y="973265"/>
                </a:cubicBezTo>
                <a:cubicBezTo>
                  <a:pt x="435957" y="971264"/>
                  <a:pt x="441291" y="962597"/>
                  <a:pt x="439196" y="954024"/>
                </a:cubicBezTo>
                <a:lnTo>
                  <a:pt x="378426" y="697992"/>
                </a:lnTo>
                <a:lnTo>
                  <a:pt x="469866" y="1029176"/>
                </a:lnTo>
                <a:cubicBezTo>
                  <a:pt x="471867" y="1036320"/>
                  <a:pt x="478439" y="1041083"/>
                  <a:pt x="485583" y="1040892"/>
                </a:cubicBezTo>
                <a:cubicBezTo>
                  <a:pt x="486916" y="1040892"/>
                  <a:pt x="488154" y="1040701"/>
                  <a:pt x="489488" y="1040321"/>
                </a:cubicBezTo>
                <a:cubicBezTo>
                  <a:pt x="497965" y="1037939"/>
                  <a:pt x="503013" y="1029176"/>
                  <a:pt x="500632" y="1020699"/>
                </a:cubicBezTo>
                <a:lnTo>
                  <a:pt x="400714" y="658844"/>
                </a:lnTo>
                <a:lnTo>
                  <a:pt x="465961" y="835343"/>
                </a:lnTo>
                <a:cubicBezTo>
                  <a:pt x="468437" y="841915"/>
                  <a:pt x="474724" y="845915"/>
                  <a:pt x="481296" y="845725"/>
                </a:cubicBezTo>
                <a:cubicBezTo>
                  <a:pt x="483011" y="845725"/>
                  <a:pt x="484725" y="845344"/>
                  <a:pt x="486439" y="844677"/>
                </a:cubicBezTo>
                <a:cubicBezTo>
                  <a:pt x="494726" y="841629"/>
                  <a:pt x="498917" y="832485"/>
                  <a:pt x="495869" y="824198"/>
                </a:cubicBezTo>
                <a:lnTo>
                  <a:pt x="423289" y="627888"/>
                </a:lnTo>
                <a:lnTo>
                  <a:pt x="490250" y="790384"/>
                </a:lnTo>
                <a:cubicBezTo>
                  <a:pt x="492822" y="796671"/>
                  <a:pt x="499013" y="800386"/>
                  <a:pt x="505394" y="800291"/>
                </a:cubicBezTo>
                <a:cubicBezTo>
                  <a:pt x="507299" y="800195"/>
                  <a:pt x="509204" y="799814"/>
                  <a:pt x="511109" y="799148"/>
                </a:cubicBezTo>
                <a:cubicBezTo>
                  <a:pt x="519396" y="795718"/>
                  <a:pt x="523301" y="786384"/>
                  <a:pt x="519968" y="778288"/>
                </a:cubicBezTo>
                <a:close/>
                <a:moveTo>
                  <a:pt x="223740" y="560260"/>
                </a:moveTo>
                <a:lnTo>
                  <a:pt x="225931" y="511588"/>
                </a:lnTo>
                <a:lnTo>
                  <a:pt x="229550" y="492252"/>
                </a:lnTo>
                <a:cubicBezTo>
                  <a:pt x="226883" y="514636"/>
                  <a:pt x="225073" y="537401"/>
                  <a:pt x="223740" y="56026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8" name="Google Shape;1018;p8"/>
          <p:cNvSpPr/>
          <p:nvPr/>
        </p:nvSpPr>
        <p:spPr>
          <a:xfrm>
            <a:off x="1752646" y="1398208"/>
            <a:ext cx="317850" cy="634947"/>
          </a:xfrm>
          <a:custGeom>
            <a:avLst/>
            <a:gdLst/>
            <a:ahLst/>
            <a:cxnLst/>
            <a:rect l="l" t="t" r="r" b="b"/>
            <a:pathLst>
              <a:path w="521065" h="1040897" extrusionOk="0">
                <a:moveTo>
                  <a:pt x="9901" y="799147"/>
                </a:moveTo>
                <a:cubicBezTo>
                  <a:pt x="11806" y="799909"/>
                  <a:pt x="13711" y="800290"/>
                  <a:pt x="15616" y="800290"/>
                </a:cubicBezTo>
                <a:cubicBezTo>
                  <a:pt x="21998" y="800481"/>
                  <a:pt x="28189" y="796671"/>
                  <a:pt x="30761" y="790384"/>
                </a:cubicBezTo>
                <a:lnTo>
                  <a:pt x="97722" y="627888"/>
                </a:lnTo>
                <a:lnTo>
                  <a:pt x="25141" y="824198"/>
                </a:lnTo>
                <a:cubicBezTo>
                  <a:pt x="22093" y="832485"/>
                  <a:pt x="26284" y="841629"/>
                  <a:pt x="34571" y="844677"/>
                </a:cubicBezTo>
                <a:cubicBezTo>
                  <a:pt x="36285" y="845344"/>
                  <a:pt x="38000" y="845630"/>
                  <a:pt x="39714" y="845725"/>
                </a:cubicBezTo>
                <a:cubicBezTo>
                  <a:pt x="46382" y="845915"/>
                  <a:pt x="52668" y="841915"/>
                  <a:pt x="55050" y="835342"/>
                </a:cubicBezTo>
                <a:lnTo>
                  <a:pt x="120296" y="658844"/>
                </a:lnTo>
                <a:lnTo>
                  <a:pt x="20379" y="1020699"/>
                </a:lnTo>
                <a:cubicBezTo>
                  <a:pt x="17997" y="1029176"/>
                  <a:pt x="23046" y="1037939"/>
                  <a:pt x="31523" y="1040321"/>
                </a:cubicBezTo>
                <a:cubicBezTo>
                  <a:pt x="32856" y="1040606"/>
                  <a:pt x="34095" y="1040797"/>
                  <a:pt x="35428" y="1040892"/>
                </a:cubicBezTo>
                <a:cubicBezTo>
                  <a:pt x="42572" y="1041082"/>
                  <a:pt x="49239" y="1036415"/>
                  <a:pt x="51144" y="1029176"/>
                </a:cubicBezTo>
                <a:lnTo>
                  <a:pt x="142584" y="697992"/>
                </a:lnTo>
                <a:lnTo>
                  <a:pt x="81815" y="954024"/>
                </a:lnTo>
                <a:cubicBezTo>
                  <a:pt x="79814" y="962597"/>
                  <a:pt x="85053" y="971169"/>
                  <a:pt x="93626" y="973264"/>
                </a:cubicBezTo>
                <a:cubicBezTo>
                  <a:pt x="94769" y="973455"/>
                  <a:pt x="95817" y="973646"/>
                  <a:pt x="96960" y="973646"/>
                </a:cubicBezTo>
                <a:cubicBezTo>
                  <a:pt x="104294" y="973836"/>
                  <a:pt x="111056" y="968883"/>
                  <a:pt x="112866" y="961358"/>
                </a:cubicBezTo>
                <a:lnTo>
                  <a:pt x="155729" y="780669"/>
                </a:lnTo>
                <a:cubicBezTo>
                  <a:pt x="155538" y="782098"/>
                  <a:pt x="155348" y="783812"/>
                  <a:pt x="155062" y="785241"/>
                </a:cubicBezTo>
                <a:cubicBezTo>
                  <a:pt x="153633" y="793909"/>
                  <a:pt x="159539" y="802196"/>
                  <a:pt x="168302" y="803529"/>
                </a:cubicBezTo>
                <a:cubicBezTo>
                  <a:pt x="176779" y="805244"/>
                  <a:pt x="185161" y="799052"/>
                  <a:pt x="186590" y="790384"/>
                </a:cubicBezTo>
                <a:cubicBezTo>
                  <a:pt x="190209" y="768191"/>
                  <a:pt x="192686" y="739807"/>
                  <a:pt x="195258" y="709708"/>
                </a:cubicBezTo>
                <a:cubicBezTo>
                  <a:pt x="199258" y="663892"/>
                  <a:pt x="204116" y="610172"/>
                  <a:pt x="214403" y="561975"/>
                </a:cubicBezTo>
                <a:lnTo>
                  <a:pt x="189638" y="841724"/>
                </a:lnTo>
                <a:cubicBezTo>
                  <a:pt x="188876" y="850487"/>
                  <a:pt x="195353" y="858298"/>
                  <a:pt x="204116" y="859060"/>
                </a:cubicBezTo>
                <a:cubicBezTo>
                  <a:pt x="204497" y="859155"/>
                  <a:pt x="204783" y="859155"/>
                  <a:pt x="205164" y="859155"/>
                </a:cubicBezTo>
                <a:cubicBezTo>
                  <a:pt x="213546" y="859346"/>
                  <a:pt x="220689" y="853059"/>
                  <a:pt x="221451" y="844582"/>
                </a:cubicBezTo>
                <a:lnTo>
                  <a:pt x="234215" y="700945"/>
                </a:lnTo>
                <a:lnTo>
                  <a:pt x="234310" y="953357"/>
                </a:lnTo>
                <a:cubicBezTo>
                  <a:pt x="234310" y="962025"/>
                  <a:pt x="241263" y="969073"/>
                  <a:pt x="249836" y="969264"/>
                </a:cubicBezTo>
                <a:cubicBezTo>
                  <a:pt x="249931" y="969264"/>
                  <a:pt x="250122" y="969264"/>
                  <a:pt x="250217" y="969264"/>
                </a:cubicBezTo>
                <a:cubicBezTo>
                  <a:pt x="259075" y="969264"/>
                  <a:pt x="266219" y="962120"/>
                  <a:pt x="266219" y="953262"/>
                </a:cubicBezTo>
                <a:lnTo>
                  <a:pt x="266123" y="571214"/>
                </a:lnTo>
                <a:cubicBezTo>
                  <a:pt x="269076" y="624364"/>
                  <a:pt x="269743" y="678656"/>
                  <a:pt x="270124" y="732091"/>
                </a:cubicBezTo>
                <a:cubicBezTo>
                  <a:pt x="270410" y="777335"/>
                  <a:pt x="270696" y="822007"/>
                  <a:pt x="272505" y="865156"/>
                </a:cubicBezTo>
                <a:cubicBezTo>
                  <a:pt x="272886" y="873633"/>
                  <a:pt x="279744" y="880205"/>
                  <a:pt x="288031" y="880396"/>
                </a:cubicBezTo>
                <a:cubicBezTo>
                  <a:pt x="288412" y="880396"/>
                  <a:pt x="288793" y="880396"/>
                  <a:pt x="289079" y="880396"/>
                </a:cubicBezTo>
                <a:cubicBezTo>
                  <a:pt x="297937" y="880015"/>
                  <a:pt x="304700" y="872585"/>
                  <a:pt x="304319" y="863822"/>
                </a:cubicBezTo>
                <a:cubicBezTo>
                  <a:pt x="302509" y="821055"/>
                  <a:pt x="302223" y="776669"/>
                  <a:pt x="301938" y="731901"/>
                </a:cubicBezTo>
                <a:cubicBezTo>
                  <a:pt x="301652" y="693325"/>
                  <a:pt x="301080" y="654367"/>
                  <a:pt x="299842" y="615601"/>
                </a:cubicBezTo>
                <a:lnTo>
                  <a:pt x="316130" y="975170"/>
                </a:lnTo>
                <a:cubicBezTo>
                  <a:pt x="316511" y="983551"/>
                  <a:pt x="323369" y="990219"/>
                  <a:pt x="331656" y="990409"/>
                </a:cubicBezTo>
                <a:cubicBezTo>
                  <a:pt x="332037" y="990409"/>
                  <a:pt x="332418" y="990409"/>
                  <a:pt x="332798" y="990409"/>
                </a:cubicBezTo>
                <a:cubicBezTo>
                  <a:pt x="341562" y="990029"/>
                  <a:pt x="348420" y="982504"/>
                  <a:pt x="348039" y="973741"/>
                </a:cubicBezTo>
                <a:lnTo>
                  <a:pt x="337371" y="738759"/>
                </a:lnTo>
                <a:lnTo>
                  <a:pt x="365469" y="889921"/>
                </a:lnTo>
                <a:cubicBezTo>
                  <a:pt x="366898" y="897446"/>
                  <a:pt x="373375" y="902780"/>
                  <a:pt x="380709" y="902970"/>
                </a:cubicBezTo>
                <a:cubicBezTo>
                  <a:pt x="381852" y="902970"/>
                  <a:pt x="382900" y="902875"/>
                  <a:pt x="384043" y="902684"/>
                </a:cubicBezTo>
                <a:cubicBezTo>
                  <a:pt x="392711" y="901065"/>
                  <a:pt x="398426" y="892778"/>
                  <a:pt x="396806" y="884015"/>
                </a:cubicBezTo>
                <a:lnTo>
                  <a:pt x="349372" y="628840"/>
                </a:lnTo>
                <a:lnTo>
                  <a:pt x="427953" y="884111"/>
                </a:lnTo>
                <a:cubicBezTo>
                  <a:pt x="430049" y="890873"/>
                  <a:pt x="436145" y="895255"/>
                  <a:pt x="442812" y="895350"/>
                </a:cubicBezTo>
                <a:cubicBezTo>
                  <a:pt x="444527" y="895350"/>
                  <a:pt x="446241" y="895159"/>
                  <a:pt x="447861" y="894683"/>
                </a:cubicBezTo>
                <a:cubicBezTo>
                  <a:pt x="456338" y="892112"/>
                  <a:pt x="461005" y="883158"/>
                  <a:pt x="458433" y="874776"/>
                </a:cubicBezTo>
                <a:lnTo>
                  <a:pt x="371946" y="593884"/>
                </a:lnTo>
                <a:cubicBezTo>
                  <a:pt x="375280" y="600456"/>
                  <a:pt x="378614" y="607219"/>
                  <a:pt x="381947" y="613696"/>
                </a:cubicBezTo>
                <a:cubicBezTo>
                  <a:pt x="418905" y="685705"/>
                  <a:pt x="457100" y="760190"/>
                  <a:pt x="490437" y="836581"/>
                </a:cubicBezTo>
                <a:cubicBezTo>
                  <a:pt x="493962" y="844582"/>
                  <a:pt x="503296" y="848297"/>
                  <a:pt x="511488" y="844772"/>
                </a:cubicBezTo>
                <a:cubicBezTo>
                  <a:pt x="519584" y="841248"/>
                  <a:pt x="523203" y="831818"/>
                  <a:pt x="519774" y="823722"/>
                </a:cubicBezTo>
                <a:cubicBezTo>
                  <a:pt x="486056" y="746474"/>
                  <a:pt x="447575" y="671513"/>
                  <a:pt x="410427" y="599122"/>
                </a:cubicBezTo>
                <a:cubicBezTo>
                  <a:pt x="384996" y="549497"/>
                  <a:pt x="359469" y="498348"/>
                  <a:pt x="334894" y="446532"/>
                </a:cubicBezTo>
                <a:cubicBezTo>
                  <a:pt x="365088" y="420910"/>
                  <a:pt x="384996" y="383381"/>
                  <a:pt x="386139" y="340614"/>
                </a:cubicBezTo>
                <a:cubicBezTo>
                  <a:pt x="387948" y="268796"/>
                  <a:pt x="336799" y="208407"/>
                  <a:pt x="268314" y="195644"/>
                </a:cubicBezTo>
                <a:lnTo>
                  <a:pt x="268791" y="16002"/>
                </a:lnTo>
                <a:cubicBezTo>
                  <a:pt x="268791" y="7144"/>
                  <a:pt x="261933" y="95"/>
                  <a:pt x="252884" y="0"/>
                </a:cubicBezTo>
                <a:cubicBezTo>
                  <a:pt x="244026" y="0"/>
                  <a:pt x="236882" y="7144"/>
                  <a:pt x="236882" y="15907"/>
                </a:cubicBezTo>
                <a:lnTo>
                  <a:pt x="236405" y="193453"/>
                </a:lnTo>
                <a:cubicBezTo>
                  <a:pt x="160968" y="196405"/>
                  <a:pt x="99722" y="256794"/>
                  <a:pt x="97722" y="333280"/>
                </a:cubicBezTo>
                <a:cubicBezTo>
                  <a:pt x="96674" y="374713"/>
                  <a:pt x="113438" y="412242"/>
                  <a:pt x="140775" y="439293"/>
                </a:cubicBezTo>
                <a:lnTo>
                  <a:pt x="1138" y="778288"/>
                </a:lnTo>
                <a:cubicBezTo>
                  <a:pt x="-2100" y="786479"/>
                  <a:pt x="1805" y="795814"/>
                  <a:pt x="9901" y="799147"/>
                </a:cubicBezTo>
                <a:close/>
                <a:moveTo>
                  <a:pt x="291746" y="492347"/>
                </a:moveTo>
                <a:lnTo>
                  <a:pt x="295365" y="511683"/>
                </a:lnTo>
                <a:lnTo>
                  <a:pt x="297556" y="560356"/>
                </a:lnTo>
                <a:cubicBezTo>
                  <a:pt x="296127" y="537400"/>
                  <a:pt x="294318" y="514731"/>
                  <a:pt x="291746" y="49234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9" name="Google Shape;1019;p8"/>
          <p:cNvSpPr/>
          <p:nvPr/>
        </p:nvSpPr>
        <p:spPr>
          <a:xfrm>
            <a:off x="3842887" y="862684"/>
            <a:ext cx="317906" cy="634947"/>
          </a:xfrm>
          <a:custGeom>
            <a:avLst/>
            <a:gdLst/>
            <a:ahLst/>
            <a:cxnLst/>
            <a:rect l="l" t="t" r="r" b="b"/>
            <a:pathLst>
              <a:path w="521157" h="1040897" extrusionOk="0">
                <a:moveTo>
                  <a:pt x="519968" y="778288"/>
                </a:moveTo>
                <a:lnTo>
                  <a:pt x="380331" y="439293"/>
                </a:lnTo>
                <a:cubicBezTo>
                  <a:pt x="407668" y="412242"/>
                  <a:pt x="424432" y="374713"/>
                  <a:pt x="423384" y="333280"/>
                </a:cubicBezTo>
                <a:cubicBezTo>
                  <a:pt x="421479" y="256794"/>
                  <a:pt x="360138" y="196310"/>
                  <a:pt x="284700" y="193453"/>
                </a:cubicBezTo>
                <a:lnTo>
                  <a:pt x="284224" y="15907"/>
                </a:lnTo>
                <a:cubicBezTo>
                  <a:pt x="284224" y="7048"/>
                  <a:pt x="276985" y="0"/>
                  <a:pt x="268222" y="0"/>
                </a:cubicBezTo>
                <a:cubicBezTo>
                  <a:pt x="259173" y="95"/>
                  <a:pt x="252315" y="7144"/>
                  <a:pt x="252315" y="16002"/>
                </a:cubicBezTo>
                <a:lnTo>
                  <a:pt x="252792" y="195643"/>
                </a:lnTo>
                <a:cubicBezTo>
                  <a:pt x="184307" y="208407"/>
                  <a:pt x="133158" y="268796"/>
                  <a:pt x="134967" y="340614"/>
                </a:cubicBezTo>
                <a:cubicBezTo>
                  <a:pt x="136015" y="383381"/>
                  <a:pt x="156017" y="420910"/>
                  <a:pt x="186211" y="446532"/>
                </a:cubicBezTo>
                <a:cubicBezTo>
                  <a:pt x="161542" y="498348"/>
                  <a:pt x="136110" y="549497"/>
                  <a:pt x="110678" y="599122"/>
                </a:cubicBezTo>
                <a:cubicBezTo>
                  <a:pt x="73531" y="671513"/>
                  <a:pt x="35145" y="746474"/>
                  <a:pt x="1331" y="823722"/>
                </a:cubicBezTo>
                <a:cubicBezTo>
                  <a:pt x="-2193" y="831818"/>
                  <a:pt x="1522" y="841248"/>
                  <a:pt x="9618" y="844772"/>
                </a:cubicBezTo>
                <a:cubicBezTo>
                  <a:pt x="17809" y="848296"/>
                  <a:pt x="27144" y="844582"/>
                  <a:pt x="30668" y="836581"/>
                </a:cubicBezTo>
                <a:cubicBezTo>
                  <a:pt x="64006" y="760190"/>
                  <a:pt x="102201" y="685705"/>
                  <a:pt x="139158" y="613696"/>
                </a:cubicBezTo>
                <a:cubicBezTo>
                  <a:pt x="142492" y="607219"/>
                  <a:pt x="145825" y="600456"/>
                  <a:pt x="149159" y="593884"/>
                </a:cubicBezTo>
                <a:lnTo>
                  <a:pt x="62672" y="874776"/>
                </a:lnTo>
                <a:cubicBezTo>
                  <a:pt x="60100" y="883158"/>
                  <a:pt x="64768" y="892111"/>
                  <a:pt x="73245" y="894683"/>
                </a:cubicBezTo>
                <a:cubicBezTo>
                  <a:pt x="74959" y="895255"/>
                  <a:pt x="76674" y="895445"/>
                  <a:pt x="78293" y="895350"/>
                </a:cubicBezTo>
                <a:cubicBezTo>
                  <a:pt x="84960" y="895159"/>
                  <a:pt x="91057" y="890873"/>
                  <a:pt x="93152" y="884110"/>
                </a:cubicBezTo>
                <a:lnTo>
                  <a:pt x="171734" y="628840"/>
                </a:lnTo>
                <a:lnTo>
                  <a:pt x="124299" y="884015"/>
                </a:lnTo>
                <a:cubicBezTo>
                  <a:pt x="122680" y="892683"/>
                  <a:pt x="128395" y="901065"/>
                  <a:pt x="137063" y="902684"/>
                </a:cubicBezTo>
                <a:cubicBezTo>
                  <a:pt x="138205" y="902875"/>
                  <a:pt x="139348" y="902970"/>
                  <a:pt x="140396" y="902970"/>
                </a:cubicBezTo>
                <a:cubicBezTo>
                  <a:pt x="147730" y="902779"/>
                  <a:pt x="154303" y="897445"/>
                  <a:pt x="155636" y="889921"/>
                </a:cubicBezTo>
                <a:lnTo>
                  <a:pt x="183735" y="738759"/>
                </a:lnTo>
                <a:lnTo>
                  <a:pt x="173067" y="973741"/>
                </a:lnTo>
                <a:cubicBezTo>
                  <a:pt x="172686" y="982504"/>
                  <a:pt x="179449" y="990028"/>
                  <a:pt x="188307" y="990409"/>
                </a:cubicBezTo>
                <a:cubicBezTo>
                  <a:pt x="188688" y="990409"/>
                  <a:pt x="189069" y="990409"/>
                  <a:pt x="189450" y="990409"/>
                </a:cubicBezTo>
                <a:cubicBezTo>
                  <a:pt x="197737" y="990219"/>
                  <a:pt x="204595" y="983551"/>
                  <a:pt x="204976" y="975169"/>
                </a:cubicBezTo>
                <a:lnTo>
                  <a:pt x="221264" y="615601"/>
                </a:lnTo>
                <a:cubicBezTo>
                  <a:pt x="220025" y="654368"/>
                  <a:pt x="219454" y="693325"/>
                  <a:pt x="219168" y="731901"/>
                </a:cubicBezTo>
                <a:cubicBezTo>
                  <a:pt x="218883" y="776764"/>
                  <a:pt x="218597" y="821055"/>
                  <a:pt x="216787" y="863822"/>
                </a:cubicBezTo>
                <a:cubicBezTo>
                  <a:pt x="216406" y="872681"/>
                  <a:pt x="223264" y="880110"/>
                  <a:pt x="232027" y="880396"/>
                </a:cubicBezTo>
                <a:cubicBezTo>
                  <a:pt x="232408" y="880396"/>
                  <a:pt x="232693" y="880396"/>
                  <a:pt x="233075" y="880396"/>
                </a:cubicBezTo>
                <a:cubicBezTo>
                  <a:pt x="241361" y="880205"/>
                  <a:pt x="248219" y="873538"/>
                  <a:pt x="248600" y="865156"/>
                </a:cubicBezTo>
                <a:cubicBezTo>
                  <a:pt x="250410" y="822008"/>
                  <a:pt x="250696" y="777240"/>
                  <a:pt x="250982" y="732092"/>
                </a:cubicBezTo>
                <a:cubicBezTo>
                  <a:pt x="251363" y="678656"/>
                  <a:pt x="252029" y="624364"/>
                  <a:pt x="254982" y="571214"/>
                </a:cubicBezTo>
                <a:lnTo>
                  <a:pt x="254887" y="953262"/>
                </a:lnTo>
                <a:cubicBezTo>
                  <a:pt x="254887" y="962120"/>
                  <a:pt x="262030" y="969169"/>
                  <a:pt x="270889" y="969264"/>
                </a:cubicBezTo>
                <a:cubicBezTo>
                  <a:pt x="271079" y="969264"/>
                  <a:pt x="271175" y="969264"/>
                  <a:pt x="271270" y="969264"/>
                </a:cubicBezTo>
                <a:cubicBezTo>
                  <a:pt x="279938" y="969074"/>
                  <a:pt x="286795" y="961930"/>
                  <a:pt x="286795" y="953357"/>
                </a:cubicBezTo>
                <a:lnTo>
                  <a:pt x="286891" y="700945"/>
                </a:lnTo>
                <a:lnTo>
                  <a:pt x="299654" y="844582"/>
                </a:lnTo>
                <a:cubicBezTo>
                  <a:pt x="300417" y="853059"/>
                  <a:pt x="307560" y="859345"/>
                  <a:pt x="315942" y="859155"/>
                </a:cubicBezTo>
                <a:cubicBezTo>
                  <a:pt x="316323" y="859155"/>
                  <a:pt x="316609" y="859155"/>
                  <a:pt x="316990" y="859060"/>
                </a:cubicBezTo>
                <a:cubicBezTo>
                  <a:pt x="325753" y="858298"/>
                  <a:pt x="332230" y="850487"/>
                  <a:pt x="331468" y="841724"/>
                </a:cubicBezTo>
                <a:lnTo>
                  <a:pt x="306703" y="561975"/>
                </a:lnTo>
                <a:cubicBezTo>
                  <a:pt x="316990" y="610267"/>
                  <a:pt x="321848" y="663893"/>
                  <a:pt x="325848" y="709708"/>
                </a:cubicBezTo>
                <a:cubicBezTo>
                  <a:pt x="328420" y="739807"/>
                  <a:pt x="330896" y="768191"/>
                  <a:pt x="334516" y="790384"/>
                </a:cubicBezTo>
                <a:cubicBezTo>
                  <a:pt x="335945" y="799147"/>
                  <a:pt x="344327" y="805243"/>
                  <a:pt x="352804" y="803529"/>
                </a:cubicBezTo>
                <a:cubicBezTo>
                  <a:pt x="361472" y="802100"/>
                  <a:pt x="367377" y="793909"/>
                  <a:pt x="366043" y="785241"/>
                </a:cubicBezTo>
                <a:cubicBezTo>
                  <a:pt x="365853" y="783812"/>
                  <a:pt x="365663" y="782193"/>
                  <a:pt x="365377" y="780669"/>
                </a:cubicBezTo>
                <a:lnTo>
                  <a:pt x="408239" y="961358"/>
                </a:lnTo>
                <a:cubicBezTo>
                  <a:pt x="410049" y="968883"/>
                  <a:pt x="416812" y="973836"/>
                  <a:pt x="424146" y="973645"/>
                </a:cubicBezTo>
                <a:cubicBezTo>
                  <a:pt x="425289" y="973645"/>
                  <a:pt x="426337" y="973455"/>
                  <a:pt x="427480" y="973265"/>
                </a:cubicBezTo>
                <a:cubicBezTo>
                  <a:pt x="436052" y="971264"/>
                  <a:pt x="441386" y="962596"/>
                  <a:pt x="439291" y="954024"/>
                </a:cubicBezTo>
                <a:lnTo>
                  <a:pt x="378521" y="697992"/>
                </a:lnTo>
                <a:lnTo>
                  <a:pt x="469961" y="1029176"/>
                </a:lnTo>
                <a:cubicBezTo>
                  <a:pt x="471961" y="1036320"/>
                  <a:pt x="478534" y="1041083"/>
                  <a:pt x="485677" y="1040892"/>
                </a:cubicBezTo>
                <a:cubicBezTo>
                  <a:pt x="487011" y="1040892"/>
                  <a:pt x="488249" y="1040701"/>
                  <a:pt x="489583" y="1040320"/>
                </a:cubicBezTo>
                <a:cubicBezTo>
                  <a:pt x="498060" y="1037939"/>
                  <a:pt x="503108" y="1029176"/>
                  <a:pt x="500727" y="1020699"/>
                </a:cubicBezTo>
                <a:lnTo>
                  <a:pt x="400810" y="658844"/>
                </a:lnTo>
                <a:lnTo>
                  <a:pt x="466056" y="835343"/>
                </a:lnTo>
                <a:cubicBezTo>
                  <a:pt x="468532" y="841915"/>
                  <a:pt x="474819" y="845915"/>
                  <a:pt x="481392" y="845725"/>
                </a:cubicBezTo>
                <a:cubicBezTo>
                  <a:pt x="483106" y="845725"/>
                  <a:pt x="484820" y="845344"/>
                  <a:pt x="486535" y="844677"/>
                </a:cubicBezTo>
                <a:cubicBezTo>
                  <a:pt x="494822" y="841629"/>
                  <a:pt x="499013" y="832485"/>
                  <a:pt x="495964" y="824198"/>
                </a:cubicBezTo>
                <a:lnTo>
                  <a:pt x="423384" y="627888"/>
                </a:lnTo>
                <a:lnTo>
                  <a:pt x="490345" y="790384"/>
                </a:lnTo>
                <a:cubicBezTo>
                  <a:pt x="492916" y="796671"/>
                  <a:pt x="499108" y="800481"/>
                  <a:pt x="505489" y="800290"/>
                </a:cubicBezTo>
                <a:cubicBezTo>
                  <a:pt x="507395" y="800195"/>
                  <a:pt x="509300" y="799814"/>
                  <a:pt x="511204" y="799147"/>
                </a:cubicBezTo>
                <a:cubicBezTo>
                  <a:pt x="519396" y="795814"/>
                  <a:pt x="523301" y="786479"/>
                  <a:pt x="519968" y="778288"/>
                </a:cubicBezTo>
                <a:close/>
                <a:moveTo>
                  <a:pt x="223740" y="560356"/>
                </a:moveTo>
                <a:lnTo>
                  <a:pt x="225931" y="511683"/>
                </a:lnTo>
                <a:lnTo>
                  <a:pt x="229550" y="492347"/>
                </a:lnTo>
                <a:cubicBezTo>
                  <a:pt x="226883" y="514636"/>
                  <a:pt x="225073" y="537401"/>
                  <a:pt x="223740" y="56035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0" name="Google Shape;1020;p8"/>
          <p:cNvSpPr/>
          <p:nvPr/>
        </p:nvSpPr>
        <p:spPr>
          <a:xfrm>
            <a:off x="2771228" y="1214924"/>
            <a:ext cx="317825" cy="634947"/>
          </a:xfrm>
          <a:custGeom>
            <a:avLst/>
            <a:gdLst/>
            <a:ahLst/>
            <a:cxnLst/>
            <a:rect l="l" t="t" r="r" b="b"/>
            <a:pathLst>
              <a:path w="521024" h="1040897" extrusionOk="0">
                <a:moveTo>
                  <a:pt x="9956" y="799147"/>
                </a:moveTo>
                <a:cubicBezTo>
                  <a:pt x="11861" y="799910"/>
                  <a:pt x="13766" y="800290"/>
                  <a:pt x="15671" y="800290"/>
                </a:cubicBezTo>
                <a:cubicBezTo>
                  <a:pt x="22052" y="800481"/>
                  <a:pt x="28244" y="796671"/>
                  <a:pt x="30815" y="790385"/>
                </a:cubicBezTo>
                <a:lnTo>
                  <a:pt x="97776" y="627888"/>
                </a:lnTo>
                <a:lnTo>
                  <a:pt x="25196" y="824198"/>
                </a:lnTo>
                <a:cubicBezTo>
                  <a:pt x="22148" y="832485"/>
                  <a:pt x="26339" y="841629"/>
                  <a:pt x="34626" y="844677"/>
                </a:cubicBezTo>
                <a:cubicBezTo>
                  <a:pt x="36340" y="845344"/>
                  <a:pt x="38054" y="845630"/>
                  <a:pt x="39769" y="845725"/>
                </a:cubicBezTo>
                <a:cubicBezTo>
                  <a:pt x="46436" y="845915"/>
                  <a:pt x="52723" y="841915"/>
                  <a:pt x="55104" y="835343"/>
                </a:cubicBezTo>
                <a:lnTo>
                  <a:pt x="120351" y="658844"/>
                </a:lnTo>
                <a:lnTo>
                  <a:pt x="20433" y="1020699"/>
                </a:lnTo>
                <a:cubicBezTo>
                  <a:pt x="18052" y="1029176"/>
                  <a:pt x="23100" y="1037939"/>
                  <a:pt x="31577" y="1040321"/>
                </a:cubicBezTo>
                <a:cubicBezTo>
                  <a:pt x="32911" y="1040606"/>
                  <a:pt x="34149" y="1040797"/>
                  <a:pt x="35483" y="1040892"/>
                </a:cubicBezTo>
                <a:cubicBezTo>
                  <a:pt x="42627" y="1041082"/>
                  <a:pt x="49294" y="1036415"/>
                  <a:pt x="51199" y="1029176"/>
                </a:cubicBezTo>
                <a:lnTo>
                  <a:pt x="142639" y="697992"/>
                </a:lnTo>
                <a:lnTo>
                  <a:pt x="81869" y="954024"/>
                </a:lnTo>
                <a:cubicBezTo>
                  <a:pt x="79869" y="962597"/>
                  <a:pt x="85108" y="971169"/>
                  <a:pt x="93680" y="973264"/>
                </a:cubicBezTo>
                <a:cubicBezTo>
                  <a:pt x="94823" y="973455"/>
                  <a:pt x="95871" y="973646"/>
                  <a:pt x="97014" y="973646"/>
                </a:cubicBezTo>
                <a:cubicBezTo>
                  <a:pt x="104348" y="973836"/>
                  <a:pt x="111111" y="968883"/>
                  <a:pt x="112921" y="961358"/>
                </a:cubicBezTo>
                <a:lnTo>
                  <a:pt x="155784" y="780669"/>
                </a:lnTo>
                <a:cubicBezTo>
                  <a:pt x="155593" y="782098"/>
                  <a:pt x="155402" y="783812"/>
                  <a:pt x="155117" y="785241"/>
                </a:cubicBezTo>
                <a:cubicBezTo>
                  <a:pt x="153688" y="793909"/>
                  <a:pt x="159594" y="802196"/>
                  <a:pt x="168356" y="803529"/>
                </a:cubicBezTo>
                <a:cubicBezTo>
                  <a:pt x="176834" y="805244"/>
                  <a:pt x="185216" y="799052"/>
                  <a:pt x="186644" y="790385"/>
                </a:cubicBezTo>
                <a:cubicBezTo>
                  <a:pt x="190264" y="768191"/>
                  <a:pt x="192740" y="739807"/>
                  <a:pt x="195312" y="709708"/>
                </a:cubicBezTo>
                <a:cubicBezTo>
                  <a:pt x="199313" y="663893"/>
                  <a:pt x="204170" y="610172"/>
                  <a:pt x="214457" y="561975"/>
                </a:cubicBezTo>
                <a:lnTo>
                  <a:pt x="189597" y="841724"/>
                </a:lnTo>
                <a:cubicBezTo>
                  <a:pt x="188835" y="850487"/>
                  <a:pt x="195312" y="858298"/>
                  <a:pt x="204075" y="859060"/>
                </a:cubicBezTo>
                <a:cubicBezTo>
                  <a:pt x="204456" y="859155"/>
                  <a:pt x="204742" y="859155"/>
                  <a:pt x="205123" y="859155"/>
                </a:cubicBezTo>
                <a:cubicBezTo>
                  <a:pt x="213505" y="859346"/>
                  <a:pt x="220649" y="853059"/>
                  <a:pt x="221411" y="844582"/>
                </a:cubicBezTo>
                <a:lnTo>
                  <a:pt x="234174" y="700945"/>
                </a:lnTo>
                <a:lnTo>
                  <a:pt x="234269" y="953357"/>
                </a:lnTo>
                <a:cubicBezTo>
                  <a:pt x="234269" y="962025"/>
                  <a:pt x="241223" y="969073"/>
                  <a:pt x="249795" y="969264"/>
                </a:cubicBezTo>
                <a:cubicBezTo>
                  <a:pt x="249890" y="969264"/>
                  <a:pt x="250081" y="969264"/>
                  <a:pt x="250176" y="969264"/>
                </a:cubicBezTo>
                <a:cubicBezTo>
                  <a:pt x="259035" y="969264"/>
                  <a:pt x="266178" y="962120"/>
                  <a:pt x="266178" y="953262"/>
                </a:cubicBezTo>
                <a:lnTo>
                  <a:pt x="266083" y="571214"/>
                </a:lnTo>
                <a:cubicBezTo>
                  <a:pt x="269036" y="624364"/>
                  <a:pt x="269702" y="678656"/>
                  <a:pt x="270084" y="732091"/>
                </a:cubicBezTo>
                <a:cubicBezTo>
                  <a:pt x="270369" y="777335"/>
                  <a:pt x="270655" y="822007"/>
                  <a:pt x="272465" y="865156"/>
                </a:cubicBezTo>
                <a:cubicBezTo>
                  <a:pt x="272846" y="873633"/>
                  <a:pt x="279704" y="880205"/>
                  <a:pt x="287990" y="880396"/>
                </a:cubicBezTo>
                <a:cubicBezTo>
                  <a:pt x="288371" y="880396"/>
                  <a:pt x="288752" y="880396"/>
                  <a:pt x="289038" y="880396"/>
                </a:cubicBezTo>
                <a:cubicBezTo>
                  <a:pt x="297896" y="880015"/>
                  <a:pt x="304659" y="872585"/>
                  <a:pt x="304278" y="863822"/>
                </a:cubicBezTo>
                <a:cubicBezTo>
                  <a:pt x="302469" y="821055"/>
                  <a:pt x="302183" y="776669"/>
                  <a:pt x="301897" y="731901"/>
                </a:cubicBezTo>
                <a:cubicBezTo>
                  <a:pt x="301611" y="693325"/>
                  <a:pt x="301040" y="654368"/>
                  <a:pt x="299802" y="615601"/>
                </a:cubicBezTo>
                <a:lnTo>
                  <a:pt x="316089" y="975170"/>
                </a:lnTo>
                <a:cubicBezTo>
                  <a:pt x="316470" y="983552"/>
                  <a:pt x="323328" y="990219"/>
                  <a:pt x="331615" y="990410"/>
                </a:cubicBezTo>
                <a:cubicBezTo>
                  <a:pt x="331996" y="990410"/>
                  <a:pt x="332377" y="990410"/>
                  <a:pt x="332758" y="990410"/>
                </a:cubicBezTo>
                <a:cubicBezTo>
                  <a:pt x="341521" y="990029"/>
                  <a:pt x="348379" y="982504"/>
                  <a:pt x="347998" y="973741"/>
                </a:cubicBezTo>
                <a:lnTo>
                  <a:pt x="337330" y="738759"/>
                </a:lnTo>
                <a:lnTo>
                  <a:pt x="365429" y="889921"/>
                </a:lnTo>
                <a:cubicBezTo>
                  <a:pt x="366857" y="897446"/>
                  <a:pt x="373334" y="902780"/>
                  <a:pt x="380669" y="902970"/>
                </a:cubicBezTo>
                <a:cubicBezTo>
                  <a:pt x="381812" y="902970"/>
                  <a:pt x="382859" y="902875"/>
                  <a:pt x="384002" y="902684"/>
                </a:cubicBezTo>
                <a:cubicBezTo>
                  <a:pt x="392670" y="901065"/>
                  <a:pt x="398385" y="892778"/>
                  <a:pt x="396766" y="884015"/>
                </a:cubicBezTo>
                <a:lnTo>
                  <a:pt x="349332" y="628840"/>
                </a:lnTo>
                <a:lnTo>
                  <a:pt x="427913" y="884111"/>
                </a:lnTo>
                <a:cubicBezTo>
                  <a:pt x="430008" y="890873"/>
                  <a:pt x="436104" y="895255"/>
                  <a:pt x="442772" y="895350"/>
                </a:cubicBezTo>
                <a:cubicBezTo>
                  <a:pt x="444486" y="895350"/>
                  <a:pt x="446201" y="895160"/>
                  <a:pt x="447820" y="894683"/>
                </a:cubicBezTo>
                <a:cubicBezTo>
                  <a:pt x="456297" y="892112"/>
                  <a:pt x="460964" y="883158"/>
                  <a:pt x="458392" y="874776"/>
                </a:cubicBezTo>
                <a:lnTo>
                  <a:pt x="371906" y="593884"/>
                </a:lnTo>
                <a:cubicBezTo>
                  <a:pt x="375239" y="600456"/>
                  <a:pt x="378573" y="607219"/>
                  <a:pt x="381907" y="613696"/>
                </a:cubicBezTo>
                <a:cubicBezTo>
                  <a:pt x="418864" y="685705"/>
                  <a:pt x="457059" y="760190"/>
                  <a:pt x="490397" y="836581"/>
                </a:cubicBezTo>
                <a:cubicBezTo>
                  <a:pt x="493921" y="844582"/>
                  <a:pt x="503255" y="848297"/>
                  <a:pt x="511447" y="844772"/>
                </a:cubicBezTo>
                <a:cubicBezTo>
                  <a:pt x="519543" y="841248"/>
                  <a:pt x="523163" y="831818"/>
                  <a:pt x="519733" y="823722"/>
                </a:cubicBezTo>
                <a:cubicBezTo>
                  <a:pt x="486015" y="746474"/>
                  <a:pt x="447534" y="671513"/>
                  <a:pt x="410387" y="599122"/>
                </a:cubicBezTo>
                <a:cubicBezTo>
                  <a:pt x="384955" y="549497"/>
                  <a:pt x="359428" y="498348"/>
                  <a:pt x="334853" y="446532"/>
                </a:cubicBezTo>
                <a:cubicBezTo>
                  <a:pt x="365048" y="420910"/>
                  <a:pt x="384955" y="383381"/>
                  <a:pt x="386098" y="340614"/>
                </a:cubicBezTo>
                <a:cubicBezTo>
                  <a:pt x="387908" y="268796"/>
                  <a:pt x="336759" y="208407"/>
                  <a:pt x="268274" y="195643"/>
                </a:cubicBezTo>
                <a:lnTo>
                  <a:pt x="268750" y="16002"/>
                </a:lnTo>
                <a:cubicBezTo>
                  <a:pt x="268750" y="7144"/>
                  <a:pt x="261892" y="95"/>
                  <a:pt x="252843" y="0"/>
                </a:cubicBezTo>
                <a:cubicBezTo>
                  <a:pt x="243985" y="0"/>
                  <a:pt x="236841" y="7144"/>
                  <a:pt x="236841" y="15907"/>
                </a:cubicBezTo>
                <a:lnTo>
                  <a:pt x="236365" y="193453"/>
                </a:lnTo>
                <a:cubicBezTo>
                  <a:pt x="160927" y="196405"/>
                  <a:pt x="99681" y="256794"/>
                  <a:pt x="97681" y="333280"/>
                </a:cubicBezTo>
                <a:cubicBezTo>
                  <a:pt x="96633" y="374713"/>
                  <a:pt x="113397" y="412242"/>
                  <a:pt x="140734" y="439293"/>
                </a:cubicBezTo>
                <a:lnTo>
                  <a:pt x="1097" y="778288"/>
                </a:lnTo>
                <a:cubicBezTo>
                  <a:pt x="-2046" y="786479"/>
                  <a:pt x="1764" y="795814"/>
                  <a:pt x="9956" y="799147"/>
                </a:cubicBezTo>
                <a:close/>
                <a:moveTo>
                  <a:pt x="291705" y="492347"/>
                </a:moveTo>
                <a:lnTo>
                  <a:pt x="295325" y="511683"/>
                </a:lnTo>
                <a:lnTo>
                  <a:pt x="297515" y="560356"/>
                </a:lnTo>
                <a:cubicBezTo>
                  <a:pt x="296087" y="537401"/>
                  <a:pt x="294277" y="514731"/>
                  <a:pt x="291705" y="49234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1" name="Google Shape;1021;p8"/>
          <p:cNvSpPr/>
          <p:nvPr/>
        </p:nvSpPr>
        <p:spPr>
          <a:xfrm>
            <a:off x="2203603" y="1313236"/>
            <a:ext cx="317913" cy="634947"/>
          </a:xfrm>
          <a:custGeom>
            <a:avLst/>
            <a:gdLst/>
            <a:ahLst/>
            <a:cxnLst/>
            <a:rect l="l" t="t" r="r" b="b"/>
            <a:pathLst>
              <a:path w="521169" h="1040897" extrusionOk="0">
                <a:moveTo>
                  <a:pt x="519968" y="778288"/>
                </a:moveTo>
                <a:lnTo>
                  <a:pt x="380331" y="439293"/>
                </a:lnTo>
                <a:cubicBezTo>
                  <a:pt x="407668" y="412242"/>
                  <a:pt x="424432" y="374714"/>
                  <a:pt x="423384" y="333280"/>
                </a:cubicBezTo>
                <a:cubicBezTo>
                  <a:pt x="421479" y="256794"/>
                  <a:pt x="360138" y="196310"/>
                  <a:pt x="284700" y="193453"/>
                </a:cubicBezTo>
                <a:lnTo>
                  <a:pt x="284224" y="15907"/>
                </a:lnTo>
                <a:cubicBezTo>
                  <a:pt x="284224" y="7049"/>
                  <a:pt x="276985" y="0"/>
                  <a:pt x="268222" y="0"/>
                </a:cubicBezTo>
                <a:cubicBezTo>
                  <a:pt x="259173" y="95"/>
                  <a:pt x="252315" y="7144"/>
                  <a:pt x="252315" y="16002"/>
                </a:cubicBezTo>
                <a:lnTo>
                  <a:pt x="252791" y="195643"/>
                </a:lnTo>
                <a:cubicBezTo>
                  <a:pt x="184306" y="208407"/>
                  <a:pt x="133157" y="268796"/>
                  <a:pt x="134967" y="340614"/>
                </a:cubicBezTo>
                <a:cubicBezTo>
                  <a:pt x="136015" y="383381"/>
                  <a:pt x="156017" y="420910"/>
                  <a:pt x="186212" y="446532"/>
                </a:cubicBezTo>
                <a:cubicBezTo>
                  <a:pt x="161542" y="498348"/>
                  <a:pt x="136110" y="549497"/>
                  <a:pt x="110678" y="599123"/>
                </a:cubicBezTo>
                <a:cubicBezTo>
                  <a:pt x="73531" y="671513"/>
                  <a:pt x="35145" y="746474"/>
                  <a:pt x="1331" y="823722"/>
                </a:cubicBezTo>
                <a:cubicBezTo>
                  <a:pt x="-2193" y="831818"/>
                  <a:pt x="1522" y="841248"/>
                  <a:pt x="9618" y="844772"/>
                </a:cubicBezTo>
                <a:cubicBezTo>
                  <a:pt x="17810" y="848297"/>
                  <a:pt x="27144" y="844582"/>
                  <a:pt x="30668" y="836581"/>
                </a:cubicBezTo>
                <a:cubicBezTo>
                  <a:pt x="64006" y="760190"/>
                  <a:pt x="102201" y="685705"/>
                  <a:pt x="139158" y="613696"/>
                </a:cubicBezTo>
                <a:cubicBezTo>
                  <a:pt x="142492" y="607219"/>
                  <a:pt x="145826" y="600456"/>
                  <a:pt x="149159" y="593884"/>
                </a:cubicBezTo>
                <a:lnTo>
                  <a:pt x="62672" y="874776"/>
                </a:lnTo>
                <a:cubicBezTo>
                  <a:pt x="60101" y="883158"/>
                  <a:pt x="64768" y="892111"/>
                  <a:pt x="73245" y="894683"/>
                </a:cubicBezTo>
                <a:cubicBezTo>
                  <a:pt x="74960" y="895255"/>
                  <a:pt x="76674" y="895445"/>
                  <a:pt x="78293" y="895350"/>
                </a:cubicBezTo>
                <a:cubicBezTo>
                  <a:pt x="84961" y="895159"/>
                  <a:pt x="91057" y="890873"/>
                  <a:pt x="93152" y="884110"/>
                </a:cubicBezTo>
                <a:lnTo>
                  <a:pt x="171734" y="628841"/>
                </a:lnTo>
                <a:lnTo>
                  <a:pt x="124299" y="884015"/>
                </a:lnTo>
                <a:cubicBezTo>
                  <a:pt x="122680" y="892683"/>
                  <a:pt x="128395" y="901065"/>
                  <a:pt x="137063" y="902684"/>
                </a:cubicBezTo>
                <a:cubicBezTo>
                  <a:pt x="138206" y="902875"/>
                  <a:pt x="139348" y="902970"/>
                  <a:pt x="140396" y="902970"/>
                </a:cubicBezTo>
                <a:cubicBezTo>
                  <a:pt x="147731" y="902780"/>
                  <a:pt x="154303" y="897446"/>
                  <a:pt x="155636" y="889921"/>
                </a:cubicBezTo>
                <a:lnTo>
                  <a:pt x="183735" y="738759"/>
                </a:lnTo>
                <a:lnTo>
                  <a:pt x="173067" y="973741"/>
                </a:lnTo>
                <a:cubicBezTo>
                  <a:pt x="172686" y="982504"/>
                  <a:pt x="179449" y="990029"/>
                  <a:pt x="188307" y="990409"/>
                </a:cubicBezTo>
                <a:cubicBezTo>
                  <a:pt x="188688" y="990409"/>
                  <a:pt x="189069" y="990409"/>
                  <a:pt x="189450" y="990409"/>
                </a:cubicBezTo>
                <a:cubicBezTo>
                  <a:pt x="197737" y="990219"/>
                  <a:pt x="204595" y="983551"/>
                  <a:pt x="204976" y="975169"/>
                </a:cubicBezTo>
                <a:lnTo>
                  <a:pt x="221264" y="615601"/>
                </a:lnTo>
                <a:cubicBezTo>
                  <a:pt x="220025" y="654368"/>
                  <a:pt x="219454" y="693325"/>
                  <a:pt x="219168" y="731901"/>
                </a:cubicBezTo>
                <a:cubicBezTo>
                  <a:pt x="218882" y="776764"/>
                  <a:pt x="218597" y="821055"/>
                  <a:pt x="216787" y="863822"/>
                </a:cubicBezTo>
                <a:cubicBezTo>
                  <a:pt x="216406" y="872681"/>
                  <a:pt x="223264" y="880110"/>
                  <a:pt x="232027" y="880396"/>
                </a:cubicBezTo>
                <a:cubicBezTo>
                  <a:pt x="232408" y="880396"/>
                  <a:pt x="232694" y="880396"/>
                  <a:pt x="233075" y="880396"/>
                </a:cubicBezTo>
                <a:cubicBezTo>
                  <a:pt x="241361" y="880205"/>
                  <a:pt x="248219" y="873538"/>
                  <a:pt x="248600" y="865156"/>
                </a:cubicBezTo>
                <a:cubicBezTo>
                  <a:pt x="250410" y="822008"/>
                  <a:pt x="250696" y="777240"/>
                  <a:pt x="250981" y="732092"/>
                </a:cubicBezTo>
                <a:cubicBezTo>
                  <a:pt x="251363" y="678656"/>
                  <a:pt x="252029" y="624364"/>
                  <a:pt x="254982" y="571214"/>
                </a:cubicBezTo>
                <a:lnTo>
                  <a:pt x="254887" y="953262"/>
                </a:lnTo>
                <a:cubicBezTo>
                  <a:pt x="254887" y="962120"/>
                  <a:pt x="262031" y="969169"/>
                  <a:pt x="270889" y="969264"/>
                </a:cubicBezTo>
                <a:cubicBezTo>
                  <a:pt x="271079" y="969264"/>
                  <a:pt x="271175" y="969264"/>
                  <a:pt x="271270" y="969264"/>
                </a:cubicBezTo>
                <a:cubicBezTo>
                  <a:pt x="279938" y="969074"/>
                  <a:pt x="286796" y="961930"/>
                  <a:pt x="286796" y="953357"/>
                </a:cubicBezTo>
                <a:lnTo>
                  <a:pt x="286891" y="700945"/>
                </a:lnTo>
                <a:lnTo>
                  <a:pt x="299654" y="844582"/>
                </a:lnTo>
                <a:cubicBezTo>
                  <a:pt x="300416" y="853059"/>
                  <a:pt x="307560" y="859346"/>
                  <a:pt x="315942" y="859155"/>
                </a:cubicBezTo>
                <a:cubicBezTo>
                  <a:pt x="316323" y="859155"/>
                  <a:pt x="316609" y="859155"/>
                  <a:pt x="316990" y="859060"/>
                </a:cubicBezTo>
                <a:cubicBezTo>
                  <a:pt x="325753" y="858298"/>
                  <a:pt x="332230" y="850487"/>
                  <a:pt x="331468" y="841724"/>
                </a:cubicBezTo>
                <a:lnTo>
                  <a:pt x="306607" y="561975"/>
                </a:lnTo>
                <a:cubicBezTo>
                  <a:pt x="316895" y="610267"/>
                  <a:pt x="321752" y="663893"/>
                  <a:pt x="325753" y="709708"/>
                </a:cubicBezTo>
                <a:cubicBezTo>
                  <a:pt x="328325" y="739807"/>
                  <a:pt x="330801" y="768191"/>
                  <a:pt x="334421" y="790384"/>
                </a:cubicBezTo>
                <a:cubicBezTo>
                  <a:pt x="335849" y="799148"/>
                  <a:pt x="344231" y="805243"/>
                  <a:pt x="352709" y="803529"/>
                </a:cubicBezTo>
                <a:cubicBezTo>
                  <a:pt x="361376" y="802100"/>
                  <a:pt x="367282" y="793909"/>
                  <a:pt x="365948" y="785241"/>
                </a:cubicBezTo>
                <a:cubicBezTo>
                  <a:pt x="365758" y="783812"/>
                  <a:pt x="365567" y="782193"/>
                  <a:pt x="365282" y="780669"/>
                </a:cubicBezTo>
                <a:lnTo>
                  <a:pt x="408144" y="961358"/>
                </a:lnTo>
                <a:cubicBezTo>
                  <a:pt x="409954" y="968883"/>
                  <a:pt x="416717" y="973836"/>
                  <a:pt x="424051" y="973646"/>
                </a:cubicBezTo>
                <a:cubicBezTo>
                  <a:pt x="425194" y="973646"/>
                  <a:pt x="426242" y="973455"/>
                  <a:pt x="427385" y="973265"/>
                </a:cubicBezTo>
                <a:cubicBezTo>
                  <a:pt x="435957" y="971264"/>
                  <a:pt x="441291" y="962597"/>
                  <a:pt x="439196" y="954024"/>
                </a:cubicBezTo>
                <a:lnTo>
                  <a:pt x="378426" y="697992"/>
                </a:lnTo>
                <a:lnTo>
                  <a:pt x="469866" y="1029176"/>
                </a:lnTo>
                <a:cubicBezTo>
                  <a:pt x="471866" y="1036320"/>
                  <a:pt x="478439" y="1041083"/>
                  <a:pt x="485582" y="1040892"/>
                </a:cubicBezTo>
                <a:cubicBezTo>
                  <a:pt x="486916" y="1040892"/>
                  <a:pt x="488154" y="1040701"/>
                  <a:pt x="489488" y="1040321"/>
                </a:cubicBezTo>
                <a:cubicBezTo>
                  <a:pt x="497965" y="1037939"/>
                  <a:pt x="503013" y="1029176"/>
                  <a:pt x="500632" y="1020699"/>
                </a:cubicBezTo>
                <a:lnTo>
                  <a:pt x="400715" y="658844"/>
                </a:lnTo>
                <a:lnTo>
                  <a:pt x="465961" y="835343"/>
                </a:lnTo>
                <a:cubicBezTo>
                  <a:pt x="468437" y="841915"/>
                  <a:pt x="474724" y="845915"/>
                  <a:pt x="481296" y="845725"/>
                </a:cubicBezTo>
                <a:cubicBezTo>
                  <a:pt x="483011" y="845725"/>
                  <a:pt x="484725" y="845344"/>
                  <a:pt x="486440" y="844677"/>
                </a:cubicBezTo>
                <a:cubicBezTo>
                  <a:pt x="494726" y="841629"/>
                  <a:pt x="498917" y="832485"/>
                  <a:pt x="495869" y="824198"/>
                </a:cubicBezTo>
                <a:lnTo>
                  <a:pt x="423289" y="627888"/>
                </a:lnTo>
                <a:lnTo>
                  <a:pt x="490250" y="790384"/>
                </a:lnTo>
                <a:cubicBezTo>
                  <a:pt x="492821" y="796671"/>
                  <a:pt x="499013" y="800481"/>
                  <a:pt x="505394" y="800291"/>
                </a:cubicBezTo>
                <a:cubicBezTo>
                  <a:pt x="507299" y="800195"/>
                  <a:pt x="509204" y="799814"/>
                  <a:pt x="511109" y="799148"/>
                </a:cubicBezTo>
                <a:cubicBezTo>
                  <a:pt x="519491" y="795718"/>
                  <a:pt x="523301" y="786384"/>
                  <a:pt x="519968" y="778288"/>
                </a:cubicBezTo>
                <a:close/>
                <a:moveTo>
                  <a:pt x="223740" y="560260"/>
                </a:moveTo>
                <a:lnTo>
                  <a:pt x="225931" y="511588"/>
                </a:lnTo>
                <a:lnTo>
                  <a:pt x="229550" y="492252"/>
                </a:lnTo>
                <a:cubicBezTo>
                  <a:pt x="226979" y="514636"/>
                  <a:pt x="225169" y="537401"/>
                  <a:pt x="223740" y="56026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2" name="Google Shape;1022;p8"/>
          <p:cNvSpPr/>
          <p:nvPr/>
        </p:nvSpPr>
        <p:spPr>
          <a:xfrm>
            <a:off x="4765453" y="443858"/>
            <a:ext cx="317939" cy="634947"/>
          </a:xfrm>
          <a:custGeom>
            <a:avLst/>
            <a:gdLst/>
            <a:ahLst/>
            <a:cxnLst/>
            <a:rect l="l" t="t" r="r" b="b"/>
            <a:pathLst>
              <a:path w="521212" h="1040897" extrusionOk="0">
                <a:moveTo>
                  <a:pt x="519968" y="778288"/>
                </a:moveTo>
                <a:lnTo>
                  <a:pt x="380331" y="439293"/>
                </a:lnTo>
                <a:cubicBezTo>
                  <a:pt x="407668" y="412242"/>
                  <a:pt x="424432" y="374713"/>
                  <a:pt x="423384" y="333280"/>
                </a:cubicBezTo>
                <a:cubicBezTo>
                  <a:pt x="421479" y="256794"/>
                  <a:pt x="360138" y="196310"/>
                  <a:pt x="284700" y="193453"/>
                </a:cubicBezTo>
                <a:lnTo>
                  <a:pt x="284224" y="15907"/>
                </a:lnTo>
                <a:cubicBezTo>
                  <a:pt x="284224" y="7049"/>
                  <a:pt x="276985" y="0"/>
                  <a:pt x="268222" y="0"/>
                </a:cubicBezTo>
                <a:cubicBezTo>
                  <a:pt x="259173" y="95"/>
                  <a:pt x="252315" y="7144"/>
                  <a:pt x="252315" y="16002"/>
                </a:cubicBezTo>
                <a:lnTo>
                  <a:pt x="252792" y="195644"/>
                </a:lnTo>
                <a:cubicBezTo>
                  <a:pt x="184307" y="208407"/>
                  <a:pt x="133158" y="268796"/>
                  <a:pt x="134967" y="340614"/>
                </a:cubicBezTo>
                <a:cubicBezTo>
                  <a:pt x="136015" y="383381"/>
                  <a:pt x="156017" y="420910"/>
                  <a:pt x="186211" y="446532"/>
                </a:cubicBezTo>
                <a:cubicBezTo>
                  <a:pt x="161542" y="498348"/>
                  <a:pt x="136110" y="549497"/>
                  <a:pt x="110678" y="599123"/>
                </a:cubicBezTo>
                <a:cubicBezTo>
                  <a:pt x="73531" y="671513"/>
                  <a:pt x="35145" y="746474"/>
                  <a:pt x="1331" y="823722"/>
                </a:cubicBezTo>
                <a:cubicBezTo>
                  <a:pt x="-2193" y="831818"/>
                  <a:pt x="1522" y="841248"/>
                  <a:pt x="9618" y="844772"/>
                </a:cubicBezTo>
                <a:cubicBezTo>
                  <a:pt x="17809" y="848297"/>
                  <a:pt x="27144" y="844582"/>
                  <a:pt x="30668" y="836581"/>
                </a:cubicBezTo>
                <a:cubicBezTo>
                  <a:pt x="64006" y="760190"/>
                  <a:pt x="102201" y="685705"/>
                  <a:pt x="139158" y="613696"/>
                </a:cubicBezTo>
                <a:cubicBezTo>
                  <a:pt x="142492" y="607219"/>
                  <a:pt x="145825" y="600456"/>
                  <a:pt x="149159" y="593884"/>
                </a:cubicBezTo>
                <a:lnTo>
                  <a:pt x="62672" y="874776"/>
                </a:lnTo>
                <a:cubicBezTo>
                  <a:pt x="60100" y="883158"/>
                  <a:pt x="64768" y="892112"/>
                  <a:pt x="73245" y="894683"/>
                </a:cubicBezTo>
                <a:cubicBezTo>
                  <a:pt x="74959" y="895255"/>
                  <a:pt x="76674" y="895445"/>
                  <a:pt x="78293" y="895350"/>
                </a:cubicBezTo>
                <a:cubicBezTo>
                  <a:pt x="84961" y="895159"/>
                  <a:pt x="91057" y="890873"/>
                  <a:pt x="93152" y="884111"/>
                </a:cubicBezTo>
                <a:lnTo>
                  <a:pt x="171734" y="628841"/>
                </a:lnTo>
                <a:lnTo>
                  <a:pt x="124299" y="884015"/>
                </a:lnTo>
                <a:cubicBezTo>
                  <a:pt x="122680" y="892683"/>
                  <a:pt x="128395" y="901065"/>
                  <a:pt x="137063" y="902684"/>
                </a:cubicBezTo>
                <a:cubicBezTo>
                  <a:pt x="138205" y="902875"/>
                  <a:pt x="139348" y="902970"/>
                  <a:pt x="140396" y="902970"/>
                </a:cubicBezTo>
                <a:cubicBezTo>
                  <a:pt x="147730" y="902780"/>
                  <a:pt x="154303" y="897446"/>
                  <a:pt x="155636" y="889921"/>
                </a:cubicBezTo>
                <a:lnTo>
                  <a:pt x="183735" y="738759"/>
                </a:lnTo>
                <a:lnTo>
                  <a:pt x="173067" y="973741"/>
                </a:lnTo>
                <a:cubicBezTo>
                  <a:pt x="172686" y="982504"/>
                  <a:pt x="179449" y="990029"/>
                  <a:pt x="188307" y="990409"/>
                </a:cubicBezTo>
                <a:cubicBezTo>
                  <a:pt x="188688" y="990409"/>
                  <a:pt x="189069" y="990409"/>
                  <a:pt x="189450" y="990409"/>
                </a:cubicBezTo>
                <a:cubicBezTo>
                  <a:pt x="197737" y="990219"/>
                  <a:pt x="204595" y="983552"/>
                  <a:pt x="204976" y="975170"/>
                </a:cubicBezTo>
                <a:lnTo>
                  <a:pt x="221264" y="615601"/>
                </a:lnTo>
                <a:cubicBezTo>
                  <a:pt x="220025" y="654368"/>
                  <a:pt x="219454" y="693325"/>
                  <a:pt x="219168" y="731901"/>
                </a:cubicBezTo>
                <a:cubicBezTo>
                  <a:pt x="218883" y="776764"/>
                  <a:pt x="218597" y="821055"/>
                  <a:pt x="216787" y="863822"/>
                </a:cubicBezTo>
                <a:cubicBezTo>
                  <a:pt x="216406" y="872680"/>
                  <a:pt x="223264" y="880110"/>
                  <a:pt x="232027" y="880396"/>
                </a:cubicBezTo>
                <a:cubicBezTo>
                  <a:pt x="232408" y="880396"/>
                  <a:pt x="232693" y="880396"/>
                  <a:pt x="233075" y="880396"/>
                </a:cubicBezTo>
                <a:cubicBezTo>
                  <a:pt x="241361" y="880205"/>
                  <a:pt x="248219" y="873538"/>
                  <a:pt x="248600" y="865156"/>
                </a:cubicBezTo>
                <a:cubicBezTo>
                  <a:pt x="250410" y="822008"/>
                  <a:pt x="250696" y="777240"/>
                  <a:pt x="250982" y="732092"/>
                </a:cubicBezTo>
                <a:cubicBezTo>
                  <a:pt x="251363" y="678656"/>
                  <a:pt x="252029" y="624364"/>
                  <a:pt x="254982" y="571214"/>
                </a:cubicBezTo>
                <a:lnTo>
                  <a:pt x="254887" y="953262"/>
                </a:lnTo>
                <a:cubicBezTo>
                  <a:pt x="254887" y="962120"/>
                  <a:pt x="262030" y="969169"/>
                  <a:pt x="270889" y="969264"/>
                </a:cubicBezTo>
                <a:cubicBezTo>
                  <a:pt x="271079" y="969264"/>
                  <a:pt x="271175" y="969264"/>
                  <a:pt x="271270" y="969264"/>
                </a:cubicBezTo>
                <a:cubicBezTo>
                  <a:pt x="279938" y="969074"/>
                  <a:pt x="286795" y="961930"/>
                  <a:pt x="286795" y="953357"/>
                </a:cubicBezTo>
                <a:lnTo>
                  <a:pt x="286891" y="700945"/>
                </a:lnTo>
                <a:lnTo>
                  <a:pt x="299654" y="844582"/>
                </a:lnTo>
                <a:cubicBezTo>
                  <a:pt x="300417" y="853059"/>
                  <a:pt x="307560" y="859346"/>
                  <a:pt x="315942" y="859155"/>
                </a:cubicBezTo>
                <a:cubicBezTo>
                  <a:pt x="316323" y="859155"/>
                  <a:pt x="316609" y="859155"/>
                  <a:pt x="316990" y="859060"/>
                </a:cubicBezTo>
                <a:cubicBezTo>
                  <a:pt x="325753" y="858298"/>
                  <a:pt x="332230" y="850487"/>
                  <a:pt x="331468" y="841724"/>
                </a:cubicBezTo>
                <a:lnTo>
                  <a:pt x="306703" y="561975"/>
                </a:lnTo>
                <a:cubicBezTo>
                  <a:pt x="316990" y="610267"/>
                  <a:pt x="321848" y="663893"/>
                  <a:pt x="325848" y="709708"/>
                </a:cubicBezTo>
                <a:cubicBezTo>
                  <a:pt x="328420" y="739807"/>
                  <a:pt x="330896" y="768191"/>
                  <a:pt x="334516" y="790384"/>
                </a:cubicBezTo>
                <a:cubicBezTo>
                  <a:pt x="335945" y="799148"/>
                  <a:pt x="344327" y="805244"/>
                  <a:pt x="352804" y="803529"/>
                </a:cubicBezTo>
                <a:cubicBezTo>
                  <a:pt x="361472" y="802100"/>
                  <a:pt x="367377" y="793909"/>
                  <a:pt x="366043" y="785241"/>
                </a:cubicBezTo>
                <a:cubicBezTo>
                  <a:pt x="365853" y="783812"/>
                  <a:pt x="365663" y="782193"/>
                  <a:pt x="365377" y="780669"/>
                </a:cubicBezTo>
                <a:lnTo>
                  <a:pt x="408239" y="961358"/>
                </a:lnTo>
                <a:cubicBezTo>
                  <a:pt x="410049" y="968883"/>
                  <a:pt x="416812" y="973836"/>
                  <a:pt x="424146" y="973646"/>
                </a:cubicBezTo>
                <a:cubicBezTo>
                  <a:pt x="425289" y="973646"/>
                  <a:pt x="426337" y="973455"/>
                  <a:pt x="427480" y="973265"/>
                </a:cubicBezTo>
                <a:cubicBezTo>
                  <a:pt x="436052" y="971264"/>
                  <a:pt x="441386" y="962597"/>
                  <a:pt x="439291" y="954024"/>
                </a:cubicBezTo>
                <a:lnTo>
                  <a:pt x="378521" y="697992"/>
                </a:lnTo>
                <a:lnTo>
                  <a:pt x="469961" y="1029176"/>
                </a:lnTo>
                <a:cubicBezTo>
                  <a:pt x="471961" y="1036320"/>
                  <a:pt x="478534" y="1041083"/>
                  <a:pt x="485773" y="1040892"/>
                </a:cubicBezTo>
                <a:cubicBezTo>
                  <a:pt x="487106" y="1040892"/>
                  <a:pt x="488345" y="1040702"/>
                  <a:pt x="489678" y="1040321"/>
                </a:cubicBezTo>
                <a:cubicBezTo>
                  <a:pt x="498155" y="1037939"/>
                  <a:pt x="503204" y="1029176"/>
                  <a:pt x="500822" y="1020699"/>
                </a:cubicBezTo>
                <a:lnTo>
                  <a:pt x="400905" y="658844"/>
                </a:lnTo>
                <a:lnTo>
                  <a:pt x="466151" y="835343"/>
                </a:lnTo>
                <a:cubicBezTo>
                  <a:pt x="468628" y="841915"/>
                  <a:pt x="474914" y="845915"/>
                  <a:pt x="481486" y="845725"/>
                </a:cubicBezTo>
                <a:cubicBezTo>
                  <a:pt x="483201" y="845725"/>
                  <a:pt x="484916" y="845344"/>
                  <a:pt x="486630" y="844677"/>
                </a:cubicBezTo>
                <a:cubicBezTo>
                  <a:pt x="494917" y="841629"/>
                  <a:pt x="499108" y="832485"/>
                  <a:pt x="496060" y="824198"/>
                </a:cubicBezTo>
                <a:lnTo>
                  <a:pt x="423479" y="627888"/>
                </a:lnTo>
                <a:lnTo>
                  <a:pt x="490440" y="790384"/>
                </a:lnTo>
                <a:cubicBezTo>
                  <a:pt x="493012" y="796671"/>
                  <a:pt x="499203" y="800481"/>
                  <a:pt x="505585" y="800291"/>
                </a:cubicBezTo>
                <a:cubicBezTo>
                  <a:pt x="507490" y="800195"/>
                  <a:pt x="509395" y="799814"/>
                  <a:pt x="511300" y="799148"/>
                </a:cubicBezTo>
                <a:cubicBezTo>
                  <a:pt x="519492" y="795719"/>
                  <a:pt x="523397" y="786384"/>
                  <a:pt x="519968" y="778288"/>
                </a:cubicBezTo>
                <a:close/>
                <a:moveTo>
                  <a:pt x="223740" y="560261"/>
                </a:moveTo>
                <a:lnTo>
                  <a:pt x="225931" y="511588"/>
                </a:lnTo>
                <a:lnTo>
                  <a:pt x="229550" y="492252"/>
                </a:lnTo>
                <a:cubicBezTo>
                  <a:pt x="226979" y="514636"/>
                  <a:pt x="225169" y="537305"/>
                  <a:pt x="223740" y="56026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3" name="Google Shape;1023;p8"/>
          <p:cNvSpPr/>
          <p:nvPr/>
        </p:nvSpPr>
        <p:spPr>
          <a:xfrm>
            <a:off x="4345578" y="655098"/>
            <a:ext cx="317914" cy="634947"/>
          </a:xfrm>
          <a:custGeom>
            <a:avLst/>
            <a:gdLst/>
            <a:ahLst/>
            <a:cxnLst/>
            <a:rect l="l" t="t" r="r" b="b"/>
            <a:pathLst>
              <a:path w="521171" h="1040897" extrusionOk="0">
                <a:moveTo>
                  <a:pt x="9912" y="799148"/>
                </a:moveTo>
                <a:cubicBezTo>
                  <a:pt x="11818" y="799910"/>
                  <a:pt x="13722" y="800291"/>
                  <a:pt x="15627" y="800291"/>
                </a:cubicBezTo>
                <a:cubicBezTo>
                  <a:pt x="22009" y="800481"/>
                  <a:pt x="28200" y="796671"/>
                  <a:pt x="30772" y="790385"/>
                </a:cubicBezTo>
                <a:lnTo>
                  <a:pt x="97733" y="627888"/>
                </a:lnTo>
                <a:lnTo>
                  <a:pt x="25152" y="824198"/>
                </a:lnTo>
                <a:cubicBezTo>
                  <a:pt x="22104" y="832485"/>
                  <a:pt x="26295" y="841629"/>
                  <a:pt x="34582" y="844677"/>
                </a:cubicBezTo>
                <a:cubicBezTo>
                  <a:pt x="36297" y="845344"/>
                  <a:pt x="38011" y="845630"/>
                  <a:pt x="39726" y="845725"/>
                </a:cubicBezTo>
                <a:cubicBezTo>
                  <a:pt x="46393" y="845915"/>
                  <a:pt x="52680" y="841915"/>
                  <a:pt x="55061" y="835343"/>
                </a:cubicBezTo>
                <a:lnTo>
                  <a:pt x="120307" y="658844"/>
                </a:lnTo>
                <a:lnTo>
                  <a:pt x="20390" y="1020699"/>
                </a:lnTo>
                <a:cubicBezTo>
                  <a:pt x="18008" y="1029176"/>
                  <a:pt x="23057" y="1037939"/>
                  <a:pt x="31534" y="1040321"/>
                </a:cubicBezTo>
                <a:cubicBezTo>
                  <a:pt x="32867" y="1040606"/>
                  <a:pt x="34106" y="1040797"/>
                  <a:pt x="35439" y="1040892"/>
                </a:cubicBezTo>
                <a:cubicBezTo>
                  <a:pt x="42583" y="1041083"/>
                  <a:pt x="49251" y="1036415"/>
                  <a:pt x="51156" y="1029176"/>
                </a:cubicBezTo>
                <a:lnTo>
                  <a:pt x="142596" y="697992"/>
                </a:lnTo>
                <a:lnTo>
                  <a:pt x="81826" y="954024"/>
                </a:lnTo>
                <a:cubicBezTo>
                  <a:pt x="79826" y="962597"/>
                  <a:pt x="85065" y="971169"/>
                  <a:pt x="93637" y="973265"/>
                </a:cubicBezTo>
                <a:cubicBezTo>
                  <a:pt x="94780" y="973455"/>
                  <a:pt x="95828" y="973646"/>
                  <a:pt x="96971" y="973646"/>
                </a:cubicBezTo>
                <a:cubicBezTo>
                  <a:pt x="104305" y="973836"/>
                  <a:pt x="111068" y="968883"/>
                  <a:pt x="112878" y="961358"/>
                </a:cubicBezTo>
                <a:lnTo>
                  <a:pt x="155740" y="780669"/>
                </a:lnTo>
                <a:cubicBezTo>
                  <a:pt x="155549" y="782098"/>
                  <a:pt x="155359" y="783812"/>
                  <a:pt x="155073" y="785241"/>
                </a:cubicBezTo>
                <a:cubicBezTo>
                  <a:pt x="153644" y="793909"/>
                  <a:pt x="159550" y="802196"/>
                  <a:pt x="168313" y="803529"/>
                </a:cubicBezTo>
                <a:cubicBezTo>
                  <a:pt x="176791" y="805244"/>
                  <a:pt x="185172" y="799052"/>
                  <a:pt x="186601" y="790385"/>
                </a:cubicBezTo>
                <a:cubicBezTo>
                  <a:pt x="190221" y="768191"/>
                  <a:pt x="192697" y="739807"/>
                  <a:pt x="195269" y="709708"/>
                </a:cubicBezTo>
                <a:cubicBezTo>
                  <a:pt x="199269" y="663893"/>
                  <a:pt x="204127" y="610172"/>
                  <a:pt x="214414" y="561975"/>
                </a:cubicBezTo>
                <a:lnTo>
                  <a:pt x="189554" y="841724"/>
                </a:lnTo>
                <a:cubicBezTo>
                  <a:pt x="188792" y="850487"/>
                  <a:pt x="195269" y="858298"/>
                  <a:pt x="204032" y="859060"/>
                </a:cubicBezTo>
                <a:cubicBezTo>
                  <a:pt x="204413" y="859155"/>
                  <a:pt x="204699" y="859155"/>
                  <a:pt x="205080" y="859155"/>
                </a:cubicBezTo>
                <a:cubicBezTo>
                  <a:pt x="213462" y="859346"/>
                  <a:pt x="220605" y="853059"/>
                  <a:pt x="221368" y="844582"/>
                </a:cubicBezTo>
                <a:lnTo>
                  <a:pt x="234131" y="700945"/>
                </a:lnTo>
                <a:lnTo>
                  <a:pt x="234226" y="953357"/>
                </a:lnTo>
                <a:cubicBezTo>
                  <a:pt x="234226" y="962025"/>
                  <a:pt x="241179" y="969074"/>
                  <a:pt x="249752" y="969264"/>
                </a:cubicBezTo>
                <a:cubicBezTo>
                  <a:pt x="249847" y="969264"/>
                  <a:pt x="250037" y="969264"/>
                  <a:pt x="250133" y="969264"/>
                </a:cubicBezTo>
                <a:cubicBezTo>
                  <a:pt x="258991" y="969264"/>
                  <a:pt x="266135" y="962120"/>
                  <a:pt x="266135" y="953262"/>
                </a:cubicBezTo>
                <a:lnTo>
                  <a:pt x="266040" y="571214"/>
                </a:lnTo>
                <a:cubicBezTo>
                  <a:pt x="268993" y="624364"/>
                  <a:pt x="269659" y="678656"/>
                  <a:pt x="270040" y="732092"/>
                </a:cubicBezTo>
                <a:cubicBezTo>
                  <a:pt x="270326" y="777335"/>
                  <a:pt x="270612" y="822008"/>
                  <a:pt x="272421" y="865156"/>
                </a:cubicBezTo>
                <a:cubicBezTo>
                  <a:pt x="272802" y="873633"/>
                  <a:pt x="279660" y="880205"/>
                  <a:pt x="287947" y="880396"/>
                </a:cubicBezTo>
                <a:cubicBezTo>
                  <a:pt x="288328" y="880396"/>
                  <a:pt x="288709" y="880396"/>
                  <a:pt x="288995" y="880396"/>
                </a:cubicBezTo>
                <a:cubicBezTo>
                  <a:pt x="297853" y="880015"/>
                  <a:pt x="304616" y="872585"/>
                  <a:pt x="304235" y="863822"/>
                </a:cubicBezTo>
                <a:cubicBezTo>
                  <a:pt x="302425" y="821055"/>
                  <a:pt x="302139" y="776669"/>
                  <a:pt x="301853" y="731901"/>
                </a:cubicBezTo>
                <a:cubicBezTo>
                  <a:pt x="301568" y="693325"/>
                  <a:pt x="300996" y="654368"/>
                  <a:pt x="299758" y="615601"/>
                </a:cubicBezTo>
                <a:lnTo>
                  <a:pt x="316046" y="975170"/>
                </a:lnTo>
                <a:cubicBezTo>
                  <a:pt x="316427" y="983552"/>
                  <a:pt x="323285" y="990219"/>
                  <a:pt x="331572" y="990410"/>
                </a:cubicBezTo>
                <a:cubicBezTo>
                  <a:pt x="331953" y="990410"/>
                  <a:pt x="332333" y="990410"/>
                  <a:pt x="332715" y="990410"/>
                </a:cubicBezTo>
                <a:cubicBezTo>
                  <a:pt x="341478" y="990029"/>
                  <a:pt x="348335" y="982504"/>
                  <a:pt x="347955" y="973741"/>
                </a:cubicBezTo>
                <a:lnTo>
                  <a:pt x="337287" y="738759"/>
                </a:lnTo>
                <a:lnTo>
                  <a:pt x="365385" y="889921"/>
                </a:lnTo>
                <a:cubicBezTo>
                  <a:pt x="366814" y="897446"/>
                  <a:pt x="373291" y="902780"/>
                  <a:pt x="380625" y="902970"/>
                </a:cubicBezTo>
                <a:cubicBezTo>
                  <a:pt x="381768" y="902970"/>
                  <a:pt x="382816" y="902875"/>
                  <a:pt x="383959" y="902684"/>
                </a:cubicBezTo>
                <a:cubicBezTo>
                  <a:pt x="392627" y="901065"/>
                  <a:pt x="398342" y="892778"/>
                  <a:pt x="396723" y="884015"/>
                </a:cubicBezTo>
                <a:lnTo>
                  <a:pt x="349478" y="628841"/>
                </a:lnTo>
                <a:lnTo>
                  <a:pt x="428060" y="884111"/>
                </a:lnTo>
                <a:cubicBezTo>
                  <a:pt x="430155" y="890873"/>
                  <a:pt x="436252" y="895255"/>
                  <a:pt x="442919" y="895350"/>
                </a:cubicBezTo>
                <a:cubicBezTo>
                  <a:pt x="444634" y="895350"/>
                  <a:pt x="446348" y="895160"/>
                  <a:pt x="447967" y="894683"/>
                </a:cubicBezTo>
                <a:cubicBezTo>
                  <a:pt x="456444" y="892112"/>
                  <a:pt x="461112" y="883158"/>
                  <a:pt x="458540" y="874776"/>
                </a:cubicBezTo>
                <a:lnTo>
                  <a:pt x="372053" y="593884"/>
                </a:lnTo>
                <a:cubicBezTo>
                  <a:pt x="375387" y="600456"/>
                  <a:pt x="378720" y="607219"/>
                  <a:pt x="382054" y="613696"/>
                </a:cubicBezTo>
                <a:cubicBezTo>
                  <a:pt x="419011" y="685705"/>
                  <a:pt x="457206" y="760190"/>
                  <a:pt x="490544" y="836581"/>
                </a:cubicBezTo>
                <a:cubicBezTo>
                  <a:pt x="494068" y="844582"/>
                  <a:pt x="503403" y="848297"/>
                  <a:pt x="511594" y="844772"/>
                </a:cubicBezTo>
                <a:cubicBezTo>
                  <a:pt x="519691" y="841248"/>
                  <a:pt x="523310" y="831818"/>
                  <a:pt x="519881" y="823722"/>
                </a:cubicBezTo>
                <a:cubicBezTo>
                  <a:pt x="486162" y="746474"/>
                  <a:pt x="447681" y="671513"/>
                  <a:pt x="410534" y="599123"/>
                </a:cubicBezTo>
                <a:cubicBezTo>
                  <a:pt x="385102" y="549497"/>
                  <a:pt x="359575" y="498348"/>
                  <a:pt x="335001" y="446532"/>
                </a:cubicBezTo>
                <a:cubicBezTo>
                  <a:pt x="365195" y="420910"/>
                  <a:pt x="385102" y="383381"/>
                  <a:pt x="386245" y="340614"/>
                </a:cubicBezTo>
                <a:cubicBezTo>
                  <a:pt x="388055" y="268796"/>
                  <a:pt x="336906" y="208407"/>
                  <a:pt x="268421" y="195644"/>
                </a:cubicBezTo>
                <a:lnTo>
                  <a:pt x="268897" y="16002"/>
                </a:lnTo>
                <a:cubicBezTo>
                  <a:pt x="268897" y="7144"/>
                  <a:pt x="262039" y="95"/>
                  <a:pt x="252991" y="0"/>
                </a:cubicBezTo>
                <a:cubicBezTo>
                  <a:pt x="244132" y="0"/>
                  <a:pt x="236988" y="7144"/>
                  <a:pt x="236988" y="15907"/>
                </a:cubicBezTo>
                <a:lnTo>
                  <a:pt x="236512" y="193453"/>
                </a:lnTo>
                <a:cubicBezTo>
                  <a:pt x="161074" y="196406"/>
                  <a:pt x="99828" y="256794"/>
                  <a:pt x="97828" y="333280"/>
                </a:cubicBezTo>
                <a:cubicBezTo>
                  <a:pt x="96780" y="374714"/>
                  <a:pt x="113544" y="412242"/>
                  <a:pt x="140881" y="439293"/>
                </a:cubicBezTo>
                <a:lnTo>
                  <a:pt x="1244" y="778288"/>
                </a:lnTo>
                <a:cubicBezTo>
                  <a:pt x="-2185" y="786479"/>
                  <a:pt x="1721" y="795814"/>
                  <a:pt x="9912" y="799148"/>
                </a:cubicBezTo>
                <a:close/>
                <a:moveTo>
                  <a:pt x="291662" y="492347"/>
                </a:moveTo>
                <a:lnTo>
                  <a:pt x="295281" y="511683"/>
                </a:lnTo>
                <a:lnTo>
                  <a:pt x="297472" y="560356"/>
                </a:lnTo>
                <a:cubicBezTo>
                  <a:pt x="296043" y="537401"/>
                  <a:pt x="294233" y="514731"/>
                  <a:pt x="291662" y="49234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4" name="Google Shape;1024;p8"/>
          <p:cNvSpPr/>
          <p:nvPr/>
        </p:nvSpPr>
        <p:spPr>
          <a:xfrm>
            <a:off x="1204128" y="1480686"/>
            <a:ext cx="317913" cy="634947"/>
          </a:xfrm>
          <a:custGeom>
            <a:avLst/>
            <a:gdLst/>
            <a:ahLst/>
            <a:cxnLst/>
            <a:rect l="l" t="t" r="r" b="b"/>
            <a:pathLst>
              <a:path w="521169" h="1040897" extrusionOk="0">
                <a:moveTo>
                  <a:pt x="519968" y="778288"/>
                </a:moveTo>
                <a:lnTo>
                  <a:pt x="380331" y="439293"/>
                </a:lnTo>
                <a:cubicBezTo>
                  <a:pt x="407668" y="412242"/>
                  <a:pt x="424432" y="374713"/>
                  <a:pt x="423384" y="333280"/>
                </a:cubicBezTo>
                <a:cubicBezTo>
                  <a:pt x="421479" y="256794"/>
                  <a:pt x="360138" y="196310"/>
                  <a:pt x="284700" y="193453"/>
                </a:cubicBezTo>
                <a:lnTo>
                  <a:pt x="284224" y="15907"/>
                </a:lnTo>
                <a:cubicBezTo>
                  <a:pt x="284224" y="7048"/>
                  <a:pt x="276985" y="0"/>
                  <a:pt x="268222" y="0"/>
                </a:cubicBezTo>
                <a:cubicBezTo>
                  <a:pt x="259173" y="95"/>
                  <a:pt x="252315" y="7144"/>
                  <a:pt x="252315" y="16002"/>
                </a:cubicBezTo>
                <a:lnTo>
                  <a:pt x="252791" y="195643"/>
                </a:lnTo>
                <a:cubicBezTo>
                  <a:pt x="184307" y="208407"/>
                  <a:pt x="133157" y="268796"/>
                  <a:pt x="134967" y="340614"/>
                </a:cubicBezTo>
                <a:cubicBezTo>
                  <a:pt x="136015" y="383381"/>
                  <a:pt x="156017" y="420910"/>
                  <a:pt x="186212" y="446532"/>
                </a:cubicBezTo>
                <a:cubicBezTo>
                  <a:pt x="161542" y="498348"/>
                  <a:pt x="136110" y="549497"/>
                  <a:pt x="110678" y="599122"/>
                </a:cubicBezTo>
                <a:cubicBezTo>
                  <a:pt x="73531" y="671513"/>
                  <a:pt x="35145" y="746474"/>
                  <a:pt x="1331" y="823722"/>
                </a:cubicBezTo>
                <a:cubicBezTo>
                  <a:pt x="-2193" y="831818"/>
                  <a:pt x="1522" y="841248"/>
                  <a:pt x="9618" y="844772"/>
                </a:cubicBezTo>
                <a:cubicBezTo>
                  <a:pt x="17810" y="848297"/>
                  <a:pt x="27144" y="844582"/>
                  <a:pt x="30668" y="836581"/>
                </a:cubicBezTo>
                <a:cubicBezTo>
                  <a:pt x="64006" y="760190"/>
                  <a:pt x="102201" y="685705"/>
                  <a:pt x="139158" y="613696"/>
                </a:cubicBezTo>
                <a:cubicBezTo>
                  <a:pt x="142492" y="607219"/>
                  <a:pt x="145826" y="600456"/>
                  <a:pt x="149159" y="593884"/>
                </a:cubicBezTo>
                <a:lnTo>
                  <a:pt x="62672" y="874776"/>
                </a:lnTo>
                <a:cubicBezTo>
                  <a:pt x="60101" y="883158"/>
                  <a:pt x="64768" y="892112"/>
                  <a:pt x="73245" y="894683"/>
                </a:cubicBezTo>
                <a:cubicBezTo>
                  <a:pt x="74960" y="895255"/>
                  <a:pt x="76674" y="895445"/>
                  <a:pt x="78293" y="895350"/>
                </a:cubicBezTo>
                <a:cubicBezTo>
                  <a:pt x="84961" y="895159"/>
                  <a:pt x="91057" y="890873"/>
                  <a:pt x="93152" y="884111"/>
                </a:cubicBezTo>
                <a:lnTo>
                  <a:pt x="171734" y="628840"/>
                </a:lnTo>
                <a:lnTo>
                  <a:pt x="124299" y="884015"/>
                </a:lnTo>
                <a:cubicBezTo>
                  <a:pt x="122680" y="892683"/>
                  <a:pt x="128395" y="901065"/>
                  <a:pt x="137063" y="902684"/>
                </a:cubicBezTo>
                <a:cubicBezTo>
                  <a:pt x="138206" y="902875"/>
                  <a:pt x="139349" y="902970"/>
                  <a:pt x="140396" y="902970"/>
                </a:cubicBezTo>
                <a:cubicBezTo>
                  <a:pt x="147731" y="902780"/>
                  <a:pt x="154303" y="897446"/>
                  <a:pt x="155636" y="889921"/>
                </a:cubicBezTo>
                <a:lnTo>
                  <a:pt x="183735" y="738759"/>
                </a:lnTo>
                <a:lnTo>
                  <a:pt x="173067" y="973741"/>
                </a:lnTo>
                <a:cubicBezTo>
                  <a:pt x="172686" y="982504"/>
                  <a:pt x="179449" y="990029"/>
                  <a:pt x="188307" y="990409"/>
                </a:cubicBezTo>
                <a:cubicBezTo>
                  <a:pt x="188688" y="990409"/>
                  <a:pt x="189069" y="990409"/>
                  <a:pt x="189450" y="990409"/>
                </a:cubicBezTo>
                <a:cubicBezTo>
                  <a:pt x="197737" y="990219"/>
                  <a:pt x="204595" y="983551"/>
                  <a:pt x="204976" y="975170"/>
                </a:cubicBezTo>
                <a:lnTo>
                  <a:pt x="221264" y="615601"/>
                </a:lnTo>
                <a:cubicBezTo>
                  <a:pt x="220025" y="654367"/>
                  <a:pt x="219454" y="693325"/>
                  <a:pt x="219168" y="731901"/>
                </a:cubicBezTo>
                <a:cubicBezTo>
                  <a:pt x="218882" y="776764"/>
                  <a:pt x="218597" y="821055"/>
                  <a:pt x="216787" y="863822"/>
                </a:cubicBezTo>
                <a:cubicBezTo>
                  <a:pt x="216406" y="872680"/>
                  <a:pt x="223264" y="880110"/>
                  <a:pt x="232027" y="880396"/>
                </a:cubicBezTo>
                <a:cubicBezTo>
                  <a:pt x="232408" y="880396"/>
                  <a:pt x="232694" y="880396"/>
                  <a:pt x="233075" y="880396"/>
                </a:cubicBezTo>
                <a:cubicBezTo>
                  <a:pt x="241361" y="880205"/>
                  <a:pt x="248219" y="873538"/>
                  <a:pt x="248600" y="865156"/>
                </a:cubicBezTo>
                <a:cubicBezTo>
                  <a:pt x="250410" y="822007"/>
                  <a:pt x="250696" y="777240"/>
                  <a:pt x="250982" y="732091"/>
                </a:cubicBezTo>
                <a:cubicBezTo>
                  <a:pt x="251363" y="678656"/>
                  <a:pt x="252029" y="624364"/>
                  <a:pt x="254982" y="571214"/>
                </a:cubicBezTo>
                <a:lnTo>
                  <a:pt x="254887" y="953262"/>
                </a:lnTo>
                <a:cubicBezTo>
                  <a:pt x="254887" y="962120"/>
                  <a:pt x="262031" y="969169"/>
                  <a:pt x="270889" y="969264"/>
                </a:cubicBezTo>
                <a:cubicBezTo>
                  <a:pt x="271079" y="969264"/>
                  <a:pt x="271175" y="969264"/>
                  <a:pt x="271270" y="969264"/>
                </a:cubicBezTo>
                <a:cubicBezTo>
                  <a:pt x="279938" y="969073"/>
                  <a:pt x="286796" y="961930"/>
                  <a:pt x="286796" y="953357"/>
                </a:cubicBezTo>
                <a:lnTo>
                  <a:pt x="286891" y="700945"/>
                </a:lnTo>
                <a:lnTo>
                  <a:pt x="299654" y="844582"/>
                </a:lnTo>
                <a:cubicBezTo>
                  <a:pt x="300416" y="853059"/>
                  <a:pt x="307560" y="859346"/>
                  <a:pt x="315942" y="859155"/>
                </a:cubicBezTo>
                <a:cubicBezTo>
                  <a:pt x="316323" y="859155"/>
                  <a:pt x="316609" y="859155"/>
                  <a:pt x="316990" y="859060"/>
                </a:cubicBezTo>
                <a:cubicBezTo>
                  <a:pt x="325753" y="858298"/>
                  <a:pt x="332230" y="850487"/>
                  <a:pt x="331468" y="841724"/>
                </a:cubicBezTo>
                <a:lnTo>
                  <a:pt x="306608" y="561975"/>
                </a:lnTo>
                <a:cubicBezTo>
                  <a:pt x="316895" y="610267"/>
                  <a:pt x="321752" y="663892"/>
                  <a:pt x="325753" y="709708"/>
                </a:cubicBezTo>
                <a:cubicBezTo>
                  <a:pt x="328325" y="739807"/>
                  <a:pt x="330801" y="768191"/>
                  <a:pt x="334421" y="790384"/>
                </a:cubicBezTo>
                <a:cubicBezTo>
                  <a:pt x="335849" y="799147"/>
                  <a:pt x="344231" y="805243"/>
                  <a:pt x="352709" y="803529"/>
                </a:cubicBezTo>
                <a:cubicBezTo>
                  <a:pt x="361376" y="802100"/>
                  <a:pt x="367282" y="793909"/>
                  <a:pt x="365948" y="785241"/>
                </a:cubicBezTo>
                <a:cubicBezTo>
                  <a:pt x="365758" y="783812"/>
                  <a:pt x="365567" y="782193"/>
                  <a:pt x="365282" y="780669"/>
                </a:cubicBezTo>
                <a:lnTo>
                  <a:pt x="408144" y="961358"/>
                </a:lnTo>
                <a:cubicBezTo>
                  <a:pt x="409954" y="968883"/>
                  <a:pt x="416717" y="973836"/>
                  <a:pt x="424051" y="973646"/>
                </a:cubicBezTo>
                <a:cubicBezTo>
                  <a:pt x="425194" y="973646"/>
                  <a:pt x="426242" y="973455"/>
                  <a:pt x="427385" y="973264"/>
                </a:cubicBezTo>
                <a:cubicBezTo>
                  <a:pt x="435957" y="971264"/>
                  <a:pt x="441291" y="962597"/>
                  <a:pt x="439196" y="954024"/>
                </a:cubicBezTo>
                <a:lnTo>
                  <a:pt x="378426" y="697992"/>
                </a:lnTo>
                <a:lnTo>
                  <a:pt x="469866" y="1029176"/>
                </a:lnTo>
                <a:cubicBezTo>
                  <a:pt x="471866" y="1036320"/>
                  <a:pt x="478438" y="1041082"/>
                  <a:pt x="485582" y="1040892"/>
                </a:cubicBezTo>
                <a:cubicBezTo>
                  <a:pt x="486916" y="1040892"/>
                  <a:pt x="488154" y="1040701"/>
                  <a:pt x="489488" y="1040321"/>
                </a:cubicBezTo>
                <a:cubicBezTo>
                  <a:pt x="497965" y="1037939"/>
                  <a:pt x="503013" y="1029176"/>
                  <a:pt x="500632" y="1020699"/>
                </a:cubicBezTo>
                <a:lnTo>
                  <a:pt x="400715" y="658844"/>
                </a:lnTo>
                <a:lnTo>
                  <a:pt x="465961" y="835342"/>
                </a:lnTo>
                <a:cubicBezTo>
                  <a:pt x="468437" y="841915"/>
                  <a:pt x="474724" y="845915"/>
                  <a:pt x="481296" y="845725"/>
                </a:cubicBezTo>
                <a:cubicBezTo>
                  <a:pt x="483011" y="845725"/>
                  <a:pt x="484725" y="845344"/>
                  <a:pt x="486440" y="844677"/>
                </a:cubicBezTo>
                <a:cubicBezTo>
                  <a:pt x="494726" y="841629"/>
                  <a:pt x="498917" y="832485"/>
                  <a:pt x="495869" y="824198"/>
                </a:cubicBezTo>
                <a:lnTo>
                  <a:pt x="423289" y="627888"/>
                </a:lnTo>
                <a:lnTo>
                  <a:pt x="490250" y="790384"/>
                </a:lnTo>
                <a:cubicBezTo>
                  <a:pt x="492821" y="796671"/>
                  <a:pt x="499013" y="800481"/>
                  <a:pt x="505394" y="800290"/>
                </a:cubicBezTo>
                <a:cubicBezTo>
                  <a:pt x="507299" y="800195"/>
                  <a:pt x="509204" y="799814"/>
                  <a:pt x="511109" y="799147"/>
                </a:cubicBezTo>
                <a:cubicBezTo>
                  <a:pt x="519491" y="795718"/>
                  <a:pt x="523301" y="786479"/>
                  <a:pt x="519968" y="778288"/>
                </a:cubicBezTo>
                <a:close/>
                <a:moveTo>
                  <a:pt x="223740" y="560261"/>
                </a:moveTo>
                <a:lnTo>
                  <a:pt x="225931" y="511588"/>
                </a:lnTo>
                <a:lnTo>
                  <a:pt x="229550" y="492252"/>
                </a:lnTo>
                <a:cubicBezTo>
                  <a:pt x="226979" y="514636"/>
                  <a:pt x="225169" y="537400"/>
                  <a:pt x="223740" y="56026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5" name="Google Shape;1025;p8"/>
          <p:cNvSpPr/>
          <p:nvPr/>
        </p:nvSpPr>
        <p:spPr>
          <a:xfrm>
            <a:off x="5242764" y="181345"/>
            <a:ext cx="317890" cy="634947"/>
          </a:xfrm>
          <a:custGeom>
            <a:avLst/>
            <a:gdLst/>
            <a:ahLst/>
            <a:cxnLst/>
            <a:rect l="l" t="t" r="r" b="b"/>
            <a:pathLst>
              <a:path w="521131" h="1040897" extrusionOk="0">
                <a:moveTo>
                  <a:pt x="9872" y="799148"/>
                </a:moveTo>
                <a:cubicBezTo>
                  <a:pt x="11777" y="799910"/>
                  <a:pt x="13682" y="800291"/>
                  <a:pt x="15587" y="800291"/>
                </a:cubicBezTo>
                <a:cubicBezTo>
                  <a:pt x="21969" y="800481"/>
                  <a:pt x="28160" y="796671"/>
                  <a:pt x="30732" y="790385"/>
                </a:cubicBezTo>
                <a:lnTo>
                  <a:pt x="97692" y="627888"/>
                </a:lnTo>
                <a:lnTo>
                  <a:pt x="25112" y="824198"/>
                </a:lnTo>
                <a:cubicBezTo>
                  <a:pt x="22064" y="832485"/>
                  <a:pt x="26255" y="841629"/>
                  <a:pt x="34542" y="844677"/>
                </a:cubicBezTo>
                <a:cubicBezTo>
                  <a:pt x="36257" y="845344"/>
                  <a:pt x="37971" y="845630"/>
                  <a:pt x="39685" y="845725"/>
                </a:cubicBezTo>
                <a:cubicBezTo>
                  <a:pt x="46353" y="845915"/>
                  <a:pt x="52639" y="841915"/>
                  <a:pt x="55021" y="835343"/>
                </a:cubicBezTo>
                <a:lnTo>
                  <a:pt x="120267" y="658844"/>
                </a:lnTo>
                <a:lnTo>
                  <a:pt x="20349" y="1020699"/>
                </a:lnTo>
                <a:cubicBezTo>
                  <a:pt x="17968" y="1029176"/>
                  <a:pt x="23017" y="1037939"/>
                  <a:pt x="31494" y="1040321"/>
                </a:cubicBezTo>
                <a:cubicBezTo>
                  <a:pt x="32827" y="1040606"/>
                  <a:pt x="34065" y="1040797"/>
                  <a:pt x="35399" y="1040892"/>
                </a:cubicBezTo>
                <a:cubicBezTo>
                  <a:pt x="42543" y="1041083"/>
                  <a:pt x="49210" y="1036415"/>
                  <a:pt x="51211" y="1029176"/>
                </a:cubicBezTo>
                <a:lnTo>
                  <a:pt x="142651" y="697992"/>
                </a:lnTo>
                <a:lnTo>
                  <a:pt x="81881" y="954024"/>
                </a:lnTo>
                <a:cubicBezTo>
                  <a:pt x="79881" y="962597"/>
                  <a:pt x="85120" y="971169"/>
                  <a:pt x="93692" y="973264"/>
                </a:cubicBezTo>
                <a:cubicBezTo>
                  <a:pt x="94835" y="973455"/>
                  <a:pt x="95883" y="973646"/>
                  <a:pt x="97026" y="973646"/>
                </a:cubicBezTo>
                <a:cubicBezTo>
                  <a:pt x="104360" y="973836"/>
                  <a:pt x="111123" y="968883"/>
                  <a:pt x="112933" y="961358"/>
                </a:cubicBezTo>
                <a:lnTo>
                  <a:pt x="155795" y="780669"/>
                </a:lnTo>
                <a:cubicBezTo>
                  <a:pt x="155605" y="782098"/>
                  <a:pt x="155414" y="783812"/>
                  <a:pt x="155128" y="785241"/>
                </a:cubicBezTo>
                <a:cubicBezTo>
                  <a:pt x="153699" y="793909"/>
                  <a:pt x="159605" y="802196"/>
                  <a:pt x="168368" y="803529"/>
                </a:cubicBezTo>
                <a:cubicBezTo>
                  <a:pt x="176845" y="805244"/>
                  <a:pt x="185227" y="799052"/>
                  <a:pt x="186656" y="790385"/>
                </a:cubicBezTo>
                <a:cubicBezTo>
                  <a:pt x="190276" y="768191"/>
                  <a:pt x="192752" y="739807"/>
                  <a:pt x="195324" y="709708"/>
                </a:cubicBezTo>
                <a:cubicBezTo>
                  <a:pt x="199325" y="663893"/>
                  <a:pt x="204182" y="610172"/>
                  <a:pt x="214469" y="561975"/>
                </a:cubicBezTo>
                <a:lnTo>
                  <a:pt x="189704" y="841724"/>
                </a:lnTo>
                <a:cubicBezTo>
                  <a:pt x="188942" y="850487"/>
                  <a:pt x="195419" y="858298"/>
                  <a:pt x="204182" y="859060"/>
                </a:cubicBezTo>
                <a:cubicBezTo>
                  <a:pt x="204563" y="859155"/>
                  <a:pt x="204849" y="859155"/>
                  <a:pt x="205230" y="859155"/>
                </a:cubicBezTo>
                <a:cubicBezTo>
                  <a:pt x="213612" y="859346"/>
                  <a:pt x="220756" y="853059"/>
                  <a:pt x="221517" y="844582"/>
                </a:cubicBezTo>
                <a:lnTo>
                  <a:pt x="234281" y="700945"/>
                </a:lnTo>
                <a:lnTo>
                  <a:pt x="234377" y="953357"/>
                </a:lnTo>
                <a:cubicBezTo>
                  <a:pt x="234377" y="962025"/>
                  <a:pt x="241330" y="969073"/>
                  <a:pt x="249902" y="969264"/>
                </a:cubicBezTo>
                <a:cubicBezTo>
                  <a:pt x="249998" y="969264"/>
                  <a:pt x="250188" y="969264"/>
                  <a:pt x="250283" y="969264"/>
                </a:cubicBezTo>
                <a:cubicBezTo>
                  <a:pt x="259141" y="969264"/>
                  <a:pt x="266285" y="962120"/>
                  <a:pt x="266285" y="953262"/>
                </a:cubicBezTo>
                <a:lnTo>
                  <a:pt x="266190" y="571214"/>
                </a:lnTo>
                <a:cubicBezTo>
                  <a:pt x="269142" y="624364"/>
                  <a:pt x="269809" y="678656"/>
                  <a:pt x="270191" y="732092"/>
                </a:cubicBezTo>
                <a:cubicBezTo>
                  <a:pt x="270476" y="777335"/>
                  <a:pt x="270762" y="822008"/>
                  <a:pt x="272572" y="865156"/>
                </a:cubicBezTo>
                <a:cubicBezTo>
                  <a:pt x="272953" y="873633"/>
                  <a:pt x="279811" y="880205"/>
                  <a:pt x="288098" y="880396"/>
                </a:cubicBezTo>
                <a:cubicBezTo>
                  <a:pt x="288478" y="880396"/>
                  <a:pt x="288859" y="880396"/>
                  <a:pt x="289145" y="880396"/>
                </a:cubicBezTo>
                <a:cubicBezTo>
                  <a:pt x="298003" y="880015"/>
                  <a:pt x="304766" y="872585"/>
                  <a:pt x="304385" y="863822"/>
                </a:cubicBezTo>
                <a:cubicBezTo>
                  <a:pt x="302575" y="821055"/>
                  <a:pt x="302290" y="776669"/>
                  <a:pt x="302004" y="731901"/>
                </a:cubicBezTo>
                <a:cubicBezTo>
                  <a:pt x="301718" y="693325"/>
                  <a:pt x="301147" y="654368"/>
                  <a:pt x="299909" y="615601"/>
                </a:cubicBezTo>
                <a:lnTo>
                  <a:pt x="316196" y="975169"/>
                </a:lnTo>
                <a:cubicBezTo>
                  <a:pt x="316577" y="983552"/>
                  <a:pt x="323435" y="990219"/>
                  <a:pt x="331722" y="990410"/>
                </a:cubicBezTo>
                <a:cubicBezTo>
                  <a:pt x="332103" y="990410"/>
                  <a:pt x="332484" y="990410"/>
                  <a:pt x="332865" y="990410"/>
                </a:cubicBezTo>
                <a:cubicBezTo>
                  <a:pt x="341628" y="990029"/>
                  <a:pt x="348486" y="982504"/>
                  <a:pt x="348105" y="973741"/>
                </a:cubicBezTo>
                <a:lnTo>
                  <a:pt x="337437" y="738759"/>
                </a:lnTo>
                <a:lnTo>
                  <a:pt x="365536" y="889921"/>
                </a:lnTo>
                <a:cubicBezTo>
                  <a:pt x="366964" y="897446"/>
                  <a:pt x="373441" y="902780"/>
                  <a:pt x="380776" y="902970"/>
                </a:cubicBezTo>
                <a:cubicBezTo>
                  <a:pt x="381919" y="902970"/>
                  <a:pt x="382966" y="902875"/>
                  <a:pt x="384109" y="902684"/>
                </a:cubicBezTo>
                <a:cubicBezTo>
                  <a:pt x="392777" y="901065"/>
                  <a:pt x="398492" y="892778"/>
                  <a:pt x="396873" y="884015"/>
                </a:cubicBezTo>
                <a:lnTo>
                  <a:pt x="349439" y="628841"/>
                </a:lnTo>
                <a:lnTo>
                  <a:pt x="428020" y="884110"/>
                </a:lnTo>
                <a:cubicBezTo>
                  <a:pt x="430115" y="890873"/>
                  <a:pt x="436211" y="895255"/>
                  <a:pt x="442879" y="895350"/>
                </a:cubicBezTo>
                <a:cubicBezTo>
                  <a:pt x="444593" y="895350"/>
                  <a:pt x="446308" y="895160"/>
                  <a:pt x="447927" y="894683"/>
                </a:cubicBezTo>
                <a:cubicBezTo>
                  <a:pt x="456404" y="892112"/>
                  <a:pt x="461071" y="883158"/>
                  <a:pt x="458499" y="874776"/>
                </a:cubicBezTo>
                <a:lnTo>
                  <a:pt x="372013" y="593884"/>
                </a:lnTo>
                <a:cubicBezTo>
                  <a:pt x="375346" y="600456"/>
                  <a:pt x="378680" y="607219"/>
                  <a:pt x="382014" y="613696"/>
                </a:cubicBezTo>
                <a:cubicBezTo>
                  <a:pt x="418971" y="685705"/>
                  <a:pt x="457166" y="760190"/>
                  <a:pt x="490504" y="836581"/>
                </a:cubicBezTo>
                <a:cubicBezTo>
                  <a:pt x="494028" y="844582"/>
                  <a:pt x="503362" y="848297"/>
                  <a:pt x="511554" y="844772"/>
                </a:cubicBezTo>
                <a:cubicBezTo>
                  <a:pt x="519650" y="841248"/>
                  <a:pt x="523270" y="831818"/>
                  <a:pt x="519840" y="823722"/>
                </a:cubicBezTo>
                <a:cubicBezTo>
                  <a:pt x="486122" y="746474"/>
                  <a:pt x="447641" y="671513"/>
                  <a:pt x="410494" y="599123"/>
                </a:cubicBezTo>
                <a:cubicBezTo>
                  <a:pt x="385062" y="549497"/>
                  <a:pt x="359535" y="498348"/>
                  <a:pt x="334960" y="446532"/>
                </a:cubicBezTo>
                <a:cubicBezTo>
                  <a:pt x="365155" y="420910"/>
                  <a:pt x="385062" y="383381"/>
                  <a:pt x="386205" y="340614"/>
                </a:cubicBezTo>
                <a:cubicBezTo>
                  <a:pt x="388015" y="268795"/>
                  <a:pt x="336866" y="208407"/>
                  <a:pt x="268381" y="195643"/>
                </a:cubicBezTo>
                <a:lnTo>
                  <a:pt x="268857" y="16002"/>
                </a:lnTo>
                <a:cubicBezTo>
                  <a:pt x="268857" y="7144"/>
                  <a:pt x="261999" y="95"/>
                  <a:pt x="252950" y="0"/>
                </a:cubicBezTo>
                <a:cubicBezTo>
                  <a:pt x="244092" y="0"/>
                  <a:pt x="236948" y="7144"/>
                  <a:pt x="236948" y="15907"/>
                </a:cubicBezTo>
                <a:lnTo>
                  <a:pt x="236472" y="193453"/>
                </a:lnTo>
                <a:cubicBezTo>
                  <a:pt x="161034" y="196405"/>
                  <a:pt x="99788" y="256794"/>
                  <a:pt x="97788" y="333280"/>
                </a:cubicBezTo>
                <a:cubicBezTo>
                  <a:pt x="96740" y="374714"/>
                  <a:pt x="113504" y="412242"/>
                  <a:pt x="140841" y="439293"/>
                </a:cubicBezTo>
                <a:lnTo>
                  <a:pt x="1205" y="778288"/>
                </a:lnTo>
                <a:cubicBezTo>
                  <a:pt x="-2129" y="786384"/>
                  <a:pt x="1681" y="795719"/>
                  <a:pt x="9872" y="799148"/>
                </a:cubicBezTo>
                <a:close/>
                <a:moveTo>
                  <a:pt x="291622" y="492252"/>
                </a:moveTo>
                <a:lnTo>
                  <a:pt x="295241" y="511588"/>
                </a:lnTo>
                <a:lnTo>
                  <a:pt x="297432" y="560261"/>
                </a:lnTo>
                <a:cubicBezTo>
                  <a:pt x="296003" y="537401"/>
                  <a:pt x="294193" y="514636"/>
                  <a:pt x="291622" y="4922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6" name="Google Shape;1026;p8"/>
          <p:cNvSpPr/>
          <p:nvPr/>
        </p:nvSpPr>
        <p:spPr>
          <a:xfrm>
            <a:off x="92246" y="1487877"/>
            <a:ext cx="317907" cy="634947"/>
          </a:xfrm>
          <a:custGeom>
            <a:avLst/>
            <a:gdLst/>
            <a:ahLst/>
            <a:cxnLst/>
            <a:rect l="l" t="t" r="r" b="b"/>
            <a:pathLst>
              <a:path w="521159" h="1040897" extrusionOk="0">
                <a:moveTo>
                  <a:pt x="519968" y="778288"/>
                </a:moveTo>
                <a:lnTo>
                  <a:pt x="380331" y="439293"/>
                </a:lnTo>
                <a:cubicBezTo>
                  <a:pt x="407668" y="412242"/>
                  <a:pt x="424432" y="374713"/>
                  <a:pt x="423384" y="333280"/>
                </a:cubicBezTo>
                <a:cubicBezTo>
                  <a:pt x="421479" y="256794"/>
                  <a:pt x="360138" y="196310"/>
                  <a:pt x="284700" y="193453"/>
                </a:cubicBezTo>
                <a:lnTo>
                  <a:pt x="284224" y="15907"/>
                </a:lnTo>
                <a:cubicBezTo>
                  <a:pt x="284224" y="7048"/>
                  <a:pt x="276985" y="0"/>
                  <a:pt x="268222" y="0"/>
                </a:cubicBezTo>
                <a:cubicBezTo>
                  <a:pt x="259173" y="95"/>
                  <a:pt x="252315" y="7144"/>
                  <a:pt x="252315" y="16002"/>
                </a:cubicBezTo>
                <a:lnTo>
                  <a:pt x="252791" y="195644"/>
                </a:lnTo>
                <a:cubicBezTo>
                  <a:pt x="184307" y="208407"/>
                  <a:pt x="133157" y="268796"/>
                  <a:pt x="134967" y="340614"/>
                </a:cubicBezTo>
                <a:cubicBezTo>
                  <a:pt x="136015" y="383381"/>
                  <a:pt x="156017" y="420910"/>
                  <a:pt x="186212" y="446532"/>
                </a:cubicBezTo>
                <a:cubicBezTo>
                  <a:pt x="161542" y="498348"/>
                  <a:pt x="136110" y="549497"/>
                  <a:pt x="110678" y="599122"/>
                </a:cubicBezTo>
                <a:cubicBezTo>
                  <a:pt x="73531" y="671513"/>
                  <a:pt x="35145" y="746474"/>
                  <a:pt x="1331" y="823722"/>
                </a:cubicBezTo>
                <a:cubicBezTo>
                  <a:pt x="-2193" y="831818"/>
                  <a:pt x="1522" y="841248"/>
                  <a:pt x="9618" y="844772"/>
                </a:cubicBezTo>
                <a:cubicBezTo>
                  <a:pt x="17810" y="848297"/>
                  <a:pt x="27144" y="844582"/>
                  <a:pt x="30668" y="836581"/>
                </a:cubicBezTo>
                <a:cubicBezTo>
                  <a:pt x="64006" y="760190"/>
                  <a:pt x="102201" y="685705"/>
                  <a:pt x="139158" y="613696"/>
                </a:cubicBezTo>
                <a:cubicBezTo>
                  <a:pt x="142492" y="607219"/>
                  <a:pt x="145826" y="600456"/>
                  <a:pt x="149159" y="593884"/>
                </a:cubicBezTo>
                <a:lnTo>
                  <a:pt x="62672" y="874776"/>
                </a:lnTo>
                <a:cubicBezTo>
                  <a:pt x="60101" y="883158"/>
                  <a:pt x="64768" y="892112"/>
                  <a:pt x="73245" y="894683"/>
                </a:cubicBezTo>
                <a:cubicBezTo>
                  <a:pt x="74960" y="895255"/>
                  <a:pt x="76674" y="895445"/>
                  <a:pt x="78293" y="895350"/>
                </a:cubicBezTo>
                <a:cubicBezTo>
                  <a:pt x="84961" y="895160"/>
                  <a:pt x="91057" y="890873"/>
                  <a:pt x="93152" y="884111"/>
                </a:cubicBezTo>
                <a:lnTo>
                  <a:pt x="171734" y="628840"/>
                </a:lnTo>
                <a:lnTo>
                  <a:pt x="124299" y="884015"/>
                </a:lnTo>
                <a:cubicBezTo>
                  <a:pt x="122680" y="892683"/>
                  <a:pt x="128395" y="901065"/>
                  <a:pt x="137063" y="902684"/>
                </a:cubicBezTo>
                <a:cubicBezTo>
                  <a:pt x="138206" y="902875"/>
                  <a:pt x="139349" y="902970"/>
                  <a:pt x="140396" y="902970"/>
                </a:cubicBezTo>
                <a:cubicBezTo>
                  <a:pt x="147731" y="902780"/>
                  <a:pt x="154303" y="897446"/>
                  <a:pt x="155636" y="889921"/>
                </a:cubicBezTo>
                <a:lnTo>
                  <a:pt x="183735" y="738759"/>
                </a:lnTo>
                <a:lnTo>
                  <a:pt x="173067" y="973741"/>
                </a:lnTo>
                <a:cubicBezTo>
                  <a:pt x="172686" y="982504"/>
                  <a:pt x="179449" y="990029"/>
                  <a:pt x="188307" y="990410"/>
                </a:cubicBezTo>
                <a:cubicBezTo>
                  <a:pt x="188688" y="990410"/>
                  <a:pt x="189069" y="990410"/>
                  <a:pt x="189450" y="990410"/>
                </a:cubicBezTo>
                <a:cubicBezTo>
                  <a:pt x="197737" y="990219"/>
                  <a:pt x="204595" y="983552"/>
                  <a:pt x="204976" y="975170"/>
                </a:cubicBezTo>
                <a:lnTo>
                  <a:pt x="221264" y="615601"/>
                </a:lnTo>
                <a:cubicBezTo>
                  <a:pt x="220025" y="654368"/>
                  <a:pt x="219454" y="693325"/>
                  <a:pt x="219168" y="731901"/>
                </a:cubicBezTo>
                <a:cubicBezTo>
                  <a:pt x="218882" y="776764"/>
                  <a:pt x="218597" y="821055"/>
                  <a:pt x="216787" y="863822"/>
                </a:cubicBezTo>
                <a:cubicBezTo>
                  <a:pt x="216406" y="872680"/>
                  <a:pt x="223264" y="880110"/>
                  <a:pt x="232027" y="880396"/>
                </a:cubicBezTo>
                <a:cubicBezTo>
                  <a:pt x="232408" y="880396"/>
                  <a:pt x="232694" y="880396"/>
                  <a:pt x="233075" y="880396"/>
                </a:cubicBezTo>
                <a:cubicBezTo>
                  <a:pt x="241361" y="880205"/>
                  <a:pt x="248219" y="873538"/>
                  <a:pt x="248600" y="865156"/>
                </a:cubicBezTo>
                <a:cubicBezTo>
                  <a:pt x="250410" y="822007"/>
                  <a:pt x="250696" y="777240"/>
                  <a:pt x="250982" y="732092"/>
                </a:cubicBezTo>
                <a:cubicBezTo>
                  <a:pt x="251363" y="678656"/>
                  <a:pt x="252029" y="624364"/>
                  <a:pt x="254982" y="571214"/>
                </a:cubicBezTo>
                <a:lnTo>
                  <a:pt x="254887" y="953262"/>
                </a:lnTo>
                <a:cubicBezTo>
                  <a:pt x="254887" y="962120"/>
                  <a:pt x="262031" y="969169"/>
                  <a:pt x="270889" y="969264"/>
                </a:cubicBezTo>
                <a:cubicBezTo>
                  <a:pt x="271079" y="969264"/>
                  <a:pt x="271175" y="969264"/>
                  <a:pt x="271270" y="969264"/>
                </a:cubicBezTo>
                <a:cubicBezTo>
                  <a:pt x="279938" y="969073"/>
                  <a:pt x="286796" y="961930"/>
                  <a:pt x="286796" y="953357"/>
                </a:cubicBezTo>
                <a:lnTo>
                  <a:pt x="286891" y="700945"/>
                </a:lnTo>
                <a:lnTo>
                  <a:pt x="299654" y="844582"/>
                </a:lnTo>
                <a:cubicBezTo>
                  <a:pt x="300416" y="853059"/>
                  <a:pt x="307560" y="859346"/>
                  <a:pt x="315942" y="859155"/>
                </a:cubicBezTo>
                <a:cubicBezTo>
                  <a:pt x="316323" y="859155"/>
                  <a:pt x="316609" y="859155"/>
                  <a:pt x="316990" y="859060"/>
                </a:cubicBezTo>
                <a:cubicBezTo>
                  <a:pt x="325753" y="858298"/>
                  <a:pt x="332230" y="850487"/>
                  <a:pt x="331468" y="841724"/>
                </a:cubicBezTo>
                <a:lnTo>
                  <a:pt x="306703" y="561975"/>
                </a:lnTo>
                <a:cubicBezTo>
                  <a:pt x="316990" y="610267"/>
                  <a:pt x="321848" y="663893"/>
                  <a:pt x="325848" y="709708"/>
                </a:cubicBezTo>
                <a:cubicBezTo>
                  <a:pt x="328420" y="739807"/>
                  <a:pt x="330896" y="768191"/>
                  <a:pt x="334516" y="790385"/>
                </a:cubicBezTo>
                <a:cubicBezTo>
                  <a:pt x="335945" y="799147"/>
                  <a:pt x="344327" y="805244"/>
                  <a:pt x="352804" y="803529"/>
                </a:cubicBezTo>
                <a:cubicBezTo>
                  <a:pt x="361472" y="802100"/>
                  <a:pt x="367377" y="793909"/>
                  <a:pt x="366044" y="785241"/>
                </a:cubicBezTo>
                <a:cubicBezTo>
                  <a:pt x="365853" y="783812"/>
                  <a:pt x="365663" y="782193"/>
                  <a:pt x="365377" y="780669"/>
                </a:cubicBezTo>
                <a:lnTo>
                  <a:pt x="408239" y="961358"/>
                </a:lnTo>
                <a:cubicBezTo>
                  <a:pt x="410049" y="968883"/>
                  <a:pt x="416812" y="973836"/>
                  <a:pt x="424146" y="973646"/>
                </a:cubicBezTo>
                <a:cubicBezTo>
                  <a:pt x="425289" y="973646"/>
                  <a:pt x="426337" y="973455"/>
                  <a:pt x="427480" y="973264"/>
                </a:cubicBezTo>
                <a:cubicBezTo>
                  <a:pt x="436052" y="971264"/>
                  <a:pt x="441386" y="962597"/>
                  <a:pt x="439291" y="954024"/>
                </a:cubicBezTo>
                <a:lnTo>
                  <a:pt x="378521" y="697992"/>
                </a:lnTo>
                <a:lnTo>
                  <a:pt x="469961" y="1029176"/>
                </a:lnTo>
                <a:cubicBezTo>
                  <a:pt x="471962" y="1036320"/>
                  <a:pt x="478534" y="1041082"/>
                  <a:pt x="485773" y="1040892"/>
                </a:cubicBezTo>
                <a:cubicBezTo>
                  <a:pt x="487106" y="1040892"/>
                  <a:pt x="488345" y="1040702"/>
                  <a:pt x="489678" y="1040321"/>
                </a:cubicBezTo>
                <a:cubicBezTo>
                  <a:pt x="498155" y="1037939"/>
                  <a:pt x="503204" y="1029176"/>
                  <a:pt x="500822" y="1020699"/>
                </a:cubicBezTo>
                <a:lnTo>
                  <a:pt x="400905" y="658844"/>
                </a:lnTo>
                <a:lnTo>
                  <a:pt x="466151" y="835343"/>
                </a:lnTo>
                <a:cubicBezTo>
                  <a:pt x="468628" y="841915"/>
                  <a:pt x="474914" y="845915"/>
                  <a:pt x="481487" y="845725"/>
                </a:cubicBezTo>
                <a:cubicBezTo>
                  <a:pt x="483201" y="845725"/>
                  <a:pt x="484916" y="845344"/>
                  <a:pt x="486630" y="844677"/>
                </a:cubicBezTo>
                <a:cubicBezTo>
                  <a:pt x="494917" y="841629"/>
                  <a:pt x="499108" y="832485"/>
                  <a:pt x="496060" y="824198"/>
                </a:cubicBezTo>
                <a:lnTo>
                  <a:pt x="423479" y="627888"/>
                </a:lnTo>
                <a:lnTo>
                  <a:pt x="490440" y="790385"/>
                </a:lnTo>
                <a:cubicBezTo>
                  <a:pt x="493012" y="796671"/>
                  <a:pt x="499203" y="800481"/>
                  <a:pt x="505585" y="800290"/>
                </a:cubicBezTo>
                <a:cubicBezTo>
                  <a:pt x="507490" y="800195"/>
                  <a:pt x="509395" y="799814"/>
                  <a:pt x="511300" y="799147"/>
                </a:cubicBezTo>
                <a:cubicBezTo>
                  <a:pt x="519396" y="795719"/>
                  <a:pt x="523301" y="786384"/>
                  <a:pt x="519968" y="778288"/>
                </a:cubicBezTo>
                <a:close/>
                <a:moveTo>
                  <a:pt x="223740" y="560261"/>
                </a:moveTo>
                <a:lnTo>
                  <a:pt x="225931" y="511588"/>
                </a:lnTo>
                <a:lnTo>
                  <a:pt x="229550" y="492252"/>
                </a:lnTo>
                <a:cubicBezTo>
                  <a:pt x="226883" y="514636"/>
                  <a:pt x="225169" y="537401"/>
                  <a:pt x="223740" y="56026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7" name="Google Shape;1027;p8"/>
          <p:cNvSpPr/>
          <p:nvPr/>
        </p:nvSpPr>
        <p:spPr>
          <a:xfrm flipH="1">
            <a:off x="6344932" y="-25675"/>
            <a:ext cx="5864094" cy="1976670"/>
          </a:xfrm>
          <a:custGeom>
            <a:avLst/>
            <a:gdLst/>
            <a:ahLst/>
            <a:cxnLst/>
            <a:rect l="l" t="t" r="r" b="b"/>
            <a:pathLst>
              <a:path w="9496508" h="2644375" extrusionOk="0">
                <a:moveTo>
                  <a:pt x="993782" y="2644375"/>
                </a:moveTo>
                <a:cubicBezTo>
                  <a:pt x="668789" y="2644375"/>
                  <a:pt x="343415" y="2633898"/>
                  <a:pt x="17851" y="2613038"/>
                </a:cubicBezTo>
                <a:cubicBezTo>
                  <a:pt x="7373" y="2612372"/>
                  <a:pt x="-628" y="2603323"/>
                  <a:pt x="39" y="2592845"/>
                </a:cubicBezTo>
                <a:cubicBezTo>
                  <a:pt x="706" y="2582368"/>
                  <a:pt x="9850" y="2574557"/>
                  <a:pt x="20232" y="2575033"/>
                </a:cubicBezTo>
                <a:cubicBezTo>
                  <a:pt x="1631386" y="2678475"/>
                  <a:pt x="3239110" y="2524837"/>
                  <a:pt x="4798925" y="2118405"/>
                </a:cubicBezTo>
                <a:cubicBezTo>
                  <a:pt x="6466943" y="1683684"/>
                  <a:pt x="8037329" y="972071"/>
                  <a:pt x="9466746" y="3283"/>
                </a:cubicBezTo>
                <a:cubicBezTo>
                  <a:pt x="9475509" y="-2622"/>
                  <a:pt x="9487320" y="-336"/>
                  <a:pt x="9493225" y="8332"/>
                </a:cubicBezTo>
                <a:cubicBezTo>
                  <a:pt x="9499131" y="16999"/>
                  <a:pt x="9496845" y="28906"/>
                  <a:pt x="9488177" y="34811"/>
                </a:cubicBezTo>
                <a:cubicBezTo>
                  <a:pt x="8055141" y="1006075"/>
                  <a:pt x="6480754" y="1719498"/>
                  <a:pt x="4808640" y="2155171"/>
                </a:cubicBezTo>
                <a:cubicBezTo>
                  <a:pt x="3560198" y="2480546"/>
                  <a:pt x="2280896" y="2644375"/>
                  <a:pt x="993782" y="2644375"/>
                </a:cubicBezTo>
                <a:close/>
              </a:path>
            </a:pathLst>
          </a:custGeom>
          <a:solidFill>
            <a:srgbClr val="9D998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8" name="Google Shape;1028;p8"/>
          <p:cNvSpPr/>
          <p:nvPr/>
        </p:nvSpPr>
        <p:spPr>
          <a:xfrm flipH="1">
            <a:off x="9790811" y="1499336"/>
            <a:ext cx="632899" cy="597630"/>
          </a:xfrm>
          <a:custGeom>
            <a:avLst/>
            <a:gdLst/>
            <a:ahLst/>
            <a:cxnLst/>
            <a:rect l="l" t="t" r="r" b="b"/>
            <a:pathLst>
              <a:path w="684215" h="646087" extrusionOk="0">
                <a:moveTo>
                  <a:pt x="374494" y="13"/>
                </a:moveTo>
                <a:cubicBezTo>
                  <a:pt x="382532" y="-331"/>
                  <a:pt x="389193" y="5755"/>
                  <a:pt x="389652" y="13793"/>
                </a:cubicBezTo>
                <a:lnTo>
                  <a:pt x="394884" y="124983"/>
                </a:lnTo>
                <a:lnTo>
                  <a:pt x="430306" y="32282"/>
                </a:lnTo>
                <a:cubicBezTo>
                  <a:pt x="433176" y="24817"/>
                  <a:pt x="441445" y="21257"/>
                  <a:pt x="449024" y="23898"/>
                </a:cubicBezTo>
                <a:cubicBezTo>
                  <a:pt x="456489" y="26769"/>
                  <a:pt x="460163" y="35153"/>
                  <a:pt x="457408" y="42617"/>
                </a:cubicBezTo>
                <a:lnTo>
                  <a:pt x="417225" y="147777"/>
                </a:lnTo>
                <a:lnTo>
                  <a:pt x="417726" y="147878"/>
                </a:lnTo>
                <a:lnTo>
                  <a:pt x="485540" y="57776"/>
                </a:lnTo>
                <a:cubicBezTo>
                  <a:pt x="490363" y="51459"/>
                  <a:pt x="499436" y="50082"/>
                  <a:pt x="505751" y="54905"/>
                </a:cubicBezTo>
                <a:cubicBezTo>
                  <a:pt x="512183" y="59728"/>
                  <a:pt x="513446" y="68800"/>
                  <a:pt x="508622" y="75115"/>
                </a:cubicBezTo>
                <a:lnTo>
                  <a:pt x="444833" y="159871"/>
                </a:lnTo>
                <a:lnTo>
                  <a:pt x="457570" y="167608"/>
                </a:lnTo>
                <a:lnTo>
                  <a:pt x="509428" y="117033"/>
                </a:lnTo>
                <a:cubicBezTo>
                  <a:pt x="515171" y="111520"/>
                  <a:pt x="524242" y="111635"/>
                  <a:pt x="529870" y="117262"/>
                </a:cubicBezTo>
                <a:cubicBezTo>
                  <a:pt x="535497" y="122889"/>
                  <a:pt x="535382" y="132076"/>
                  <a:pt x="529640" y="137703"/>
                </a:cubicBezTo>
                <a:lnTo>
                  <a:pt x="481378" y="184771"/>
                </a:lnTo>
                <a:lnTo>
                  <a:pt x="486704" y="190225"/>
                </a:lnTo>
                <a:lnTo>
                  <a:pt x="562368" y="133224"/>
                </a:lnTo>
                <a:cubicBezTo>
                  <a:pt x="568798" y="128401"/>
                  <a:pt x="577871" y="129663"/>
                  <a:pt x="582579" y="136095"/>
                </a:cubicBezTo>
                <a:cubicBezTo>
                  <a:pt x="587403" y="142525"/>
                  <a:pt x="586139" y="151482"/>
                  <a:pt x="579708" y="156305"/>
                </a:cubicBezTo>
                <a:lnTo>
                  <a:pt x="505811" y="211977"/>
                </a:lnTo>
                <a:lnTo>
                  <a:pt x="506662" y="213522"/>
                </a:lnTo>
                <a:lnTo>
                  <a:pt x="615881" y="168134"/>
                </a:lnTo>
                <a:cubicBezTo>
                  <a:pt x="623230" y="165033"/>
                  <a:pt x="631729" y="168593"/>
                  <a:pt x="634715" y="175942"/>
                </a:cubicBezTo>
                <a:cubicBezTo>
                  <a:pt x="637815" y="183292"/>
                  <a:pt x="634255" y="191790"/>
                  <a:pt x="626906" y="194776"/>
                </a:cubicBezTo>
                <a:lnTo>
                  <a:pt x="585543" y="211965"/>
                </a:lnTo>
                <a:lnTo>
                  <a:pt x="586714" y="212807"/>
                </a:lnTo>
                <a:cubicBezTo>
                  <a:pt x="590962" y="219582"/>
                  <a:pt x="588895" y="228540"/>
                  <a:pt x="582120" y="232674"/>
                </a:cubicBezTo>
                <a:lnTo>
                  <a:pt x="554963" y="249603"/>
                </a:lnTo>
                <a:lnTo>
                  <a:pt x="639424" y="227390"/>
                </a:lnTo>
                <a:cubicBezTo>
                  <a:pt x="647117" y="225323"/>
                  <a:pt x="655042" y="229916"/>
                  <a:pt x="657108" y="237725"/>
                </a:cubicBezTo>
                <a:cubicBezTo>
                  <a:pt x="659176" y="245419"/>
                  <a:pt x="654582" y="253344"/>
                  <a:pt x="646774" y="255410"/>
                </a:cubicBezTo>
                <a:lnTo>
                  <a:pt x="536504" y="284411"/>
                </a:lnTo>
                <a:lnTo>
                  <a:pt x="538367" y="295330"/>
                </a:lnTo>
                <a:lnTo>
                  <a:pt x="559382" y="292158"/>
                </a:lnTo>
                <a:cubicBezTo>
                  <a:pt x="593719" y="286645"/>
                  <a:pt x="629318" y="281018"/>
                  <a:pt x="660095" y="279411"/>
                </a:cubicBezTo>
                <a:cubicBezTo>
                  <a:pt x="668363" y="278721"/>
                  <a:pt x="674909" y="285153"/>
                  <a:pt x="675253" y="293076"/>
                </a:cubicBezTo>
                <a:cubicBezTo>
                  <a:pt x="675713" y="301000"/>
                  <a:pt x="669511" y="307890"/>
                  <a:pt x="661587" y="308235"/>
                </a:cubicBezTo>
                <a:cubicBezTo>
                  <a:pt x="632304" y="309728"/>
                  <a:pt x="597508" y="315354"/>
                  <a:pt x="563861" y="320637"/>
                </a:cubicBezTo>
                <a:lnTo>
                  <a:pt x="554564" y="322065"/>
                </a:lnTo>
                <a:lnTo>
                  <a:pt x="640113" y="327529"/>
                </a:lnTo>
                <a:cubicBezTo>
                  <a:pt x="648037" y="327989"/>
                  <a:pt x="654122" y="334879"/>
                  <a:pt x="653663" y="342918"/>
                </a:cubicBezTo>
                <a:cubicBezTo>
                  <a:pt x="653088" y="350841"/>
                  <a:pt x="646313" y="356698"/>
                  <a:pt x="638276" y="356468"/>
                </a:cubicBezTo>
                <a:lnTo>
                  <a:pt x="590628" y="353419"/>
                </a:lnTo>
                <a:lnTo>
                  <a:pt x="675024" y="386323"/>
                </a:lnTo>
                <a:cubicBezTo>
                  <a:pt x="682488" y="389195"/>
                  <a:pt x="686162" y="397578"/>
                  <a:pt x="683177" y="405043"/>
                </a:cubicBezTo>
                <a:cubicBezTo>
                  <a:pt x="680994" y="410784"/>
                  <a:pt x="675598" y="414344"/>
                  <a:pt x="669856" y="414344"/>
                </a:cubicBezTo>
                <a:cubicBezTo>
                  <a:pt x="668134" y="414344"/>
                  <a:pt x="666295" y="413999"/>
                  <a:pt x="664573" y="413310"/>
                </a:cubicBezTo>
                <a:lnTo>
                  <a:pt x="537882" y="363949"/>
                </a:lnTo>
                <a:lnTo>
                  <a:pt x="536598" y="368073"/>
                </a:lnTo>
                <a:lnTo>
                  <a:pt x="630121" y="456031"/>
                </a:lnTo>
                <a:cubicBezTo>
                  <a:pt x="635977" y="461543"/>
                  <a:pt x="636207" y="470616"/>
                  <a:pt x="630696" y="476472"/>
                </a:cubicBezTo>
                <a:cubicBezTo>
                  <a:pt x="627825" y="479343"/>
                  <a:pt x="623920" y="480950"/>
                  <a:pt x="620131" y="480950"/>
                </a:cubicBezTo>
                <a:cubicBezTo>
                  <a:pt x="616570" y="480950"/>
                  <a:pt x="613011" y="479687"/>
                  <a:pt x="610255" y="477046"/>
                </a:cubicBezTo>
                <a:lnTo>
                  <a:pt x="562921" y="432529"/>
                </a:lnTo>
                <a:lnTo>
                  <a:pt x="553985" y="438807"/>
                </a:lnTo>
                <a:lnTo>
                  <a:pt x="553746" y="438771"/>
                </a:lnTo>
                <a:lnTo>
                  <a:pt x="570222" y="457286"/>
                </a:lnTo>
                <a:cubicBezTo>
                  <a:pt x="586088" y="476803"/>
                  <a:pt x="600751" y="496828"/>
                  <a:pt x="613239" y="516781"/>
                </a:cubicBezTo>
                <a:cubicBezTo>
                  <a:pt x="617489" y="523556"/>
                  <a:pt x="615422" y="532513"/>
                  <a:pt x="608646" y="536648"/>
                </a:cubicBezTo>
                <a:cubicBezTo>
                  <a:pt x="601871" y="540897"/>
                  <a:pt x="592914" y="538830"/>
                  <a:pt x="588779" y="532055"/>
                </a:cubicBezTo>
                <a:cubicBezTo>
                  <a:pt x="570635" y="503000"/>
                  <a:pt x="546663" y="472683"/>
                  <a:pt x="520566" y="443773"/>
                </a:cubicBezTo>
                <a:lnTo>
                  <a:pt x="505377" y="428794"/>
                </a:lnTo>
                <a:lnTo>
                  <a:pt x="491257" y="449719"/>
                </a:lnTo>
                <a:lnTo>
                  <a:pt x="554100" y="526657"/>
                </a:lnTo>
                <a:cubicBezTo>
                  <a:pt x="559153" y="532858"/>
                  <a:pt x="558233" y="541929"/>
                  <a:pt x="552032" y="546982"/>
                </a:cubicBezTo>
                <a:cubicBezTo>
                  <a:pt x="549391" y="549050"/>
                  <a:pt x="546061" y="550198"/>
                  <a:pt x="542960" y="550198"/>
                </a:cubicBezTo>
                <a:cubicBezTo>
                  <a:pt x="538826" y="550198"/>
                  <a:pt x="534577" y="548361"/>
                  <a:pt x="531706" y="544915"/>
                </a:cubicBezTo>
                <a:lnTo>
                  <a:pt x="470958" y="470543"/>
                </a:lnTo>
                <a:lnTo>
                  <a:pt x="472490" y="475755"/>
                </a:lnTo>
                <a:lnTo>
                  <a:pt x="489676" y="506560"/>
                </a:lnTo>
                <a:cubicBezTo>
                  <a:pt x="491629" y="510062"/>
                  <a:pt x="491973" y="513995"/>
                  <a:pt x="490954" y="517541"/>
                </a:cubicBezTo>
                <a:lnTo>
                  <a:pt x="486442" y="523198"/>
                </a:lnTo>
                <a:lnTo>
                  <a:pt x="487138" y="525563"/>
                </a:lnTo>
                <a:lnTo>
                  <a:pt x="494155" y="539288"/>
                </a:lnTo>
                <a:cubicBezTo>
                  <a:pt x="497829" y="546408"/>
                  <a:pt x="494958" y="555136"/>
                  <a:pt x="487838" y="558696"/>
                </a:cubicBezTo>
                <a:cubicBezTo>
                  <a:pt x="485771" y="559845"/>
                  <a:pt x="483475" y="560304"/>
                  <a:pt x="481293" y="560304"/>
                </a:cubicBezTo>
                <a:cubicBezTo>
                  <a:pt x="476010" y="560304"/>
                  <a:pt x="470957" y="557433"/>
                  <a:pt x="468431" y="552380"/>
                </a:cubicBezTo>
                <a:lnTo>
                  <a:pt x="463091" y="541936"/>
                </a:lnTo>
                <a:lnTo>
                  <a:pt x="461540" y="540782"/>
                </a:lnTo>
                <a:lnTo>
                  <a:pt x="460237" y="536352"/>
                </a:lnTo>
                <a:lnTo>
                  <a:pt x="446266" y="509023"/>
                </a:lnTo>
                <a:lnTo>
                  <a:pt x="446483" y="509704"/>
                </a:lnTo>
                <a:cubicBezTo>
                  <a:pt x="450316" y="535901"/>
                  <a:pt x="449885" y="562716"/>
                  <a:pt x="445005" y="588899"/>
                </a:cubicBezTo>
                <a:cubicBezTo>
                  <a:pt x="443741" y="595904"/>
                  <a:pt x="437655" y="600727"/>
                  <a:pt x="430879" y="600727"/>
                </a:cubicBezTo>
                <a:cubicBezTo>
                  <a:pt x="429961" y="600727"/>
                  <a:pt x="429156" y="600612"/>
                  <a:pt x="428237" y="600497"/>
                </a:cubicBezTo>
                <a:cubicBezTo>
                  <a:pt x="420429" y="599005"/>
                  <a:pt x="415261" y="591426"/>
                  <a:pt x="416639" y="583616"/>
                </a:cubicBezTo>
                <a:cubicBezTo>
                  <a:pt x="420946" y="560592"/>
                  <a:pt x="421348" y="536964"/>
                  <a:pt x="417989" y="513881"/>
                </a:cubicBezTo>
                <a:lnTo>
                  <a:pt x="412796" y="497613"/>
                </a:lnTo>
                <a:lnTo>
                  <a:pt x="385551" y="503129"/>
                </a:lnTo>
                <a:lnTo>
                  <a:pt x="408027" y="615656"/>
                </a:lnTo>
                <a:cubicBezTo>
                  <a:pt x="409635" y="623464"/>
                  <a:pt x="404467" y="631043"/>
                  <a:pt x="396658" y="632652"/>
                </a:cubicBezTo>
                <a:cubicBezTo>
                  <a:pt x="395740" y="632766"/>
                  <a:pt x="394706" y="632881"/>
                  <a:pt x="393788" y="632881"/>
                </a:cubicBezTo>
                <a:cubicBezTo>
                  <a:pt x="387011" y="632881"/>
                  <a:pt x="381040" y="628173"/>
                  <a:pt x="379662" y="621282"/>
                </a:cubicBezTo>
                <a:lnTo>
                  <a:pt x="357208" y="508867"/>
                </a:lnTo>
                <a:lnTo>
                  <a:pt x="356120" y="509087"/>
                </a:lnTo>
                <a:lnTo>
                  <a:pt x="345665" y="506971"/>
                </a:lnTo>
                <a:lnTo>
                  <a:pt x="344406" y="627714"/>
                </a:lnTo>
                <a:cubicBezTo>
                  <a:pt x="344291" y="635638"/>
                  <a:pt x="337860" y="642068"/>
                  <a:pt x="329936" y="642068"/>
                </a:cubicBezTo>
                <a:cubicBezTo>
                  <a:pt x="329936" y="642068"/>
                  <a:pt x="329821" y="642068"/>
                  <a:pt x="329821" y="642068"/>
                </a:cubicBezTo>
                <a:cubicBezTo>
                  <a:pt x="321897" y="641953"/>
                  <a:pt x="315467" y="635408"/>
                  <a:pt x="315582" y="627484"/>
                </a:cubicBezTo>
                <a:lnTo>
                  <a:pt x="316682" y="520755"/>
                </a:lnTo>
                <a:lnTo>
                  <a:pt x="307773" y="585339"/>
                </a:lnTo>
                <a:cubicBezTo>
                  <a:pt x="307428" y="593033"/>
                  <a:pt x="300998" y="599235"/>
                  <a:pt x="293303" y="599235"/>
                </a:cubicBezTo>
                <a:cubicBezTo>
                  <a:pt x="293189" y="599235"/>
                  <a:pt x="292959" y="599235"/>
                  <a:pt x="292844" y="599235"/>
                </a:cubicBezTo>
                <a:cubicBezTo>
                  <a:pt x="284921" y="599006"/>
                  <a:pt x="278604" y="592344"/>
                  <a:pt x="278834" y="584421"/>
                </a:cubicBezTo>
                <a:lnTo>
                  <a:pt x="286034" y="532222"/>
                </a:lnTo>
                <a:lnTo>
                  <a:pt x="253914" y="635868"/>
                </a:lnTo>
                <a:cubicBezTo>
                  <a:pt x="251962" y="642068"/>
                  <a:pt x="246335" y="646087"/>
                  <a:pt x="240133" y="646087"/>
                </a:cubicBezTo>
                <a:cubicBezTo>
                  <a:pt x="238755" y="646087"/>
                  <a:pt x="237263" y="645859"/>
                  <a:pt x="235884" y="645399"/>
                </a:cubicBezTo>
                <a:cubicBezTo>
                  <a:pt x="228305" y="642987"/>
                  <a:pt x="224056" y="634948"/>
                  <a:pt x="226353" y="627369"/>
                </a:cubicBezTo>
                <a:lnTo>
                  <a:pt x="248055" y="557339"/>
                </a:lnTo>
                <a:lnTo>
                  <a:pt x="242660" y="557778"/>
                </a:lnTo>
                <a:cubicBezTo>
                  <a:pt x="235080" y="555367"/>
                  <a:pt x="230946" y="547098"/>
                  <a:pt x="233358" y="539519"/>
                </a:cubicBezTo>
                <a:lnTo>
                  <a:pt x="258573" y="477579"/>
                </a:lnTo>
                <a:lnTo>
                  <a:pt x="250375" y="472046"/>
                </a:lnTo>
                <a:lnTo>
                  <a:pt x="245990" y="483821"/>
                </a:lnTo>
                <a:cubicBezTo>
                  <a:pt x="237838" y="508741"/>
                  <a:pt x="229454" y="534464"/>
                  <a:pt x="216937" y="561566"/>
                </a:cubicBezTo>
                <a:cubicBezTo>
                  <a:pt x="214410" y="566734"/>
                  <a:pt x="209243" y="569949"/>
                  <a:pt x="203730" y="569949"/>
                </a:cubicBezTo>
                <a:cubicBezTo>
                  <a:pt x="201663" y="569949"/>
                  <a:pt x="199711" y="569490"/>
                  <a:pt x="197759" y="568571"/>
                </a:cubicBezTo>
                <a:cubicBezTo>
                  <a:pt x="190525" y="565241"/>
                  <a:pt x="187309" y="556628"/>
                  <a:pt x="190640" y="549393"/>
                </a:cubicBezTo>
                <a:cubicBezTo>
                  <a:pt x="202467" y="523785"/>
                  <a:pt x="210162" y="499898"/>
                  <a:pt x="218429" y="474750"/>
                </a:cubicBezTo>
                <a:lnTo>
                  <a:pt x="221996" y="463941"/>
                </a:lnTo>
                <a:lnTo>
                  <a:pt x="136207" y="583386"/>
                </a:lnTo>
                <a:cubicBezTo>
                  <a:pt x="133336" y="587290"/>
                  <a:pt x="128972" y="589357"/>
                  <a:pt x="124379" y="589357"/>
                </a:cubicBezTo>
                <a:cubicBezTo>
                  <a:pt x="121508" y="589357"/>
                  <a:pt x="118521" y="588439"/>
                  <a:pt x="115995" y="586601"/>
                </a:cubicBezTo>
                <a:cubicBezTo>
                  <a:pt x="109565" y="581893"/>
                  <a:pt x="108072" y="572936"/>
                  <a:pt x="112666" y="566389"/>
                </a:cubicBezTo>
                <a:lnTo>
                  <a:pt x="154041" y="508816"/>
                </a:lnTo>
                <a:lnTo>
                  <a:pt x="153834" y="508884"/>
                </a:lnTo>
                <a:cubicBezTo>
                  <a:pt x="150160" y="508626"/>
                  <a:pt x="146600" y="506961"/>
                  <a:pt x="144016" y="503918"/>
                </a:cubicBezTo>
                <a:cubicBezTo>
                  <a:pt x="138848" y="497831"/>
                  <a:pt x="139423" y="488759"/>
                  <a:pt x="145508" y="483592"/>
                </a:cubicBezTo>
                <a:lnTo>
                  <a:pt x="207605" y="429896"/>
                </a:lnTo>
                <a:lnTo>
                  <a:pt x="200482" y="419340"/>
                </a:lnTo>
                <a:lnTo>
                  <a:pt x="88893" y="477277"/>
                </a:lnTo>
                <a:cubicBezTo>
                  <a:pt x="86711" y="478311"/>
                  <a:pt x="84529" y="478884"/>
                  <a:pt x="82233" y="478884"/>
                </a:cubicBezTo>
                <a:cubicBezTo>
                  <a:pt x="77065" y="478884"/>
                  <a:pt x="72012" y="476014"/>
                  <a:pt x="69371" y="471076"/>
                </a:cubicBezTo>
                <a:cubicBezTo>
                  <a:pt x="65697" y="463955"/>
                  <a:pt x="68452" y="455228"/>
                  <a:pt x="75573" y="451553"/>
                </a:cubicBezTo>
                <a:lnTo>
                  <a:pt x="182700" y="395932"/>
                </a:lnTo>
                <a:lnTo>
                  <a:pt x="160939" y="399588"/>
                </a:lnTo>
                <a:cubicBezTo>
                  <a:pt x="136205" y="406967"/>
                  <a:pt x="112376" y="417388"/>
                  <a:pt x="90155" y="430652"/>
                </a:cubicBezTo>
                <a:cubicBezTo>
                  <a:pt x="87859" y="432030"/>
                  <a:pt x="85217" y="432719"/>
                  <a:pt x="82691" y="432719"/>
                </a:cubicBezTo>
                <a:cubicBezTo>
                  <a:pt x="77753" y="432719"/>
                  <a:pt x="72930" y="430193"/>
                  <a:pt x="70289" y="425714"/>
                </a:cubicBezTo>
                <a:cubicBezTo>
                  <a:pt x="66155" y="418823"/>
                  <a:pt x="68451" y="409981"/>
                  <a:pt x="75341" y="405962"/>
                </a:cubicBezTo>
                <a:cubicBezTo>
                  <a:pt x="99630" y="391492"/>
                  <a:pt x="125641" y="380094"/>
                  <a:pt x="152642" y="372013"/>
                </a:cubicBezTo>
                <a:lnTo>
                  <a:pt x="178471" y="367652"/>
                </a:lnTo>
                <a:lnTo>
                  <a:pt x="175686" y="353896"/>
                </a:lnTo>
                <a:lnTo>
                  <a:pt x="16430" y="375415"/>
                </a:lnTo>
                <a:cubicBezTo>
                  <a:pt x="15742" y="375415"/>
                  <a:pt x="15053" y="375530"/>
                  <a:pt x="14478" y="375530"/>
                </a:cubicBezTo>
                <a:cubicBezTo>
                  <a:pt x="7358" y="375530"/>
                  <a:pt x="1158" y="370247"/>
                  <a:pt x="124" y="363013"/>
                </a:cubicBezTo>
                <a:cubicBezTo>
                  <a:pt x="-910" y="355089"/>
                  <a:pt x="4602" y="347854"/>
                  <a:pt x="12526" y="346706"/>
                </a:cubicBezTo>
                <a:lnTo>
                  <a:pt x="111089" y="333388"/>
                </a:lnTo>
                <a:lnTo>
                  <a:pt x="17006" y="323049"/>
                </a:lnTo>
                <a:cubicBezTo>
                  <a:pt x="9082" y="322131"/>
                  <a:pt x="3340" y="315011"/>
                  <a:pt x="4259" y="307087"/>
                </a:cubicBezTo>
                <a:cubicBezTo>
                  <a:pt x="5177" y="299163"/>
                  <a:pt x="12183" y="293537"/>
                  <a:pt x="20221" y="294340"/>
                </a:cubicBezTo>
                <a:lnTo>
                  <a:pt x="150224" y="308626"/>
                </a:lnTo>
                <a:lnTo>
                  <a:pt x="52145" y="248291"/>
                </a:lnTo>
                <a:cubicBezTo>
                  <a:pt x="45370" y="244157"/>
                  <a:pt x="43188" y="235199"/>
                  <a:pt x="47437" y="228424"/>
                </a:cubicBezTo>
                <a:cubicBezTo>
                  <a:pt x="51571" y="221649"/>
                  <a:pt x="60529" y="219467"/>
                  <a:pt x="67304" y="223716"/>
                </a:cubicBezTo>
                <a:lnTo>
                  <a:pt x="174808" y="289849"/>
                </a:lnTo>
                <a:lnTo>
                  <a:pt x="176748" y="278475"/>
                </a:lnTo>
                <a:lnTo>
                  <a:pt x="163351" y="267038"/>
                </a:lnTo>
                <a:cubicBezTo>
                  <a:pt x="135029" y="247056"/>
                  <a:pt x="104856" y="229686"/>
                  <a:pt x="73046" y="215102"/>
                </a:cubicBezTo>
                <a:cubicBezTo>
                  <a:pt x="65811" y="211773"/>
                  <a:pt x="62595" y="203159"/>
                  <a:pt x="65926" y="195925"/>
                </a:cubicBezTo>
                <a:cubicBezTo>
                  <a:pt x="69257" y="188690"/>
                  <a:pt x="77869" y="185474"/>
                  <a:pt x="85104" y="188805"/>
                </a:cubicBezTo>
                <a:lnTo>
                  <a:pt x="177292" y="241811"/>
                </a:lnTo>
                <a:lnTo>
                  <a:pt x="101640" y="153206"/>
                </a:lnTo>
                <a:cubicBezTo>
                  <a:pt x="96472" y="147119"/>
                  <a:pt x="97162" y="138047"/>
                  <a:pt x="103247" y="132879"/>
                </a:cubicBezTo>
                <a:cubicBezTo>
                  <a:pt x="109334" y="127711"/>
                  <a:pt x="118406" y="128401"/>
                  <a:pt x="123574" y="134486"/>
                </a:cubicBezTo>
                <a:lnTo>
                  <a:pt x="199885" y="223862"/>
                </a:lnTo>
                <a:lnTo>
                  <a:pt x="209185" y="206970"/>
                </a:lnTo>
                <a:lnTo>
                  <a:pt x="210992" y="205120"/>
                </a:lnTo>
                <a:lnTo>
                  <a:pt x="126560" y="112209"/>
                </a:lnTo>
                <a:cubicBezTo>
                  <a:pt x="121163" y="106352"/>
                  <a:pt x="121622" y="97166"/>
                  <a:pt x="127478" y="91768"/>
                </a:cubicBezTo>
                <a:cubicBezTo>
                  <a:pt x="133335" y="86485"/>
                  <a:pt x="142522" y="86830"/>
                  <a:pt x="147919" y="92687"/>
                </a:cubicBezTo>
                <a:lnTo>
                  <a:pt x="231244" y="184379"/>
                </a:lnTo>
                <a:lnTo>
                  <a:pt x="237346" y="178129"/>
                </a:lnTo>
                <a:lnTo>
                  <a:pt x="249848" y="170536"/>
                </a:lnTo>
                <a:lnTo>
                  <a:pt x="212229" y="103251"/>
                </a:lnTo>
                <a:cubicBezTo>
                  <a:pt x="208324" y="96246"/>
                  <a:pt x="210850" y="87518"/>
                  <a:pt x="217741" y="83614"/>
                </a:cubicBezTo>
                <a:cubicBezTo>
                  <a:pt x="224746" y="79708"/>
                  <a:pt x="233473" y="82235"/>
                  <a:pt x="237378" y="89126"/>
                </a:cubicBezTo>
                <a:lnTo>
                  <a:pt x="274517" y="155552"/>
                </a:lnTo>
                <a:lnTo>
                  <a:pt x="283469" y="150114"/>
                </a:lnTo>
                <a:lnTo>
                  <a:pt x="286918" y="149416"/>
                </a:lnTo>
                <a:lnTo>
                  <a:pt x="248747" y="69029"/>
                </a:lnTo>
                <a:cubicBezTo>
                  <a:pt x="245301" y="61795"/>
                  <a:pt x="248402" y="53181"/>
                  <a:pt x="255637" y="49737"/>
                </a:cubicBezTo>
                <a:cubicBezTo>
                  <a:pt x="262871" y="46291"/>
                  <a:pt x="271484" y="49392"/>
                  <a:pt x="274929" y="56627"/>
                </a:cubicBezTo>
                <a:lnTo>
                  <a:pt x="316178" y="143492"/>
                </a:lnTo>
                <a:lnTo>
                  <a:pt x="323176" y="142075"/>
                </a:lnTo>
                <a:lnTo>
                  <a:pt x="289744" y="18501"/>
                </a:lnTo>
                <a:cubicBezTo>
                  <a:pt x="287677" y="10807"/>
                  <a:pt x="292156" y="2883"/>
                  <a:pt x="299965" y="816"/>
                </a:cubicBezTo>
                <a:cubicBezTo>
                  <a:pt x="307659" y="-1251"/>
                  <a:pt x="315582" y="3228"/>
                  <a:pt x="317650" y="11037"/>
                </a:cubicBezTo>
                <a:lnTo>
                  <a:pt x="351548" y="136332"/>
                </a:lnTo>
                <a:lnTo>
                  <a:pt x="356120" y="135406"/>
                </a:lnTo>
                <a:lnTo>
                  <a:pt x="366470" y="137501"/>
                </a:lnTo>
                <a:lnTo>
                  <a:pt x="360714" y="15171"/>
                </a:lnTo>
                <a:cubicBezTo>
                  <a:pt x="360369" y="7247"/>
                  <a:pt x="366455" y="472"/>
                  <a:pt x="374494" y="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9" name="Google Shape;1029;p8"/>
          <p:cNvSpPr/>
          <p:nvPr/>
        </p:nvSpPr>
        <p:spPr>
          <a:xfrm flipH="1">
            <a:off x="8910080" y="1273343"/>
            <a:ext cx="606489" cy="606889"/>
          </a:xfrm>
          <a:custGeom>
            <a:avLst/>
            <a:gdLst/>
            <a:ahLst/>
            <a:cxnLst/>
            <a:rect l="l" t="t" r="r" b="b"/>
            <a:pathLst>
              <a:path w="655664" h="656096" extrusionOk="0">
                <a:moveTo>
                  <a:pt x="373434" y="55"/>
                </a:moveTo>
                <a:cubicBezTo>
                  <a:pt x="381358" y="858"/>
                  <a:pt x="387215" y="7863"/>
                  <a:pt x="386526" y="15787"/>
                </a:cubicBezTo>
                <a:lnTo>
                  <a:pt x="374924" y="139959"/>
                </a:lnTo>
                <a:lnTo>
                  <a:pt x="397122" y="145332"/>
                </a:lnTo>
                <a:lnTo>
                  <a:pt x="422012" y="70564"/>
                </a:lnTo>
                <a:cubicBezTo>
                  <a:pt x="424538" y="62985"/>
                  <a:pt x="432691" y="58851"/>
                  <a:pt x="440270" y="61378"/>
                </a:cubicBezTo>
                <a:cubicBezTo>
                  <a:pt x="447850" y="63904"/>
                  <a:pt x="451870" y="72057"/>
                  <a:pt x="449457" y="79636"/>
                </a:cubicBezTo>
                <a:lnTo>
                  <a:pt x="425315" y="152156"/>
                </a:lnTo>
                <a:lnTo>
                  <a:pt x="435422" y="154602"/>
                </a:lnTo>
                <a:lnTo>
                  <a:pt x="438274" y="156688"/>
                </a:lnTo>
                <a:lnTo>
                  <a:pt x="471850" y="74468"/>
                </a:lnTo>
                <a:cubicBezTo>
                  <a:pt x="474836" y="67118"/>
                  <a:pt x="483334" y="63559"/>
                  <a:pt x="490683" y="66545"/>
                </a:cubicBezTo>
                <a:cubicBezTo>
                  <a:pt x="498033" y="69531"/>
                  <a:pt x="501593" y="78028"/>
                  <a:pt x="498607" y="85378"/>
                </a:cubicBezTo>
                <a:lnTo>
                  <a:pt x="462308" y="174265"/>
                </a:lnTo>
                <a:lnTo>
                  <a:pt x="468127" y="178521"/>
                </a:lnTo>
                <a:lnTo>
                  <a:pt x="536849" y="70679"/>
                </a:lnTo>
                <a:cubicBezTo>
                  <a:pt x="538973" y="67292"/>
                  <a:pt x="542274" y="65110"/>
                  <a:pt x="545892" y="64321"/>
                </a:cubicBezTo>
                <a:cubicBezTo>
                  <a:pt x="549509" y="63531"/>
                  <a:pt x="553442" y="64134"/>
                  <a:pt x="556829" y="66316"/>
                </a:cubicBezTo>
                <a:cubicBezTo>
                  <a:pt x="563491" y="70564"/>
                  <a:pt x="565558" y="79523"/>
                  <a:pt x="561194" y="86298"/>
                </a:cubicBezTo>
                <a:lnTo>
                  <a:pt x="491523" y="195631"/>
                </a:lnTo>
                <a:lnTo>
                  <a:pt x="495277" y="198377"/>
                </a:lnTo>
                <a:lnTo>
                  <a:pt x="500718" y="207452"/>
                </a:lnTo>
                <a:lnTo>
                  <a:pt x="587146" y="120864"/>
                </a:lnTo>
                <a:cubicBezTo>
                  <a:pt x="592773" y="115236"/>
                  <a:pt x="601960" y="115236"/>
                  <a:pt x="607587" y="120864"/>
                </a:cubicBezTo>
                <a:cubicBezTo>
                  <a:pt x="613215" y="126605"/>
                  <a:pt x="613215" y="135677"/>
                  <a:pt x="607587" y="141304"/>
                </a:cubicBezTo>
                <a:lnTo>
                  <a:pt x="528801" y="220237"/>
                </a:lnTo>
                <a:lnTo>
                  <a:pt x="621484" y="183794"/>
                </a:lnTo>
                <a:cubicBezTo>
                  <a:pt x="628947" y="180923"/>
                  <a:pt x="637216" y="184598"/>
                  <a:pt x="640202" y="191948"/>
                </a:cubicBezTo>
                <a:cubicBezTo>
                  <a:pt x="643073" y="199413"/>
                  <a:pt x="639512" y="207795"/>
                  <a:pt x="632048" y="210666"/>
                </a:cubicBezTo>
                <a:lnTo>
                  <a:pt x="527332" y="251840"/>
                </a:lnTo>
                <a:lnTo>
                  <a:pt x="527696" y="252448"/>
                </a:lnTo>
                <a:lnTo>
                  <a:pt x="639857" y="241787"/>
                </a:lnTo>
                <a:cubicBezTo>
                  <a:pt x="647781" y="240982"/>
                  <a:pt x="654901" y="246840"/>
                  <a:pt x="655591" y="254764"/>
                </a:cubicBezTo>
                <a:cubicBezTo>
                  <a:pt x="656394" y="262688"/>
                  <a:pt x="650538" y="269693"/>
                  <a:pt x="642614" y="270496"/>
                </a:cubicBezTo>
                <a:lnTo>
                  <a:pt x="537056" y="280530"/>
                </a:lnTo>
                <a:lnTo>
                  <a:pt x="539944" y="295225"/>
                </a:lnTo>
                <a:lnTo>
                  <a:pt x="612183" y="299435"/>
                </a:lnTo>
                <a:cubicBezTo>
                  <a:pt x="620105" y="299895"/>
                  <a:pt x="626192" y="306785"/>
                  <a:pt x="625733" y="314709"/>
                </a:cubicBezTo>
                <a:cubicBezTo>
                  <a:pt x="625273" y="322631"/>
                  <a:pt x="618383" y="328718"/>
                  <a:pt x="610459" y="328259"/>
                </a:cubicBezTo>
                <a:lnTo>
                  <a:pt x="542257" y="324284"/>
                </a:lnTo>
                <a:lnTo>
                  <a:pt x="541040" y="331567"/>
                </a:lnTo>
                <a:lnTo>
                  <a:pt x="635838" y="349388"/>
                </a:lnTo>
                <a:cubicBezTo>
                  <a:pt x="643647" y="350882"/>
                  <a:pt x="648815" y="358460"/>
                  <a:pt x="647322" y="366269"/>
                </a:cubicBezTo>
                <a:cubicBezTo>
                  <a:pt x="645829" y="374078"/>
                  <a:pt x="638250" y="379246"/>
                  <a:pt x="630441" y="377754"/>
                </a:cubicBezTo>
                <a:lnTo>
                  <a:pt x="536282" y="360053"/>
                </a:lnTo>
                <a:lnTo>
                  <a:pt x="536124" y="361003"/>
                </a:lnTo>
                <a:lnTo>
                  <a:pt x="646060" y="412435"/>
                </a:lnTo>
                <a:cubicBezTo>
                  <a:pt x="653294" y="415765"/>
                  <a:pt x="656395" y="424378"/>
                  <a:pt x="653065" y="431613"/>
                </a:cubicBezTo>
                <a:cubicBezTo>
                  <a:pt x="649734" y="438847"/>
                  <a:pt x="641122" y="441948"/>
                  <a:pt x="633887" y="438618"/>
                </a:cubicBezTo>
                <a:lnTo>
                  <a:pt x="593554" y="419748"/>
                </a:lnTo>
                <a:lnTo>
                  <a:pt x="593694" y="420933"/>
                </a:lnTo>
                <a:cubicBezTo>
                  <a:pt x="591512" y="428627"/>
                  <a:pt x="583588" y="433105"/>
                  <a:pt x="575893" y="430924"/>
                </a:cubicBezTo>
                <a:lnTo>
                  <a:pt x="544506" y="422128"/>
                </a:lnTo>
                <a:lnTo>
                  <a:pt x="618154" y="469740"/>
                </a:lnTo>
                <a:cubicBezTo>
                  <a:pt x="624929" y="474103"/>
                  <a:pt x="626766" y="483060"/>
                  <a:pt x="622402" y="489721"/>
                </a:cubicBezTo>
                <a:cubicBezTo>
                  <a:pt x="618039" y="496382"/>
                  <a:pt x="609081" y="498334"/>
                  <a:pt x="602420" y="493970"/>
                </a:cubicBezTo>
                <a:lnTo>
                  <a:pt x="505016" y="431001"/>
                </a:lnTo>
                <a:lnTo>
                  <a:pt x="498807" y="439942"/>
                </a:lnTo>
                <a:lnTo>
                  <a:pt x="516522" y="454236"/>
                </a:lnTo>
                <a:cubicBezTo>
                  <a:pt x="543738" y="475940"/>
                  <a:pt x="571874" y="498334"/>
                  <a:pt x="593923" y="520038"/>
                </a:cubicBezTo>
                <a:cubicBezTo>
                  <a:pt x="600008" y="525665"/>
                  <a:pt x="599664" y="534737"/>
                  <a:pt x="594038" y="540479"/>
                </a:cubicBezTo>
                <a:cubicBezTo>
                  <a:pt x="588410" y="546105"/>
                  <a:pt x="579224" y="546220"/>
                  <a:pt x="573596" y="540594"/>
                </a:cubicBezTo>
                <a:cubicBezTo>
                  <a:pt x="552695" y="519923"/>
                  <a:pt x="525135" y="497989"/>
                  <a:pt x="498492" y="476745"/>
                </a:cubicBezTo>
                <a:lnTo>
                  <a:pt x="491040" y="470746"/>
                </a:lnTo>
                <a:lnTo>
                  <a:pt x="544657" y="537608"/>
                </a:lnTo>
                <a:cubicBezTo>
                  <a:pt x="549710" y="543808"/>
                  <a:pt x="548676" y="552880"/>
                  <a:pt x="542476" y="557933"/>
                </a:cubicBezTo>
                <a:cubicBezTo>
                  <a:pt x="536274" y="562871"/>
                  <a:pt x="527317" y="561838"/>
                  <a:pt x="522149" y="555751"/>
                </a:cubicBezTo>
                <a:lnTo>
                  <a:pt x="492259" y="518504"/>
                </a:lnTo>
                <a:lnTo>
                  <a:pt x="524905" y="603180"/>
                </a:lnTo>
                <a:cubicBezTo>
                  <a:pt x="527775" y="610644"/>
                  <a:pt x="524101" y="619028"/>
                  <a:pt x="516637" y="621899"/>
                </a:cubicBezTo>
                <a:cubicBezTo>
                  <a:pt x="510894" y="624081"/>
                  <a:pt x="504579" y="622472"/>
                  <a:pt x="500675" y="618224"/>
                </a:cubicBezTo>
                <a:cubicBezTo>
                  <a:pt x="499526" y="616961"/>
                  <a:pt x="498492" y="615353"/>
                  <a:pt x="497919" y="613630"/>
                </a:cubicBezTo>
                <a:lnTo>
                  <a:pt x="447777" y="483638"/>
                </a:lnTo>
                <a:lnTo>
                  <a:pt x="445179" y="485196"/>
                </a:lnTo>
                <a:lnTo>
                  <a:pt x="443141" y="616845"/>
                </a:lnTo>
                <a:cubicBezTo>
                  <a:pt x="443026" y="624884"/>
                  <a:pt x="436481" y="631200"/>
                  <a:pt x="428442" y="631085"/>
                </a:cubicBezTo>
                <a:cubicBezTo>
                  <a:pt x="424308" y="630970"/>
                  <a:pt x="420518" y="629248"/>
                  <a:pt x="417991" y="626377"/>
                </a:cubicBezTo>
                <a:cubicBezTo>
                  <a:pt x="415580" y="623735"/>
                  <a:pt x="414202" y="620291"/>
                  <a:pt x="414202" y="616386"/>
                </a:cubicBezTo>
                <a:lnTo>
                  <a:pt x="415207" y="551449"/>
                </a:lnTo>
                <a:lnTo>
                  <a:pt x="404441" y="549206"/>
                </a:lnTo>
                <a:lnTo>
                  <a:pt x="404330" y="549039"/>
                </a:lnTo>
                <a:lnTo>
                  <a:pt x="401756" y="573668"/>
                </a:lnTo>
                <a:cubicBezTo>
                  <a:pt x="398024" y="598543"/>
                  <a:pt x="393100" y="622874"/>
                  <a:pt x="386756" y="645555"/>
                </a:cubicBezTo>
                <a:cubicBezTo>
                  <a:pt x="384574" y="653248"/>
                  <a:pt x="376650" y="657727"/>
                  <a:pt x="368956" y="655544"/>
                </a:cubicBezTo>
                <a:cubicBezTo>
                  <a:pt x="361261" y="653363"/>
                  <a:pt x="356783" y="645440"/>
                  <a:pt x="358965" y="637746"/>
                </a:cubicBezTo>
                <a:cubicBezTo>
                  <a:pt x="368209" y="604730"/>
                  <a:pt x="374439" y="566575"/>
                  <a:pt x="378200" y="527817"/>
                </a:cubicBezTo>
                <a:lnTo>
                  <a:pt x="379030" y="506500"/>
                </a:lnTo>
                <a:lnTo>
                  <a:pt x="354159" y="510163"/>
                </a:lnTo>
                <a:lnTo>
                  <a:pt x="339672" y="608461"/>
                </a:lnTo>
                <a:cubicBezTo>
                  <a:pt x="338525" y="616385"/>
                  <a:pt x="331175" y="621782"/>
                  <a:pt x="323251" y="620635"/>
                </a:cubicBezTo>
                <a:cubicBezTo>
                  <a:pt x="319920" y="620060"/>
                  <a:pt x="316935" y="618452"/>
                  <a:pt x="314752" y="616040"/>
                </a:cubicBezTo>
                <a:cubicBezTo>
                  <a:pt x="311883" y="612940"/>
                  <a:pt x="310504" y="608691"/>
                  <a:pt x="311078" y="604212"/>
                </a:cubicBezTo>
                <a:lnTo>
                  <a:pt x="325092" y="509116"/>
                </a:lnTo>
                <a:lnTo>
                  <a:pt x="322466" y="513445"/>
                </a:lnTo>
                <a:lnTo>
                  <a:pt x="311193" y="547139"/>
                </a:lnTo>
                <a:cubicBezTo>
                  <a:pt x="309930" y="550928"/>
                  <a:pt x="307260" y="553856"/>
                  <a:pt x="303958" y="555522"/>
                </a:cubicBezTo>
                <a:lnTo>
                  <a:pt x="296619" y="556057"/>
                </a:lnTo>
                <a:lnTo>
                  <a:pt x="295416" y="558039"/>
                </a:lnTo>
                <a:lnTo>
                  <a:pt x="289948" y="572632"/>
                </a:lnTo>
                <a:cubicBezTo>
                  <a:pt x="287192" y="580096"/>
                  <a:pt x="278809" y="583886"/>
                  <a:pt x="271344" y="581131"/>
                </a:cubicBezTo>
                <a:cubicBezTo>
                  <a:pt x="269162" y="580326"/>
                  <a:pt x="267210" y="578948"/>
                  <a:pt x="265718" y="577340"/>
                </a:cubicBezTo>
                <a:cubicBezTo>
                  <a:pt x="262157" y="573436"/>
                  <a:pt x="260895" y="567809"/>
                  <a:pt x="262847" y="562526"/>
                </a:cubicBezTo>
                <a:lnTo>
                  <a:pt x="267034" y="551351"/>
                </a:lnTo>
                <a:lnTo>
                  <a:pt x="266866" y="549665"/>
                </a:lnTo>
                <a:lnTo>
                  <a:pt x="268962" y="546207"/>
                </a:lnTo>
                <a:lnTo>
                  <a:pt x="279691" y="517572"/>
                </a:lnTo>
                <a:lnTo>
                  <a:pt x="220242" y="569877"/>
                </a:lnTo>
                <a:cubicBezTo>
                  <a:pt x="214155" y="573551"/>
                  <a:pt x="206462" y="572289"/>
                  <a:pt x="201867" y="567351"/>
                </a:cubicBezTo>
                <a:cubicBezTo>
                  <a:pt x="201294" y="566661"/>
                  <a:pt x="200720" y="565972"/>
                  <a:pt x="200260" y="565169"/>
                </a:cubicBezTo>
                <a:cubicBezTo>
                  <a:pt x="196011" y="558392"/>
                  <a:pt x="198193" y="549436"/>
                  <a:pt x="204968" y="545302"/>
                </a:cubicBezTo>
                <a:cubicBezTo>
                  <a:pt x="224893" y="532957"/>
                  <a:pt x="242606" y="517339"/>
                  <a:pt x="257377" y="499295"/>
                </a:cubicBezTo>
                <a:lnTo>
                  <a:pt x="265886" y="484468"/>
                </a:lnTo>
                <a:lnTo>
                  <a:pt x="243487" y="468087"/>
                </a:lnTo>
                <a:lnTo>
                  <a:pt x="175570" y="560459"/>
                </a:lnTo>
                <a:cubicBezTo>
                  <a:pt x="170862" y="566890"/>
                  <a:pt x="161789" y="568269"/>
                  <a:pt x="155359" y="563560"/>
                </a:cubicBezTo>
                <a:cubicBezTo>
                  <a:pt x="154554" y="562986"/>
                  <a:pt x="153866" y="562297"/>
                  <a:pt x="153177" y="561608"/>
                </a:cubicBezTo>
                <a:cubicBezTo>
                  <a:pt x="148584" y="556669"/>
                  <a:pt x="148124" y="548976"/>
                  <a:pt x="152258" y="543349"/>
                </a:cubicBezTo>
                <a:lnTo>
                  <a:pt x="220145" y="451016"/>
                </a:lnTo>
                <a:lnTo>
                  <a:pt x="219208" y="450330"/>
                </a:lnTo>
                <a:lnTo>
                  <a:pt x="213710" y="441160"/>
                </a:lnTo>
                <a:lnTo>
                  <a:pt x="123893" y="521416"/>
                </a:lnTo>
                <a:cubicBezTo>
                  <a:pt x="117806" y="526928"/>
                  <a:pt x="108735" y="526468"/>
                  <a:pt x="103452" y="520612"/>
                </a:cubicBezTo>
                <a:cubicBezTo>
                  <a:pt x="98054" y="514525"/>
                  <a:pt x="98514" y="505453"/>
                  <a:pt x="104486" y="500056"/>
                </a:cubicBezTo>
                <a:lnTo>
                  <a:pt x="184006" y="428965"/>
                </a:lnTo>
                <a:lnTo>
                  <a:pt x="130210" y="465950"/>
                </a:lnTo>
                <a:cubicBezTo>
                  <a:pt x="124352" y="471002"/>
                  <a:pt x="115509" y="470428"/>
                  <a:pt x="110228" y="464686"/>
                </a:cubicBezTo>
                <a:cubicBezTo>
                  <a:pt x="110113" y="464571"/>
                  <a:pt x="109998" y="464457"/>
                  <a:pt x="109883" y="464342"/>
                </a:cubicBezTo>
                <a:cubicBezTo>
                  <a:pt x="104715" y="458255"/>
                  <a:pt x="105405" y="449183"/>
                  <a:pt x="111375" y="444016"/>
                </a:cubicBezTo>
                <a:lnTo>
                  <a:pt x="154694" y="414217"/>
                </a:lnTo>
                <a:lnTo>
                  <a:pt x="56598" y="460322"/>
                </a:lnTo>
                <a:cubicBezTo>
                  <a:pt x="50742" y="463078"/>
                  <a:pt x="43966" y="461584"/>
                  <a:pt x="39832" y="456991"/>
                </a:cubicBezTo>
                <a:cubicBezTo>
                  <a:pt x="38913" y="455957"/>
                  <a:pt x="38110" y="454694"/>
                  <a:pt x="37420" y="453431"/>
                </a:cubicBezTo>
                <a:cubicBezTo>
                  <a:pt x="33975" y="446197"/>
                  <a:pt x="37191" y="437584"/>
                  <a:pt x="44310" y="434253"/>
                </a:cubicBezTo>
                <a:lnTo>
                  <a:pt x="110886" y="402963"/>
                </a:lnTo>
                <a:lnTo>
                  <a:pt x="106783" y="399114"/>
                </a:lnTo>
                <a:cubicBezTo>
                  <a:pt x="103452" y="391879"/>
                  <a:pt x="106668" y="383267"/>
                  <a:pt x="114017" y="379936"/>
                </a:cubicBezTo>
                <a:lnTo>
                  <a:pt x="176675" y="356853"/>
                </a:lnTo>
                <a:lnTo>
                  <a:pt x="175241" y="347122"/>
                </a:lnTo>
                <a:lnTo>
                  <a:pt x="163627" y="351800"/>
                </a:lnTo>
                <a:cubicBezTo>
                  <a:pt x="139740" y="362595"/>
                  <a:pt x="115051" y="373734"/>
                  <a:pt x="86685" y="382806"/>
                </a:cubicBezTo>
                <a:cubicBezTo>
                  <a:pt x="81058" y="384644"/>
                  <a:pt x="75317" y="382806"/>
                  <a:pt x="71527" y="378787"/>
                </a:cubicBezTo>
                <a:cubicBezTo>
                  <a:pt x="70149" y="377294"/>
                  <a:pt x="69115" y="375456"/>
                  <a:pt x="68427" y="373389"/>
                </a:cubicBezTo>
                <a:cubicBezTo>
                  <a:pt x="66014" y="365810"/>
                  <a:pt x="70149" y="357657"/>
                  <a:pt x="77843" y="355246"/>
                </a:cubicBezTo>
                <a:cubicBezTo>
                  <a:pt x="104715" y="346632"/>
                  <a:pt x="127567" y="336411"/>
                  <a:pt x="151684" y="325502"/>
                </a:cubicBezTo>
                <a:lnTo>
                  <a:pt x="161878" y="320942"/>
                </a:lnTo>
                <a:lnTo>
                  <a:pt x="16176" y="338020"/>
                </a:lnTo>
                <a:cubicBezTo>
                  <a:pt x="11238" y="338594"/>
                  <a:pt x="6759" y="336642"/>
                  <a:pt x="3773" y="333426"/>
                </a:cubicBezTo>
                <a:cubicBezTo>
                  <a:pt x="1821" y="331245"/>
                  <a:pt x="443" y="328488"/>
                  <a:pt x="98" y="325388"/>
                </a:cubicBezTo>
                <a:cubicBezTo>
                  <a:pt x="-820" y="317465"/>
                  <a:pt x="4806" y="310230"/>
                  <a:pt x="12730" y="309311"/>
                </a:cubicBezTo>
                <a:lnTo>
                  <a:pt x="83428" y="301024"/>
                </a:lnTo>
                <a:lnTo>
                  <a:pt x="83025" y="300798"/>
                </a:lnTo>
                <a:cubicBezTo>
                  <a:pt x="80743" y="297884"/>
                  <a:pt x="79566" y="294094"/>
                  <a:pt x="80025" y="290132"/>
                </a:cubicBezTo>
                <a:cubicBezTo>
                  <a:pt x="80943" y="282208"/>
                  <a:pt x="88178" y="276582"/>
                  <a:pt x="96102" y="277500"/>
                </a:cubicBezTo>
                <a:lnTo>
                  <a:pt x="177567" y="287175"/>
                </a:lnTo>
                <a:lnTo>
                  <a:pt x="180570" y="274770"/>
                </a:lnTo>
                <a:lnTo>
                  <a:pt x="62685" y="231452"/>
                </a:lnTo>
                <a:cubicBezTo>
                  <a:pt x="60388" y="230648"/>
                  <a:pt x="58436" y="229385"/>
                  <a:pt x="56944" y="227662"/>
                </a:cubicBezTo>
                <a:cubicBezTo>
                  <a:pt x="53383" y="223758"/>
                  <a:pt x="52121" y="218130"/>
                  <a:pt x="54073" y="212962"/>
                </a:cubicBezTo>
                <a:cubicBezTo>
                  <a:pt x="56829" y="205498"/>
                  <a:pt x="65097" y="201594"/>
                  <a:pt x="72561" y="204350"/>
                </a:cubicBezTo>
                <a:lnTo>
                  <a:pt x="186047" y="246052"/>
                </a:lnTo>
                <a:lnTo>
                  <a:pt x="168594" y="232383"/>
                </a:lnTo>
                <a:cubicBezTo>
                  <a:pt x="146488" y="219105"/>
                  <a:pt x="122745" y="208541"/>
                  <a:pt x="97940" y="201019"/>
                </a:cubicBezTo>
                <a:cubicBezTo>
                  <a:pt x="95299" y="200215"/>
                  <a:pt x="93117" y="198836"/>
                  <a:pt x="91394" y="196884"/>
                </a:cubicBezTo>
                <a:cubicBezTo>
                  <a:pt x="88064" y="193210"/>
                  <a:pt x="86685" y="188042"/>
                  <a:pt x="88179" y="182989"/>
                </a:cubicBezTo>
                <a:cubicBezTo>
                  <a:pt x="90476" y="175410"/>
                  <a:pt x="98513" y="171046"/>
                  <a:pt x="106208" y="173343"/>
                </a:cubicBezTo>
                <a:cubicBezTo>
                  <a:pt x="133252" y="181496"/>
                  <a:pt x="159205" y="193037"/>
                  <a:pt x="183378" y="207550"/>
                </a:cubicBezTo>
                <a:lnTo>
                  <a:pt x="203959" y="223657"/>
                </a:lnTo>
                <a:lnTo>
                  <a:pt x="212254" y="212315"/>
                </a:lnTo>
                <a:lnTo>
                  <a:pt x="89097" y="109264"/>
                </a:lnTo>
                <a:cubicBezTo>
                  <a:pt x="88522" y="108804"/>
                  <a:pt x="87948" y="108345"/>
                  <a:pt x="87604" y="107885"/>
                </a:cubicBezTo>
                <a:cubicBezTo>
                  <a:pt x="82781" y="102603"/>
                  <a:pt x="82552" y="94450"/>
                  <a:pt x="87260" y="88937"/>
                </a:cubicBezTo>
                <a:cubicBezTo>
                  <a:pt x="92428" y="82852"/>
                  <a:pt x="101499" y="82047"/>
                  <a:pt x="107585" y="87100"/>
                </a:cubicBezTo>
                <a:lnTo>
                  <a:pt x="183566" y="150677"/>
                </a:lnTo>
                <a:lnTo>
                  <a:pt x="127913" y="74468"/>
                </a:lnTo>
                <a:cubicBezTo>
                  <a:pt x="123205" y="68038"/>
                  <a:pt x="124582" y="58966"/>
                  <a:pt x="131127" y="54258"/>
                </a:cubicBezTo>
                <a:cubicBezTo>
                  <a:pt x="137559" y="49549"/>
                  <a:pt x="146516" y="50927"/>
                  <a:pt x="151339" y="57472"/>
                </a:cubicBezTo>
                <a:lnTo>
                  <a:pt x="228311" y="162886"/>
                </a:lnTo>
                <a:lnTo>
                  <a:pt x="206805" y="50123"/>
                </a:lnTo>
                <a:cubicBezTo>
                  <a:pt x="205313" y="42314"/>
                  <a:pt x="210481" y="34735"/>
                  <a:pt x="218290" y="33242"/>
                </a:cubicBezTo>
                <a:cubicBezTo>
                  <a:pt x="226099" y="31750"/>
                  <a:pt x="233677" y="36801"/>
                  <a:pt x="235171" y="44725"/>
                </a:cubicBezTo>
                <a:lnTo>
                  <a:pt x="259002" y="169689"/>
                </a:lnTo>
                <a:lnTo>
                  <a:pt x="268667" y="163895"/>
                </a:lnTo>
                <a:lnTo>
                  <a:pt x="268042" y="144863"/>
                </a:lnTo>
                <a:cubicBezTo>
                  <a:pt x="263707" y="110498"/>
                  <a:pt x="256185" y="76535"/>
                  <a:pt x="245505" y="43233"/>
                </a:cubicBezTo>
                <a:cubicBezTo>
                  <a:pt x="243093" y="35653"/>
                  <a:pt x="247227" y="27499"/>
                  <a:pt x="254807" y="25088"/>
                </a:cubicBezTo>
                <a:cubicBezTo>
                  <a:pt x="262386" y="22676"/>
                  <a:pt x="270540" y="26810"/>
                  <a:pt x="272951" y="34389"/>
                </a:cubicBezTo>
                <a:lnTo>
                  <a:pt x="296003" y="138527"/>
                </a:lnTo>
                <a:lnTo>
                  <a:pt x="310504" y="22446"/>
                </a:lnTo>
                <a:cubicBezTo>
                  <a:pt x="311538" y="14522"/>
                  <a:pt x="318772" y="8896"/>
                  <a:pt x="326582" y="9929"/>
                </a:cubicBezTo>
                <a:cubicBezTo>
                  <a:pt x="334505" y="10963"/>
                  <a:pt x="340132" y="18083"/>
                  <a:pt x="339099" y="26007"/>
                </a:cubicBezTo>
                <a:lnTo>
                  <a:pt x="324379" y="143839"/>
                </a:lnTo>
                <a:lnTo>
                  <a:pt x="345786" y="140686"/>
                </a:lnTo>
                <a:lnTo>
                  <a:pt x="357702" y="13145"/>
                </a:lnTo>
                <a:cubicBezTo>
                  <a:pt x="358391" y="5221"/>
                  <a:pt x="365511" y="-635"/>
                  <a:pt x="373434" y="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0" name="Google Shape;1030;p8"/>
          <p:cNvSpPr/>
          <p:nvPr/>
        </p:nvSpPr>
        <p:spPr>
          <a:xfrm flipH="1">
            <a:off x="8029465" y="960728"/>
            <a:ext cx="606379" cy="634364"/>
          </a:xfrm>
          <a:custGeom>
            <a:avLst/>
            <a:gdLst/>
            <a:ahLst/>
            <a:cxnLst/>
            <a:rect l="l" t="t" r="r" b="b"/>
            <a:pathLst>
              <a:path w="655545" h="685799" extrusionOk="0">
                <a:moveTo>
                  <a:pt x="316306" y="5"/>
                </a:moveTo>
                <a:cubicBezTo>
                  <a:pt x="324230" y="120"/>
                  <a:pt x="330546" y="6665"/>
                  <a:pt x="330431" y="14704"/>
                </a:cubicBezTo>
                <a:lnTo>
                  <a:pt x="327822" y="146079"/>
                </a:lnTo>
                <a:lnTo>
                  <a:pt x="379351" y="42609"/>
                </a:lnTo>
                <a:cubicBezTo>
                  <a:pt x="382911" y="35489"/>
                  <a:pt x="391525" y="32504"/>
                  <a:pt x="398760" y="36063"/>
                </a:cubicBezTo>
                <a:cubicBezTo>
                  <a:pt x="405879" y="39624"/>
                  <a:pt x="408864" y="48236"/>
                  <a:pt x="405305" y="55471"/>
                </a:cubicBezTo>
                <a:lnTo>
                  <a:pt x="349043" y="168444"/>
                </a:lnTo>
                <a:lnTo>
                  <a:pt x="360517" y="169360"/>
                </a:lnTo>
                <a:lnTo>
                  <a:pt x="370725" y="154977"/>
                </a:lnTo>
                <a:cubicBezTo>
                  <a:pt x="388080" y="125005"/>
                  <a:pt x="402664" y="93424"/>
                  <a:pt x="414378" y="60409"/>
                </a:cubicBezTo>
                <a:cubicBezTo>
                  <a:pt x="417019" y="52944"/>
                  <a:pt x="425287" y="48925"/>
                  <a:pt x="432866" y="51567"/>
                </a:cubicBezTo>
                <a:cubicBezTo>
                  <a:pt x="440446" y="54208"/>
                  <a:pt x="444350" y="62477"/>
                  <a:pt x="441710" y="70055"/>
                </a:cubicBezTo>
                <a:lnTo>
                  <a:pt x="397228" y="166423"/>
                </a:lnTo>
                <a:lnTo>
                  <a:pt x="478572" y="83377"/>
                </a:lnTo>
                <a:cubicBezTo>
                  <a:pt x="484198" y="77634"/>
                  <a:pt x="493271" y="77634"/>
                  <a:pt x="499012" y="83147"/>
                </a:cubicBezTo>
                <a:cubicBezTo>
                  <a:pt x="504640" y="88774"/>
                  <a:pt x="504869" y="97846"/>
                  <a:pt x="499242" y="103588"/>
                </a:cubicBezTo>
                <a:lnTo>
                  <a:pt x="417027" y="187525"/>
                </a:lnTo>
                <a:lnTo>
                  <a:pt x="434727" y="195301"/>
                </a:lnTo>
                <a:lnTo>
                  <a:pt x="436700" y="196911"/>
                </a:lnTo>
                <a:lnTo>
                  <a:pt x="521750" y="104506"/>
                </a:lnTo>
                <a:cubicBezTo>
                  <a:pt x="524448" y="101578"/>
                  <a:pt x="528094" y="100027"/>
                  <a:pt x="531798" y="99884"/>
                </a:cubicBezTo>
                <a:cubicBezTo>
                  <a:pt x="535501" y="99740"/>
                  <a:pt x="539262" y="101003"/>
                  <a:pt x="542191" y="103702"/>
                </a:cubicBezTo>
                <a:cubicBezTo>
                  <a:pt x="548048" y="109100"/>
                  <a:pt x="548393" y="118171"/>
                  <a:pt x="542995" y="124143"/>
                </a:cubicBezTo>
                <a:lnTo>
                  <a:pt x="459158" y="215231"/>
                </a:lnTo>
                <a:lnTo>
                  <a:pt x="465966" y="220785"/>
                </a:lnTo>
                <a:lnTo>
                  <a:pt x="474695" y="232633"/>
                </a:lnTo>
                <a:lnTo>
                  <a:pt x="538288" y="189256"/>
                </a:lnTo>
                <a:cubicBezTo>
                  <a:pt x="544833" y="184778"/>
                  <a:pt x="553905" y="186500"/>
                  <a:pt x="558384" y="193046"/>
                </a:cubicBezTo>
                <a:cubicBezTo>
                  <a:pt x="562863" y="199706"/>
                  <a:pt x="561139" y="208663"/>
                  <a:pt x="554594" y="213142"/>
                </a:cubicBezTo>
                <a:lnTo>
                  <a:pt x="491862" y="255934"/>
                </a:lnTo>
                <a:lnTo>
                  <a:pt x="497982" y="264241"/>
                </a:lnTo>
                <a:lnTo>
                  <a:pt x="498964" y="267544"/>
                </a:lnTo>
                <a:lnTo>
                  <a:pt x="575494" y="222444"/>
                </a:lnTo>
                <a:cubicBezTo>
                  <a:pt x="582384" y="218425"/>
                  <a:pt x="591226" y="220722"/>
                  <a:pt x="595246" y="227612"/>
                </a:cubicBezTo>
                <a:cubicBezTo>
                  <a:pt x="599265" y="234502"/>
                  <a:pt x="596968" y="243345"/>
                  <a:pt x="590078" y="247364"/>
                </a:cubicBezTo>
                <a:lnTo>
                  <a:pt x="507440" y="296064"/>
                </a:lnTo>
                <a:lnTo>
                  <a:pt x="509500" y="302997"/>
                </a:lnTo>
                <a:lnTo>
                  <a:pt x="629582" y="258734"/>
                </a:lnTo>
                <a:cubicBezTo>
                  <a:pt x="637048" y="255978"/>
                  <a:pt x="645315" y="259767"/>
                  <a:pt x="648072" y="267231"/>
                </a:cubicBezTo>
                <a:cubicBezTo>
                  <a:pt x="650828" y="274696"/>
                  <a:pt x="647037" y="282964"/>
                  <a:pt x="639573" y="285721"/>
                </a:cubicBezTo>
                <a:lnTo>
                  <a:pt x="517715" y="330638"/>
                </a:lnTo>
                <a:lnTo>
                  <a:pt x="519109" y="335329"/>
                </a:lnTo>
                <a:lnTo>
                  <a:pt x="517956" y="345730"/>
                </a:lnTo>
                <a:lnTo>
                  <a:pt x="639114" y="329129"/>
                </a:lnTo>
                <a:cubicBezTo>
                  <a:pt x="647038" y="328095"/>
                  <a:pt x="654273" y="333607"/>
                  <a:pt x="655421" y="341531"/>
                </a:cubicBezTo>
                <a:cubicBezTo>
                  <a:pt x="656455" y="349455"/>
                  <a:pt x="650942" y="356690"/>
                  <a:pt x="643018" y="357838"/>
                </a:cubicBezTo>
                <a:lnTo>
                  <a:pt x="533021" y="372909"/>
                </a:lnTo>
                <a:lnTo>
                  <a:pt x="628319" y="399867"/>
                </a:lnTo>
                <a:cubicBezTo>
                  <a:pt x="636013" y="402048"/>
                  <a:pt x="640376" y="409972"/>
                  <a:pt x="638310" y="417667"/>
                </a:cubicBezTo>
                <a:cubicBezTo>
                  <a:pt x="636128" y="425361"/>
                  <a:pt x="628204" y="429839"/>
                  <a:pt x="620511" y="427658"/>
                </a:cubicBezTo>
                <a:lnTo>
                  <a:pt x="512268" y="397038"/>
                </a:lnTo>
                <a:lnTo>
                  <a:pt x="512168" y="397932"/>
                </a:lnTo>
                <a:lnTo>
                  <a:pt x="607764" y="457287"/>
                </a:lnTo>
                <a:cubicBezTo>
                  <a:pt x="614540" y="461536"/>
                  <a:pt x="616606" y="470378"/>
                  <a:pt x="612358" y="477154"/>
                </a:cubicBezTo>
                <a:cubicBezTo>
                  <a:pt x="608109" y="483929"/>
                  <a:pt x="599266" y="485996"/>
                  <a:pt x="592491" y="481748"/>
                </a:cubicBezTo>
                <a:lnTo>
                  <a:pt x="502629" y="425953"/>
                </a:lnTo>
                <a:lnTo>
                  <a:pt x="496091" y="439264"/>
                </a:lnTo>
                <a:lnTo>
                  <a:pt x="551033" y="486340"/>
                </a:lnTo>
                <a:cubicBezTo>
                  <a:pt x="557120" y="491508"/>
                  <a:pt x="557809" y="500695"/>
                  <a:pt x="552641" y="506667"/>
                </a:cubicBezTo>
                <a:cubicBezTo>
                  <a:pt x="547473" y="512752"/>
                  <a:pt x="538287" y="513442"/>
                  <a:pt x="532315" y="508274"/>
                </a:cubicBezTo>
                <a:lnTo>
                  <a:pt x="480418" y="463808"/>
                </a:lnTo>
                <a:lnTo>
                  <a:pt x="475006" y="468898"/>
                </a:lnTo>
                <a:lnTo>
                  <a:pt x="539665" y="540429"/>
                </a:lnTo>
                <a:cubicBezTo>
                  <a:pt x="544948" y="546401"/>
                  <a:pt x="544488" y="555473"/>
                  <a:pt x="538631" y="560870"/>
                </a:cubicBezTo>
                <a:cubicBezTo>
                  <a:pt x="532660" y="566268"/>
                  <a:pt x="523587" y="565808"/>
                  <a:pt x="518191" y="559837"/>
                </a:cubicBezTo>
                <a:lnTo>
                  <a:pt x="453917" y="488732"/>
                </a:lnTo>
                <a:lnTo>
                  <a:pt x="453207" y="489399"/>
                </a:lnTo>
                <a:lnTo>
                  <a:pt x="509577" y="596815"/>
                </a:lnTo>
                <a:cubicBezTo>
                  <a:pt x="513251" y="603820"/>
                  <a:pt x="510496" y="612662"/>
                  <a:pt x="503491" y="616337"/>
                </a:cubicBezTo>
                <a:cubicBezTo>
                  <a:pt x="496485" y="620011"/>
                  <a:pt x="487643" y="617255"/>
                  <a:pt x="483969" y="610250"/>
                </a:cubicBezTo>
                <a:lnTo>
                  <a:pt x="463178" y="570632"/>
                </a:lnTo>
                <a:lnTo>
                  <a:pt x="462494" y="571780"/>
                </a:lnTo>
                <a:cubicBezTo>
                  <a:pt x="456179" y="576603"/>
                  <a:pt x="447106" y="575340"/>
                  <a:pt x="442283" y="568908"/>
                </a:cubicBezTo>
                <a:lnTo>
                  <a:pt x="422871" y="543237"/>
                </a:lnTo>
                <a:lnTo>
                  <a:pt x="452618" y="625638"/>
                </a:lnTo>
                <a:cubicBezTo>
                  <a:pt x="455375" y="633102"/>
                  <a:pt x="451471" y="641370"/>
                  <a:pt x="443891" y="644126"/>
                </a:cubicBezTo>
                <a:cubicBezTo>
                  <a:pt x="436427" y="646882"/>
                  <a:pt x="428158" y="642978"/>
                  <a:pt x="425402" y="635399"/>
                </a:cubicBezTo>
                <a:lnTo>
                  <a:pt x="387482" y="530359"/>
                </a:lnTo>
                <a:lnTo>
                  <a:pt x="376381" y="532637"/>
                </a:lnTo>
                <a:lnTo>
                  <a:pt x="381076" y="551798"/>
                </a:lnTo>
                <a:cubicBezTo>
                  <a:pt x="389573" y="585560"/>
                  <a:pt x="398416" y="620471"/>
                  <a:pt x="402780" y="651017"/>
                </a:cubicBezTo>
                <a:cubicBezTo>
                  <a:pt x="404157" y="659170"/>
                  <a:pt x="398416" y="666290"/>
                  <a:pt x="390492" y="667324"/>
                </a:cubicBezTo>
                <a:cubicBezTo>
                  <a:pt x="382568" y="668472"/>
                  <a:pt x="375218" y="662959"/>
                  <a:pt x="374186" y="655037"/>
                </a:cubicBezTo>
                <a:cubicBezTo>
                  <a:pt x="370051" y="625982"/>
                  <a:pt x="361438" y="591875"/>
                  <a:pt x="353055" y="558803"/>
                </a:cubicBezTo>
                <a:lnTo>
                  <a:pt x="350901" y="550088"/>
                </a:lnTo>
                <a:lnTo>
                  <a:pt x="353054" y="635284"/>
                </a:lnTo>
                <a:cubicBezTo>
                  <a:pt x="353284" y="643322"/>
                  <a:pt x="346968" y="649869"/>
                  <a:pt x="338929" y="650098"/>
                </a:cubicBezTo>
                <a:cubicBezTo>
                  <a:pt x="331005" y="650328"/>
                  <a:pt x="324460" y="644011"/>
                  <a:pt x="324115" y="635972"/>
                </a:cubicBezTo>
                <a:lnTo>
                  <a:pt x="322890" y="588021"/>
                </a:lnTo>
                <a:lnTo>
                  <a:pt x="297589" y="675362"/>
                </a:lnTo>
                <a:cubicBezTo>
                  <a:pt x="295407" y="683056"/>
                  <a:pt x="287368" y="687421"/>
                  <a:pt x="279674" y="685238"/>
                </a:cubicBezTo>
                <a:cubicBezTo>
                  <a:pt x="273702" y="683401"/>
                  <a:pt x="269683" y="678348"/>
                  <a:pt x="269223" y="672606"/>
                </a:cubicBezTo>
                <a:cubicBezTo>
                  <a:pt x="269108" y="670884"/>
                  <a:pt x="269223" y="669046"/>
                  <a:pt x="269683" y="667324"/>
                </a:cubicBezTo>
                <a:lnTo>
                  <a:pt x="307559" y="536778"/>
                </a:lnTo>
                <a:lnTo>
                  <a:pt x="303271" y="535853"/>
                </a:lnTo>
                <a:lnTo>
                  <a:pt x="224092" y="636662"/>
                </a:lnTo>
                <a:cubicBezTo>
                  <a:pt x="219154" y="642978"/>
                  <a:pt x="210083" y="644011"/>
                  <a:pt x="203766" y="639073"/>
                </a:cubicBezTo>
                <a:cubicBezTo>
                  <a:pt x="200551" y="636547"/>
                  <a:pt x="198713" y="632872"/>
                  <a:pt x="198369" y="628967"/>
                </a:cubicBezTo>
                <a:cubicBezTo>
                  <a:pt x="198025" y="625408"/>
                  <a:pt x="199058" y="621733"/>
                  <a:pt x="201354" y="618748"/>
                </a:cubicBezTo>
                <a:lnTo>
                  <a:pt x="241508" y="567624"/>
                </a:lnTo>
                <a:lnTo>
                  <a:pt x="234428" y="559376"/>
                </a:lnTo>
                <a:lnTo>
                  <a:pt x="234434" y="559289"/>
                </a:lnTo>
                <a:lnTo>
                  <a:pt x="217533" y="577272"/>
                </a:lnTo>
                <a:cubicBezTo>
                  <a:pt x="199504" y="594811"/>
                  <a:pt x="180857" y="611197"/>
                  <a:pt x="162081" y="625408"/>
                </a:cubicBezTo>
                <a:cubicBezTo>
                  <a:pt x="155765" y="630231"/>
                  <a:pt x="146692" y="628969"/>
                  <a:pt x="141869" y="622652"/>
                </a:cubicBezTo>
                <a:cubicBezTo>
                  <a:pt x="137046" y="616336"/>
                  <a:pt x="138310" y="607265"/>
                  <a:pt x="144625" y="602441"/>
                </a:cubicBezTo>
                <a:cubicBezTo>
                  <a:pt x="171957" y="581770"/>
                  <a:pt x="200006" y="555185"/>
                  <a:pt x="226475" y="526619"/>
                </a:cubicBezTo>
                <a:lnTo>
                  <a:pt x="240066" y="510150"/>
                </a:lnTo>
                <a:lnTo>
                  <a:pt x="217994" y="497957"/>
                </a:lnTo>
                <a:lnTo>
                  <a:pt x="147036" y="567300"/>
                </a:lnTo>
                <a:cubicBezTo>
                  <a:pt x="141294" y="572927"/>
                  <a:pt x="132222" y="572812"/>
                  <a:pt x="126595" y="567071"/>
                </a:cubicBezTo>
                <a:cubicBezTo>
                  <a:pt x="124183" y="564545"/>
                  <a:pt x="122806" y="561444"/>
                  <a:pt x="122576" y="558228"/>
                </a:cubicBezTo>
                <a:cubicBezTo>
                  <a:pt x="122231" y="554094"/>
                  <a:pt x="123609" y="549729"/>
                  <a:pt x="126825" y="546630"/>
                </a:cubicBezTo>
                <a:lnTo>
                  <a:pt x="195308" y="479705"/>
                </a:lnTo>
                <a:lnTo>
                  <a:pt x="190052" y="481775"/>
                </a:lnTo>
                <a:lnTo>
                  <a:pt x="161277" y="501384"/>
                </a:lnTo>
                <a:cubicBezTo>
                  <a:pt x="158004" y="503623"/>
                  <a:pt x="154099" y="504312"/>
                  <a:pt x="150453" y="503623"/>
                </a:cubicBezTo>
                <a:lnTo>
                  <a:pt x="144469" y="499733"/>
                </a:lnTo>
                <a:lnTo>
                  <a:pt x="140894" y="501142"/>
                </a:lnTo>
                <a:lnTo>
                  <a:pt x="129007" y="508620"/>
                </a:lnTo>
                <a:cubicBezTo>
                  <a:pt x="122232" y="512869"/>
                  <a:pt x="113274" y="510802"/>
                  <a:pt x="109141" y="504140"/>
                </a:cubicBezTo>
                <a:cubicBezTo>
                  <a:pt x="107763" y="502188"/>
                  <a:pt x="107074" y="500006"/>
                  <a:pt x="106959" y="497825"/>
                </a:cubicBezTo>
                <a:cubicBezTo>
                  <a:pt x="106499" y="492542"/>
                  <a:pt x="108911" y="487259"/>
                  <a:pt x="113619" y="484274"/>
                </a:cubicBezTo>
                <a:lnTo>
                  <a:pt x="123761" y="477894"/>
                </a:lnTo>
                <a:lnTo>
                  <a:pt x="124643" y="476465"/>
                </a:lnTo>
                <a:lnTo>
                  <a:pt x="128368" y="474996"/>
                </a:lnTo>
                <a:lnTo>
                  <a:pt x="153952" y="458901"/>
                </a:lnTo>
                <a:lnTo>
                  <a:pt x="75263" y="464406"/>
                </a:lnTo>
                <a:cubicBezTo>
                  <a:pt x="68143" y="463488"/>
                  <a:pt x="62860" y="457975"/>
                  <a:pt x="62171" y="451200"/>
                </a:cubicBezTo>
                <a:cubicBezTo>
                  <a:pt x="62056" y="450281"/>
                  <a:pt x="62056" y="449477"/>
                  <a:pt x="62171" y="448559"/>
                </a:cubicBezTo>
                <a:cubicBezTo>
                  <a:pt x="62975" y="440635"/>
                  <a:pt x="69980" y="434778"/>
                  <a:pt x="77904" y="435582"/>
                </a:cubicBezTo>
                <a:cubicBezTo>
                  <a:pt x="101216" y="437821"/>
                  <a:pt x="124786" y="436099"/>
                  <a:pt x="147481" y="430687"/>
                </a:cubicBezTo>
                <a:lnTo>
                  <a:pt x="163286" y="424046"/>
                </a:lnTo>
                <a:lnTo>
                  <a:pt x="155315" y="397241"/>
                </a:lnTo>
                <a:lnTo>
                  <a:pt x="45405" y="429611"/>
                </a:lnTo>
                <a:cubicBezTo>
                  <a:pt x="37710" y="431908"/>
                  <a:pt x="29787" y="427543"/>
                  <a:pt x="27491" y="419849"/>
                </a:cubicBezTo>
                <a:cubicBezTo>
                  <a:pt x="27146" y="419046"/>
                  <a:pt x="26916" y="418012"/>
                  <a:pt x="26916" y="417094"/>
                </a:cubicBezTo>
                <a:cubicBezTo>
                  <a:pt x="26342" y="410432"/>
                  <a:pt x="30476" y="403887"/>
                  <a:pt x="37252" y="401935"/>
                </a:cubicBezTo>
                <a:lnTo>
                  <a:pt x="147090" y="369586"/>
                </a:lnTo>
                <a:lnTo>
                  <a:pt x="146806" y="368631"/>
                </a:lnTo>
                <a:lnTo>
                  <a:pt x="147990" y="357953"/>
                </a:lnTo>
                <a:lnTo>
                  <a:pt x="27606" y="367483"/>
                </a:lnTo>
                <a:cubicBezTo>
                  <a:pt x="19682" y="368058"/>
                  <a:pt x="12792" y="362316"/>
                  <a:pt x="12103" y="354392"/>
                </a:cubicBezTo>
                <a:cubicBezTo>
                  <a:pt x="12103" y="354392"/>
                  <a:pt x="12103" y="354277"/>
                  <a:pt x="12103" y="354277"/>
                </a:cubicBezTo>
                <a:cubicBezTo>
                  <a:pt x="11528" y="346354"/>
                  <a:pt x="17386" y="339348"/>
                  <a:pt x="25424" y="338775"/>
                </a:cubicBezTo>
                <a:lnTo>
                  <a:pt x="132315" y="330302"/>
                </a:lnTo>
                <a:lnTo>
                  <a:pt x="66651" y="327175"/>
                </a:lnTo>
                <a:cubicBezTo>
                  <a:pt x="58842" y="327635"/>
                  <a:pt x="52067" y="321778"/>
                  <a:pt x="51377" y="313970"/>
                </a:cubicBezTo>
                <a:cubicBezTo>
                  <a:pt x="51377" y="313855"/>
                  <a:pt x="51377" y="313625"/>
                  <a:pt x="51377" y="313510"/>
                </a:cubicBezTo>
                <a:cubicBezTo>
                  <a:pt x="50918" y="305586"/>
                  <a:pt x="57005" y="298696"/>
                  <a:pt x="64929" y="298237"/>
                </a:cubicBezTo>
                <a:lnTo>
                  <a:pt x="117642" y="300769"/>
                </a:lnTo>
                <a:lnTo>
                  <a:pt x="11415" y="278025"/>
                </a:lnTo>
                <a:cubicBezTo>
                  <a:pt x="4983" y="276762"/>
                  <a:pt x="504" y="271365"/>
                  <a:pt x="45" y="265278"/>
                </a:cubicBezTo>
                <a:cubicBezTo>
                  <a:pt x="-70" y="263900"/>
                  <a:pt x="45" y="262408"/>
                  <a:pt x="275" y="260914"/>
                </a:cubicBezTo>
                <a:cubicBezTo>
                  <a:pt x="1997" y="253105"/>
                  <a:pt x="9576" y="248167"/>
                  <a:pt x="17385" y="249776"/>
                </a:cubicBezTo>
                <a:lnTo>
                  <a:pt x="89266" y="265166"/>
                </a:lnTo>
                <a:lnTo>
                  <a:pt x="88355" y="259881"/>
                </a:lnTo>
                <a:cubicBezTo>
                  <a:pt x="90192" y="252072"/>
                  <a:pt x="97886" y="247249"/>
                  <a:pt x="105695" y="248971"/>
                </a:cubicBezTo>
                <a:lnTo>
                  <a:pt x="169545" y="268533"/>
                </a:lnTo>
                <a:lnTo>
                  <a:pt x="174397" y="259742"/>
                </a:lnTo>
                <a:lnTo>
                  <a:pt x="162310" y="256436"/>
                </a:lnTo>
                <a:cubicBezTo>
                  <a:pt x="136815" y="250579"/>
                  <a:pt x="110403" y="244493"/>
                  <a:pt x="82269" y="234502"/>
                </a:cubicBezTo>
                <a:cubicBezTo>
                  <a:pt x="76756" y="232550"/>
                  <a:pt x="73081" y="227612"/>
                  <a:pt x="72622" y="222215"/>
                </a:cubicBezTo>
                <a:cubicBezTo>
                  <a:pt x="72393" y="220263"/>
                  <a:pt x="72737" y="218080"/>
                  <a:pt x="73426" y="216128"/>
                </a:cubicBezTo>
                <a:cubicBezTo>
                  <a:pt x="76067" y="208663"/>
                  <a:pt x="84336" y="204644"/>
                  <a:pt x="91915" y="207401"/>
                </a:cubicBezTo>
                <a:cubicBezTo>
                  <a:pt x="118442" y="216817"/>
                  <a:pt x="142902" y="222444"/>
                  <a:pt x="168740" y="228415"/>
                </a:cubicBezTo>
                <a:lnTo>
                  <a:pt x="179970" y="231028"/>
                </a:lnTo>
                <a:lnTo>
                  <a:pt x="53099" y="156068"/>
                </a:lnTo>
                <a:cubicBezTo>
                  <a:pt x="48966" y="153657"/>
                  <a:pt x="46554" y="149408"/>
                  <a:pt x="46095" y="144930"/>
                </a:cubicBezTo>
                <a:cubicBezTo>
                  <a:pt x="45865" y="142059"/>
                  <a:pt x="46439" y="138958"/>
                  <a:pt x="48046" y="136316"/>
                </a:cubicBezTo>
                <a:cubicBezTo>
                  <a:pt x="52067" y="129426"/>
                  <a:pt x="61023" y="127130"/>
                  <a:pt x="67799" y="131263"/>
                </a:cubicBezTo>
                <a:lnTo>
                  <a:pt x="129180" y="167530"/>
                </a:lnTo>
                <a:lnTo>
                  <a:pt x="128978" y="167064"/>
                </a:lnTo>
                <a:cubicBezTo>
                  <a:pt x="128921" y="163360"/>
                  <a:pt x="130270" y="159628"/>
                  <a:pt x="133026" y="156757"/>
                </a:cubicBezTo>
                <a:cubicBezTo>
                  <a:pt x="138539" y="151016"/>
                  <a:pt x="147725" y="150901"/>
                  <a:pt x="153468" y="156413"/>
                </a:cubicBezTo>
                <a:lnTo>
                  <a:pt x="212571" y="213505"/>
                </a:lnTo>
                <a:lnTo>
                  <a:pt x="222365" y="205541"/>
                </a:lnTo>
                <a:lnTo>
                  <a:pt x="154845" y="99683"/>
                </a:lnTo>
                <a:cubicBezTo>
                  <a:pt x="153467" y="97501"/>
                  <a:pt x="152664" y="95319"/>
                  <a:pt x="152549" y="93138"/>
                </a:cubicBezTo>
                <a:cubicBezTo>
                  <a:pt x="152089" y="87970"/>
                  <a:pt x="154501" y="82687"/>
                  <a:pt x="159209" y="79701"/>
                </a:cubicBezTo>
                <a:cubicBezTo>
                  <a:pt x="165984" y="75452"/>
                  <a:pt x="174827" y="77404"/>
                  <a:pt x="179191" y="84066"/>
                </a:cubicBezTo>
                <a:lnTo>
                  <a:pt x="244393" y="186290"/>
                </a:lnTo>
                <a:lnTo>
                  <a:pt x="238647" y="164308"/>
                </a:lnTo>
                <a:cubicBezTo>
                  <a:pt x="229087" y="140336"/>
                  <a:pt x="216570" y="117540"/>
                  <a:pt x="201354" y="96583"/>
                </a:cubicBezTo>
                <a:cubicBezTo>
                  <a:pt x="199631" y="94401"/>
                  <a:pt x="198713" y="91989"/>
                  <a:pt x="198483" y="89463"/>
                </a:cubicBezTo>
                <a:cubicBezTo>
                  <a:pt x="198023" y="84525"/>
                  <a:pt x="200090" y="79587"/>
                  <a:pt x="204454" y="76487"/>
                </a:cubicBezTo>
                <a:cubicBezTo>
                  <a:pt x="210885" y="71779"/>
                  <a:pt x="219957" y="73271"/>
                  <a:pt x="224665" y="79702"/>
                </a:cubicBezTo>
                <a:cubicBezTo>
                  <a:pt x="241260" y="102612"/>
                  <a:pt x="254925" y="127503"/>
                  <a:pt x="265375" y="153672"/>
                </a:cubicBezTo>
                <a:lnTo>
                  <a:pt x="272018" y="178991"/>
                </a:lnTo>
                <a:lnTo>
                  <a:pt x="285234" y="175063"/>
                </a:lnTo>
                <a:lnTo>
                  <a:pt x="249585" y="18264"/>
                </a:lnTo>
                <a:cubicBezTo>
                  <a:pt x="249585" y="17574"/>
                  <a:pt x="249471" y="17001"/>
                  <a:pt x="249356" y="16312"/>
                </a:cubicBezTo>
                <a:cubicBezTo>
                  <a:pt x="248667" y="9192"/>
                  <a:pt x="253376" y="2532"/>
                  <a:pt x="260496" y="923"/>
                </a:cubicBezTo>
                <a:cubicBezTo>
                  <a:pt x="268303" y="-799"/>
                  <a:pt x="275998" y="4024"/>
                  <a:pt x="277835" y="11833"/>
                </a:cubicBezTo>
                <a:lnTo>
                  <a:pt x="299725" y="108115"/>
                </a:lnTo>
                <a:lnTo>
                  <a:pt x="301607" y="14130"/>
                </a:lnTo>
                <a:cubicBezTo>
                  <a:pt x="301722" y="6206"/>
                  <a:pt x="308382" y="-225"/>
                  <a:pt x="316306" y="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1" name="Google Shape;1031;p8"/>
          <p:cNvSpPr/>
          <p:nvPr/>
        </p:nvSpPr>
        <p:spPr>
          <a:xfrm flipH="1">
            <a:off x="7227294" y="518739"/>
            <a:ext cx="605190" cy="610489"/>
          </a:xfrm>
          <a:custGeom>
            <a:avLst/>
            <a:gdLst/>
            <a:ahLst/>
            <a:cxnLst/>
            <a:rect l="l" t="t" r="r" b="b"/>
            <a:pathLst>
              <a:path w="654260" h="659988" extrusionOk="0">
                <a:moveTo>
                  <a:pt x="213146" y="697"/>
                </a:moveTo>
                <a:cubicBezTo>
                  <a:pt x="220725" y="-1715"/>
                  <a:pt x="228764" y="2304"/>
                  <a:pt x="231405" y="9998"/>
                </a:cubicBezTo>
                <a:lnTo>
                  <a:pt x="271840" y="134088"/>
                </a:lnTo>
                <a:lnTo>
                  <a:pt x="286411" y="20104"/>
                </a:lnTo>
                <a:cubicBezTo>
                  <a:pt x="287445" y="12180"/>
                  <a:pt x="294680" y="6554"/>
                  <a:pt x="302604" y="7587"/>
                </a:cubicBezTo>
                <a:cubicBezTo>
                  <a:pt x="310528" y="8621"/>
                  <a:pt x="316154" y="15856"/>
                  <a:pt x="315121" y="23780"/>
                </a:cubicBezTo>
                <a:lnTo>
                  <a:pt x="299441" y="146437"/>
                </a:lnTo>
                <a:lnTo>
                  <a:pt x="303086" y="145217"/>
                </a:lnTo>
                <a:lnTo>
                  <a:pt x="310835" y="144264"/>
                </a:lnTo>
                <a:lnTo>
                  <a:pt x="315237" y="129114"/>
                </a:lnTo>
                <a:cubicBezTo>
                  <a:pt x="321782" y="95093"/>
                  <a:pt x="325170" y="60470"/>
                  <a:pt x="325341" y="25502"/>
                </a:cubicBezTo>
                <a:cubicBezTo>
                  <a:pt x="325341" y="17579"/>
                  <a:pt x="331888" y="11032"/>
                  <a:pt x="339926" y="11147"/>
                </a:cubicBezTo>
                <a:cubicBezTo>
                  <a:pt x="347965" y="11147"/>
                  <a:pt x="354281" y="17694"/>
                  <a:pt x="354281" y="25731"/>
                </a:cubicBezTo>
                <a:lnTo>
                  <a:pt x="343834" y="131932"/>
                </a:lnTo>
                <a:lnTo>
                  <a:pt x="393670" y="26191"/>
                </a:lnTo>
                <a:cubicBezTo>
                  <a:pt x="397116" y="18956"/>
                  <a:pt x="405728" y="15855"/>
                  <a:pt x="412848" y="19301"/>
                </a:cubicBezTo>
                <a:cubicBezTo>
                  <a:pt x="419968" y="22745"/>
                  <a:pt x="423183" y="31358"/>
                  <a:pt x="419738" y="38478"/>
                </a:cubicBezTo>
                <a:lnTo>
                  <a:pt x="370296" y="143384"/>
                </a:lnTo>
                <a:lnTo>
                  <a:pt x="379966" y="144216"/>
                </a:lnTo>
                <a:lnTo>
                  <a:pt x="391033" y="147660"/>
                </a:lnTo>
                <a:lnTo>
                  <a:pt x="441213" y="31818"/>
                </a:lnTo>
                <a:cubicBezTo>
                  <a:pt x="442821" y="28143"/>
                  <a:pt x="445749" y="25473"/>
                  <a:pt x="449180" y="24123"/>
                </a:cubicBezTo>
                <a:cubicBezTo>
                  <a:pt x="452611" y="22774"/>
                  <a:pt x="456544" y="22745"/>
                  <a:pt x="460161" y="24353"/>
                </a:cubicBezTo>
                <a:cubicBezTo>
                  <a:pt x="467510" y="27569"/>
                  <a:pt x="470841" y="35951"/>
                  <a:pt x="467625" y="43301"/>
                </a:cubicBezTo>
                <a:lnTo>
                  <a:pt x="418670" y="156313"/>
                </a:lnTo>
                <a:lnTo>
                  <a:pt x="439067" y="167891"/>
                </a:lnTo>
                <a:lnTo>
                  <a:pt x="484622" y="106347"/>
                </a:lnTo>
                <a:cubicBezTo>
                  <a:pt x="486976" y="103132"/>
                  <a:pt x="490421" y="101180"/>
                  <a:pt x="494081" y="100634"/>
                </a:cubicBezTo>
                <a:cubicBezTo>
                  <a:pt x="497742" y="100089"/>
                  <a:pt x="501617" y="100950"/>
                  <a:pt x="504833" y="103361"/>
                </a:cubicBezTo>
                <a:cubicBezTo>
                  <a:pt x="511264" y="108185"/>
                  <a:pt x="512528" y="117143"/>
                  <a:pt x="507818" y="123573"/>
                </a:cubicBezTo>
                <a:lnTo>
                  <a:pt x="462780" y="184419"/>
                </a:lnTo>
                <a:lnTo>
                  <a:pt x="473036" y="193668"/>
                </a:lnTo>
                <a:lnTo>
                  <a:pt x="530786" y="125526"/>
                </a:lnTo>
                <a:cubicBezTo>
                  <a:pt x="535954" y="119439"/>
                  <a:pt x="545025" y="118750"/>
                  <a:pt x="551112" y="123803"/>
                </a:cubicBezTo>
                <a:cubicBezTo>
                  <a:pt x="557198" y="128970"/>
                  <a:pt x="557887" y="138042"/>
                  <a:pt x="552835" y="144129"/>
                </a:cubicBezTo>
                <a:lnTo>
                  <a:pt x="491993" y="215919"/>
                </a:lnTo>
                <a:lnTo>
                  <a:pt x="496120" y="222280"/>
                </a:lnTo>
                <a:lnTo>
                  <a:pt x="593717" y="142062"/>
                </a:lnTo>
                <a:cubicBezTo>
                  <a:pt x="596818" y="139536"/>
                  <a:pt x="600636" y="138502"/>
                  <a:pt x="604310" y="138861"/>
                </a:cubicBezTo>
                <a:cubicBezTo>
                  <a:pt x="607985" y="139220"/>
                  <a:pt x="611516" y="140971"/>
                  <a:pt x="614043" y="144014"/>
                </a:cubicBezTo>
                <a:cubicBezTo>
                  <a:pt x="619096" y="150101"/>
                  <a:pt x="618291" y="159288"/>
                  <a:pt x="612091" y="164341"/>
                </a:cubicBezTo>
                <a:lnTo>
                  <a:pt x="511936" y="246661"/>
                </a:lnTo>
                <a:lnTo>
                  <a:pt x="514480" y="250582"/>
                </a:lnTo>
                <a:lnTo>
                  <a:pt x="516859" y="261016"/>
                </a:lnTo>
                <a:lnTo>
                  <a:pt x="625987" y="205453"/>
                </a:lnTo>
                <a:cubicBezTo>
                  <a:pt x="633107" y="201892"/>
                  <a:pt x="641834" y="204648"/>
                  <a:pt x="645395" y="211768"/>
                </a:cubicBezTo>
                <a:cubicBezTo>
                  <a:pt x="648954" y="218889"/>
                  <a:pt x="646198" y="227616"/>
                  <a:pt x="639078" y="231177"/>
                </a:cubicBezTo>
                <a:lnTo>
                  <a:pt x="539557" y="281848"/>
                </a:lnTo>
                <a:lnTo>
                  <a:pt x="638962" y="275962"/>
                </a:lnTo>
                <a:cubicBezTo>
                  <a:pt x="646886" y="275503"/>
                  <a:pt x="653661" y="281589"/>
                  <a:pt x="654236" y="289513"/>
                </a:cubicBezTo>
                <a:cubicBezTo>
                  <a:pt x="654696" y="297437"/>
                  <a:pt x="648610" y="304327"/>
                  <a:pt x="640686" y="304787"/>
                </a:cubicBezTo>
                <a:lnTo>
                  <a:pt x="528355" y="311438"/>
                </a:lnTo>
                <a:lnTo>
                  <a:pt x="528515" y="312140"/>
                </a:lnTo>
                <a:lnTo>
                  <a:pt x="638504" y="336825"/>
                </a:lnTo>
                <a:cubicBezTo>
                  <a:pt x="646313" y="338549"/>
                  <a:pt x="651136" y="346243"/>
                  <a:pt x="649414" y="354051"/>
                </a:cubicBezTo>
                <a:cubicBezTo>
                  <a:pt x="647691" y="361860"/>
                  <a:pt x="639881" y="366683"/>
                  <a:pt x="632188" y="364961"/>
                </a:cubicBezTo>
                <a:lnTo>
                  <a:pt x="528654" y="341724"/>
                </a:lnTo>
                <a:lnTo>
                  <a:pt x="526860" y="356383"/>
                </a:lnTo>
                <a:lnTo>
                  <a:pt x="594406" y="382876"/>
                </a:lnTo>
                <a:cubicBezTo>
                  <a:pt x="601756" y="385746"/>
                  <a:pt x="605430" y="394129"/>
                  <a:pt x="602560" y="401594"/>
                </a:cubicBezTo>
                <a:cubicBezTo>
                  <a:pt x="599689" y="409058"/>
                  <a:pt x="591305" y="412732"/>
                  <a:pt x="583841" y="409747"/>
                </a:cubicBezTo>
                <a:lnTo>
                  <a:pt x="520074" y="384737"/>
                </a:lnTo>
                <a:lnTo>
                  <a:pt x="516598" y="391398"/>
                </a:lnTo>
                <a:lnTo>
                  <a:pt x="601412" y="437883"/>
                </a:lnTo>
                <a:cubicBezTo>
                  <a:pt x="608416" y="441672"/>
                  <a:pt x="610943" y="450516"/>
                  <a:pt x="607154" y="457520"/>
                </a:cubicBezTo>
                <a:cubicBezTo>
                  <a:pt x="603364" y="464525"/>
                  <a:pt x="594522" y="467052"/>
                  <a:pt x="587517" y="463262"/>
                </a:cubicBezTo>
                <a:lnTo>
                  <a:pt x="503210" y="417055"/>
                </a:lnTo>
                <a:lnTo>
                  <a:pt x="502851" y="417742"/>
                </a:lnTo>
                <a:lnTo>
                  <a:pt x="591650" y="500927"/>
                </a:lnTo>
                <a:cubicBezTo>
                  <a:pt x="597392" y="506325"/>
                  <a:pt x="597737" y="515511"/>
                  <a:pt x="592339" y="521369"/>
                </a:cubicBezTo>
                <a:cubicBezTo>
                  <a:pt x="586941" y="527226"/>
                  <a:pt x="577755" y="527454"/>
                  <a:pt x="571898" y="522058"/>
                </a:cubicBezTo>
                <a:lnTo>
                  <a:pt x="539086" y="491320"/>
                </a:lnTo>
                <a:lnTo>
                  <a:pt x="538824" y="492659"/>
                </a:lnTo>
                <a:cubicBezTo>
                  <a:pt x="534346" y="499321"/>
                  <a:pt x="525389" y="501043"/>
                  <a:pt x="518729" y="496679"/>
                </a:cubicBezTo>
                <a:lnTo>
                  <a:pt x="492056" y="478830"/>
                </a:lnTo>
                <a:lnTo>
                  <a:pt x="547094" y="546748"/>
                </a:lnTo>
                <a:cubicBezTo>
                  <a:pt x="552146" y="552950"/>
                  <a:pt x="551114" y="562022"/>
                  <a:pt x="544912" y="567074"/>
                </a:cubicBezTo>
                <a:cubicBezTo>
                  <a:pt x="538711" y="572127"/>
                  <a:pt x="529638" y="571093"/>
                  <a:pt x="524585" y="564893"/>
                </a:cubicBezTo>
                <a:lnTo>
                  <a:pt x="454220" y="478061"/>
                </a:lnTo>
                <a:lnTo>
                  <a:pt x="444833" y="483666"/>
                </a:lnTo>
                <a:lnTo>
                  <a:pt x="455224" y="500583"/>
                </a:lnTo>
                <a:cubicBezTo>
                  <a:pt x="474402" y="529638"/>
                  <a:pt x="494154" y="559724"/>
                  <a:pt x="508278" y="587171"/>
                </a:cubicBezTo>
                <a:cubicBezTo>
                  <a:pt x="512297" y="594405"/>
                  <a:pt x="509196" y="603019"/>
                  <a:pt x="502076" y="606693"/>
                </a:cubicBezTo>
                <a:cubicBezTo>
                  <a:pt x="494957" y="610368"/>
                  <a:pt x="486230" y="607612"/>
                  <a:pt x="482555" y="600492"/>
                </a:cubicBezTo>
                <a:cubicBezTo>
                  <a:pt x="469119" y="574424"/>
                  <a:pt x="449712" y="545025"/>
                  <a:pt x="430992" y="516546"/>
                </a:cubicBezTo>
                <a:lnTo>
                  <a:pt x="426859" y="510199"/>
                </a:lnTo>
                <a:lnTo>
                  <a:pt x="456372" y="588549"/>
                </a:lnTo>
                <a:cubicBezTo>
                  <a:pt x="459243" y="596014"/>
                  <a:pt x="455454" y="604396"/>
                  <a:pt x="447989" y="607152"/>
                </a:cubicBezTo>
                <a:cubicBezTo>
                  <a:pt x="440525" y="609909"/>
                  <a:pt x="432371" y="606119"/>
                  <a:pt x="429385" y="598770"/>
                </a:cubicBezTo>
                <a:lnTo>
                  <a:pt x="412005" y="552684"/>
                </a:lnTo>
                <a:lnTo>
                  <a:pt x="416868" y="644820"/>
                </a:lnTo>
                <a:cubicBezTo>
                  <a:pt x="417327" y="652744"/>
                  <a:pt x="411127" y="659634"/>
                  <a:pt x="403203" y="659978"/>
                </a:cubicBezTo>
                <a:cubicBezTo>
                  <a:pt x="397230" y="660208"/>
                  <a:pt x="391718" y="656648"/>
                  <a:pt x="389421" y="651365"/>
                </a:cubicBezTo>
                <a:cubicBezTo>
                  <a:pt x="388733" y="649758"/>
                  <a:pt x="388274" y="648035"/>
                  <a:pt x="388159" y="646197"/>
                </a:cubicBezTo>
                <a:lnTo>
                  <a:pt x="380988" y="510397"/>
                </a:lnTo>
                <a:lnTo>
                  <a:pt x="376784" y="510917"/>
                </a:lnTo>
                <a:lnTo>
                  <a:pt x="335103" y="632188"/>
                </a:lnTo>
                <a:cubicBezTo>
                  <a:pt x="332462" y="639767"/>
                  <a:pt x="324308" y="643787"/>
                  <a:pt x="316729" y="641146"/>
                </a:cubicBezTo>
                <a:cubicBezTo>
                  <a:pt x="312710" y="639882"/>
                  <a:pt x="309839" y="637012"/>
                  <a:pt x="308232" y="633451"/>
                </a:cubicBezTo>
                <a:cubicBezTo>
                  <a:pt x="306739" y="630236"/>
                  <a:pt x="306508" y="626447"/>
                  <a:pt x="307772" y="622771"/>
                </a:cubicBezTo>
                <a:lnTo>
                  <a:pt x="328883" y="561349"/>
                </a:lnTo>
                <a:lnTo>
                  <a:pt x="319371" y="555935"/>
                </a:lnTo>
                <a:lnTo>
                  <a:pt x="319338" y="555808"/>
                </a:lnTo>
                <a:lnTo>
                  <a:pt x="309243" y="578416"/>
                </a:lnTo>
                <a:cubicBezTo>
                  <a:pt x="297968" y="600894"/>
                  <a:pt x="285723" y="622483"/>
                  <a:pt x="272632" y="642063"/>
                </a:cubicBezTo>
                <a:cubicBezTo>
                  <a:pt x="268152" y="648724"/>
                  <a:pt x="259195" y="650446"/>
                  <a:pt x="252650" y="646082"/>
                </a:cubicBezTo>
                <a:cubicBezTo>
                  <a:pt x="245990" y="641604"/>
                  <a:pt x="244152" y="632646"/>
                  <a:pt x="248631" y="626100"/>
                </a:cubicBezTo>
                <a:cubicBezTo>
                  <a:pt x="267637" y="597621"/>
                  <a:pt x="285407" y="563284"/>
                  <a:pt x="301025" y="527599"/>
                </a:cubicBezTo>
                <a:lnTo>
                  <a:pt x="308476" y="507479"/>
                </a:lnTo>
                <a:lnTo>
                  <a:pt x="283789" y="503261"/>
                </a:lnTo>
                <a:lnTo>
                  <a:pt x="239559" y="592108"/>
                </a:lnTo>
                <a:cubicBezTo>
                  <a:pt x="235999" y="599228"/>
                  <a:pt x="227386" y="602214"/>
                  <a:pt x="220152" y="598654"/>
                </a:cubicBezTo>
                <a:cubicBezTo>
                  <a:pt x="216936" y="597046"/>
                  <a:pt x="214639" y="594520"/>
                  <a:pt x="213375" y="591649"/>
                </a:cubicBezTo>
                <a:cubicBezTo>
                  <a:pt x="211653" y="587860"/>
                  <a:pt x="211538" y="583266"/>
                  <a:pt x="213605" y="579246"/>
                </a:cubicBezTo>
                <a:lnTo>
                  <a:pt x="256390" y="493303"/>
                </a:lnTo>
                <a:lnTo>
                  <a:pt x="252108" y="496984"/>
                </a:lnTo>
                <a:lnTo>
                  <a:pt x="231291" y="525045"/>
                </a:lnTo>
                <a:cubicBezTo>
                  <a:pt x="228937" y="528260"/>
                  <a:pt x="225491" y="530212"/>
                  <a:pt x="221831" y="530758"/>
                </a:cubicBezTo>
                <a:lnTo>
                  <a:pt x="214871" y="528992"/>
                </a:lnTo>
                <a:lnTo>
                  <a:pt x="212513" y="531020"/>
                </a:lnTo>
                <a:lnTo>
                  <a:pt x="203155" y="542729"/>
                </a:lnTo>
                <a:cubicBezTo>
                  <a:pt x="198216" y="548930"/>
                  <a:pt x="189030" y="549964"/>
                  <a:pt x="182829" y="545026"/>
                </a:cubicBezTo>
                <a:cubicBezTo>
                  <a:pt x="180991" y="543532"/>
                  <a:pt x="179613" y="541695"/>
                  <a:pt x="178694" y="539628"/>
                </a:cubicBezTo>
                <a:cubicBezTo>
                  <a:pt x="176512" y="534805"/>
                  <a:pt x="177087" y="529063"/>
                  <a:pt x="180532" y="524699"/>
                </a:cubicBezTo>
                <a:lnTo>
                  <a:pt x="188110" y="515218"/>
                </a:lnTo>
                <a:lnTo>
                  <a:pt x="188456" y="513675"/>
                </a:lnTo>
                <a:lnTo>
                  <a:pt x="191294" y="511234"/>
                </a:lnTo>
                <a:lnTo>
                  <a:pt x="210611" y="487064"/>
                </a:lnTo>
                <a:lnTo>
                  <a:pt x="210533" y="487134"/>
                </a:lnTo>
                <a:cubicBezTo>
                  <a:pt x="188226" y="501417"/>
                  <a:pt x="163594" y="512068"/>
                  <a:pt x="137698" y="518384"/>
                </a:cubicBezTo>
                <a:cubicBezTo>
                  <a:pt x="130922" y="519992"/>
                  <a:pt x="123917" y="516431"/>
                  <a:pt x="121161" y="510231"/>
                </a:cubicBezTo>
                <a:cubicBezTo>
                  <a:pt x="120816" y="509426"/>
                  <a:pt x="120473" y="508623"/>
                  <a:pt x="120242" y="507704"/>
                </a:cubicBezTo>
                <a:cubicBezTo>
                  <a:pt x="118405" y="499895"/>
                  <a:pt x="123113" y="492086"/>
                  <a:pt x="130807" y="490249"/>
                </a:cubicBezTo>
                <a:cubicBezTo>
                  <a:pt x="153603" y="484679"/>
                  <a:pt x="175278" y="475320"/>
                  <a:pt x="194916" y="462759"/>
                </a:cubicBezTo>
                <a:lnTo>
                  <a:pt x="207618" y="451325"/>
                </a:lnTo>
                <a:lnTo>
                  <a:pt x="191412" y="428821"/>
                </a:lnTo>
                <a:lnTo>
                  <a:pt x="98194" y="495532"/>
                </a:lnTo>
                <a:cubicBezTo>
                  <a:pt x="91763" y="500125"/>
                  <a:pt x="82691" y="498633"/>
                  <a:pt x="78098" y="492201"/>
                </a:cubicBezTo>
                <a:cubicBezTo>
                  <a:pt x="77523" y="491398"/>
                  <a:pt x="76949" y="490594"/>
                  <a:pt x="76604" y="489789"/>
                </a:cubicBezTo>
                <a:cubicBezTo>
                  <a:pt x="73849" y="483589"/>
                  <a:pt x="75686" y="476239"/>
                  <a:pt x="81427" y="472104"/>
                </a:cubicBezTo>
                <a:lnTo>
                  <a:pt x="174576" y="405444"/>
                </a:lnTo>
                <a:lnTo>
                  <a:pt x="173872" y="404465"/>
                </a:lnTo>
                <a:lnTo>
                  <a:pt x="171496" y="394046"/>
                </a:lnTo>
                <a:lnTo>
                  <a:pt x="60872" y="442590"/>
                </a:lnTo>
                <a:cubicBezTo>
                  <a:pt x="53752" y="445806"/>
                  <a:pt x="45254" y="442590"/>
                  <a:pt x="42039" y="435356"/>
                </a:cubicBezTo>
                <a:cubicBezTo>
                  <a:pt x="42039" y="435356"/>
                  <a:pt x="42039" y="435241"/>
                  <a:pt x="41924" y="435241"/>
                </a:cubicBezTo>
                <a:cubicBezTo>
                  <a:pt x="38708" y="427891"/>
                  <a:pt x="42039" y="419394"/>
                  <a:pt x="49389" y="416178"/>
                </a:cubicBezTo>
                <a:lnTo>
                  <a:pt x="146952" y="373346"/>
                </a:lnTo>
                <a:lnTo>
                  <a:pt x="84643" y="391719"/>
                </a:lnTo>
                <a:cubicBezTo>
                  <a:pt x="77294" y="394704"/>
                  <a:pt x="69025" y="391374"/>
                  <a:pt x="65809" y="384254"/>
                </a:cubicBezTo>
                <a:cubicBezTo>
                  <a:pt x="65694" y="384139"/>
                  <a:pt x="65694" y="384024"/>
                  <a:pt x="65580" y="383910"/>
                </a:cubicBezTo>
                <a:cubicBezTo>
                  <a:pt x="62480" y="376560"/>
                  <a:pt x="66039" y="368061"/>
                  <a:pt x="73388" y="364962"/>
                </a:cubicBezTo>
                <a:lnTo>
                  <a:pt x="124079" y="350000"/>
                </a:lnTo>
                <a:lnTo>
                  <a:pt x="16200" y="363468"/>
                </a:lnTo>
                <a:cubicBezTo>
                  <a:pt x="9883" y="364272"/>
                  <a:pt x="3913" y="360713"/>
                  <a:pt x="1271" y="355085"/>
                </a:cubicBezTo>
                <a:cubicBezTo>
                  <a:pt x="697" y="353821"/>
                  <a:pt x="237" y="352444"/>
                  <a:pt x="122" y="350950"/>
                </a:cubicBezTo>
                <a:cubicBezTo>
                  <a:pt x="-911" y="343027"/>
                  <a:pt x="4716" y="335793"/>
                  <a:pt x="12640" y="334873"/>
                </a:cubicBezTo>
                <a:lnTo>
                  <a:pt x="85509" y="325776"/>
                </a:lnTo>
                <a:lnTo>
                  <a:pt x="82921" y="321094"/>
                </a:lnTo>
                <a:cubicBezTo>
                  <a:pt x="82003" y="313170"/>
                  <a:pt x="87744" y="306050"/>
                  <a:pt x="95668" y="305131"/>
                </a:cubicBezTo>
                <a:lnTo>
                  <a:pt x="162450" y="302611"/>
                </a:lnTo>
                <a:lnTo>
                  <a:pt x="164167" y="292579"/>
                </a:lnTo>
                <a:lnTo>
                  <a:pt x="151822" y="293417"/>
                </a:lnTo>
                <a:cubicBezTo>
                  <a:pt x="125754" y="296288"/>
                  <a:pt x="98882" y="299158"/>
                  <a:pt x="69024" y="298929"/>
                </a:cubicBezTo>
                <a:cubicBezTo>
                  <a:pt x="63054" y="299045"/>
                  <a:pt x="58001" y="295599"/>
                  <a:pt x="55819" y="290546"/>
                </a:cubicBezTo>
                <a:cubicBezTo>
                  <a:pt x="55015" y="288709"/>
                  <a:pt x="54555" y="286642"/>
                  <a:pt x="54555" y="284459"/>
                </a:cubicBezTo>
                <a:cubicBezTo>
                  <a:pt x="54555" y="276536"/>
                  <a:pt x="61100" y="270105"/>
                  <a:pt x="69139" y="270105"/>
                </a:cubicBezTo>
                <a:cubicBezTo>
                  <a:pt x="97390" y="270335"/>
                  <a:pt x="122310" y="267578"/>
                  <a:pt x="148607" y="264707"/>
                </a:cubicBezTo>
                <a:lnTo>
                  <a:pt x="159239" y="263577"/>
                </a:lnTo>
                <a:lnTo>
                  <a:pt x="15741" y="234621"/>
                </a:lnTo>
                <a:cubicBezTo>
                  <a:pt x="10917" y="233587"/>
                  <a:pt x="7242" y="230487"/>
                  <a:pt x="5405" y="226352"/>
                </a:cubicBezTo>
                <a:cubicBezTo>
                  <a:pt x="4257" y="223711"/>
                  <a:pt x="3798" y="220611"/>
                  <a:pt x="4371" y="217510"/>
                </a:cubicBezTo>
                <a:cubicBezTo>
                  <a:pt x="5979" y="209701"/>
                  <a:pt x="13559" y="204648"/>
                  <a:pt x="21367" y="206257"/>
                </a:cubicBezTo>
                <a:lnTo>
                  <a:pt x="91574" y="220424"/>
                </a:lnTo>
                <a:lnTo>
                  <a:pt x="91030" y="219835"/>
                </a:lnTo>
                <a:cubicBezTo>
                  <a:pt x="89753" y="216361"/>
                  <a:pt x="89810" y="212399"/>
                  <a:pt x="91533" y="208782"/>
                </a:cubicBezTo>
                <a:cubicBezTo>
                  <a:pt x="94978" y="201547"/>
                  <a:pt x="103476" y="198331"/>
                  <a:pt x="110710" y="201777"/>
                </a:cubicBezTo>
                <a:lnTo>
                  <a:pt x="185110" y="236217"/>
                </a:lnTo>
                <a:lnTo>
                  <a:pt x="191648" y="225621"/>
                </a:lnTo>
                <a:lnTo>
                  <a:pt x="93027" y="147803"/>
                </a:lnTo>
                <a:cubicBezTo>
                  <a:pt x="91075" y="146310"/>
                  <a:pt x="89696" y="144473"/>
                  <a:pt x="88777" y="142406"/>
                </a:cubicBezTo>
                <a:cubicBezTo>
                  <a:pt x="86595" y="137698"/>
                  <a:pt x="87170" y="131841"/>
                  <a:pt x="90615" y="127477"/>
                </a:cubicBezTo>
                <a:cubicBezTo>
                  <a:pt x="95553" y="121276"/>
                  <a:pt x="104625" y="120128"/>
                  <a:pt x="110941" y="125066"/>
                </a:cubicBezTo>
                <a:lnTo>
                  <a:pt x="205475" y="199658"/>
                </a:lnTo>
                <a:lnTo>
                  <a:pt x="193293" y="181509"/>
                </a:lnTo>
                <a:cubicBezTo>
                  <a:pt x="176398" y="162015"/>
                  <a:pt x="157105" y="144589"/>
                  <a:pt x="135860" y="129775"/>
                </a:cubicBezTo>
                <a:cubicBezTo>
                  <a:pt x="133678" y="128281"/>
                  <a:pt x="132071" y="126214"/>
                  <a:pt x="131037" y="123918"/>
                </a:cubicBezTo>
                <a:cubicBezTo>
                  <a:pt x="128970" y="119439"/>
                  <a:pt x="129315" y="114042"/>
                  <a:pt x="132301" y="109678"/>
                </a:cubicBezTo>
                <a:cubicBezTo>
                  <a:pt x="136894" y="103133"/>
                  <a:pt x="145851" y="101524"/>
                  <a:pt x="152398" y="106118"/>
                </a:cubicBezTo>
                <a:cubicBezTo>
                  <a:pt x="175595" y="122310"/>
                  <a:pt x="196667" y="141344"/>
                  <a:pt x="215127" y="162632"/>
                </a:cubicBezTo>
                <a:lnTo>
                  <a:pt x="229680" y="184293"/>
                </a:lnTo>
                <a:lnTo>
                  <a:pt x="241132" y="176038"/>
                </a:lnTo>
                <a:lnTo>
                  <a:pt x="155958" y="39742"/>
                </a:lnTo>
                <a:cubicBezTo>
                  <a:pt x="155613" y="39282"/>
                  <a:pt x="155384" y="38593"/>
                  <a:pt x="155039" y="38018"/>
                </a:cubicBezTo>
                <a:cubicBezTo>
                  <a:pt x="152053" y="31473"/>
                  <a:pt x="154350" y="23664"/>
                  <a:pt x="160552" y="19875"/>
                </a:cubicBezTo>
                <a:cubicBezTo>
                  <a:pt x="167327" y="15625"/>
                  <a:pt x="176169" y="17693"/>
                  <a:pt x="180418" y="24468"/>
                </a:cubicBezTo>
                <a:lnTo>
                  <a:pt x="233049" y="108688"/>
                </a:lnTo>
                <a:lnTo>
                  <a:pt x="203844" y="18955"/>
                </a:lnTo>
                <a:cubicBezTo>
                  <a:pt x="201433" y="11377"/>
                  <a:pt x="205567" y="3223"/>
                  <a:pt x="213146" y="6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2" name="Google Shape;1032;p8"/>
          <p:cNvSpPr/>
          <p:nvPr/>
        </p:nvSpPr>
        <p:spPr>
          <a:xfrm flipH="1">
            <a:off x="6457072" y="22813"/>
            <a:ext cx="605190" cy="610489"/>
          </a:xfrm>
          <a:custGeom>
            <a:avLst/>
            <a:gdLst/>
            <a:ahLst/>
            <a:cxnLst/>
            <a:rect l="l" t="t" r="r" b="b"/>
            <a:pathLst>
              <a:path w="654260" h="659988" extrusionOk="0">
                <a:moveTo>
                  <a:pt x="213146" y="697"/>
                </a:moveTo>
                <a:cubicBezTo>
                  <a:pt x="220725" y="-1715"/>
                  <a:pt x="228764" y="2304"/>
                  <a:pt x="231406" y="9998"/>
                </a:cubicBezTo>
                <a:lnTo>
                  <a:pt x="271841" y="134089"/>
                </a:lnTo>
                <a:lnTo>
                  <a:pt x="286412" y="20105"/>
                </a:lnTo>
                <a:cubicBezTo>
                  <a:pt x="287445" y="12181"/>
                  <a:pt x="294680" y="6554"/>
                  <a:pt x="302604" y="7587"/>
                </a:cubicBezTo>
                <a:cubicBezTo>
                  <a:pt x="310528" y="8621"/>
                  <a:pt x="316155" y="15856"/>
                  <a:pt x="315121" y="23780"/>
                </a:cubicBezTo>
                <a:lnTo>
                  <a:pt x="299431" y="146515"/>
                </a:lnTo>
                <a:lnTo>
                  <a:pt x="303052" y="145298"/>
                </a:lnTo>
                <a:lnTo>
                  <a:pt x="310846" y="144336"/>
                </a:lnTo>
                <a:lnTo>
                  <a:pt x="315236" y="129228"/>
                </a:lnTo>
                <a:cubicBezTo>
                  <a:pt x="321781" y="95208"/>
                  <a:pt x="325169" y="60584"/>
                  <a:pt x="325341" y="25616"/>
                </a:cubicBezTo>
                <a:cubicBezTo>
                  <a:pt x="325341" y="17693"/>
                  <a:pt x="331887" y="11146"/>
                  <a:pt x="339926" y="11261"/>
                </a:cubicBezTo>
                <a:cubicBezTo>
                  <a:pt x="347964" y="11261"/>
                  <a:pt x="354280" y="17808"/>
                  <a:pt x="354280" y="25846"/>
                </a:cubicBezTo>
                <a:lnTo>
                  <a:pt x="343848" y="131902"/>
                </a:lnTo>
                <a:lnTo>
                  <a:pt x="393670" y="26190"/>
                </a:lnTo>
                <a:cubicBezTo>
                  <a:pt x="397116" y="18955"/>
                  <a:pt x="405728" y="15854"/>
                  <a:pt x="412848" y="19300"/>
                </a:cubicBezTo>
                <a:cubicBezTo>
                  <a:pt x="419969" y="22744"/>
                  <a:pt x="423183" y="31358"/>
                  <a:pt x="419738" y="38477"/>
                </a:cubicBezTo>
                <a:lnTo>
                  <a:pt x="370264" y="143451"/>
                </a:lnTo>
                <a:lnTo>
                  <a:pt x="379915" y="144281"/>
                </a:lnTo>
                <a:lnTo>
                  <a:pt x="390900" y="147701"/>
                </a:lnTo>
                <a:lnTo>
                  <a:pt x="441098" y="31818"/>
                </a:lnTo>
                <a:cubicBezTo>
                  <a:pt x="442706" y="28143"/>
                  <a:pt x="445634" y="25473"/>
                  <a:pt x="449065" y="24123"/>
                </a:cubicBezTo>
                <a:cubicBezTo>
                  <a:pt x="452495" y="22774"/>
                  <a:pt x="456428" y="22745"/>
                  <a:pt x="460046" y="24353"/>
                </a:cubicBezTo>
                <a:cubicBezTo>
                  <a:pt x="467395" y="27569"/>
                  <a:pt x="470726" y="35952"/>
                  <a:pt x="467510" y="43301"/>
                </a:cubicBezTo>
                <a:lnTo>
                  <a:pt x="418545" y="156339"/>
                </a:lnTo>
                <a:lnTo>
                  <a:pt x="439073" y="167995"/>
                </a:lnTo>
                <a:lnTo>
                  <a:pt x="484622" y="106461"/>
                </a:lnTo>
                <a:cubicBezTo>
                  <a:pt x="486976" y="103245"/>
                  <a:pt x="490421" y="101293"/>
                  <a:pt x="494081" y="100748"/>
                </a:cubicBezTo>
                <a:cubicBezTo>
                  <a:pt x="497742" y="100202"/>
                  <a:pt x="501618" y="101063"/>
                  <a:pt x="504833" y="103475"/>
                </a:cubicBezTo>
                <a:cubicBezTo>
                  <a:pt x="511264" y="108298"/>
                  <a:pt x="512528" y="117256"/>
                  <a:pt x="507819" y="123686"/>
                </a:cubicBezTo>
                <a:lnTo>
                  <a:pt x="462781" y="184533"/>
                </a:lnTo>
                <a:lnTo>
                  <a:pt x="473036" y="193781"/>
                </a:lnTo>
                <a:lnTo>
                  <a:pt x="530786" y="125639"/>
                </a:lnTo>
                <a:cubicBezTo>
                  <a:pt x="535954" y="119553"/>
                  <a:pt x="545026" y="118864"/>
                  <a:pt x="551112" y="123917"/>
                </a:cubicBezTo>
                <a:cubicBezTo>
                  <a:pt x="557199" y="129085"/>
                  <a:pt x="557888" y="138156"/>
                  <a:pt x="552835" y="144243"/>
                </a:cubicBezTo>
                <a:lnTo>
                  <a:pt x="491991" y="216035"/>
                </a:lnTo>
                <a:lnTo>
                  <a:pt x="496118" y="222396"/>
                </a:lnTo>
                <a:lnTo>
                  <a:pt x="593717" y="142176"/>
                </a:lnTo>
                <a:cubicBezTo>
                  <a:pt x="596818" y="139650"/>
                  <a:pt x="600636" y="138617"/>
                  <a:pt x="604311" y="138975"/>
                </a:cubicBezTo>
                <a:cubicBezTo>
                  <a:pt x="607985" y="139334"/>
                  <a:pt x="611516" y="141085"/>
                  <a:pt x="614043" y="144128"/>
                </a:cubicBezTo>
                <a:cubicBezTo>
                  <a:pt x="619096" y="150215"/>
                  <a:pt x="618291" y="159402"/>
                  <a:pt x="612091" y="164455"/>
                </a:cubicBezTo>
                <a:lnTo>
                  <a:pt x="511935" y="246775"/>
                </a:lnTo>
                <a:lnTo>
                  <a:pt x="514479" y="250697"/>
                </a:lnTo>
                <a:lnTo>
                  <a:pt x="516866" y="261126"/>
                </a:lnTo>
                <a:lnTo>
                  <a:pt x="625987" y="205566"/>
                </a:lnTo>
                <a:cubicBezTo>
                  <a:pt x="633107" y="202005"/>
                  <a:pt x="641834" y="204761"/>
                  <a:pt x="645395" y="211881"/>
                </a:cubicBezTo>
                <a:cubicBezTo>
                  <a:pt x="648954" y="219002"/>
                  <a:pt x="646199" y="227729"/>
                  <a:pt x="639078" y="231290"/>
                </a:cubicBezTo>
                <a:lnTo>
                  <a:pt x="539557" y="281961"/>
                </a:lnTo>
                <a:lnTo>
                  <a:pt x="638964" y="276075"/>
                </a:lnTo>
                <a:cubicBezTo>
                  <a:pt x="646888" y="275616"/>
                  <a:pt x="653662" y="281702"/>
                  <a:pt x="654236" y="289626"/>
                </a:cubicBezTo>
                <a:cubicBezTo>
                  <a:pt x="654696" y="297549"/>
                  <a:pt x="648610" y="304440"/>
                  <a:pt x="640686" y="304899"/>
                </a:cubicBezTo>
                <a:lnTo>
                  <a:pt x="528404" y="311547"/>
                </a:lnTo>
                <a:lnTo>
                  <a:pt x="528541" y="312145"/>
                </a:lnTo>
                <a:lnTo>
                  <a:pt x="638503" y="336824"/>
                </a:lnTo>
                <a:cubicBezTo>
                  <a:pt x="646312" y="338547"/>
                  <a:pt x="651135" y="346242"/>
                  <a:pt x="649413" y="354050"/>
                </a:cubicBezTo>
                <a:cubicBezTo>
                  <a:pt x="647690" y="361859"/>
                  <a:pt x="639881" y="366682"/>
                  <a:pt x="632187" y="364960"/>
                </a:cubicBezTo>
                <a:lnTo>
                  <a:pt x="528709" y="341736"/>
                </a:lnTo>
                <a:lnTo>
                  <a:pt x="526901" y="356513"/>
                </a:lnTo>
                <a:lnTo>
                  <a:pt x="594405" y="382990"/>
                </a:lnTo>
                <a:cubicBezTo>
                  <a:pt x="601755" y="385861"/>
                  <a:pt x="605429" y="394243"/>
                  <a:pt x="602559" y="401708"/>
                </a:cubicBezTo>
                <a:cubicBezTo>
                  <a:pt x="599688" y="409172"/>
                  <a:pt x="591304" y="412847"/>
                  <a:pt x="583840" y="409861"/>
                </a:cubicBezTo>
                <a:lnTo>
                  <a:pt x="520091" y="384858"/>
                </a:lnTo>
                <a:lnTo>
                  <a:pt x="516634" y="391481"/>
                </a:lnTo>
                <a:lnTo>
                  <a:pt x="601296" y="437883"/>
                </a:lnTo>
                <a:cubicBezTo>
                  <a:pt x="608301" y="441672"/>
                  <a:pt x="610827" y="450516"/>
                  <a:pt x="607038" y="457520"/>
                </a:cubicBezTo>
                <a:cubicBezTo>
                  <a:pt x="603248" y="464525"/>
                  <a:pt x="594406" y="467052"/>
                  <a:pt x="587401" y="463262"/>
                </a:cubicBezTo>
                <a:lnTo>
                  <a:pt x="503242" y="417137"/>
                </a:lnTo>
                <a:lnTo>
                  <a:pt x="502861" y="417867"/>
                </a:lnTo>
                <a:lnTo>
                  <a:pt x="591649" y="501042"/>
                </a:lnTo>
                <a:cubicBezTo>
                  <a:pt x="597391" y="506440"/>
                  <a:pt x="597736" y="515626"/>
                  <a:pt x="592338" y="521483"/>
                </a:cubicBezTo>
                <a:cubicBezTo>
                  <a:pt x="586941" y="527339"/>
                  <a:pt x="577754" y="527569"/>
                  <a:pt x="571897" y="522173"/>
                </a:cubicBezTo>
                <a:lnTo>
                  <a:pt x="539086" y="491436"/>
                </a:lnTo>
                <a:lnTo>
                  <a:pt x="538824" y="492774"/>
                </a:lnTo>
                <a:cubicBezTo>
                  <a:pt x="534346" y="499435"/>
                  <a:pt x="525389" y="501158"/>
                  <a:pt x="518729" y="496794"/>
                </a:cubicBezTo>
                <a:lnTo>
                  <a:pt x="492054" y="478944"/>
                </a:lnTo>
                <a:lnTo>
                  <a:pt x="547093" y="546862"/>
                </a:lnTo>
                <a:cubicBezTo>
                  <a:pt x="552146" y="553064"/>
                  <a:pt x="551113" y="562136"/>
                  <a:pt x="544911" y="567188"/>
                </a:cubicBezTo>
                <a:cubicBezTo>
                  <a:pt x="538710" y="572241"/>
                  <a:pt x="529637" y="571207"/>
                  <a:pt x="524584" y="565007"/>
                </a:cubicBezTo>
                <a:lnTo>
                  <a:pt x="454218" y="478174"/>
                </a:lnTo>
                <a:lnTo>
                  <a:pt x="444882" y="483749"/>
                </a:lnTo>
                <a:lnTo>
                  <a:pt x="455223" y="500584"/>
                </a:lnTo>
                <a:cubicBezTo>
                  <a:pt x="474402" y="529638"/>
                  <a:pt x="494154" y="559724"/>
                  <a:pt x="508278" y="587171"/>
                </a:cubicBezTo>
                <a:cubicBezTo>
                  <a:pt x="512297" y="594405"/>
                  <a:pt x="509196" y="603019"/>
                  <a:pt x="502077" y="606693"/>
                </a:cubicBezTo>
                <a:cubicBezTo>
                  <a:pt x="494957" y="610368"/>
                  <a:pt x="486230" y="607612"/>
                  <a:pt x="482554" y="600492"/>
                </a:cubicBezTo>
                <a:cubicBezTo>
                  <a:pt x="469119" y="574424"/>
                  <a:pt x="449712" y="545025"/>
                  <a:pt x="430992" y="516546"/>
                </a:cubicBezTo>
                <a:lnTo>
                  <a:pt x="426856" y="510196"/>
                </a:lnTo>
                <a:lnTo>
                  <a:pt x="456371" y="588549"/>
                </a:lnTo>
                <a:cubicBezTo>
                  <a:pt x="459242" y="596014"/>
                  <a:pt x="455453" y="604396"/>
                  <a:pt x="447989" y="607152"/>
                </a:cubicBezTo>
                <a:cubicBezTo>
                  <a:pt x="440524" y="609908"/>
                  <a:pt x="432370" y="606119"/>
                  <a:pt x="429384" y="598770"/>
                </a:cubicBezTo>
                <a:lnTo>
                  <a:pt x="412005" y="552685"/>
                </a:lnTo>
                <a:lnTo>
                  <a:pt x="416868" y="644820"/>
                </a:lnTo>
                <a:cubicBezTo>
                  <a:pt x="417327" y="652744"/>
                  <a:pt x="411126" y="659634"/>
                  <a:pt x="403203" y="659978"/>
                </a:cubicBezTo>
                <a:cubicBezTo>
                  <a:pt x="397116" y="660208"/>
                  <a:pt x="391718" y="656763"/>
                  <a:pt x="389307" y="651480"/>
                </a:cubicBezTo>
                <a:cubicBezTo>
                  <a:pt x="388618" y="649873"/>
                  <a:pt x="388159" y="648149"/>
                  <a:pt x="388044" y="646312"/>
                </a:cubicBezTo>
                <a:lnTo>
                  <a:pt x="380929" y="510483"/>
                </a:lnTo>
                <a:lnTo>
                  <a:pt x="376797" y="510992"/>
                </a:lnTo>
                <a:lnTo>
                  <a:pt x="335104" y="632302"/>
                </a:lnTo>
                <a:cubicBezTo>
                  <a:pt x="332462" y="639881"/>
                  <a:pt x="324308" y="643901"/>
                  <a:pt x="316729" y="641260"/>
                </a:cubicBezTo>
                <a:cubicBezTo>
                  <a:pt x="312710" y="639881"/>
                  <a:pt x="309724" y="637011"/>
                  <a:pt x="308232" y="633565"/>
                </a:cubicBezTo>
                <a:cubicBezTo>
                  <a:pt x="306738" y="630350"/>
                  <a:pt x="306510" y="626561"/>
                  <a:pt x="307772" y="622885"/>
                </a:cubicBezTo>
                <a:lnTo>
                  <a:pt x="328915" y="561368"/>
                </a:lnTo>
                <a:lnTo>
                  <a:pt x="319371" y="555935"/>
                </a:lnTo>
                <a:lnTo>
                  <a:pt x="319337" y="555808"/>
                </a:lnTo>
                <a:lnTo>
                  <a:pt x="309243" y="578415"/>
                </a:lnTo>
                <a:cubicBezTo>
                  <a:pt x="297968" y="600893"/>
                  <a:pt x="285724" y="622482"/>
                  <a:pt x="272632" y="642062"/>
                </a:cubicBezTo>
                <a:cubicBezTo>
                  <a:pt x="268154" y="648724"/>
                  <a:pt x="259196" y="650446"/>
                  <a:pt x="252650" y="646082"/>
                </a:cubicBezTo>
                <a:cubicBezTo>
                  <a:pt x="245989" y="641604"/>
                  <a:pt x="244152" y="632646"/>
                  <a:pt x="248630" y="626100"/>
                </a:cubicBezTo>
                <a:cubicBezTo>
                  <a:pt x="267636" y="597621"/>
                  <a:pt x="285407" y="563284"/>
                  <a:pt x="301025" y="527599"/>
                </a:cubicBezTo>
                <a:lnTo>
                  <a:pt x="308450" y="507549"/>
                </a:lnTo>
                <a:lnTo>
                  <a:pt x="283648" y="503314"/>
                </a:lnTo>
                <a:lnTo>
                  <a:pt x="239444" y="592108"/>
                </a:lnTo>
                <a:cubicBezTo>
                  <a:pt x="235884" y="599228"/>
                  <a:pt x="227270" y="602214"/>
                  <a:pt x="220037" y="598654"/>
                </a:cubicBezTo>
                <a:cubicBezTo>
                  <a:pt x="216936" y="597161"/>
                  <a:pt x="214639" y="594635"/>
                  <a:pt x="213260" y="591649"/>
                </a:cubicBezTo>
                <a:cubicBezTo>
                  <a:pt x="211538" y="587860"/>
                  <a:pt x="211423" y="583265"/>
                  <a:pt x="213490" y="579246"/>
                </a:cubicBezTo>
                <a:lnTo>
                  <a:pt x="256188" y="493476"/>
                </a:lnTo>
                <a:lnTo>
                  <a:pt x="252022" y="497057"/>
                </a:lnTo>
                <a:lnTo>
                  <a:pt x="231175" y="525159"/>
                </a:lnTo>
                <a:cubicBezTo>
                  <a:pt x="228821" y="528374"/>
                  <a:pt x="225376" y="530327"/>
                  <a:pt x="221715" y="530872"/>
                </a:cubicBezTo>
                <a:lnTo>
                  <a:pt x="214742" y="529103"/>
                </a:lnTo>
                <a:lnTo>
                  <a:pt x="212808" y="530766"/>
                </a:lnTo>
                <a:lnTo>
                  <a:pt x="203156" y="542843"/>
                </a:lnTo>
                <a:cubicBezTo>
                  <a:pt x="198217" y="549044"/>
                  <a:pt x="189030" y="550078"/>
                  <a:pt x="182829" y="545140"/>
                </a:cubicBezTo>
                <a:cubicBezTo>
                  <a:pt x="180991" y="543531"/>
                  <a:pt x="179613" y="541694"/>
                  <a:pt x="178694" y="539742"/>
                </a:cubicBezTo>
                <a:cubicBezTo>
                  <a:pt x="176512" y="534919"/>
                  <a:pt x="177087" y="529177"/>
                  <a:pt x="180533" y="524813"/>
                </a:cubicBezTo>
                <a:lnTo>
                  <a:pt x="188074" y="515377"/>
                </a:lnTo>
                <a:lnTo>
                  <a:pt x="188456" y="513675"/>
                </a:lnTo>
                <a:lnTo>
                  <a:pt x="191586" y="510983"/>
                </a:lnTo>
                <a:lnTo>
                  <a:pt x="210612" y="487177"/>
                </a:lnTo>
                <a:lnTo>
                  <a:pt x="210533" y="487248"/>
                </a:lnTo>
                <a:cubicBezTo>
                  <a:pt x="188226" y="501531"/>
                  <a:pt x="163593" y="512182"/>
                  <a:pt x="137697" y="518498"/>
                </a:cubicBezTo>
                <a:cubicBezTo>
                  <a:pt x="130807" y="520106"/>
                  <a:pt x="123917" y="516546"/>
                  <a:pt x="121161" y="510345"/>
                </a:cubicBezTo>
                <a:cubicBezTo>
                  <a:pt x="120816" y="509540"/>
                  <a:pt x="120472" y="508737"/>
                  <a:pt x="120242" y="507818"/>
                </a:cubicBezTo>
                <a:cubicBezTo>
                  <a:pt x="118405" y="500009"/>
                  <a:pt x="123113" y="492200"/>
                  <a:pt x="130807" y="490363"/>
                </a:cubicBezTo>
                <a:cubicBezTo>
                  <a:pt x="153602" y="484793"/>
                  <a:pt x="175278" y="475434"/>
                  <a:pt x="194915" y="462873"/>
                </a:cubicBezTo>
                <a:lnTo>
                  <a:pt x="207601" y="451455"/>
                </a:lnTo>
                <a:lnTo>
                  <a:pt x="191346" y="428866"/>
                </a:lnTo>
                <a:lnTo>
                  <a:pt x="98195" y="495530"/>
                </a:lnTo>
                <a:cubicBezTo>
                  <a:pt x="91763" y="500123"/>
                  <a:pt x="82691" y="498631"/>
                  <a:pt x="78098" y="492199"/>
                </a:cubicBezTo>
                <a:cubicBezTo>
                  <a:pt x="77408" y="491511"/>
                  <a:pt x="76949" y="490707"/>
                  <a:pt x="76604" y="489787"/>
                </a:cubicBezTo>
                <a:cubicBezTo>
                  <a:pt x="73849" y="483587"/>
                  <a:pt x="75686" y="476237"/>
                  <a:pt x="81429" y="472102"/>
                </a:cubicBezTo>
                <a:lnTo>
                  <a:pt x="174521" y="405482"/>
                </a:lnTo>
                <a:lnTo>
                  <a:pt x="173871" y="404579"/>
                </a:lnTo>
                <a:lnTo>
                  <a:pt x="171485" y="394115"/>
                </a:lnTo>
                <a:lnTo>
                  <a:pt x="60756" y="442706"/>
                </a:lnTo>
                <a:cubicBezTo>
                  <a:pt x="53636" y="445922"/>
                  <a:pt x="45254" y="442591"/>
                  <a:pt x="41923" y="435472"/>
                </a:cubicBezTo>
                <a:cubicBezTo>
                  <a:pt x="41923" y="435472"/>
                  <a:pt x="41923" y="435357"/>
                  <a:pt x="41808" y="435357"/>
                </a:cubicBezTo>
                <a:cubicBezTo>
                  <a:pt x="38593" y="428007"/>
                  <a:pt x="41923" y="419510"/>
                  <a:pt x="49273" y="416294"/>
                </a:cubicBezTo>
                <a:lnTo>
                  <a:pt x="146605" y="373562"/>
                </a:lnTo>
                <a:lnTo>
                  <a:pt x="84643" y="391833"/>
                </a:lnTo>
                <a:cubicBezTo>
                  <a:pt x="77294" y="394704"/>
                  <a:pt x="69025" y="391488"/>
                  <a:pt x="65809" y="384369"/>
                </a:cubicBezTo>
                <a:cubicBezTo>
                  <a:pt x="65695" y="384254"/>
                  <a:pt x="65695" y="384139"/>
                  <a:pt x="65579" y="384024"/>
                </a:cubicBezTo>
                <a:cubicBezTo>
                  <a:pt x="62480" y="376674"/>
                  <a:pt x="66039" y="368176"/>
                  <a:pt x="73389" y="365076"/>
                </a:cubicBezTo>
                <a:lnTo>
                  <a:pt x="124078" y="350115"/>
                </a:lnTo>
                <a:lnTo>
                  <a:pt x="16200" y="363583"/>
                </a:lnTo>
                <a:cubicBezTo>
                  <a:pt x="9770" y="364387"/>
                  <a:pt x="3798" y="360827"/>
                  <a:pt x="1271" y="355200"/>
                </a:cubicBezTo>
                <a:cubicBezTo>
                  <a:pt x="697" y="353936"/>
                  <a:pt x="237" y="352559"/>
                  <a:pt x="122" y="351066"/>
                </a:cubicBezTo>
                <a:cubicBezTo>
                  <a:pt x="-911" y="343142"/>
                  <a:pt x="4717" y="335908"/>
                  <a:pt x="12640" y="334988"/>
                </a:cubicBezTo>
                <a:lnTo>
                  <a:pt x="85400" y="325905"/>
                </a:lnTo>
                <a:lnTo>
                  <a:pt x="82805" y="321209"/>
                </a:lnTo>
                <a:cubicBezTo>
                  <a:pt x="81887" y="313285"/>
                  <a:pt x="87628" y="306165"/>
                  <a:pt x="95552" y="305246"/>
                </a:cubicBezTo>
                <a:lnTo>
                  <a:pt x="162450" y="302722"/>
                </a:lnTo>
                <a:lnTo>
                  <a:pt x="164168" y="292686"/>
                </a:lnTo>
                <a:lnTo>
                  <a:pt x="151707" y="293532"/>
                </a:lnTo>
                <a:cubicBezTo>
                  <a:pt x="125639" y="296404"/>
                  <a:pt x="98767" y="299273"/>
                  <a:pt x="68910" y="299045"/>
                </a:cubicBezTo>
                <a:cubicBezTo>
                  <a:pt x="62938" y="299160"/>
                  <a:pt x="58001" y="295714"/>
                  <a:pt x="55704" y="290661"/>
                </a:cubicBezTo>
                <a:cubicBezTo>
                  <a:pt x="54900" y="288824"/>
                  <a:pt x="54440" y="286757"/>
                  <a:pt x="54440" y="284574"/>
                </a:cubicBezTo>
                <a:cubicBezTo>
                  <a:pt x="54440" y="276651"/>
                  <a:pt x="60986" y="270220"/>
                  <a:pt x="69024" y="270220"/>
                </a:cubicBezTo>
                <a:cubicBezTo>
                  <a:pt x="97275" y="270450"/>
                  <a:pt x="122194" y="267693"/>
                  <a:pt x="148492" y="264822"/>
                </a:cubicBezTo>
                <a:lnTo>
                  <a:pt x="159131" y="263692"/>
                </a:lnTo>
                <a:lnTo>
                  <a:pt x="15626" y="234734"/>
                </a:lnTo>
                <a:cubicBezTo>
                  <a:pt x="10917" y="233701"/>
                  <a:pt x="7242" y="230485"/>
                  <a:pt x="5290" y="226465"/>
                </a:cubicBezTo>
                <a:cubicBezTo>
                  <a:pt x="4141" y="223825"/>
                  <a:pt x="3683" y="220724"/>
                  <a:pt x="4256" y="217623"/>
                </a:cubicBezTo>
                <a:cubicBezTo>
                  <a:pt x="5864" y="209814"/>
                  <a:pt x="13444" y="204761"/>
                  <a:pt x="21253" y="206370"/>
                </a:cubicBezTo>
                <a:lnTo>
                  <a:pt x="91457" y="220536"/>
                </a:lnTo>
                <a:lnTo>
                  <a:pt x="90915" y="219950"/>
                </a:lnTo>
                <a:cubicBezTo>
                  <a:pt x="89638" y="216476"/>
                  <a:pt x="89695" y="212514"/>
                  <a:pt x="91418" y="208897"/>
                </a:cubicBezTo>
                <a:cubicBezTo>
                  <a:pt x="94749" y="201662"/>
                  <a:pt x="103361" y="198446"/>
                  <a:pt x="110595" y="201892"/>
                </a:cubicBezTo>
                <a:lnTo>
                  <a:pt x="185084" y="236373"/>
                </a:lnTo>
                <a:lnTo>
                  <a:pt x="191648" y="225735"/>
                </a:lnTo>
                <a:lnTo>
                  <a:pt x="93027" y="147917"/>
                </a:lnTo>
                <a:cubicBezTo>
                  <a:pt x="91075" y="146424"/>
                  <a:pt x="89696" y="144472"/>
                  <a:pt x="88777" y="142520"/>
                </a:cubicBezTo>
                <a:cubicBezTo>
                  <a:pt x="86595" y="137812"/>
                  <a:pt x="87170" y="131955"/>
                  <a:pt x="90616" y="127592"/>
                </a:cubicBezTo>
                <a:cubicBezTo>
                  <a:pt x="95554" y="121390"/>
                  <a:pt x="104625" y="120242"/>
                  <a:pt x="110942" y="125180"/>
                </a:cubicBezTo>
                <a:lnTo>
                  <a:pt x="205639" y="199901"/>
                </a:lnTo>
                <a:lnTo>
                  <a:pt x="193293" y="181508"/>
                </a:lnTo>
                <a:cubicBezTo>
                  <a:pt x="176398" y="162014"/>
                  <a:pt x="157105" y="144588"/>
                  <a:pt x="135860" y="129774"/>
                </a:cubicBezTo>
                <a:cubicBezTo>
                  <a:pt x="133679" y="128280"/>
                  <a:pt x="132071" y="126214"/>
                  <a:pt x="131037" y="123917"/>
                </a:cubicBezTo>
                <a:cubicBezTo>
                  <a:pt x="128970" y="119438"/>
                  <a:pt x="129315" y="114041"/>
                  <a:pt x="132301" y="109677"/>
                </a:cubicBezTo>
                <a:cubicBezTo>
                  <a:pt x="136894" y="103132"/>
                  <a:pt x="145851" y="101523"/>
                  <a:pt x="152398" y="106117"/>
                </a:cubicBezTo>
                <a:cubicBezTo>
                  <a:pt x="175595" y="122309"/>
                  <a:pt x="196667" y="141343"/>
                  <a:pt x="215127" y="162631"/>
                </a:cubicBezTo>
                <a:lnTo>
                  <a:pt x="229732" y="184370"/>
                </a:lnTo>
                <a:lnTo>
                  <a:pt x="241131" y="176153"/>
                </a:lnTo>
                <a:lnTo>
                  <a:pt x="155956" y="39857"/>
                </a:lnTo>
                <a:cubicBezTo>
                  <a:pt x="155611" y="39282"/>
                  <a:pt x="155268" y="38708"/>
                  <a:pt x="155038" y="38133"/>
                </a:cubicBezTo>
                <a:cubicBezTo>
                  <a:pt x="152052" y="31588"/>
                  <a:pt x="154349" y="23779"/>
                  <a:pt x="160549" y="19990"/>
                </a:cubicBezTo>
                <a:cubicBezTo>
                  <a:pt x="167326" y="15740"/>
                  <a:pt x="176168" y="17808"/>
                  <a:pt x="180416" y="24583"/>
                </a:cubicBezTo>
                <a:lnTo>
                  <a:pt x="233129" y="108934"/>
                </a:lnTo>
                <a:lnTo>
                  <a:pt x="203844" y="18955"/>
                </a:lnTo>
                <a:cubicBezTo>
                  <a:pt x="201433" y="11376"/>
                  <a:pt x="205566" y="3223"/>
                  <a:pt x="213146" y="6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D966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33" name="Google Shape;1033;p8"/>
          <p:cNvGrpSpPr/>
          <p:nvPr/>
        </p:nvGrpSpPr>
        <p:grpSpPr>
          <a:xfrm>
            <a:off x="8463393" y="2185554"/>
            <a:ext cx="2700463" cy="4541966"/>
            <a:chOff x="6083206" y="490713"/>
            <a:chExt cx="3551372" cy="5973128"/>
          </a:xfrm>
        </p:grpSpPr>
        <p:grpSp>
          <p:nvGrpSpPr>
            <p:cNvPr id="1034" name="Google Shape;1034;p8"/>
            <p:cNvGrpSpPr/>
            <p:nvPr/>
          </p:nvGrpSpPr>
          <p:grpSpPr>
            <a:xfrm>
              <a:off x="6516762" y="5322936"/>
              <a:ext cx="495570" cy="986885"/>
              <a:chOff x="4753275" y="5275039"/>
              <a:chExt cx="495570" cy="986885"/>
            </a:xfrm>
          </p:grpSpPr>
          <p:sp>
            <p:nvSpPr>
              <p:cNvPr id="1035" name="Google Shape;1035;p8"/>
              <p:cNvSpPr/>
              <p:nvPr/>
            </p:nvSpPr>
            <p:spPr>
              <a:xfrm>
                <a:off x="4757025" y="5279135"/>
                <a:ext cx="485248" cy="979394"/>
              </a:xfrm>
              <a:custGeom>
                <a:avLst/>
                <a:gdLst/>
                <a:ahLst/>
                <a:cxnLst/>
                <a:rect l="l" t="t" r="r" b="b"/>
                <a:pathLst>
                  <a:path w="485248" h="979394" extrusionOk="0">
                    <a:moveTo>
                      <a:pt x="144158" y="0"/>
                    </a:moveTo>
                    <a:cubicBezTo>
                      <a:pt x="-2622" y="240221"/>
                      <a:pt x="-39960" y="544449"/>
                      <a:pt x="44336" y="813054"/>
                    </a:cubicBezTo>
                    <a:cubicBezTo>
                      <a:pt x="58814" y="859250"/>
                      <a:pt x="77673" y="905828"/>
                      <a:pt x="112440" y="939546"/>
                    </a:cubicBezTo>
                    <a:cubicBezTo>
                      <a:pt x="147206" y="973264"/>
                      <a:pt x="201308" y="990981"/>
                      <a:pt x="245409" y="970979"/>
                    </a:cubicBezTo>
                    <a:cubicBezTo>
                      <a:pt x="288366" y="951548"/>
                      <a:pt x="310750" y="902018"/>
                      <a:pt x="313798" y="854964"/>
                    </a:cubicBezTo>
                    <a:cubicBezTo>
                      <a:pt x="316846" y="807911"/>
                      <a:pt x="304368" y="761429"/>
                      <a:pt x="296463" y="714947"/>
                    </a:cubicBezTo>
                    <a:cubicBezTo>
                      <a:pt x="258553" y="492157"/>
                      <a:pt x="330562" y="253270"/>
                      <a:pt x="485248" y="88488"/>
                    </a:cubicBezTo>
                    <a:cubicBezTo>
                      <a:pt x="359423" y="57626"/>
                      <a:pt x="269888" y="30861"/>
                      <a:pt x="144158" y="0"/>
                    </a:cubicBezTo>
                    <a:close/>
                  </a:path>
                </a:pathLst>
              </a:custGeom>
              <a:solidFill>
                <a:srgbClr val="EAE1D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6" name="Google Shape;1036;p8"/>
              <p:cNvSpPr/>
              <p:nvPr/>
            </p:nvSpPr>
            <p:spPr>
              <a:xfrm>
                <a:off x="4753275" y="5275039"/>
                <a:ext cx="495570" cy="986885"/>
              </a:xfrm>
              <a:custGeom>
                <a:avLst/>
                <a:gdLst/>
                <a:ahLst/>
                <a:cxnLst/>
                <a:rect l="l" t="t" r="r" b="b"/>
                <a:pathLst>
                  <a:path w="495570" h="986885" extrusionOk="0">
                    <a:moveTo>
                      <a:pt x="209249" y="986885"/>
                    </a:moveTo>
                    <a:cubicBezTo>
                      <a:pt x="176197" y="986885"/>
                      <a:pt x="140669" y="972502"/>
                      <a:pt x="113618" y="946214"/>
                    </a:cubicBezTo>
                    <a:cubicBezTo>
                      <a:pt x="77137" y="910780"/>
                      <a:pt x="58277" y="861632"/>
                      <a:pt x="44561" y="818198"/>
                    </a:cubicBezTo>
                    <a:cubicBezTo>
                      <a:pt x="-40116" y="548450"/>
                      <a:pt x="-2683" y="243459"/>
                      <a:pt x="144669" y="2191"/>
                    </a:cubicBezTo>
                    <a:lnTo>
                      <a:pt x="146003" y="0"/>
                    </a:lnTo>
                    <a:lnTo>
                      <a:pt x="148574" y="667"/>
                    </a:lnTo>
                    <a:cubicBezTo>
                      <a:pt x="211439" y="16097"/>
                      <a:pt x="266208" y="30766"/>
                      <a:pt x="319167" y="44863"/>
                    </a:cubicBezTo>
                    <a:cubicBezTo>
                      <a:pt x="372126" y="59055"/>
                      <a:pt x="426800" y="73628"/>
                      <a:pt x="489665" y="89059"/>
                    </a:cubicBezTo>
                    <a:lnTo>
                      <a:pt x="495570" y="90488"/>
                    </a:lnTo>
                    <a:lnTo>
                      <a:pt x="491379" y="94965"/>
                    </a:lnTo>
                    <a:cubicBezTo>
                      <a:pt x="337931" y="258413"/>
                      <a:pt x="265922" y="497300"/>
                      <a:pt x="303546" y="718375"/>
                    </a:cubicBezTo>
                    <a:cubicBezTo>
                      <a:pt x="305356" y="728853"/>
                      <a:pt x="307356" y="739330"/>
                      <a:pt x="309356" y="749808"/>
                    </a:cubicBezTo>
                    <a:cubicBezTo>
                      <a:pt x="316214" y="785527"/>
                      <a:pt x="323263" y="822389"/>
                      <a:pt x="320882" y="859250"/>
                    </a:cubicBezTo>
                    <a:cubicBezTo>
                      <a:pt x="318119" y="902589"/>
                      <a:pt x="298117" y="956691"/>
                      <a:pt x="250397" y="978313"/>
                    </a:cubicBezTo>
                    <a:cubicBezTo>
                      <a:pt x="237919" y="984123"/>
                      <a:pt x="223822" y="986885"/>
                      <a:pt x="209249" y="986885"/>
                    </a:cubicBezTo>
                    <a:close/>
                    <a:moveTo>
                      <a:pt x="149527" y="8192"/>
                    </a:moveTo>
                    <a:cubicBezTo>
                      <a:pt x="4271" y="247365"/>
                      <a:pt x="-32401" y="549117"/>
                      <a:pt x="51419" y="816102"/>
                    </a:cubicBezTo>
                    <a:cubicBezTo>
                      <a:pt x="64754" y="858679"/>
                      <a:pt x="83233" y="906780"/>
                      <a:pt x="118571" y="941070"/>
                    </a:cubicBezTo>
                    <a:cubicBezTo>
                      <a:pt x="155528" y="976884"/>
                      <a:pt x="208487" y="989552"/>
                      <a:pt x="247539" y="971836"/>
                    </a:cubicBezTo>
                    <a:cubicBezTo>
                      <a:pt x="292402" y="951548"/>
                      <a:pt x="311166" y="900208"/>
                      <a:pt x="313833" y="858869"/>
                    </a:cubicBezTo>
                    <a:cubicBezTo>
                      <a:pt x="316119" y="822865"/>
                      <a:pt x="309166" y="786479"/>
                      <a:pt x="302403" y="751237"/>
                    </a:cubicBezTo>
                    <a:cubicBezTo>
                      <a:pt x="300403" y="740759"/>
                      <a:pt x="298403" y="730186"/>
                      <a:pt x="296593" y="719709"/>
                    </a:cubicBezTo>
                    <a:cubicBezTo>
                      <a:pt x="258969" y="498539"/>
                      <a:pt x="330026" y="259652"/>
                      <a:pt x="482140" y="94679"/>
                    </a:cubicBezTo>
                    <a:cubicBezTo>
                      <a:pt x="421656" y="79724"/>
                      <a:pt x="368697" y="65627"/>
                      <a:pt x="317453" y="51911"/>
                    </a:cubicBezTo>
                    <a:cubicBezTo>
                      <a:pt x="265256" y="37814"/>
                      <a:pt x="211344" y="23431"/>
                      <a:pt x="149527" y="8192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37" name="Google Shape;1037;p8"/>
            <p:cNvSpPr/>
            <p:nvPr/>
          </p:nvSpPr>
          <p:spPr>
            <a:xfrm>
              <a:off x="6546846" y="6028738"/>
              <a:ext cx="288100" cy="276275"/>
            </a:xfrm>
            <a:custGeom>
              <a:avLst/>
              <a:gdLst/>
              <a:ahLst/>
              <a:cxnLst/>
              <a:rect l="l" t="t" r="r" b="b"/>
              <a:pathLst>
                <a:path w="288100" h="276275" extrusionOk="0">
                  <a:moveTo>
                    <a:pt x="0" y="44006"/>
                  </a:moveTo>
                  <a:cubicBezTo>
                    <a:pt x="5239" y="66199"/>
                    <a:pt x="11335" y="88106"/>
                    <a:pt x="18098" y="109919"/>
                  </a:cubicBezTo>
                  <a:cubicBezTo>
                    <a:pt x="32671" y="156115"/>
                    <a:pt x="51530" y="202692"/>
                    <a:pt x="86297" y="236411"/>
                  </a:cubicBezTo>
                  <a:cubicBezTo>
                    <a:pt x="121063" y="270225"/>
                    <a:pt x="175165" y="287846"/>
                    <a:pt x="219266" y="267844"/>
                  </a:cubicBezTo>
                  <a:cubicBezTo>
                    <a:pt x="262223" y="248412"/>
                    <a:pt x="284607" y="198977"/>
                    <a:pt x="287655" y="151829"/>
                  </a:cubicBezTo>
                  <a:cubicBezTo>
                    <a:pt x="290608" y="104775"/>
                    <a:pt x="278225" y="58388"/>
                    <a:pt x="270320" y="11811"/>
                  </a:cubicBezTo>
                  <a:cubicBezTo>
                    <a:pt x="269653" y="7906"/>
                    <a:pt x="268986" y="4001"/>
                    <a:pt x="268510" y="0"/>
                  </a:cubicBezTo>
                  <a:lnTo>
                    <a:pt x="0" y="44006"/>
                  </a:lnTo>
                  <a:close/>
                </a:path>
              </a:pathLst>
            </a:custGeom>
            <a:solidFill>
              <a:srgbClr val="7C7A7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38" name="Google Shape;1038;p8"/>
            <p:cNvGrpSpPr/>
            <p:nvPr/>
          </p:nvGrpSpPr>
          <p:grpSpPr>
            <a:xfrm>
              <a:off x="8357373" y="5383706"/>
              <a:ext cx="495474" cy="986885"/>
              <a:chOff x="6593886" y="5335809"/>
              <a:chExt cx="495474" cy="986885"/>
            </a:xfrm>
          </p:grpSpPr>
          <p:sp>
            <p:nvSpPr>
              <p:cNvPr id="1039" name="Google Shape;1039;p8"/>
              <p:cNvSpPr/>
              <p:nvPr/>
            </p:nvSpPr>
            <p:spPr>
              <a:xfrm>
                <a:off x="6597541" y="5339904"/>
                <a:ext cx="485248" cy="979393"/>
              </a:xfrm>
              <a:custGeom>
                <a:avLst/>
                <a:gdLst/>
                <a:ahLst/>
                <a:cxnLst/>
                <a:rect l="l" t="t" r="r" b="b"/>
                <a:pathLst>
                  <a:path w="485248" h="979393" extrusionOk="0">
                    <a:moveTo>
                      <a:pt x="144158" y="0"/>
                    </a:moveTo>
                    <a:cubicBezTo>
                      <a:pt x="-2622" y="240221"/>
                      <a:pt x="-39960" y="544449"/>
                      <a:pt x="44336" y="813054"/>
                    </a:cubicBezTo>
                    <a:cubicBezTo>
                      <a:pt x="58814" y="859250"/>
                      <a:pt x="77673" y="905827"/>
                      <a:pt x="112440" y="939546"/>
                    </a:cubicBezTo>
                    <a:cubicBezTo>
                      <a:pt x="147206" y="973264"/>
                      <a:pt x="201308" y="990981"/>
                      <a:pt x="245409" y="970979"/>
                    </a:cubicBezTo>
                    <a:cubicBezTo>
                      <a:pt x="288366" y="951548"/>
                      <a:pt x="310750" y="902018"/>
                      <a:pt x="313798" y="854964"/>
                    </a:cubicBezTo>
                    <a:cubicBezTo>
                      <a:pt x="316846" y="807911"/>
                      <a:pt x="304368" y="761429"/>
                      <a:pt x="296463" y="714947"/>
                    </a:cubicBezTo>
                    <a:cubicBezTo>
                      <a:pt x="258553" y="492157"/>
                      <a:pt x="330562" y="253270"/>
                      <a:pt x="485248" y="88487"/>
                    </a:cubicBezTo>
                    <a:cubicBezTo>
                      <a:pt x="359518" y="57626"/>
                      <a:pt x="269888" y="30861"/>
                      <a:pt x="144158" y="0"/>
                    </a:cubicBezTo>
                    <a:close/>
                  </a:path>
                </a:pathLst>
              </a:custGeom>
              <a:solidFill>
                <a:srgbClr val="EAE1D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0" name="Google Shape;1040;p8"/>
              <p:cNvSpPr/>
              <p:nvPr/>
            </p:nvSpPr>
            <p:spPr>
              <a:xfrm>
                <a:off x="6593886" y="5335809"/>
                <a:ext cx="495474" cy="986885"/>
              </a:xfrm>
              <a:custGeom>
                <a:avLst/>
                <a:gdLst/>
                <a:ahLst/>
                <a:cxnLst/>
                <a:rect l="l" t="t" r="r" b="b"/>
                <a:pathLst>
                  <a:path w="495474" h="986885" extrusionOk="0">
                    <a:moveTo>
                      <a:pt x="209248" y="986885"/>
                    </a:moveTo>
                    <a:cubicBezTo>
                      <a:pt x="176197" y="986885"/>
                      <a:pt x="140668" y="972502"/>
                      <a:pt x="113618" y="946214"/>
                    </a:cubicBezTo>
                    <a:cubicBezTo>
                      <a:pt x="77137" y="910780"/>
                      <a:pt x="58277" y="861632"/>
                      <a:pt x="44561" y="818198"/>
                    </a:cubicBezTo>
                    <a:cubicBezTo>
                      <a:pt x="-40116" y="548450"/>
                      <a:pt x="-2683" y="243459"/>
                      <a:pt x="144669" y="2191"/>
                    </a:cubicBezTo>
                    <a:lnTo>
                      <a:pt x="146003" y="0"/>
                    </a:lnTo>
                    <a:lnTo>
                      <a:pt x="148574" y="667"/>
                    </a:lnTo>
                    <a:cubicBezTo>
                      <a:pt x="211439" y="16097"/>
                      <a:pt x="266208" y="30766"/>
                      <a:pt x="319072" y="44863"/>
                    </a:cubicBezTo>
                    <a:cubicBezTo>
                      <a:pt x="372031" y="59055"/>
                      <a:pt x="426704" y="73628"/>
                      <a:pt x="489569" y="89059"/>
                    </a:cubicBezTo>
                    <a:lnTo>
                      <a:pt x="495475" y="90488"/>
                    </a:lnTo>
                    <a:lnTo>
                      <a:pt x="491284" y="94964"/>
                    </a:lnTo>
                    <a:cubicBezTo>
                      <a:pt x="337836" y="258413"/>
                      <a:pt x="265827" y="497300"/>
                      <a:pt x="303451" y="718375"/>
                    </a:cubicBezTo>
                    <a:cubicBezTo>
                      <a:pt x="305261" y="728853"/>
                      <a:pt x="307261" y="739330"/>
                      <a:pt x="309261" y="749808"/>
                    </a:cubicBezTo>
                    <a:cubicBezTo>
                      <a:pt x="316119" y="785527"/>
                      <a:pt x="323168" y="822389"/>
                      <a:pt x="320786" y="859250"/>
                    </a:cubicBezTo>
                    <a:cubicBezTo>
                      <a:pt x="318024" y="902589"/>
                      <a:pt x="298022" y="956691"/>
                      <a:pt x="250301" y="978313"/>
                    </a:cubicBezTo>
                    <a:cubicBezTo>
                      <a:pt x="237823" y="984123"/>
                      <a:pt x="223822" y="986885"/>
                      <a:pt x="209248" y="986885"/>
                    </a:cubicBezTo>
                    <a:close/>
                    <a:moveTo>
                      <a:pt x="149527" y="8191"/>
                    </a:moveTo>
                    <a:cubicBezTo>
                      <a:pt x="4271" y="247364"/>
                      <a:pt x="-32401" y="549117"/>
                      <a:pt x="51419" y="816102"/>
                    </a:cubicBezTo>
                    <a:cubicBezTo>
                      <a:pt x="64754" y="858679"/>
                      <a:pt x="83233" y="906780"/>
                      <a:pt x="118571" y="941070"/>
                    </a:cubicBezTo>
                    <a:cubicBezTo>
                      <a:pt x="155528" y="976884"/>
                      <a:pt x="208487" y="989552"/>
                      <a:pt x="247539" y="971835"/>
                    </a:cubicBezTo>
                    <a:cubicBezTo>
                      <a:pt x="292402" y="951548"/>
                      <a:pt x="311166" y="900113"/>
                      <a:pt x="313833" y="858869"/>
                    </a:cubicBezTo>
                    <a:cubicBezTo>
                      <a:pt x="316119" y="822865"/>
                      <a:pt x="309166" y="786479"/>
                      <a:pt x="302403" y="751237"/>
                    </a:cubicBezTo>
                    <a:cubicBezTo>
                      <a:pt x="300403" y="740759"/>
                      <a:pt x="298403" y="730186"/>
                      <a:pt x="296593" y="719709"/>
                    </a:cubicBezTo>
                    <a:cubicBezTo>
                      <a:pt x="258969" y="498539"/>
                      <a:pt x="330026" y="259652"/>
                      <a:pt x="482140" y="94679"/>
                    </a:cubicBezTo>
                    <a:cubicBezTo>
                      <a:pt x="421656" y="79724"/>
                      <a:pt x="368697" y="65627"/>
                      <a:pt x="317357" y="51911"/>
                    </a:cubicBezTo>
                    <a:cubicBezTo>
                      <a:pt x="265160" y="37814"/>
                      <a:pt x="211249" y="23432"/>
                      <a:pt x="149527" y="8191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41" name="Google Shape;1041;p8"/>
            <p:cNvSpPr/>
            <p:nvPr/>
          </p:nvSpPr>
          <p:spPr>
            <a:xfrm>
              <a:off x="8387457" y="6089508"/>
              <a:ext cx="288101" cy="276275"/>
            </a:xfrm>
            <a:custGeom>
              <a:avLst/>
              <a:gdLst/>
              <a:ahLst/>
              <a:cxnLst/>
              <a:rect l="l" t="t" r="r" b="b"/>
              <a:pathLst>
                <a:path w="288101" h="276275" extrusionOk="0">
                  <a:moveTo>
                    <a:pt x="0" y="44005"/>
                  </a:moveTo>
                  <a:cubicBezTo>
                    <a:pt x="5239" y="66199"/>
                    <a:pt x="11335" y="88106"/>
                    <a:pt x="18098" y="109919"/>
                  </a:cubicBezTo>
                  <a:cubicBezTo>
                    <a:pt x="32671" y="156115"/>
                    <a:pt x="51530" y="202692"/>
                    <a:pt x="86297" y="236411"/>
                  </a:cubicBezTo>
                  <a:cubicBezTo>
                    <a:pt x="121063" y="270224"/>
                    <a:pt x="175165" y="287846"/>
                    <a:pt x="219266" y="267843"/>
                  </a:cubicBezTo>
                  <a:cubicBezTo>
                    <a:pt x="262223" y="248412"/>
                    <a:pt x="284607" y="198977"/>
                    <a:pt x="287655" y="151829"/>
                  </a:cubicBezTo>
                  <a:cubicBezTo>
                    <a:pt x="290608" y="104775"/>
                    <a:pt x="278225" y="58388"/>
                    <a:pt x="270320" y="11811"/>
                  </a:cubicBezTo>
                  <a:cubicBezTo>
                    <a:pt x="269653" y="7906"/>
                    <a:pt x="268986" y="4001"/>
                    <a:pt x="268510" y="0"/>
                  </a:cubicBezTo>
                  <a:lnTo>
                    <a:pt x="0" y="44005"/>
                  </a:lnTo>
                  <a:close/>
                </a:path>
              </a:pathLst>
            </a:custGeom>
            <a:solidFill>
              <a:srgbClr val="7C7A7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42" name="Google Shape;1042;p8"/>
            <p:cNvGrpSpPr/>
            <p:nvPr/>
          </p:nvGrpSpPr>
          <p:grpSpPr>
            <a:xfrm>
              <a:off x="6386253" y="5289694"/>
              <a:ext cx="609130" cy="558069"/>
              <a:chOff x="4622766" y="5241797"/>
              <a:chExt cx="609130" cy="558069"/>
            </a:xfrm>
          </p:grpSpPr>
          <p:sp>
            <p:nvSpPr>
              <p:cNvPr id="1043" name="Google Shape;1043;p8"/>
              <p:cNvSpPr/>
              <p:nvPr/>
            </p:nvSpPr>
            <p:spPr>
              <a:xfrm>
                <a:off x="4626356" y="5245417"/>
                <a:ext cx="602252" cy="550831"/>
              </a:xfrm>
              <a:custGeom>
                <a:avLst/>
                <a:gdLst/>
                <a:ahLst/>
                <a:cxnLst/>
                <a:rect l="l" t="t" r="r" b="b"/>
                <a:pathLst>
                  <a:path w="602252" h="550831" extrusionOk="0">
                    <a:moveTo>
                      <a:pt x="86804" y="162973"/>
                    </a:moveTo>
                    <a:cubicBezTo>
                      <a:pt x="16319" y="180118"/>
                      <a:pt x="-23496" y="290417"/>
                      <a:pt x="14985" y="361950"/>
                    </a:cubicBezTo>
                    <a:cubicBezTo>
                      <a:pt x="53466" y="433483"/>
                      <a:pt x="155288" y="438340"/>
                      <a:pt x="198722" y="370808"/>
                    </a:cubicBezTo>
                    <a:cubicBezTo>
                      <a:pt x="155098" y="423100"/>
                      <a:pt x="178434" y="527113"/>
                      <a:pt x="238251" y="547402"/>
                    </a:cubicBezTo>
                    <a:cubicBezTo>
                      <a:pt x="298068" y="567690"/>
                      <a:pt x="364934" y="494347"/>
                      <a:pt x="351884" y="422815"/>
                    </a:cubicBezTo>
                    <a:cubicBezTo>
                      <a:pt x="371506" y="456914"/>
                      <a:pt x="415606" y="467296"/>
                      <a:pt x="444848" y="444627"/>
                    </a:cubicBezTo>
                    <a:cubicBezTo>
                      <a:pt x="474090" y="421957"/>
                      <a:pt x="483425" y="370332"/>
                      <a:pt x="464565" y="335566"/>
                    </a:cubicBezTo>
                    <a:cubicBezTo>
                      <a:pt x="490092" y="361950"/>
                      <a:pt x="533050" y="360331"/>
                      <a:pt x="557053" y="332041"/>
                    </a:cubicBezTo>
                    <a:cubicBezTo>
                      <a:pt x="581056" y="303752"/>
                      <a:pt x="582294" y="253175"/>
                      <a:pt x="559720" y="223361"/>
                    </a:cubicBezTo>
                    <a:cubicBezTo>
                      <a:pt x="591438" y="194976"/>
                      <a:pt x="607916" y="144685"/>
                      <a:pt x="600487" y="98584"/>
                    </a:cubicBezTo>
                    <a:cubicBezTo>
                      <a:pt x="593057" y="52483"/>
                      <a:pt x="562101" y="12763"/>
                      <a:pt x="523715" y="0"/>
                    </a:cubicBezTo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4" name="Google Shape;1044;p8"/>
              <p:cNvSpPr/>
              <p:nvPr/>
            </p:nvSpPr>
            <p:spPr>
              <a:xfrm>
                <a:off x="4622766" y="5241797"/>
                <a:ext cx="609130" cy="558069"/>
              </a:xfrm>
              <a:custGeom>
                <a:avLst/>
                <a:gdLst/>
                <a:ahLst/>
                <a:cxnLst/>
                <a:rect l="l" t="t" r="r" b="b"/>
                <a:pathLst>
                  <a:path w="609130" h="558069" extrusionOk="0">
                    <a:moveTo>
                      <a:pt x="262606" y="558069"/>
                    </a:moveTo>
                    <a:cubicBezTo>
                      <a:pt x="255081" y="558069"/>
                      <a:pt x="247747" y="556832"/>
                      <a:pt x="240603" y="554450"/>
                    </a:cubicBezTo>
                    <a:cubicBezTo>
                      <a:pt x="213647" y="545306"/>
                      <a:pt x="191644" y="518636"/>
                      <a:pt x="181643" y="483203"/>
                    </a:cubicBezTo>
                    <a:cubicBezTo>
                      <a:pt x="173642" y="454723"/>
                      <a:pt x="174404" y="425577"/>
                      <a:pt x="183072" y="401384"/>
                    </a:cubicBezTo>
                    <a:cubicBezTo>
                      <a:pt x="162879" y="417957"/>
                      <a:pt x="136971" y="426815"/>
                      <a:pt x="109539" y="425768"/>
                    </a:cubicBezTo>
                    <a:cubicBezTo>
                      <a:pt x="69439" y="424243"/>
                      <a:pt x="34291" y="402336"/>
                      <a:pt x="15432" y="367284"/>
                    </a:cubicBezTo>
                    <a:cubicBezTo>
                      <a:pt x="-4952" y="329469"/>
                      <a:pt x="-5142" y="278035"/>
                      <a:pt x="14860" y="233076"/>
                    </a:cubicBezTo>
                    <a:cubicBezTo>
                      <a:pt x="31339" y="196119"/>
                      <a:pt x="58580" y="170688"/>
                      <a:pt x="89536" y="163163"/>
                    </a:cubicBezTo>
                    <a:lnTo>
                      <a:pt x="91251" y="170116"/>
                    </a:lnTo>
                    <a:cubicBezTo>
                      <a:pt x="62390" y="177165"/>
                      <a:pt x="36958" y="201168"/>
                      <a:pt x="21433" y="236029"/>
                    </a:cubicBezTo>
                    <a:cubicBezTo>
                      <a:pt x="2287" y="278987"/>
                      <a:pt x="2383" y="327946"/>
                      <a:pt x="21718" y="363855"/>
                    </a:cubicBezTo>
                    <a:cubicBezTo>
                      <a:pt x="39435" y="396716"/>
                      <a:pt x="72296" y="417195"/>
                      <a:pt x="109825" y="418624"/>
                    </a:cubicBezTo>
                    <a:cubicBezTo>
                      <a:pt x="142591" y="419862"/>
                      <a:pt x="172594" y="406241"/>
                      <a:pt x="192502" y="381762"/>
                    </a:cubicBezTo>
                    <a:cubicBezTo>
                      <a:pt x="194597" y="378428"/>
                      <a:pt x="196978" y="375190"/>
                      <a:pt x="199455" y="372142"/>
                    </a:cubicBezTo>
                    <a:lnTo>
                      <a:pt x="205170" y="376333"/>
                    </a:lnTo>
                    <a:cubicBezTo>
                      <a:pt x="203074" y="379571"/>
                      <a:pt x="200788" y="382714"/>
                      <a:pt x="198407" y="385763"/>
                    </a:cubicBezTo>
                    <a:cubicBezTo>
                      <a:pt x="182881" y="410909"/>
                      <a:pt x="178881" y="447104"/>
                      <a:pt x="188501" y="481298"/>
                    </a:cubicBezTo>
                    <a:cubicBezTo>
                      <a:pt x="197836" y="514541"/>
                      <a:pt x="218124" y="539305"/>
                      <a:pt x="242889" y="547783"/>
                    </a:cubicBezTo>
                    <a:cubicBezTo>
                      <a:pt x="265844" y="555593"/>
                      <a:pt x="291752" y="549116"/>
                      <a:pt x="313945" y="529971"/>
                    </a:cubicBezTo>
                    <a:cubicBezTo>
                      <a:pt x="343663" y="504349"/>
                      <a:pt x="358522" y="463963"/>
                      <a:pt x="351760" y="427196"/>
                    </a:cubicBezTo>
                    <a:lnTo>
                      <a:pt x="348045" y="406718"/>
                    </a:lnTo>
                    <a:lnTo>
                      <a:pt x="358427" y="424719"/>
                    </a:lnTo>
                    <a:cubicBezTo>
                      <a:pt x="367666" y="440912"/>
                      <a:pt x="383287" y="452151"/>
                      <a:pt x="401099" y="455676"/>
                    </a:cubicBezTo>
                    <a:cubicBezTo>
                      <a:pt x="417482" y="458914"/>
                      <a:pt x="433389" y="455295"/>
                      <a:pt x="446057" y="445484"/>
                    </a:cubicBezTo>
                    <a:cubicBezTo>
                      <a:pt x="473965" y="423958"/>
                      <a:pt x="482919" y="374142"/>
                      <a:pt x="464821" y="340995"/>
                    </a:cubicBezTo>
                    <a:lnTo>
                      <a:pt x="452153" y="317754"/>
                    </a:lnTo>
                    <a:lnTo>
                      <a:pt x="470536" y="336804"/>
                    </a:lnTo>
                    <a:cubicBezTo>
                      <a:pt x="481871" y="348615"/>
                      <a:pt x="497968" y="355092"/>
                      <a:pt x="514256" y="354425"/>
                    </a:cubicBezTo>
                    <a:cubicBezTo>
                      <a:pt x="531020" y="353853"/>
                      <a:pt x="546832" y="346234"/>
                      <a:pt x="557690" y="333375"/>
                    </a:cubicBezTo>
                    <a:cubicBezTo>
                      <a:pt x="580550" y="306324"/>
                      <a:pt x="581788" y="257651"/>
                      <a:pt x="560167" y="229076"/>
                    </a:cubicBezTo>
                    <a:lnTo>
                      <a:pt x="558166" y="226409"/>
                    </a:lnTo>
                    <a:lnTo>
                      <a:pt x="560643" y="224218"/>
                    </a:lnTo>
                    <a:cubicBezTo>
                      <a:pt x="591599" y="196501"/>
                      <a:pt x="607506" y="147638"/>
                      <a:pt x="600267" y="102584"/>
                    </a:cubicBezTo>
                    <a:cubicBezTo>
                      <a:pt x="593028" y="57721"/>
                      <a:pt x="563119" y="19145"/>
                      <a:pt x="525877" y="6763"/>
                    </a:cubicBezTo>
                    <a:lnTo>
                      <a:pt x="528163" y="0"/>
                    </a:lnTo>
                    <a:cubicBezTo>
                      <a:pt x="567882" y="13240"/>
                      <a:pt x="599695" y="54007"/>
                      <a:pt x="607315" y="101441"/>
                    </a:cubicBezTo>
                    <a:cubicBezTo>
                      <a:pt x="614745" y="147638"/>
                      <a:pt x="598933" y="197739"/>
                      <a:pt x="567787" y="227266"/>
                    </a:cubicBezTo>
                    <a:cubicBezTo>
                      <a:pt x="589218" y="258509"/>
                      <a:pt x="587313" y="309276"/>
                      <a:pt x="563119" y="337851"/>
                    </a:cubicBezTo>
                    <a:cubicBezTo>
                      <a:pt x="550927" y="352234"/>
                      <a:pt x="533211" y="360807"/>
                      <a:pt x="514447" y="361379"/>
                    </a:cubicBezTo>
                    <a:cubicBezTo>
                      <a:pt x="501112" y="361855"/>
                      <a:pt x="487872" y="358140"/>
                      <a:pt x="476823" y="350996"/>
                    </a:cubicBezTo>
                    <a:cubicBezTo>
                      <a:pt x="487967" y="385858"/>
                      <a:pt x="477109" y="430244"/>
                      <a:pt x="450343" y="450913"/>
                    </a:cubicBezTo>
                    <a:cubicBezTo>
                      <a:pt x="436056" y="461963"/>
                      <a:pt x="418054" y="466154"/>
                      <a:pt x="399575" y="462439"/>
                    </a:cubicBezTo>
                    <a:cubicBezTo>
                      <a:pt x="384335" y="459391"/>
                      <a:pt x="370524" y="451295"/>
                      <a:pt x="360237" y="439578"/>
                    </a:cubicBezTo>
                    <a:cubicBezTo>
                      <a:pt x="361856" y="474726"/>
                      <a:pt x="346330" y="511016"/>
                      <a:pt x="318422" y="535114"/>
                    </a:cubicBezTo>
                    <a:cubicBezTo>
                      <a:pt x="301277" y="550259"/>
                      <a:pt x="281751" y="558069"/>
                      <a:pt x="262606" y="558069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5" name="Google Shape;1045;p8"/>
            <p:cNvGrpSpPr/>
            <p:nvPr/>
          </p:nvGrpSpPr>
          <p:grpSpPr>
            <a:xfrm>
              <a:off x="8264529" y="5273478"/>
              <a:ext cx="604287" cy="547806"/>
              <a:chOff x="6501042" y="5225581"/>
              <a:chExt cx="604287" cy="547806"/>
            </a:xfrm>
          </p:grpSpPr>
          <p:sp>
            <p:nvSpPr>
              <p:cNvPr id="1046" name="Google Shape;1046;p8"/>
              <p:cNvSpPr/>
              <p:nvPr/>
            </p:nvSpPr>
            <p:spPr>
              <a:xfrm>
                <a:off x="6504665" y="5229407"/>
                <a:ext cx="597085" cy="540526"/>
              </a:xfrm>
              <a:custGeom>
                <a:avLst/>
                <a:gdLst/>
                <a:ahLst/>
                <a:cxnLst/>
                <a:rect l="l" t="t" r="r" b="b"/>
                <a:pathLst>
                  <a:path w="597085" h="540526" extrusionOk="0">
                    <a:moveTo>
                      <a:pt x="32818" y="128500"/>
                    </a:moveTo>
                    <a:cubicBezTo>
                      <a:pt x="5195" y="148121"/>
                      <a:pt x="-7377" y="190603"/>
                      <a:pt x="4433" y="224797"/>
                    </a:cubicBezTo>
                    <a:cubicBezTo>
                      <a:pt x="16245" y="258992"/>
                      <a:pt x="51106" y="281090"/>
                      <a:pt x="83491" y="274899"/>
                    </a:cubicBezTo>
                    <a:cubicBezTo>
                      <a:pt x="35009" y="268422"/>
                      <a:pt x="-9664" y="329953"/>
                      <a:pt x="6243" y="381484"/>
                    </a:cubicBezTo>
                    <a:cubicBezTo>
                      <a:pt x="22150" y="433014"/>
                      <a:pt x="91206" y="451016"/>
                      <a:pt x="125973" y="412630"/>
                    </a:cubicBezTo>
                    <a:cubicBezTo>
                      <a:pt x="105113" y="455302"/>
                      <a:pt x="124353" y="515976"/>
                      <a:pt x="164644" y="534646"/>
                    </a:cubicBezTo>
                    <a:cubicBezTo>
                      <a:pt x="204935" y="553314"/>
                      <a:pt x="257037" y="525597"/>
                      <a:pt x="269419" y="478924"/>
                    </a:cubicBezTo>
                    <a:cubicBezTo>
                      <a:pt x="280849" y="518739"/>
                      <a:pt x="325616" y="541789"/>
                      <a:pt x="360192" y="525787"/>
                    </a:cubicBezTo>
                    <a:cubicBezTo>
                      <a:pt x="394768" y="509785"/>
                      <a:pt x="411627" y="458064"/>
                      <a:pt x="394387" y="421012"/>
                    </a:cubicBezTo>
                    <a:cubicBezTo>
                      <a:pt x="417533" y="458446"/>
                      <a:pt x="470587" y="466922"/>
                      <a:pt x="502210" y="438157"/>
                    </a:cubicBezTo>
                    <a:cubicBezTo>
                      <a:pt x="533833" y="409392"/>
                      <a:pt x="536976" y="349670"/>
                      <a:pt x="508687" y="316999"/>
                    </a:cubicBezTo>
                    <a:cubicBezTo>
                      <a:pt x="544310" y="325381"/>
                      <a:pt x="583839" y="299092"/>
                      <a:pt x="593936" y="260040"/>
                    </a:cubicBezTo>
                    <a:cubicBezTo>
                      <a:pt x="604127" y="220987"/>
                      <a:pt x="583458" y="175172"/>
                      <a:pt x="549264" y="161075"/>
                    </a:cubicBezTo>
                    <a:cubicBezTo>
                      <a:pt x="583934" y="146311"/>
                      <a:pt x="604794" y="99543"/>
                      <a:pt x="594412" y="59824"/>
                    </a:cubicBezTo>
                    <a:cubicBezTo>
                      <a:pt x="584030" y="20105"/>
                      <a:pt x="543930" y="-6851"/>
                      <a:pt x="507544" y="1531"/>
                    </a:cubicBezTo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7" name="Google Shape;1047;p8"/>
              <p:cNvSpPr/>
              <p:nvPr/>
            </p:nvSpPr>
            <p:spPr>
              <a:xfrm>
                <a:off x="6501042" y="5225581"/>
                <a:ext cx="604287" cy="547806"/>
              </a:xfrm>
              <a:custGeom>
                <a:avLst/>
                <a:gdLst/>
                <a:ahLst/>
                <a:cxnLst/>
                <a:rect l="l" t="t" r="r" b="b"/>
                <a:pathLst>
                  <a:path w="604287" h="547806" extrusionOk="0">
                    <a:moveTo>
                      <a:pt x="195223" y="547807"/>
                    </a:moveTo>
                    <a:cubicBezTo>
                      <a:pt x="185221" y="547807"/>
                      <a:pt x="175506" y="545711"/>
                      <a:pt x="166648" y="541615"/>
                    </a:cubicBezTo>
                    <a:cubicBezTo>
                      <a:pt x="147693" y="532852"/>
                      <a:pt x="131977" y="514374"/>
                      <a:pt x="123690" y="491037"/>
                    </a:cubicBezTo>
                    <a:cubicBezTo>
                      <a:pt x="116356" y="470368"/>
                      <a:pt x="115498" y="447985"/>
                      <a:pt x="121023" y="428458"/>
                    </a:cubicBezTo>
                    <a:cubicBezTo>
                      <a:pt x="105307" y="439412"/>
                      <a:pt x="85114" y="443127"/>
                      <a:pt x="64540" y="438555"/>
                    </a:cubicBezTo>
                    <a:cubicBezTo>
                      <a:pt x="36727" y="432364"/>
                      <a:pt x="14438" y="412361"/>
                      <a:pt x="6342" y="386167"/>
                    </a:cubicBezTo>
                    <a:cubicBezTo>
                      <a:pt x="-2135" y="358640"/>
                      <a:pt x="5294" y="326446"/>
                      <a:pt x="25773" y="302252"/>
                    </a:cubicBezTo>
                    <a:cubicBezTo>
                      <a:pt x="34441" y="291965"/>
                      <a:pt x="44442" y="284440"/>
                      <a:pt x="55110" y="279773"/>
                    </a:cubicBezTo>
                    <a:cubicBezTo>
                      <a:pt x="32631" y="272534"/>
                      <a:pt x="13009" y="254055"/>
                      <a:pt x="4627" y="229576"/>
                    </a:cubicBezTo>
                    <a:cubicBezTo>
                      <a:pt x="-7660" y="193953"/>
                      <a:pt x="5294" y="149852"/>
                      <a:pt x="34345" y="129183"/>
                    </a:cubicBezTo>
                    <a:lnTo>
                      <a:pt x="38537" y="134993"/>
                    </a:lnTo>
                    <a:cubicBezTo>
                      <a:pt x="11962" y="153853"/>
                      <a:pt x="55" y="194334"/>
                      <a:pt x="11485" y="227195"/>
                    </a:cubicBezTo>
                    <a:cubicBezTo>
                      <a:pt x="20629" y="253579"/>
                      <a:pt x="43966" y="272344"/>
                      <a:pt x="68826" y="275487"/>
                    </a:cubicBezTo>
                    <a:cubicBezTo>
                      <a:pt x="75017" y="274248"/>
                      <a:pt x="81399" y="274058"/>
                      <a:pt x="87590" y="274915"/>
                    </a:cubicBezTo>
                    <a:lnTo>
                      <a:pt x="109498" y="277868"/>
                    </a:lnTo>
                    <a:lnTo>
                      <a:pt x="87781" y="281964"/>
                    </a:lnTo>
                    <a:cubicBezTo>
                      <a:pt x="81589" y="283107"/>
                      <a:pt x="75398" y="283297"/>
                      <a:pt x="69207" y="282630"/>
                    </a:cubicBezTo>
                    <a:cubicBezTo>
                      <a:pt x="55491" y="285488"/>
                      <a:pt x="42346" y="293775"/>
                      <a:pt x="31393" y="306729"/>
                    </a:cubicBezTo>
                    <a:cubicBezTo>
                      <a:pt x="12724" y="328732"/>
                      <a:pt x="5675" y="359021"/>
                      <a:pt x="13295" y="383881"/>
                    </a:cubicBezTo>
                    <a:cubicBezTo>
                      <a:pt x="20629" y="407598"/>
                      <a:pt x="40822" y="425791"/>
                      <a:pt x="66159" y="431411"/>
                    </a:cubicBezTo>
                    <a:cubicBezTo>
                      <a:pt x="89495" y="436555"/>
                      <a:pt x="112165" y="429982"/>
                      <a:pt x="126929" y="413694"/>
                    </a:cubicBezTo>
                    <a:lnTo>
                      <a:pt x="143883" y="394930"/>
                    </a:lnTo>
                    <a:lnTo>
                      <a:pt x="132834" y="417600"/>
                    </a:lnTo>
                    <a:cubicBezTo>
                      <a:pt x="122928" y="437983"/>
                      <a:pt x="122071" y="464368"/>
                      <a:pt x="130548" y="488371"/>
                    </a:cubicBezTo>
                    <a:cubicBezTo>
                      <a:pt x="138168" y="509897"/>
                      <a:pt x="152551" y="526852"/>
                      <a:pt x="169791" y="534853"/>
                    </a:cubicBezTo>
                    <a:cubicBezTo>
                      <a:pt x="186745" y="542663"/>
                      <a:pt x="207224" y="542092"/>
                      <a:pt x="225893" y="533328"/>
                    </a:cubicBezTo>
                    <a:cubicBezTo>
                      <a:pt x="247325" y="523327"/>
                      <a:pt x="263612" y="503897"/>
                      <a:pt x="269518" y="481512"/>
                    </a:cubicBezTo>
                    <a:lnTo>
                      <a:pt x="272852" y="469035"/>
                    </a:lnTo>
                    <a:lnTo>
                      <a:pt x="276376" y="481512"/>
                    </a:lnTo>
                    <a:cubicBezTo>
                      <a:pt x="281805" y="500467"/>
                      <a:pt x="295997" y="516755"/>
                      <a:pt x="314190" y="525137"/>
                    </a:cubicBezTo>
                    <a:cubicBezTo>
                      <a:pt x="330192" y="532472"/>
                      <a:pt x="347718" y="532852"/>
                      <a:pt x="362196" y="526089"/>
                    </a:cubicBezTo>
                    <a:cubicBezTo>
                      <a:pt x="376864" y="519232"/>
                      <a:pt x="389152" y="504849"/>
                      <a:pt x="395819" y="486656"/>
                    </a:cubicBezTo>
                    <a:cubicBezTo>
                      <a:pt x="403249" y="466368"/>
                      <a:pt x="402772" y="443698"/>
                      <a:pt x="394676" y="426077"/>
                    </a:cubicBezTo>
                    <a:lnTo>
                      <a:pt x="400963" y="422743"/>
                    </a:lnTo>
                    <a:cubicBezTo>
                      <a:pt x="411726" y="440174"/>
                      <a:pt x="429728" y="451794"/>
                      <a:pt x="450493" y="454652"/>
                    </a:cubicBezTo>
                    <a:cubicBezTo>
                      <a:pt x="470210" y="457414"/>
                      <a:pt x="489450" y="451794"/>
                      <a:pt x="503356" y="439126"/>
                    </a:cubicBezTo>
                    <a:cubicBezTo>
                      <a:pt x="533455" y="411695"/>
                      <a:pt x="536504" y="354163"/>
                      <a:pt x="509548" y="322922"/>
                    </a:cubicBezTo>
                    <a:lnTo>
                      <a:pt x="502309" y="314539"/>
                    </a:lnTo>
                    <a:lnTo>
                      <a:pt x="513072" y="317111"/>
                    </a:lnTo>
                    <a:cubicBezTo>
                      <a:pt x="546600" y="325017"/>
                      <a:pt x="584510" y="299585"/>
                      <a:pt x="594035" y="262723"/>
                    </a:cubicBezTo>
                    <a:cubicBezTo>
                      <a:pt x="603655" y="225671"/>
                      <a:pt x="583843" y="181380"/>
                      <a:pt x="551458" y="167950"/>
                    </a:cubicBezTo>
                    <a:lnTo>
                      <a:pt x="543647" y="164711"/>
                    </a:lnTo>
                    <a:lnTo>
                      <a:pt x="551458" y="161377"/>
                    </a:lnTo>
                    <a:cubicBezTo>
                      <a:pt x="584224" y="147376"/>
                      <a:pt x="604417" y="102037"/>
                      <a:pt x="594511" y="64318"/>
                    </a:cubicBezTo>
                    <a:cubicBezTo>
                      <a:pt x="584510" y="26122"/>
                      <a:pt x="546695" y="595"/>
                      <a:pt x="511929" y="8596"/>
                    </a:cubicBezTo>
                    <a:lnTo>
                      <a:pt x="510310" y="1643"/>
                    </a:lnTo>
                    <a:cubicBezTo>
                      <a:pt x="548791" y="-7215"/>
                      <a:pt x="590510" y="20693"/>
                      <a:pt x="601464" y="62508"/>
                    </a:cubicBezTo>
                    <a:cubicBezTo>
                      <a:pt x="611656" y="101561"/>
                      <a:pt x="593368" y="146328"/>
                      <a:pt x="560983" y="164616"/>
                    </a:cubicBezTo>
                    <a:cubicBezTo>
                      <a:pt x="592891" y="182332"/>
                      <a:pt x="610989" y="226147"/>
                      <a:pt x="600988" y="264533"/>
                    </a:cubicBezTo>
                    <a:cubicBezTo>
                      <a:pt x="591082" y="302443"/>
                      <a:pt x="555554" y="328446"/>
                      <a:pt x="520502" y="325493"/>
                    </a:cubicBezTo>
                    <a:cubicBezTo>
                      <a:pt x="544219" y="360831"/>
                      <a:pt x="539266" y="416076"/>
                      <a:pt x="508214" y="444365"/>
                    </a:cubicBezTo>
                    <a:cubicBezTo>
                      <a:pt x="492688" y="458462"/>
                      <a:pt x="471353" y="464748"/>
                      <a:pt x="449540" y="461701"/>
                    </a:cubicBezTo>
                    <a:cubicBezTo>
                      <a:pt x="433253" y="459414"/>
                      <a:pt x="418489" y="452176"/>
                      <a:pt x="407059" y="441317"/>
                    </a:cubicBezTo>
                    <a:cubicBezTo>
                      <a:pt x="409916" y="456652"/>
                      <a:pt x="408487" y="473226"/>
                      <a:pt x="402677" y="489038"/>
                    </a:cubicBezTo>
                    <a:cubicBezTo>
                      <a:pt x="395343" y="509040"/>
                      <a:pt x="381722" y="524946"/>
                      <a:pt x="365339" y="532567"/>
                    </a:cubicBezTo>
                    <a:cubicBezTo>
                      <a:pt x="348956" y="540091"/>
                      <a:pt x="329335" y="539805"/>
                      <a:pt x="311332" y="531614"/>
                    </a:cubicBezTo>
                    <a:cubicBezTo>
                      <a:pt x="294473" y="523899"/>
                      <a:pt x="280757" y="509992"/>
                      <a:pt x="273232" y="493323"/>
                    </a:cubicBezTo>
                    <a:cubicBezTo>
                      <a:pt x="265041" y="513517"/>
                      <a:pt x="249039" y="530471"/>
                      <a:pt x="229037" y="539901"/>
                    </a:cubicBezTo>
                    <a:cubicBezTo>
                      <a:pt x="217892" y="545235"/>
                      <a:pt x="206367" y="547807"/>
                      <a:pt x="195223" y="547807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8" name="Google Shape;1048;p8"/>
            <p:cNvGrpSpPr/>
            <p:nvPr/>
          </p:nvGrpSpPr>
          <p:grpSpPr>
            <a:xfrm>
              <a:off x="6786424" y="5231401"/>
              <a:ext cx="416789" cy="1135760"/>
              <a:chOff x="5022937" y="5183504"/>
              <a:chExt cx="416789" cy="1135760"/>
            </a:xfrm>
          </p:grpSpPr>
          <p:sp>
            <p:nvSpPr>
              <p:cNvPr id="1049" name="Google Shape;1049;p8"/>
              <p:cNvSpPr/>
              <p:nvPr/>
            </p:nvSpPr>
            <p:spPr>
              <a:xfrm>
                <a:off x="5026549" y="5187695"/>
                <a:ext cx="408509" cy="1128090"/>
              </a:xfrm>
              <a:custGeom>
                <a:avLst/>
                <a:gdLst/>
                <a:ahLst/>
                <a:cxnLst/>
                <a:rect l="l" t="t" r="r" b="b"/>
                <a:pathLst>
                  <a:path w="408509" h="1128090" extrusionOk="0">
                    <a:moveTo>
                      <a:pt x="334120" y="1096137"/>
                    </a:moveTo>
                    <a:cubicBezTo>
                      <a:pt x="290876" y="1135666"/>
                      <a:pt x="228868" y="1136046"/>
                      <a:pt x="184387" y="1110806"/>
                    </a:cubicBezTo>
                    <a:cubicBezTo>
                      <a:pt x="140000" y="1085564"/>
                      <a:pt x="101900" y="1043178"/>
                      <a:pt x="84755" y="992600"/>
                    </a:cubicBezTo>
                    <a:cubicBezTo>
                      <a:pt x="74278" y="961644"/>
                      <a:pt x="65038" y="930783"/>
                      <a:pt x="56752" y="900208"/>
                    </a:cubicBezTo>
                    <a:cubicBezTo>
                      <a:pt x="-19544" y="616648"/>
                      <a:pt x="-6018" y="342519"/>
                      <a:pt x="22938" y="28670"/>
                    </a:cubicBezTo>
                    <a:cubicBezTo>
                      <a:pt x="164765" y="16097"/>
                      <a:pt x="266778" y="12573"/>
                      <a:pt x="408510" y="0"/>
                    </a:cubicBezTo>
                    <a:cubicBezTo>
                      <a:pt x="339644" y="273748"/>
                      <a:pt x="313736" y="545211"/>
                      <a:pt x="335644" y="785241"/>
                    </a:cubicBezTo>
                    <a:cubicBezTo>
                      <a:pt x="336787" y="797433"/>
                      <a:pt x="339454" y="809054"/>
                      <a:pt x="343168" y="820578"/>
                    </a:cubicBezTo>
                    <a:cubicBezTo>
                      <a:pt x="355646" y="859441"/>
                      <a:pt x="378316" y="896017"/>
                      <a:pt x="383459" y="938213"/>
                    </a:cubicBezTo>
                    <a:cubicBezTo>
                      <a:pt x="390031" y="992886"/>
                      <a:pt x="376315" y="1057656"/>
                      <a:pt x="334120" y="1096137"/>
                    </a:cubicBezTo>
                    <a:close/>
                  </a:path>
                </a:pathLst>
              </a:custGeom>
              <a:solidFill>
                <a:srgbClr val="FEF3E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0" name="Google Shape;1050;p8"/>
              <p:cNvSpPr/>
              <p:nvPr/>
            </p:nvSpPr>
            <p:spPr>
              <a:xfrm>
                <a:off x="5022937" y="5183504"/>
                <a:ext cx="416789" cy="1135760"/>
              </a:xfrm>
              <a:custGeom>
                <a:avLst/>
                <a:gdLst/>
                <a:ahLst/>
                <a:cxnLst/>
                <a:rect l="l" t="t" r="r" b="b"/>
                <a:pathLst>
                  <a:path w="416789" h="1135760" extrusionOk="0">
                    <a:moveTo>
                      <a:pt x="253245" y="1135761"/>
                    </a:moveTo>
                    <a:cubicBezTo>
                      <a:pt x="230290" y="1135761"/>
                      <a:pt x="207049" y="1129951"/>
                      <a:pt x="186189" y="1118140"/>
                    </a:cubicBezTo>
                    <a:cubicBezTo>
                      <a:pt x="138469" y="1091089"/>
                      <a:pt x="101607" y="1047274"/>
                      <a:pt x="84939" y="997934"/>
                    </a:cubicBezTo>
                    <a:cubicBezTo>
                      <a:pt x="74747" y="967644"/>
                      <a:pt x="65317" y="936498"/>
                      <a:pt x="56840" y="905256"/>
                    </a:cubicBezTo>
                    <a:cubicBezTo>
                      <a:pt x="-21837" y="612934"/>
                      <a:pt x="-4120" y="325564"/>
                      <a:pt x="22931" y="32385"/>
                    </a:cubicBezTo>
                    <a:lnTo>
                      <a:pt x="23217" y="29432"/>
                    </a:lnTo>
                    <a:lnTo>
                      <a:pt x="26169" y="29146"/>
                    </a:lnTo>
                    <a:cubicBezTo>
                      <a:pt x="97035" y="22860"/>
                      <a:pt x="158948" y="18764"/>
                      <a:pt x="218765" y="14859"/>
                    </a:cubicBezTo>
                    <a:cubicBezTo>
                      <a:pt x="278772" y="10858"/>
                      <a:pt x="340780" y="6763"/>
                      <a:pt x="411741" y="476"/>
                    </a:cubicBezTo>
                    <a:lnTo>
                      <a:pt x="416790" y="0"/>
                    </a:lnTo>
                    <a:lnTo>
                      <a:pt x="415551" y="4858"/>
                    </a:lnTo>
                    <a:cubicBezTo>
                      <a:pt x="346305" y="280416"/>
                      <a:pt x="321063" y="551497"/>
                      <a:pt x="342780" y="788861"/>
                    </a:cubicBezTo>
                    <a:cubicBezTo>
                      <a:pt x="343828" y="799719"/>
                      <a:pt x="346209" y="811053"/>
                      <a:pt x="350210" y="823436"/>
                    </a:cubicBezTo>
                    <a:cubicBezTo>
                      <a:pt x="354687" y="837343"/>
                      <a:pt x="360592" y="851249"/>
                      <a:pt x="366307" y="864679"/>
                    </a:cubicBezTo>
                    <a:cubicBezTo>
                      <a:pt x="376689" y="889063"/>
                      <a:pt x="387357" y="914209"/>
                      <a:pt x="390691" y="941737"/>
                    </a:cubicBezTo>
                    <a:cubicBezTo>
                      <a:pt x="396692" y="991934"/>
                      <a:pt x="386500" y="1060609"/>
                      <a:pt x="340113" y="1102804"/>
                    </a:cubicBezTo>
                    <a:cubicBezTo>
                      <a:pt x="316396" y="1124522"/>
                      <a:pt x="285154" y="1135761"/>
                      <a:pt x="253245" y="1135761"/>
                    </a:cubicBezTo>
                    <a:close/>
                    <a:moveTo>
                      <a:pt x="29789" y="36100"/>
                    </a:moveTo>
                    <a:cubicBezTo>
                      <a:pt x="2928" y="327565"/>
                      <a:pt x="-14312" y="613220"/>
                      <a:pt x="63793" y="903446"/>
                    </a:cubicBezTo>
                    <a:cubicBezTo>
                      <a:pt x="72175" y="934498"/>
                      <a:pt x="81510" y="965454"/>
                      <a:pt x="91701" y="995648"/>
                    </a:cubicBezTo>
                    <a:cubicBezTo>
                      <a:pt x="107799" y="1043273"/>
                      <a:pt x="143517" y="1085659"/>
                      <a:pt x="189714" y="1111853"/>
                    </a:cubicBezTo>
                    <a:cubicBezTo>
                      <a:pt x="228290" y="1133761"/>
                      <a:pt x="290298" y="1138618"/>
                      <a:pt x="335256" y="1097661"/>
                    </a:cubicBezTo>
                    <a:lnTo>
                      <a:pt x="335256" y="1097661"/>
                    </a:lnTo>
                    <a:cubicBezTo>
                      <a:pt x="379642" y="1057180"/>
                      <a:pt x="389358" y="991076"/>
                      <a:pt x="383547" y="942689"/>
                    </a:cubicBezTo>
                    <a:cubicBezTo>
                      <a:pt x="380309" y="916210"/>
                      <a:pt x="369831" y="891444"/>
                      <a:pt x="359640" y="867537"/>
                    </a:cubicBezTo>
                    <a:cubicBezTo>
                      <a:pt x="353829" y="853916"/>
                      <a:pt x="347924" y="839914"/>
                      <a:pt x="343352" y="825722"/>
                    </a:cubicBezTo>
                    <a:cubicBezTo>
                      <a:pt x="339256" y="812863"/>
                      <a:pt x="336684" y="801052"/>
                      <a:pt x="335637" y="789622"/>
                    </a:cubicBezTo>
                    <a:cubicBezTo>
                      <a:pt x="314015" y="552926"/>
                      <a:pt x="338780" y="282797"/>
                      <a:pt x="407360" y="8096"/>
                    </a:cubicBezTo>
                    <a:cubicBezTo>
                      <a:pt x="338399" y="14192"/>
                      <a:pt x="277820" y="18192"/>
                      <a:pt x="219241" y="22003"/>
                    </a:cubicBezTo>
                    <a:cubicBezTo>
                      <a:pt x="160377" y="25908"/>
                      <a:pt x="99417" y="30004"/>
                      <a:pt x="29789" y="36100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51" name="Google Shape;1051;p8"/>
            <p:cNvSpPr/>
            <p:nvPr/>
          </p:nvSpPr>
          <p:spPr>
            <a:xfrm>
              <a:off x="6846788" y="6056076"/>
              <a:ext cx="328271" cy="307606"/>
            </a:xfrm>
            <a:custGeom>
              <a:avLst/>
              <a:gdLst/>
              <a:ahLst/>
              <a:cxnLst/>
              <a:rect l="l" t="t" r="r" b="b"/>
              <a:pathLst>
                <a:path w="328271" h="307606" extrusionOk="0">
                  <a:moveTo>
                    <a:pt x="277368" y="275653"/>
                  </a:moveTo>
                  <a:cubicBezTo>
                    <a:pt x="234125" y="315182"/>
                    <a:pt x="172117" y="315563"/>
                    <a:pt x="127635" y="290322"/>
                  </a:cubicBezTo>
                  <a:cubicBezTo>
                    <a:pt x="83248" y="265080"/>
                    <a:pt x="45148" y="222694"/>
                    <a:pt x="28004" y="172116"/>
                  </a:cubicBezTo>
                  <a:cubicBezTo>
                    <a:pt x="17526" y="141160"/>
                    <a:pt x="8287" y="110299"/>
                    <a:pt x="0" y="79724"/>
                  </a:cubicBezTo>
                  <a:lnTo>
                    <a:pt x="286417" y="0"/>
                  </a:lnTo>
                  <a:cubicBezTo>
                    <a:pt x="298894" y="38862"/>
                    <a:pt x="321564" y="75438"/>
                    <a:pt x="326708" y="117634"/>
                  </a:cubicBezTo>
                  <a:cubicBezTo>
                    <a:pt x="333280" y="172402"/>
                    <a:pt x="319564" y="237172"/>
                    <a:pt x="277368" y="275653"/>
                  </a:cubicBezTo>
                  <a:close/>
                </a:path>
              </a:pathLst>
            </a:custGeom>
            <a:solidFill>
              <a:srgbClr val="9D99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52" name="Google Shape;1052;p8"/>
            <p:cNvGrpSpPr/>
            <p:nvPr/>
          </p:nvGrpSpPr>
          <p:grpSpPr>
            <a:xfrm>
              <a:off x="8615700" y="5328080"/>
              <a:ext cx="416789" cy="1135761"/>
              <a:chOff x="6852213" y="5280183"/>
              <a:chExt cx="416789" cy="1135761"/>
            </a:xfrm>
          </p:grpSpPr>
          <p:sp>
            <p:nvSpPr>
              <p:cNvPr id="1053" name="Google Shape;1053;p8"/>
              <p:cNvSpPr/>
              <p:nvPr/>
            </p:nvSpPr>
            <p:spPr>
              <a:xfrm>
                <a:off x="6855826" y="5284469"/>
                <a:ext cx="408509" cy="1128090"/>
              </a:xfrm>
              <a:custGeom>
                <a:avLst/>
                <a:gdLst/>
                <a:ahLst/>
                <a:cxnLst/>
                <a:rect l="l" t="t" r="r" b="b"/>
                <a:pathLst>
                  <a:path w="408509" h="1128090" extrusionOk="0">
                    <a:moveTo>
                      <a:pt x="334120" y="1096137"/>
                    </a:moveTo>
                    <a:cubicBezTo>
                      <a:pt x="290876" y="1135666"/>
                      <a:pt x="228868" y="1136047"/>
                      <a:pt x="184387" y="1110806"/>
                    </a:cubicBezTo>
                    <a:cubicBezTo>
                      <a:pt x="140000" y="1085565"/>
                      <a:pt x="101900" y="1043178"/>
                      <a:pt x="84755" y="992600"/>
                    </a:cubicBezTo>
                    <a:cubicBezTo>
                      <a:pt x="74278" y="961644"/>
                      <a:pt x="65038" y="930783"/>
                      <a:pt x="56752" y="900208"/>
                    </a:cubicBezTo>
                    <a:cubicBezTo>
                      <a:pt x="-19544" y="616648"/>
                      <a:pt x="-6018" y="342519"/>
                      <a:pt x="22938" y="28670"/>
                    </a:cubicBezTo>
                    <a:cubicBezTo>
                      <a:pt x="164765" y="16097"/>
                      <a:pt x="266778" y="12573"/>
                      <a:pt x="408510" y="0"/>
                    </a:cubicBezTo>
                    <a:cubicBezTo>
                      <a:pt x="339644" y="273748"/>
                      <a:pt x="313736" y="545211"/>
                      <a:pt x="335644" y="785241"/>
                    </a:cubicBezTo>
                    <a:cubicBezTo>
                      <a:pt x="336787" y="797433"/>
                      <a:pt x="339454" y="809054"/>
                      <a:pt x="343168" y="820579"/>
                    </a:cubicBezTo>
                    <a:cubicBezTo>
                      <a:pt x="355646" y="859441"/>
                      <a:pt x="378315" y="896017"/>
                      <a:pt x="383459" y="938213"/>
                    </a:cubicBezTo>
                    <a:cubicBezTo>
                      <a:pt x="390127" y="992886"/>
                      <a:pt x="376315" y="1057656"/>
                      <a:pt x="334120" y="1096137"/>
                    </a:cubicBezTo>
                    <a:close/>
                  </a:path>
                </a:pathLst>
              </a:custGeom>
              <a:solidFill>
                <a:srgbClr val="FEF3E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4" name="Google Shape;1054;p8"/>
              <p:cNvSpPr/>
              <p:nvPr/>
            </p:nvSpPr>
            <p:spPr>
              <a:xfrm>
                <a:off x="6852213" y="5280183"/>
                <a:ext cx="416789" cy="1135761"/>
              </a:xfrm>
              <a:custGeom>
                <a:avLst/>
                <a:gdLst/>
                <a:ahLst/>
                <a:cxnLst/>
                <a:rect l="l" t="t" r="r" b="b"/>
                <a:pathLst>
                  <a:path w="416789" h="1135761" extrusionOk="0">
                    <a:moveTo>
                      <a:pt x="253246" y="1135761"/>
                    </a:moveTo>
                    <a:cubicBezTo>
                      <a:pt x="230290" y="1135761"/>
                      <a:pt x="207049" y="1129951"/>
                      <a:pt x="186190" y="1118140"/>
                    </a:cubicBezTo>
                    <a:cubicBezTo>
                      <a:pt x="138469" y="1091089"/>
                      <a:pt x="101607" y="1047274"/>
                      <a:pt x="84939" y="997934"/>
                    </a:cubicBezTo>
                    <a:cubicBezTo>
                      <a:pt x="74747" y="967645"/>
                      <a:pt x="65317" y="936402"/>
                      <a:pt x="56840" y="905256"/>
                    </a:cubicBezTo>
                    <a:cubicBezTo>
                      <a:pt x="-21836" y="612934"/>
                      <a:pt x="-4120" y="325565"/>
                      <a:pt x="22931" y="32385"/>
                    </a:cubicBezTo>
                    <a:lnTo>
                      <a:pt x="23217" y="29432"/>
                    </a:lnTo>
                    <a:lnTo>
                      <a:pt x="26170" y="29146"/>
                    </a:lnTo>
                    <a:cubicBezTo>
                      <a:pt x="97035" y="22860"/>
                      <a:pt x="158948" y="18764"/>
                      <a:pt x="218860" y="14859"/>
                    </a:cubicBezTo>
                    <a:cubicBezTo>
                      <a:pt x="278868" y="10858"/>
                      <a:pt x="340875" y="6763"/>
                      <a:pt x="411741" y="476"/>
                    </a:cubicBezTo>
                    <a:lnTo>
                      <a:pt x="416790" y="0"/>
                    </a:lnTo>
                    <a:lnTo>
                      <a:pt x="415551" y="4858"/>
                    </a:lnTo>
                    <a:cubicBezTo>
                      <a:pt x="346305" y="280416"/>
                      <a:pt x="321064" y="551497"/>
                      <a:pt x="342781" y="788860"/>
                    </a:cubicBezTo>
                    <a:cubicBezTo>
                      <a:pt x="343828" y="799719"/>
                      <a:pt x="346209" y="811054"/>
                      <a:pt x="350210" y="823436"/>
                    </a:cubicBezTo>
                    <a:cubicBezTo>
                      <a:pt x="354687" y="837343"/>
                      <a:pt x="360592" y="851249"/>
                      <a:pt x="366307" y="864680"/>
                    </a:cubicBezTo>
                    <a:cubicBezTo>
                      <a:pt x="376690" y="889063"/>
                      <a:pt x="387357" y="914210"/>
                      <a:pt x="390691" y="941736"/>
                    </a:cubicBezTo>
                    <a:cubicBezTo>
                      <a:pt x="396692" y="991933"/>
                      <a:pt x="386500" y="1060609"/>
                      <a:pt x="340114" y="1102805"/>
                    </a:cubicBezTo>
                    <a:cubicBezTo>
                      <a:pt x="316396" y="1124617"/>
                      <a:pt x="285154" y="1135761"/>
                      <a:pt x="253246" y="1135761"/>
                    </a:cubicBezTo>
                    <a:close/>
                    <a:moveTo>
                      <a:pt x="29884" y="36195"/>
                    </a:moveTo>
                    <a:cubicBezTo>
                      <a:pt x="3024" y="327660"/>
                      <a:pt x="-14217" y="613315"/>
                      <a:pt x="63889" y="903542"/>
                    </a:cubicBezTo>
                    <a:cubicBezTo>
                      <a:pt x="72271" y="934593"/>
                      <a:pt x="81605" y="965549"/>
                      <a:pt x="91797" y="995744"/>
                    </a:cubicBezTo>
                    <a:cubicBezTo>
                      <a:pt x="107894" y="1043369"/>
                      <a:pt x="143613" y="1085755"/>
                      <a:pt x="189809" y="1111949"/>
                    </a:cubicBezTo>
                    <a:cubicBezTo>
                      <a:pt x="228385" y="1133856"/>
                      <a:pt x="290393" y="1138714"/>
                      <a:pt x="335351" y="1097756"/>
                    </a:cubicBezTo>
                    <a:lnTo>
                      <a:pt x="335351" y="1097756"/>
                    </a:lnTo>
                    <a:cubicBezTo>
                      <a:pt x="379738" y="1057275"/>
                      <a:pt x="389453" y="991171"/>
                      <a:pt x="383643" y="942785"/>
                    </a:cubicBezTo>
                    <a:cubicBezTo>
                      <a:pt x="380404" y="916305"/>
                      <a:pt x="369927" y="891540"/>
                      <a:pt x="359735" y="867632"/>
                    </a:cubicBezTo>
                    <a:cubicBezTo>
                      <a:pt x="353925" y="854012"/>
                      <a:pt x="348019" y="840010"/>
                      <a:pt x="343447" y="825817"/>
                    </a:cubicBezTo>
                    <a:cubicBezTo>
                      <a:pt x="339351" y="812959"/>
                      <a:pt x="336780" y="801148"/>
                      <a:pt x="335732" y="789718"/>
                    </a:cubicBezTo>
                    <a:cubicBezTo>
                      <a:pt x="314110" y="553021"/>
                      <a:pt x="338875" y="282892"/>
                      <a:pt x="407455" y="8191"/>
                    </a:cubicBezTo>
                    <a:cubicBezTo>
                      <a:pt x="338494" y="14288"/>
                      <a:pt x="278010" y="18288"/>
                      <a:pt x="219432" y="22098"/>
                    </a:cubicBezTo>
                    <a:cubicBezTo>
                      <a:pt x="160377" y="26003"/>
                      <a:pt x="99417" y="30099"/>
                      <a:pt x="29884" y="36195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55" name="Google Shape;1055;p8"/>
            <p:cNvGrpSpPr/>
            <p:nvPr/>
          </p:nvGrpSpPr>
          <p:grpSpPr>
            <a:xfrm>
              <a:off x="6083206" y="3943301"/>
              <a:ext cx="516683" cy="555818"/>
              <a:chOff x="4319719" y="3895404"/>
              <a:chExt cx="516683" cy="555818"/>
            </a:xfrm>
          </p:grpSpPr>
          <p:sp>
            <p:nvSpPr>
              <p:cNvPr id="1056" name="Google Shape;1056;p8"/>
              <p:cNvSpPr/>
              <p:nvPr/>
            </p:nvSpPr>
            <p:spPr>
              <a:xfrm>
                <a:off x="4323147" y="3899123"/>
                <a:ext cx="509582" cy="548762"/>
              </a:xfrm>
              <a:custGeom>
                <a:avLst/>
                <a:gdLst/>
                <a:ahLst/>
                <a:cxnLst/>
                <a:rect l="l" t="t" r="r" b="b"/>
                <a:pathLst>
                  <a:path w="509582" h="548762" extrusionOk="0">
                    <a:moveTo>
                      <a:pt x="130552" y="396366"/>
                    </a:moveTo>
                    <a:cubicBezTo>
                      <a:pt x="70640" y="419035"/>
                      <a:pt x="-3846" y="364266"/>
                      <a:pt x="155" y="300258"/>
                    </a:cubicBezTo>
                    <a:cubicBezTo>
                      <a:pt x="4155" y="236250"/>
                      <a:pt x="84641" y="191007"/>
                      <a:pt x="141315" y="220820"/>
                    </a:cubicBezTo>
                    <a:cubicBezTo>
                      <a:pt x="117122" y="185006"/>
                      <a:pt x="123313" y="131951"/>
                      <a:pt x="154936" y="102615"/>
                    </a:cubicBezTo>
                    <a:cubicBezTo>
                      <a:pt x="186559" y="73277"/>
                      <a:pt x="239994" y="71277"/>
                      <a:pt x="273903" y="98138"/>
                    </a:cubicBezTo>
                    <a:cubicBezTo>
                      <a:pt x="245709" y="70325"/>
                      <a:pt x="259520" y="13841"/>
                      <a:pt x="297335" y="2126"/>
                    </a:cubicBezTo>
                    <a:cubicBezTo>
                      <a:pt x="335149" y="-9590"/>
                      <a:pt x="378488" y="29177"/>
                      <a:pt x="370963" y="68039"/>
                    </a:cubicBezTo>
                    <a:cubicBezTo>
                      <a:pt x="389156" y="20033"/>
                      <a:pt x="464689" y="8603"/>
                      <a:pt x="496407" y="48893"/>
                    </a:cubicBezTo>
                    <a:cubicBezTo>
                      <a:pt x="528125" y="89280"/>
                      <a:pt x="498884" y="159860"/>
                      <a:pt x="448020" y="166146"/>
                    </a:cubicBezTo>
                    <a:cubicBezTo>
                      <a:pt x="481262" y="197960"/>
                      <a:pt x="492502" y="250824"/>
                      <a:pt x="474976" y="293400"/>
                    </a:cubicBezTo>
                    <a:cubicBezTo>
                      <a:pt x="457355" y="336358"/>
                      <a:pt x="414492" y="361218"/>
                      <a:pt x="370106" y="366743"/>
                    </a:cubicBezTo>
                    <a:cubicBezTo>
                      <a:pt x="491168" y="583341"/>
                      <a:pt x="54161" y="622965"/>
                      <a:pt x="130552" y="396366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7" name="Google Shape;1057;p8"/>
              <p:cNvSpPr/>
              <p:nvPr/>
            </p:nvSpPr>
            <p:spPr>
              <a:xfrm>
                <a:off x="4319719" y="3895404"/>
                <a:ext cx="516683" cy="555818"/>
              </a:xfrm>
              <a:custGeom>
                <a:avLst/>
                <a:gdLst/>
                <a:ahLst/>
                <a:cxnLst/>
                <a:rect l="l" t="t" r="r" b="b"/>
                <a:pathLst>
                  <a:path w="516683" h="555818" extrusionOk="0">
                    <a:moveTo>
                      <a:pt x="250566" y="555818"/>
                    </a:moveTo>
                    <a:cubicBezTo>
                      <a:pt x="219895" y="555818"/>
                      <a:pt x="189892" y="548675"/>
                      <a:pt x="166651" y="533720"/>
                    </a:cubicBezTo>
                    <a:cubicBezTo>
                      <a:pt x="142362" y="518099"/>
                      <a:pt x="105881" y="481047"/>
                      <a:pt x="128551" y="405704"/>
                    </a:cubicBezTo>
                    <a:cubicBezTo>
                      <a:pt x="100833" y="413515"/>
                      <a:pt x="69305" y="406943"/>
                      <a:pt x="42826" y="387417"/>
                    </a:cubicBezTo>
                    <a:cubicBezTo>
                      <a:pt x="14155" y="366271"/>
                      <a:pt x="-1751" y="335029"/>
                      <a:pt x="154" y="303787"/>
                    </a:cubicBezTo>
                    <a:cubicBezTo>
                      <a:pt x="2059" y="272545"/>
                      <a:pt x="21775" y="243398"/>
                      <a:pt x="52732" y="225968"/>
                    </a:cubicBezTo>
                    <a:cubicBezTo>
                      <a:pt x="80068" y="210632"/>
                      <a:pt x="110453" y="207394"/>
                      <a:pt x="136266" y="216824"/>
                    </a:cubicBezTo>
                    <a:cubicBezTo>
                      <a:pt x="118073" y="180248"/>
                      <a:pt x="125884" y="131670"/>
                      <a:pt x="156078" y="103667"/>
                    </a:cubicBezTo>
                    <a:cubicBezTo>
                      <a:pt x="184558" y="77282"/>
                      <a:pt x="229897" y="72139"/>
                      <a:pt x="264377" y="89284"/>
                    </a:cubicBezTo>
                    <a:cubicBezTo>
                      <a:pt x="258567" y="76901"/>
                      <a:pt x="257233" y="62042"/>
                      <a:pt x="260948" y="46898"/>
                    </a:cubicBezTo>
                    <a:cubicBezTo>
                      <a:pt x="266282" y="24895"/>
                      <a:pt x="280855" y="8226"/>
                      <a:pt x="299810" y="2321"/>
                    </a:cubicBezTo>
                    <a:cubicBezTo>
                      <a:pt x="318765" y="-3585"/>
                      <a:pt x="340196" y="1940"/>
                      <a:pt x="357055" y="17084"/>
                    </a:cubicBezTo>
                    <a:cubicBezTo>
                      <a:pt x="369438" y="28133"/>
                      <a:pt x="376867" y="42135"/>
                      <a:pt x="378582" y="56518"/>
                    </a:cubicBezTo>
                    <a:cubicBezTo>
                      <a:pt x="390012" y="40325"/>
                      <a:pt x="409157" y="28895"/>
                      <a:pt x="431636" y="25466"/>
                    </a:cubicBezTo>
                    <a:cubicBezTo>
                      <a:pt x="460021" y="21085"/>
                      <a:pt x="487262" y="30705"/>
                      <a:pt x="502788" y="50422"/>
                    </a:cubicBezTo>
                    <a:cubicBezTo>
                      <a:pt x="518314" y="70138"/>
                      <a:pt x="520981" y="98809"/>
                      <a:pt x="510027" y="125384"/>
                    </a:cubicBezTo>
                    <a:cubicBezTo>
                      <a:pt x="500121" y="149482"/>
                      <a:pt x="480880" y="166817"/>
                      <a:pt x="458782" y="172151"/>
                    </a:cubicBezTo>
                    <a:cubicBezTo>
                      <a:pt x="489548" y="205489"/>
                      <a:pt x="499073" y="256352"/>
                      <a:pt x="481738" y="298453"/>
                    </a:cubicBezTo>
                    <a:cubicBezTo>
                      <a:pt x="465736" y="337410"/>
                      <a:pt x="426683" y="365699"/>
                      <a:pt x="379153" y="373319"/>
                    </a:cubicBezTo>
                    <a:cubicBezTo>
                      <a:pt x="418968" y="448472"/>
                      <a:pt x="388488" y="494096"/>
                      <a:pt x="366485" y="514861"/>
                    </a:cubicBezTo>
                    <a:cubicBezTo>
                      <a:pt x="338005" y="541626"/>
                      <a:pt x="293619" y="555818"/>
                      <a:pt x="250566" y="555818"/>
                    </a:cubicBezTo>
                    <a:close/>
                    <a:moveTo>
                      <a:pt x="139790" y="394084"/>
                    </a:moveTo>
                    <a:lnTo>
                      <a:pt x="137409" y="401228"/>
                    </a:lnTo>
                    <a:cubicBezTo>
                      <a:pt x="118549" y="457044"/>
                      <a:pt x="130360" y="501907"/>
                      <a:pt x="170461" y="527720"/>
                    </a:cubicBezTo>
                    <a:cubicBezTo>
                      <a:pt x="223896" y="562010"/>
                      <a:pt x="314955" y="553437"/>
                      <a:pt x="361532" y="509622"/>
                    </a:cubicBezTo>
                    <a:cubicBezTo>
                      <a:pt x="397727" y="475523"/>
                      <a:pt x="400870" y="426755"/>
                      <a:pt x="370390" y="372176"/>
                    </a:cubicBezTo>
                    <a:lnTo>
                      <a:pt x="367819" y="367509"/>
                    </a:lnTo>
                    <a:lnTo>
                      <a:pt x="373057" y="366842"/>
                    </a:lnTo>
                    <a:cubicBezTo>
                      <a:pt x="420397" y="360842"/>
                      <a:pt x="459449" y="333600"/>
                      <a:pt x="475070" y="295691"/>
                    </a:cubicBezTo>
                    <a:cubicBezTo>
                      <a:pt x="492120" y="254162"/>
                      <a:pt x="481357" y="203488"/>
                      <a:pt x="448972" y="172437"/>
                    </a:cubicBezTo>
                    <a:lnTo>
                      <a:pt x="443542" y="167198"/>
                    </a:lnTo>
                    <a:lnTo>
                      <a:pt x="450972" y="166246"/>
                    </a:lnTo>
                    <a:cubicBezTo>
                      <a:pt x="473260" y="163484"/>
                      <a:pt x="493358" y="146815"/>
                      <a:pt x="503264" y="122621"/>
                    </a:cubicBezTo>
                    <a:cubicBezTo>
                      <a:pt x="513265" y="98428"/>
                      <a:pt x="510884" y="72425"/>
                      <a:pt x="496978" y="54803"/>
                    </a:cubicBezTo>
                    <a:cubicBezTo>
                      <a:pt x="483166" y="37182"/>
                      <a:pt x="458401" y="28610"/>
                      <a:pt x="432589" y="32515"/>
                    </a:cubicBezTo>
                    <a:cubicBezTo>
                      <a:pt x="406681" y="36420"/>
                      <a:pt x="385726" y="51946"/>
                      <a:pt x="377725" y="72901"/>
                    </a:cubicBezTo>
                    <a:lnTo>
                      <a:pt x="370867" y="70996"/>
                    </a:lnTo>
                    <a:cubicBezTo>
                      <a:pt x="374105" y="54232"/>
                      <a:pt x="366961" y="35563"/>
                      <a:pt x="352198" y="22418"/>
                    </a:cubicBezTo>
                    <a:cubicBezTo>
                      <a:pt x="337434" y="9179"/>
                      <a:pt x="318098" y="4130"/>
                      <a:pt x="301810" y="9179"/>
                    </a:cubicBezTo>
                    <a:cubicBezTo>
                      <a:pt x="285523" y="14227"/>
                      <a:pt x="272473" y="29371"/>
                      <a:pt x="267711" y="48612"/>
                    </a:cubicBezTo>
                    <a:cubicBezTo>
                      <a:pt x="263044" y="67853"/>
                      <a:pt x="267616" y="87284"/>
                      <a:pt x="279808" y="99285"/>
                    </a:cubicBezTo>
                    <a:lnTo>
                      <a:pt x="275045" y="104619"/>
                    </a:lnTo>
                    <a:cubicBezTo>
                      <a:pt x="242565" y="78806"/>
                      <a:pt x="191225" y="80711"/>
                      <a:pt x="160745" y="109001"/>
                    </a:cubicBezTo>
                    <a:cubicBezTo>
                      <a:pt x="130265" y="137195"/>
                      <a:pt x="124360" y="188153"/>
                      <a:pt x="147601" y="222634"/>
                    </a:cubicBezTo>
                    <a:lnTo>
                      <a:pt x="155602" y="234445"/>
                    </a:lnTo>
                    <a:lnTo>
                      <a:pt x="143029" y="227777"/>
                    </a:lnTo>
                    <a:cubicBezTo>
                      <a:pt x="117502" y="214347"/>
                      <a:pt x="84926" y="215967"/>
                      <a:pt x="56065" y="232254"/>
                    </a:cubicBezTo>
                    <a:cubicBezTo>
                      <a:pt x="27205" y="248542"/>
                      <a:pt x="8821" y="275402"/>
                      <a:pt x="7107" y="304263"/>
                    </a:cubicBezTo>
                    <a:cubicBezTo>
                      <a:pt x="5392" y="333124"/>
                      <a:pt x="20251" y="362080"/>
                      <a:pt x="46921" y="381701"/>
                    </a:cubicBezTo>
                    <a:cubicBezTo>
                      <a:pt x="73591" y="401323"/>
                      <a:pt x="105691" y="407038"/>
                      <a:pt x="132742" y="396751"/>
                    </a:cubicBezTo>
                    <a:lnTo>
                      <a:pt x="139790" y="394084"/>
                    </a:ln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58" name="Google Shape;1058;p8"/>
            <p:cNvGrpSpPr/>
            <p:nvPr/>
          </p:nvGrpSpPr>
          <p:grpSpPr>
            <a:xfrm>
              <a:off x="6257831" y="912088"/>
              <a:ext cx="3376747" cy="4718505"/>
              <a:chOff x="4494344" y="864191"/>
              <a:chExt cx="3376747" cy="4718505"/>
            </a:xfrm>
          </p:grpSpPr>
          <p:sp>
            <p:nvSpPr>
              <p:cNvPr id="1059" name="Google Shape;1059;p8"/>
              <p:cNvSpPr/>
              <p:nvPr/>
            </p:nvSpPr>
            <p:spPr>
              <a:xfrm>
                <a:off x="4498059" y="867741"/>
                <a:ext cx="3369505" cy="4711611"/>
              </a:xfrm>
              <a:custGeom>
                <a:avLst/>
                <a:gdLst/>
                <a:ahLst/>
                <a:cxnLst/>
                <a:rect l="l" t="t" r="r" b="b"/>
                <a:pathLst>
                  <a:path w="3369505" h="4711611" extrusionOk="0">
                    <a:moveTo>
                      <a:pt x="2540819" y="111809"/>
                    </a:moveTo>
                    <a:cubicBezTo>
                      <a:pt x="2489384" y="41134"/>
                      <a:pt x="2392991" y="6749"/>
                      <a:pt x="2308505" y="28847"/>
                    </a:cubicBezTo>
                    <a:cubicBezTo>
                      <a:pt x="2224018" y="50945"/>
                      <a:pt x="2156771" y="128097"/>
                      <a:pt x="2146484" y="214870"/>
                    </a:cubicBezTo>
                    <a:cubicBezTo>
                      <a:pt x="2099431" y="174770"/>
                      <a:pt x="2028470" y="165149"/>
                      <a:pt x="1972463" y="191248"/>
                    </a:cubicBezTo>
                    <a:cubicBezTo>
                      <a:pt x="1916360" y="217346"/>
                      <a:pt x="1878070" y="277830"/>
                      <a:pt x="1878451" y="339647"/>
                    </a:cubicBezTo>
                    <a:cubicBezTo>
                      <a:pt x="1827016" y="337266"/>
                      <a:pt x="1776343" y="373937"/>
                      <a:pt x="1762627" y="423563"/>
                    </a:cubicBezTo>
                    <a:cubicBezTo>
                      <a:pt x="1748911" y="473188"/>
                      <a:pt x="1773390" y="530719"/>
                      <a:pt x="1818729" y="555198"/>
                    </a:cubicBezTo>
                    <a:cubicBezTo>
                      <a:pt x="1759960" y="569486"/>
                      <a:pt x="1713859" y="625397"/>
                      <a:pt x="1711097" y="685881"/>
                    </a:cubicBezTo>
                    <a:cubicBezTo>
                      <a:pt x="1708334" y="746365"/>
                      <a:pt x="1749101" y="806182"/>
                      <a:pt x="1806347" y="825803"/>
                    </a:cubicBezTo>
                    <a:cubicBezTo>
                      <a:pt x="1755864" y="848378"/>
                      <a:pt x="1725956" y="909338"/>
                      <a:pt x="1738910" y="963154"/>
                    </a:cubicBezTo>
                    <a:cubicBezTo>
                      <a:pt x="1751959" y="1016970"/>
                      <a:pt x="1806442" y="1057451"/>
                      <a:pt x="1861687" y="1054499"/>
                    </a:cubicBezTo>
                    <a:cubicBezTo>
                      <a:pt x="1826921" y="1090503"/>
                      <a:pt x="1815300" y="1147177"/>
                      <a:pt x="1833207" y="1193945"/>
                    </a:cubicBezTo>
                    <a:cubicBezTo>
                      <a:pt x="1851019" y="1240712"/>
                      <a:pt x="1897406" y="1275288"/>
                      <a:pt x="1947317" y="1279003"/>
                    </a:cubicBezTo>
                    <a:cubicBezTo>
                      <a:pt x="1908169" y="1305863"/>
                      <a:pt x="1892738" y="1362251"/>
                      <a:pt x="1912550" y="1405400"/>
                    </a:cubicBezTo>
                    <a:cubicBezTo>
                      <a:pt x="1932362" y="1448548"/>
                      <a:pt x="1985417" y="1473313"/>
                      <a:pt x="2031232" y="1460930"/>
                    </a:cubicBezTo>
                    <a:cubicBezTo>
                      <a:pt x="1982750" y="1490363"/>
                      <a:pt x="1956461" y="1552275"/>
                      <a:pt x="1969034" y="1607615"/>
                    </a:cubicBezTo>
                    <a:cubicBezTo>
                      <a:pt x="1981607" y="1662956"/>
                      <a:pt x="2032089" y="1707437"/>
                      <a:pt x="2088572" y="1712962"/>
                    </a:cubicBezTo>
                    <a:cubicBezTo>
                      <a:pt x="2037233" y="1730012"/>
                      <a:pt x="2001990" y="1786019"/>
                      <a:pt x="2008848" y="1839644"/>
                    </a:cubicBezTo>
                    <a:cubicBezTo>
                      <a:pt x="2015706" y="1893270"/>
                      <a:pt x="2063998" y="1938609"/>
                      <a:pt x="2117909" y="1942133"/>
                    </a:cubicBezTo>
                    <a:cubicBezTo>
                      <a:pt x="2068856" y="1942610"/>
                      <a:pt x="2021421" y="1973756"/>
                      <a:pt x="2001514" y="2018524"/>
                    </a:cubicBezTo>
                    <a:cubicBezTo>
                      <a:pt x="1981607" y="2063291"/>
                      <a:pt x="1990179" y="2119394"/>
                      <a:pt x="2022659" y="2156160"/>
                    </a:cubicBezTo>
                    <a:cubicBezTo>
                      <a:pt x="1985512" y="2164637"/>
                      <a:pt x="1956937" y="2201118"/>
                      <a:pt x="1957508" y="2239218"/>
                    </a:cubicBezTo>
                    <a:cubicBezTo>
                      <a:pt x="1958175" y="2277318"/>
                      <a:pt x="1987988" y="2312847"/>
                      <a:pt x="2025326" y="2320085"/>
                    </a:cubicBezTo>
                    <a:cubicBezTo>
                      <a:pt x="1980368" y="2314370"/>
                      <a:pt x="1934934" y="2353328"/>
                      <a:pt x="1933505" y="2398572"/>
                    </a:cubicBezTo>
                    <a:cubicBezTo>
                      <a:pt x="1932077" y="2443815"/>
                      <a:pt x="1975130" y="2485440"/>
                      <a:pt x="2020373" y="2482487"/>
                    </a:cubicBezTo>
                    <a:cubicBezTo>
                      <a:pt x="1965319" y="2490011"/>
                      <a:pt x="1928552" y="2558496"/>
                      <a:pt x="1952651" y="2608598"/>
                    </a:cubicBezTo>
                    <a:cubicBezTo>
                      <a:pt x="1931505" y="2605359"/>
                      <a:pt x="1905121" y="2636411"/>
                      <a:pt x="1910264" y="2657175"/>
                    </a:cubicBezTo>
                    <a:cubicBezTo>
                      <a:pt x="1852448" y="2637268"/>
                      <a:pt x="1782534" y="2686989"/>
                      <a:pt x="1782248" y="2748044"/>
                    </a:cubicBezTo>
                    <a:cubicBezTo>
                      <a:pt x="1735004" y="2715754"/>
                      <a:pt x="1662043" y="2731375"/>
                      <a:pt x="1632134" y="2780143"/>
                    </a:cubicBezTo>
                    <a:cubicBezTo>
                      <a:pt x="1546790" y="2754807"/>
                      <a:pt x="1446873" y="2792430"/>
                      <a:pt x="1399439" y="2867773"/>
                    </a:cubicBezTo>
                    <a:cubicBezTo>
                      <a:pt x="1349051" y="2826434"/>
                      <a:pt x="1266089" y="2833292"/>
                      <a:pt x="1223131" y="2882442"/>
                    </a:cubicBezTo>
                    <a:cubicBezTo>
                      <a:pt x="1167695" y="2841484"/>
                      <a:pt x="1079208" y="2856724"/>
                      <a:pt x="1040727" y="2913969"/>
                    </a:cubicBezTo>
                    <a:cubicBezTo>
                      <a:pt x="957383" y="2869107"/>
                      <a:pt x="838702" y="2916827"/>
                      <a:pt x="809651" y="3006933"/>
                    </a:cubicBezTo>
                    <a:cubicBezTo>
                      <a:pt x="750977" y="2966071"/>
                      <a:pt x="673538" y="2953308"/>
                      <a:pt x="604863" y="2973119"/>
                    </a:cubicBezTo>
                    <a:cubicBezTo>
                      <a:pt x="536188" y="2993027"/>
                      <a:pt x="477514" y="3045128"/>
                      <a:pt x="449796" y="3111137"/>
                    </a:cubicBezTo>
                    <a:cubicBezTo>
                      <a:pt x="401885" y="3094849"/>
                      <a:pt x="346259" y="3103517"/>
                      <a:pt x="305588" y="3133520"/>
                    </a:cubicBezTo>
                    <a:cubicBezTo>
                      <a:pt x="264916" y="3163524"/>
                      <a:pt x="240151" y="3214102"/>
                      <a:pt x="241484" y="3264680"/>
                    </a:cubicBezTo>
                    <a:cubicBezTo>
                      <a:pt x="118898" y="3313162"/>
                      <a:pt x="54223" y="3472230"/>
                      <a:pt x="108230" y="3592530"/>
                    </a:cubicBezTo>
                    <a:cubicBezTo>
                      <a:pt x="49651" y="3595674"/>
                      <a:pt x="-1308" y="3650537"/>
                      <a:pt x="26" y="3709211"/>
                    </a:cubicBezTo>
                    <a:cubicBezTo>
                      <a:pt x="1359" y="3767885"/>
                      <a:pt x="54699" y="3820464"/>
                      <a:pt x="113373" y="3820940"/>
                    </a:cubicBezTo>
                    <a:cubicBezTo>
                      <a:pt x="65081" y="3823321"/>
                      <a:pt x="24695" y="3875613"/>
                      <a:pt x="20219" y="3923810"/>
                    </a:cubicBezTo>
                    <a:cubicBezTo>
                      <a:pt x="15742" y="3972006"/>
                      <a:pt x="50699" y="4020774"/>
                      <a:pt x="97752" y="4032109"/>
                    </a:cubicBezTo>
                    <a:cubicBezTo>
                      <a:pt x="53556" y="4031728"/>
                      <a:pt x="13361" y="4072685"/>
                      <a:pt x="14504" y="4116882"/>
                    </a:cubicBezTo>
                    <a:cubicBezTo>
                      <a:pt x="15647" y="4161077"/>
                      <a:pt x="57938" y="4199844"/>
                      <a:pt x="102134" y="4197177"/>
                    </a:cubicBezTo>
                    <a:cubicBezTo>
                      <a:pt x="72130" y="4205750"/>
                      <a:pt x="51270" y="4238611"/>
                      <a:pt x="56414" y="4269377"/>
                    </a:cubicBezTo>
                    <a:cubicBezTo>
                      <a:pt x="61557" y="4300143"/>
                      <a:pt x="91942" y="4324527"/>
                      <a:pt x="123089" y="4322812"/>
                    </a:cubicBezTo>
                    <a:cubicBezTo>
                      <a:pt x="94799" y="4336052"/>
                      <a:pt x="79655" y="4372247"/>
                      <a:pt x="90132" y="4401679"/>
                    </a:cubicBezTo>
                    <a:cubicBezTo>
                      <a:pt x="100610" y="4431111"/>
                      <a:pt x="135090" y="4449685"/>
                      <a:pt x="165475" y="4442160"/>
                    </a:cubicBezTo>
                    <a:cubicBezTo>
                      <a:pt x="131090" y="4481308"/>
                      <a:pt x="131852" y="4546554"/>
                      <a:pt x="167094" y="4584940"/>
                    </a:cubicBezTo>
                    <a:cubicBezTo>
                      <a:pt x="202337" y="4623326"/>
                      <a:pt x="267297" y="4629613"/>
                      <a:pt x="309207" y="4598656"/>
                    </a:cubicBezTo>
                    <a:cubicBezTo>
                      <a:pt x="312541" y="4652472"/>
                      <a:pt x="356261" y="4701145"/>
                      <a:pt x="409410" y="4710098"/>
                    </a:cubicBezTo>
                    <a:cubicBezTo>
                      <a:pt x="462560" y="4719052"/>
                      <a:pt x="519900" y="4687429"/>
                      <a:pt x="540665" y="4637613"/>
                    </a:cubicBezTo>
                    <a:cubicBezTo>
                      <a:pt x="575050" y="4684381"/>
                      <a:pt x="644392" y="4701336"/>
                      <a:pt x="696494" y="4675809"/>
                    </a:cubicBezTo>
                    <a:cubicBezTo>
                      <a:pt x="748595" y="4650282"/>
                      <a:pt x="777742" y="4585130"/>
                      <a:pt x="761835" y="4529219"/>
                    </a:cubicBezTo>
                    <a:cubicBezTo>
                      <a:pt x="795173" y="4561509"/>
                      <a:pt x="847179" y="4572843"/>
                      <a:pt x="890899" y="4557508"/>
                    </a:cubicBezTo>
                    <a:cubicBezTo>
                      <a:pt x="934619" y="4542078"/>
                      <a:pt x="968051" y="4500644"/>
                      <a:pt x="973862" y="4454638"/>
                    </a:cubicBezTo>
                    <a:cubicBezTo>
                      <a:pt x="1030726" y="4504073"/>
                      <a:pt x="1129310" y="4492833"/>
                      <a:pt x="1173696" y="4431874"/>
                    </a:cubicBezTo>
                    <a:cubicBezTo>
                      <a:pt x="1191127" y="4479594"/>
                      <a:pt x="1239990" y="4513884"/>
                      <a:pt x="1290758" y="4514264"/>
                    </a:cubicBezTo>
                    <a:cubicBezTo>
                      <a:pt x="1341527" y="4514646"/>
                      <a:pt x="1390771" y="4480832"/>
                      <a:pt x="1408868" y="4433397"/>
                    </a:cubicBezTo>
                    <a:cubicBezTo>
                      <a:pt x="1408964" y="4485213"/>
                      <a:pt x="1470590" y="4542649"/>
                      <a:pt x="1521835" y="4534553"/>
                    </a:cubicBezTo>
                    <a:cubicBezTo>
                      <a:pt x="1572984" y="4526552"/>
                      <a:pt x="1609465" y="4467402"/>
                      <a:pt x="1593558" y="4418062"/>
                    </a:cubicBezTo>
                    <a:cubicBezTo>
                      <a:pt x="1610608" y="4463782"/>
                      <a:pt x="1654423" y="4498262"/>
                      <a:pt x="1702810" y="4504263"/>
                    </a:cubicBezTo>
                    <a:cubicBezTo>
                      <a:pt x="1751197" y="4510264"/>
                      <a:pt x="1802060" y="4487404"/>
                      <a:pt x="1829778" y="4447304"/>
                    </a:cubicBezTo>
                    <a:cubicBezTo>
                      <a:pt x="1842351" y="4489880"/>
                      <a:pt x="1881880" y="4523218"/>
                      <a:pt x="1925981" y="4528457"/>
                    </a:cubicBezTo>
                    <a:cubicBezTo>
                      <a:pt x="1970081" y="4533696"/>
                      <a:pt x="2016278" y="4510645"/>
                      <a:pt x="2038566" y="4472259"/>
                    </a:cubicBezTo>
                    <a:cubicBezTo>
                      <a:pt x="2041043" y="4518551"/>
                      <a:pt x="2074571" y="4561604"/>
                      <a:pt x="2118862" y="4575415"/>
                    </a:cubicBezTo>
                    <a:cubicBezTo>
                      <a:pt x="2163153" y="4589226"/>
                      <a:pt x="2215160" y="4572748"/>
                      <a:pt x="2243544" y="4535982"/>
                    </a:cubicBezTo>
                    <a:cubicBezTo>
                      <a:pt x="2250212" y="4575987"/>
                      <a:pt x="2287645" y="4608657"/>
                      <a:pt x="2328126" y="4609800"/>
                    </a:cubicBezTo>
                    <a:cubicBezTo>
                      <a:pt x="2368703" y="4610943"/>
                      <a:pt x="2407850" y="4580368"/>
                      <a:pt x="2416614" y="4540744"/>
                    </a:cubicBezTo>
                    <a:cubicBezTo>
                      <a:pt x="2421948" y="4588465"/>
                      <a:pt x="2473954" y="4625326"/>
                      <a:pt x="2520722" y="4614563"/>
                    </a:cubicBezTo>
                    <a:cubicBezTo>
                      <a:pt x="2567490" y="4603800"/>
                      <a:pt x="2598160" y="4547888"/>
                      <a:pt x="2582063" y="4502644"/>
                    </a:cubicBezTo>
                    <a:cubicBezTo>
                      <a:pt x="2606828" y="4541030"/>
                      <a:pt x="2667407" y="4549316"/>
                      <a:pt x="2701506" y="4519027"/>
                    </a:cubicBezTo>
                    <a:cubicBezTo>
                      <a:pt x="2735606" y="4488737"/>
                      <a:pt x="2734558" y="4427587"/>
                      <a:pt x="2699506" y="4398536"/>
                    </a:cubicBezTo>
                    <a:cubicBezTo>
                      <a:pt x="2751893" y="4422634"/>
                      <a:pt x="2816473" y="4425206"/>
                      <a:pt x="2847715" y="4357674"/>
                    </a:cubicBezTo>
                    <a:cubicBezTo>
                      <a:pt x="2870575" y="4308239"/>
                      <a:pt x="2889149" y="4252422"/>
                      <a:pt x="2862955" y="4204702"/>
                    </a:cubicBezTo>
                    <a:cubicBezTo>
                      <a:pt x="2924296" y="4228991"/>
                      <a:pt x="3000686" y="4207083"/>
                      <a:pt x="3039834" y="4153934"/>
                    </a:cubicBezTo>
                    <a:cubicBezTo>
                      <a:pt x="3078982" y="4100784"/>
                      <a:pt x="3077172" y="4021346"/>
                      <a:pt x="3035739" y="3969911"/>
                    </a:cubicBezTo>
                    <a:cubicBezTo>
                      <a:pt x="3092984" y="3975626"/>
                      <a:pt x="3135084" y="3936859"/>
                      <a:pt x="3144228" y="3880090"/>
                    </a:cubicBezTo>
                    <a:cubicBezTo>
                      <a:pt x="3153372" y="3823226"/>
                      <a:pt x="3112605" y="3762933"/>
                      <a:pt x="3056408" y="3750264"/>
                    </a:cubicBezTo>
                    <a:cubicBezTo>
                      <a:pt x="3117177" y="3761408"/>
                      <a:pt x="3183090" y="3722356"/>
                      <a:pt x="3202616" y="3663682"/>
                    </a:cubicBezTo>
                    <a:cubicBezTo>
                      <a:pt x="3222048" y="3605008"/>
                      <a:pt x="3192520" y="3534333"/>
                      <a:pt x="3137180" y="3506900"/>
                    </a:cubicBezTo>
                    <a:cubicBezTo>
                      <a:pt x="3200331" y="3512139"/>
                      <a:pt x="3263195" y="3462038"/>
                      <a:pt x="3271958" y="3399268"/>
                    </a:cubicBezTo>
                    <a:cubicBezTo>
                      <a:pt x="3280817" y="3336498"/>
                      <a:pt x="3234240" y="3270966"/>
                      <a:pt x="3172041" y="3258584"/>
                    </a:cubicBezTo>
                    <a:cubicBezTo>
                      <a:pt x="3251480" y="3268966"/>
                      <a:pt x="3333681" y="3208863"/>
                      <a:pt x="3347968" y="3130092"/>
                    </a:cubicBezTo>
                    <a:cubicBezTo>
                      <a:pt x="3362256" y="3051225"/>
                      <a:pt x="3306439" y="2966166"/>
                      <a:pt x="3228334" y="2947974"/>
                    </a:cubicBezTo>
                    <a:cubicBezTo>
                      <a:pt x="3291390" y="2945307"/>
                      <a:pt x="3345396" y="2883108"/>
                      <a:pt x="3339300" y="2820339"/>
                    </a:cubicBezTo>
                    <a:cubicBezTo>
                      <a:pt x="3333204" y="2757569"/>
                      <a:pt x="3268244" y="2706991"/>
                      <a:pt x="3205855" y="2716421"/>
                    </a:cubicBezTo>
                    <a:cubicBezTo>
                      <a:pt x="3262719" y="2700990"/>
                      <a:pt x="3309392" y="2652699"/>
                      <a:pt x="3322727" y="2595263"/>
                    </a:cubicBezTo>
                    <a:cubicBezTo>
                      <a:pt x="3336157" y="2537922"/>
                      <a:pt x="3315678" y="2473914"/>
                      <a:pt x="3271577" y="2434862"/>
                    </a:cubicBezTo>
                    <a:cubicBezTo>
                      <a:pt x="3326918" y="2431147"/>
                      <a:pt x="3373685" y="2376855"/>
                      <a:pt x="3369209" y="2321609"/>
                    </a:cubicBezTo>
                    <a:cubicBezTo>
                      <a:pt x="3364732" y="2266269"/>
                      <a:pt x="3309773" y="2220264"/>
                      <a:pt x="3254623" y="2225502"/>
                    </a:cubicBezTo>
                    <a:cubicBezTo>
                      <a:pt x="3300248" y="2217597"/>
                      <a:pt x="3337967" y="2176353"/>
                      <a:pt x="3341682" y="2130157"/>
                    </a:cubicBezTo>
                    <a:cubicBezTo>
                      <a:pt x="3345491" y="2083961"/>
                      <a:pt x="3314916" y="2037193"/>
                      <a:pt x="3271197" y="2021953"/>
                    </a:cubicBezTo>
                    <a:cubicBezTo>
                      <a:pt x="3326918" y="1999760"/>
                      <a:pt x="3360636" y="1940609"/>
                      <a:pt x="3362541" y="1880697"/>
                    </a:cubicBezTo>
                    <a:cubicBezTo>
                      <a:pt x="3364446" y="1820785"/>
                      <a:pt x="3328061" y="1761349"/>
                      <a:pt x="3273864" y="1735727"/>
                    </a:cubicBezTo>
                    <a:cubicBezTo>
                      <a:pt x="3307677" y="1708390"/>
                      <a:pt x="3324917" y="1662003"/>
                      <a:pt x="3317202" y="1619236"/>
                    </a:cubicBezTo>
                    <a:cubicBezTo>
                      <a:pt x="3309582" y="1576469"/>
                      <a:pt x="3277292" y="1538940"/>
                      <a:pt x="3236049" y="1525034"/>
                    </a:cubicBezTo>
                    <a:cubicBezTo>
                      <a:pt x="3269958" y="1493220"/>
                      <a:pt x="3287960" y="1445119"/>
                      <a:pt x="3283198" y="1398827"/>
                    </a:cubicBezTo>
                    <a:cubicBezTo>
                      <a:pt x="3278435" y="1352536"/>
                      <a:pt x="3251099" y="1309102"/>
                      <a:pt x="3211475" y="1284813"/>
                    </a:cubicBezTo>
                    <a:cubicBezTo>
                      <a:pt x="3272816" y="1243665"/>
                      <a:pt x="3275483" y="1139747"/>
                      <a:pt x="3216428" y="1095456"/>
                    </a:cubicBezTo>
                    <a:cubicBezTo>
                      <a:pt x="3271863" y="1088122"/>
                      <a:pt x="3317298" y="1034972"/>
                      <a:pt x="3315869" y="979156"/>
                    </a:cubicBezTo>
                    <a:cubicBezTo>
                      <a:pt x="3314440" y="923339"/>
                      <a:pt x="3266339" y="872476"/>
                      <a:pt x="3210617" y="868094"/>
                    </a:cubicBezTo>
                    <a:cubicBezTo>
                      <a:pt x="3243383" y="801229"/>
                      <a:pt x="3236335" y="716647"/>
                      <a:pt x="3193091" y="656163"/>
                    </a:cubicBezTo>
                    <a:cubicBezTo>
                      <a:pt x="3203855" y="596251"/>
                      <a:pt x="3175470" y="531100"/>
                      <a:pt x="3124321" y="498143"/>
                    </a:cubicBezTo>
                    <a:cubicBezTo>
                      <a:pt x="3141466" y="441374"/>
                      <a:pt x="3108795" y="374128"/>
                      <a:pt x="3053550" y="352601"/>
                    </a:cubicBezTo>
                    <a:cubicBezTo>
                      <a:pt x="3086888" y="315930"/>
                      <a:pt x="3074886" y="248684"/>
                      <a:pt x="3030976" y="225824"/>
                    </a:cubicBezTo>
                    <a:cubicBezTo>
                      <a:pt x="3046502" y="180294"/>
                      <a:pt x="3006306" y="125430"/>
                      <a:pt x="2958205" y="126573"/>
                    </a:cubicBezTo>
                    <a:cubicBezTo>
                      <a:pt x="2930392" y="64280"/>
                      <a:pt x="2874290" y="22179"/>
                      <a:pt x="2808186" y="5415"/>
                    </a:cubicBezTo>
                    <a:cubicBezTo>
                      <a:pt x="2778373" y="-2205"/>
                      <a:pt x="2745226" y="-3157"/>
                      <a:pt x="2718175" y="11606"/>
                    </a:cubicBezTo>
                    <a:cubicBezTo>
                      <a:pt x="2691124" y="26370"/>
                      <a:pt x="2673217" y="60279"/>
                      <a:pt x="2683980" y="89140"/>
                    </a:cubicBezTo>
                    <a:cubicBezTo>
                      <a:pt x="2669883" y="60565"/>
                      <a:pt x="2636260" y="43134"/>
                      <a:pt x="2604732" y="48087"/>
                    </a:cubicBezTo>
                    <a:cubicBezTo>
                      <a:pt x="2573395" y="52850"/>
                      <a:pt x="2545487" y="80377"/>
                      <a:pt x="2540819" y="111809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0" name="Google Shape;1060;p8"/>
              <p:cNvSpPr/>
              <p:nvPr/>
            </p:nvSpPr>
            <p:spPr>
              <a:xfrm>
                <a:off x="4494344" y="864191"/>
                <a:ext cx="3376747" cy="4718505"/>
              </a:xfrm>
              <a:custGeom>
                <a:avLst/>
                <a:gdLst/>
                <a:ahLst/>
                <a:cxnLst/>
                <a:rect l="l" t="t" r="r" b="b"/>
                <a:pathLst>
                  <a:path w="3376747" h="4718505" extrusionOk="0">
                    <a:moveTo>
                      <a:pt x="431128" y="4718506"/>
                    </a:moveTo>
                    <a:cubicBezTo>
                      <a:pt x="424937" y="4718506"/>
                      <a:pt x="418650" y="4718030"/>
                      <a:pt x="412459" y="4716982"/>
                    </a:cubicBezTo>
                    <a:cubicBezTo>
                      <a:pt x="359976" y="4708124"/>
                      <a:pt x="316066" y="4661166"/>
                      <a:pt x="309779" y="4608397"/>
                    </a:cubicBezTo>
                    <a:cubicBezTo>
                      <a:pt x="266536" y="4636210"/>
                      <a:pt x="203004" y="4628685"/>
                      <a:pt x="168047" y="4590680"/>
                    </a:cubicBezTo>
                    <a:cubicBezTo>
                      <a:pt x="133853" y="4553438"/>
                      <a:pt x="131090" y="4491335"/>
                      <a:pt x="160427" y="4450472"/>
                    </a:cubicBezTo>
                    <a:cubicBezTo>
                      <a:pt x="130995" y="4453044"/>
                      <a:pt x="100229" y="4434280"/>
                      <a:pt x="90323" y="4406181"/>
                    </a:cubicBezTo>
                    <a:cubicBezTo>
                      <a:pt x="80608" y="4378845"/>
                      <a:pt x="91657" y="4346174"/>
                      <a:pt x="114707" y="4329124"/>
                    </a:cubicBezTo>
                    <a:cubicBezTo>
                      <a:pt x="86513" y="4324933"/>
                      <a:pt x="61177" y="4301597"/>
                      <a:pt x="56414" y="4273307"/>
                    </a:cubicBezTo>
                    <a:cubicBezTo>
                      <a:pt x="51938" y="4246256"/>
                      <a:pt x="66701" y="4217300"/>
                      <a:pt x="90133" y="4203394"/>
                    </a:cubicBezTo>
                    <a:cubicBezTo>
                      <a:pt x="73369" y="4200917"/>
                      <a:pt x="56891" y="4193012"/>
                      <a:pt x="43365" y="4180629"/>
                    </a:cubicBezTo>
                    <a:cubicBezTo>
                      <a:pt x="25649" y="4164341"/>
                      <a:pt x="15076" y="4142434"/>
                      <a:pt x="14504" y="4120336"/>
                    </a:cubicBezTo>
                    <a:cubicBezTo>
                      <a:pt x="13933" y="4098238"/>
                      <a:pt x="23267" y="4075854"/>
                      <a:pt x="40127" y="4058614"/>
                    </a:cubicBezTo>
                    <a:cubicBezTo>
                      <a:pt x="52700" y="4045755"/>
                      <a:pt x="68321" y="4037087"/>
                      <a:pt x="84608" y="4033563"/>
                    </a:cubicBezTo>
                    <a:cubicBezTo>
                      <a:pt x="44032" y="4015942"/>
                      <a:pt x="16028" y="3971270"/>
                      <a:pt x="20219" y="3926788"/>
                    </a:cubicBezTo>
                    <a:cubicBezTo>
                      <a:pt x="24029" y="3885926"/>
                      <a:pt x="54033" y="3839729"/>
                      <a:pt x="94419" y="3825251"/>
                    </a:cubicBezTo>
                    <a:cubicBezTo>
                      <a:pt x="43175" y="3813726"/>
                      <a:pt x="1265" y="3765911"/>
                      <a:pt x="26" y="3712666"/>
                    </a:cubicBezTo>
                    <a:cubicBezTo>
                      <a:pt x="-1307" y="3653515"/>
                      <a:pt x="47937" y="3598747"/>
                      <a:pt x="106516" y="3592746"/>
                    </a:cubicBezTo>
                    <a:cubicBezTo>
                      <a:pt x="82418" y="3535406"/>
                      <a:pt x="83180" y="3466826"/>
                      <a:pt x="108897" y="3403675"/>
                    </a:cubicBezTo>
                    <a:cubicBezTo>
                      <a:pt x="134900" y="3339667"/>
                      <a:pt x="183192" y="3289470"/>
                      <a:pt x="241485" y="3265657"/>
                    </a:cubicBezTo>
                    <a:cubicBezTo>
                      <a:pt x="240914" y="3214604"/>
                      <a:pt x="265869" y="3164312"/>
                      <a:pt x="307017" y="3134022"/>
                    </a:cubicBezTo>
                    <a:cubicBezTo>
                      <a:pt x="347975" y="3103828"/>
                      <a:pt x="402934" y="3094874"/>
                      <a:pt x="451416" y="3110114"/>
                    </a:cubicBezTo>
                    <a:cubicBezTo>
                      <a:pt x="480277" y="3044201"/>
                      <a:pt x="538380" y="2993147"/>
                      <a:pt x="607531" y="2973145"/>
                    </a:cubicBezTo>
                    <a:cubicBezTo>
                      <a:pt x="676206" y="2953238"/>
                      <a:pt x="752025" y="2965144"/>
                      <a:pt x="811461" y="3004768"/>
                    </a:cubicBezTo>
                    <a:cubicBezTo>
                      <a:pt x="826511" y="2962858"/>
                      <a:pt x="861182" y="2928473"/>
                      <a:pt x="907187" y="2909994"/>
                    </a:cubicBezTo>
                    <a:cubicBezTo>
                      <a:pt x="953670" y="2891325"/>
                      <a:pt x="1003104" y="2892373"/>
                      <a:pt x="1043300" y="2912852"/>
                    </a:cubicBezTo>
                    <a:cubicBezTo>
                      <a:pt x="1062350" y="2886181"/>
                      <a:pt x="1093306" y="2867513"/>
                      <a:pt x="1128644" y="2861321"/>
                    </a:cubicBezTo>
                    <a:cubicBezTo>
                      <a:pt x="1163982" y="2855130"/>
                      <a:pt x="1199415" y="2862464"/>
                      <a:pt x="1226275" y="2881133"/>
                    </a:cubicBezTo>
                    <a:cubicBezTo>
                      <a:pt x="1270281" y="2833508"/>
                      <a:pt x="1350671" y="2826650"/>
                      <a:pt x="1402202" y="2865989"/>
                    </a:cubicBezTo>
                    <a:cubicBezTo>
                      <a:pt x="1450779" y="2792456"/>
                      <a:pt x="1549268" y="2755594"/>
                      <a:pt x="1634136" y="2779502"/>
                    </a:cubicBezTo>
                    <a:cubicBezTo>
                      <a:pt x="1649090" y="2756642"/>
                      <a:pt x="1674236" y="2739973"/>
                      <a:pt x="1703573" y="2733781"/>
                    </a:cubicBezTo>
                    <a:cubicBezTo>
                      <a:pt x="1731576" y="2727781"/>
                      <a:pt x="1760056" y="2731972"/>
                      <a:pt x="1782535" y="2745307"/>
                    </a:cubicBezTo>
                    <a:cubicBezTo>
                      <a:pt x="1784726" y="2717684"/>
                      <a:pt x="1800728" y="2691014"/>
                      <a:pt x="1826160" y="2672917"/>
                    </a:cubicBezTo>
                    <a:cubicBezTo>
                      <a:pt x="1851877" y="2654724"/>
                      <a:pt x="1882643" y="2648438"/>
                      <a:pt x="1909599" y="2655677"/>
                    </a:cubicBezTo>
                    <a:cubicBezTo>
                      <a:pt x="1909408" y="2643961"/>
                      <a:pt x="1916266" y="2631864"/>
                      <a:pt x="1923600" y="2623863"/>
                    </a:cubicBezTo>
                    <a:cubicBezTo>
                      <a:pt x="1931887" y="2614814"/>
                      <a:pt x="1941698" y="2609290"/>
                      <a:pt x="1950746" y="2608528"/>
                    </a:cubicBezTo>
                    <a:cubicBezTo>
                      <a:pt x="1941507" y="2584906"/>
                      <a:pt x="1943793" y="2556617"/>
                      <a:pt x="1957319" y="2531566"/>
                    </a:cubicBezTo>
                    <a:cubicBezTo>
                      <a:pt x="1968082" y="2511468"/>
                      <a:pt x="1984656" y="2496228"/>
                      <a:pt x="2003515" y="2488132"/>
                    </a:cubicBezTo>
                    <a:cubicBezTo>
                      <a:pt x="1987989" y="2484798"/>
                      <a:pt x="1973035" y="2476797"/>
                      <a:pt x="1960653" y="2464796"/>
                    </a:cubicBezTo>
                    <a:cubicBezTo>
                      <a:pt x="1942745" y="2447555"/>
                      <a:pt x="1932935" y="2424695"/>
                      <a:pt x="1933602" y="2402026"/>
                    </a:cubicBezTo>
                    <a:cubicBezTo>
                      <a:pt x="1934268" y="2379452"/>
                      <a:pt x="1945508" y="2357163"/>
                      <a:pt x="1964367" y="2341066"/>
                    </a:cubicBezTo>
                    <a:cubicBezTo>
                      <a:pt x="1977416" y="2329922"/>
                      <a:pt x="1992657" y="2322873"/>
                      <a:pt x="2008278" y="2320397"/>
                    </a:cubicBezTo>
                    <a:cubicBezTo>
                      <a:pt x="1979131" y="2306299"/>
                      <a:pt x="1958081" y="2275439"/>
                      <a:pt x="1957509" y="2242863"/>
                    </a:cubicBezTo>
                    <a:cubicBezTo>
                      <a:pt x="1956842" y="2205049"/>
                      <a:pt x="1983894" y="2168759"/>
                      <a:pt x="2019803" y="2157710"/>
                    </a:cubicBezTo>
                    <a:cubicBezTo>
                      <a:pt x="1989704" y="2120181"/>
                      <a:pt x="1982179" y="2064650"/>
                      <a:pt x="2001705" y="2020645"/>
                    </a:cubicBezTo>
                    <a:cubicBezTo>
                      <a:pt x="2018755" y="1982450"/>
                      <a:pt x="2055807" y="1953684"/>
                      <a:pt x="2096670" y="1944921"/>
                    </a:cubicBezTo>
                    <a:cubicBezTo>
                      <a:pt x="2051426" y="1931586"/>
                      <a:pt x="2014754" y="1890914"/>
                      <a:pt x="2008754" y="1843670"/>
                    </a:cubicBezTo>
                    <a:cubicBezTo>
                      <a:pt x="2002182" y="1792521"/>
                      <a:pt x="2032185" y="1739943"/>
                      <a:pt x="2078477" y="1718131"/>
                    </a:cubicBezTo>
                    <a:cubicBezTo>
                      <a:pt x="2025899" y="1707367"/>
                      <a:pt x="1980941" y="1664600"/>
                      <a:pt x="1969035" y="1612022"/>
                    </a:cubicBezTo>
                    <a:cubicBezTo>
                      <a:pt x="1957319" y="1560397"/>
                      <a:pt x="1978179" y="1503628"/>
                      <a:pt x="2019422" y="1470862"/>
                    </a:cubicBezTo>
                    <a:cubicBezTo>
                      <a:pt x="1976274" y="1474672"/>
                      <a:pt x="1930935" y="1449907"/>
                      <a:pt x="1912742" y="1410473"/>
                    </a:cubicBezTo>
                    <a:cubicBezTo>
                      <a:pt x="1893501" y="1368849"/>
                      <a:pt x="1906455" y="1314557"/>
                      <a:pt x="1941412" y="1285124"/>
                    </a:cubicBezTo>
                    <a:cubicBezTo>
                      <a:pt x="1893311" y="1278076"/>
                      <a:pt x="1850544" y="1244357"/>
                      <a:pt x="1833208" y="1198733"/>
                    </a:cubicBezTo>
                    <a:cubicBezTo>
                      <a:pt x="1815777" y="1152917"/>
                      <a:pt x="1825302" y="1098911"/>
                      <a:pt x="1856925" y="1061668"/>
                    </a:cubicBezTo>
                    <a:cubicBezTo>
                      <a:pt x="1802633" y="1060620"/>
                      <a:pt x="1751769" y="1020615"/>
                      <a:pt x="1738911" y="967466"/>
                    </a:cubicBezTo>
                    <a:cubicBezTo>
                      <a:pt x="1726052" y="914316"/>
                      <a:pt x="1753008" y="855547"/>
                      <a:pt x="1800823" y="829734"/>
                    </a:cubicBezTo>
                    <a:cubicBezTo>
                      <a:pt x="1746435" y="807065"/>
                      <a:pt x="1708335" y="748200"/>
                      <a:pt x="1711002" y="689145"/>
                    </a:cubicBezTo>
                    <a:cubicBezTo>
                      <a:pt x="1713669" y="630185"/>
                      <a:pt x="1757008" y="575035"/>
                      <a:pt x="1813206" y="557509"/>
                    </a:cubicBezTo>
                    <a:cubicBezTo>
                      <a:pt x="1771295" y="530363"/>
                      <a:pt x="1749293" y="474356"/>
                      <a:pt x="1762723" y="426160"/>
                    </a:cubicBezTo>
                    <a:cubicBezTo>
                      <a:pt x="1776534" y="376344"/>
                      <a:pt x="1826636" y="338815"/>
                      <a:pt x="1878452" y="339577"/>
                    </a:cubicBezTo>
                    <a:cubicBezTo>
                      <a:pt x="1879595" y="278046"/>
                      <a:pt x="1918647" y="217562"/>
                      <a:pt x="1974464" y="191654"/>
                    </a:cubicBezTo>
                    <a:cubicBezTo>
                      <a:pt x="2029423" y="166032"/>
                      <a:pt x="2099527" y="174509"/>
                      <a:pt x="2147343" y="211752"/>
                    </a:cubicBezTo>
                    <a:cubicBezTo>
                      <a:pt x="2160297" y="125741"/>
                      <a:pt x="2226781" y="51160"/>
                      <a:pt x="2311172" y="29062"/>
                    </a:cubicBezTo>
                    <a:cubicBezTo>
                      <a:pt x="2395088" y="7155"/>
                      <a:pt x="2489004" y="39159"/>
                      <a:pt x="2542535" y="107072"/>
                    </a:cubicBezTo>
                    <a:cubicBezTo>
                      <a:pt x="2550440" y="77545"/>
                      <a:pt x="2577206" y="52875"/>
                      <a:pt x="2607876" y="48017"/>
                    </a:cubicBezTo>
                    <a:cubicBezTo>
                      <a:pt x="2635118" y="43731"/>
                      <a:pt x="2663312" y="55066"/>
                      <a:pt x="2680933" y="75830"/>
                    </a:cubicBezTo>
                    <a:cubicBezTo>
                      <a:pt x="2680457" y="49446"/>
                      <a:pt x="2698554" y="23728"/>
                      <a:pt x="2720176" y="12013"/>
                    </a:cubicBezTo>
                    <a:cubicBezTo>
                      <a:pt x="2751132" y="-4942"/>
                      <a:pt x="2787613" y="-846"/>
                      <a:pt x="2812759" y="5536"/>
                    </a:cubicBezTo>
                    <a:cubicBezTo>
                      <a:pt x="2881815" y="23062"/>
                      <a:pt x="2936870" y="67067"/>
                      <a:pt x="2964206" y="126598"/>
                    </a:cubicBezTo>
                    <a:cubicBezTo>
                      <a:pt x="2987162" y="126884"/>
                      <a:pt x="3009736" y="139362"/>
                      <a:pt x="3025071" y="160222"/>
                    </a:cubicBezTo>
                    <a:cubicBezTo>
                      <a:pt x="3040216" y="180891"/>
                      <a:pt x="3045360" y="205942"/>
                      <a:pt x="3038978" y="227754"/>
                    </a:cubicBezTo>
                    <a:cubicBezTo>
                      <a:pt x="3059266" y="239470"/>
                      <a:pt x="3073935" y="261377"/>
                      <a:pt x="3078506" y="287095"/>
                    </a:cubicBezTo>
                    <a:cubicBezTo>
                      <a:pt x="3082983" y="312050"/>
                      <a:pt x="3077268" y="337006"/>
                      <a:pt x="3063171" y="354913"/>
                    </a:cubicBezTo>
                    <a:cubicBezTo>
                      <a:pt x="3116892" y="378630"/>
                      <a:pt x="3147944" y="443590"/>
                      <a:pt x="3132228" y="500264"/>
                    </a:cubicBezTo>
                    <a:cubicBezTo>
                      <a:pt x="3182805" y="534173"/>
                      <a:pt x="3210809" y="598848"/>
                      <a:pt x="3200617" y="658951"/>
                    </a:cubicBezTo>
                    <a:cubicBezTo>
                      <a:pt x="3242718" y="718768"/>
                      <a:pt x="3250242" y="802207"/>
                      <a:pt x="3219762" y="868691"/>
                    </a:cubicBezTo>
                    <a:cubicBezTo>
                      <a:pt x="3274912" y="875835"/>
                      <a:pt x="3321775" y="926889"/>
                      <a:pt x="3323204" y="982705"/>
                    </a:cubicBezTo>
                    <a:cubicBezTo>
                      <a:pt x="3324633" y="1037570"/>
                      <a:pt x="3281961" y="1090052"/>
                      <a:pt x="3228525" y="1101292"/>
                    </a:cubicBezTo>
                    <a:cubicBezTo>
                      <a:pt x="3253386" y="1123199"/>
                      <a:pt x="3267387" y="1157680"/>
                      <a:pt x="3266435" y="1195018"/>
                    </a:cubicBezTo>
                    <a:cubicBezTo>
                      <a:pt x="3265387" y="1233404"/>
                      <a:pt x="3248814" y="1267789"/>
                      <a:pt x="3221667" y="1288267"/>
                    </a:cubicBezTo>
                    <a:cubicBezTo>
                      <a:pt x="3259672" y="1313509"/>
                      <a:pt x="3285961" y="1356657"/>
                      <a:pt x="3290533" y="1402091"/>
                    </a:cubicBezTo>
                    <a:cubicBezTo>
                      <a:pt x="3295200" y="1447430"/>
                      <a:pt x="3278341" y="1494770"/>
                      <a:pt x="3246337" y="1527250"/>
                    </a:cubicBezTo>
                    <a:cubicBezTo>
                      <a:pt x="3285866" y="1542871"/>
                      <a:pt x="3316917" y="1580304"/>
                      <a:pt x="3324442" y="1622214"/>
                    </a:cubicBezTo>
                    <a:cubicBezTo>
                      <a:pt x="3331967" y="1664124"/>
                      <a:pt x="3315774" y="1710130"/>
                      <a:pt x="3283961" y="1738514"/>
                    </a:cubicBezTo>
                    <a:cubicBezTo>
                      <a:pt x="3336539" y="1765851"/>
                      <a:pt x="3371591" y="1825001"/>
                      <a:pt x="3369781" y="1884342"/>
                    </a:cubicBezTo>
                    <a:cubicBezTo>
                      <a:pt x="3367876" y="1946064"/>
                      <a:pt x="3333777" y="2001500"/>
                      <a:pt x="3284151" y="2025312"/>
                    </a:cubicBezTo>
                    <a:cubicBezTo>
                      <a:pt x="3325204" y="2043695"/>
                      <a:pt x="3352636" y="2088844"/>
                      <a:pt x="3348921" y="2133897"/>
                    </a:cubicBezTo>
                    <a:cubicBezTo>
                      <a:pt x="3345588" y="2174188"/>
                      <a:pt x="3317775" y="2210478"/>
                      <a:pt x="3280913" y="2225909"/>
                    </a:cubicBezTo>
                    <a:cubicBezTo>
                      <a:pt x="3300820" y="2228766"/>
                      <a:pt x="3320346" y="2237624"/>
                      <a:pt x="3336920" y="2251436"/>
                    </a:cubicBezTo>
                    <a:cubicBezTo>
                      <a:pt x="3359875" y="2270676"/>
                      <a:pt x="3374258" y="2297346"/>
                      <a:pt x="3376448" y="2324588"/>
                    </a:cubicBezTo>
                    <a:cubicBezTo>
                      <a:pt x="3378639" y="2351924"/>
                      <a:pt x="3368733" y="2380595"/>
                      <a:pt x="3349207" y="2403169"/>
                    </a:cubicBezTo>
                    <a:cubicBezTo>
                      <a:pt x="3331586" y="2423648"/>
                      <a:pt x="3307964" y="2437078"/>
                      <a:pt x="3283389" y="2440793"/>
                    </a:cubicBezTo>
                    <a:cubicBezTo>
                      <a:pt x="3324252" y="2480893"/>
                      <a:pt x="3342921" y="2543472"/>
                      <a:pt x="3329871" y="2599289"/>
                    </a:cubicBezTo>
                    <a:cubicBezTo>
                      <a:pt x="3318060" y="2649962"/>
                      <a:pt x="3280246" y="2694157"/>
                      <a:pt x="3232621" y="2715208"/>
                    </a:cubicBezTo>
                    <a:cubicBezTo>
                      <a:pt x="3256053" y="2716922"/>
                      <a:pt x="3279484" y="2726066"/>
                      <a:pt x="3299487" y="2741687"/>
                    </a:cubicBezTo>
                    <a:cubicBezTo>
                      <a:pt x="3326347" y="2762642"/>
                      <a:pt x="3343492" y="2792360"/>
                      <a:pt x="3346445" y="2823221"/>
                    </a:cubicBezTo>
                    <a:cubicBezTo>
                      <a:pt x="3349493" y="2854082"/>
                      <a:pt x="3338348" y="2886563"/>
                      <a:pt x="3316060" y="2912280"/>
                    </a:cubicBezTo>
                    <a:cubicBezTo>
                      <a:pt x="3297867" y="2933235"/>
                      <a:pt x="3274150" y="2947427"/>
                      <a:pt x="3249195" y="2952666"/>
                    </a:cubicBezTo>
                    <a:cubicBezTo>
                      <a:pt x="3320251" y="2978574"/>
                      <a:pt x="3368733" y="3059060"/>
                      <a:pt x="3355113" y="3134022"/>
                    </a:cubicBezTo>
                    <a:cubicBezTo>
                      <a:pt x="3342063" y="3206031"/>
                      <a:pt x="3273674" y="3262705"/>
                      <a:pt x="3201284" y="3266420"/>
                    </a:cubicBezTo>
                    <a:cubicBezTo>
                      <a:pt x="3252052" y="3289280"/>
                      <a:pt x="3286914" y="3347382"/>
                      <a:pt x="3279103" y="3403103"/>
                    </a:cubicBezTo>
                    <a:cubicBezTo>
                      <a:pt x="3270721" y="3462730"/>
                      <a:pt x="3214428" y="3511593"/>
                      <a:pt x="3154706" y="3514165"/>
                    </a:cubicBezTo>
                    <a:cubicBezTo>
                      <a:pt x="3203760" y="3546169"/>
                      <a:pt x="3228239" y="3612177"/>
                      <a:pt x="3209666" y="3668184"/>
                    </a:cubicBezTo>
                    <a:cubicBezTo>
                      <a:pt x="3192330" y="3720381"/>
                      <a:pt x="3139847" y="3757243"/>
                      <a:pt x="3085460" y="3759053"/>
                    </a:cubicBezTo>
                    <a:cubicBezTo>
                      <a:pt x="3129942" y="3781627"/>
                      <a:pt x="3159469" y="3834395"/>
                      <a:pt x="3151468" y="3884021"/>
                    </a:cubicBezTo>
                    <a:cubicBezTo>
                      <a:pt x="3142038" y="3942409"/>
                      <a:pt x="3100605" y="3979175"/>
                      <a:pt x="3046979" y="3977365"/>
                    </a:cubicBezTo>
                    <a:cubicBezTo>
                      <a:pt x="3084793" y="4030134"/>
                      <a:pt x="3084984" y="4106906"/>
                      <a:pt x="3046312" y="4159388"/>
                    </a:cubicBezTo>
                    <a:cubicBezTo>
                      <a:pt x="3007926" y="4211586"/>
                      <a:pt x="2935060" y="4234350"/>
                      <a:pt x="2873719" y="4214443"/>
                    </a:cubicBezTo>
                    <a:cubicBezTo>
                      <a:pt x="2894864" y="4262258"/>
                      <a:pt x="2876196" y="4315884"/>
                      <a:pt x="2854669" y="4362557"/>
                    </a:cubicBezTo>
                    <a:cubicBezTo>
                      <a:pt x="2829809" y="4416373"/>
                      <a:pt x="2779136" y="4434089"/>
                      <a:pt x="2717319" y="4411611"/>
                    </a:cubicBezTo>
                    <a:cubicBezTo>
                      <a:pt x="2727606" y="4425326"/>
                      <a:pt x="2733511" y="4442853"/>
                      <a:pt x="2733797" y="4461712"/>
                    </a:cubicBezTo>
                    <a:cubicBezTo>
                      <a:pt x="2734178" y="4486858"/>
                      <a:pt x="2724653" y="4510003"/>
                      <a:pt x="2707603" y="4525148"/>
                    </a:cubicBezTo>
                    <a:cubicBezTo>
                      <a:pt x="2690553" y="4540293"/>
                      <a:pt x="2666360" y="4546960"/>
                      <a:pt x="2641500" y="4543532"/>
                    </a:cubicBezTo>
                    <a:cubicBezTo>
                      <a:pt x="2622450" y="4540960"/>
                      <a:pt x="2605400" y="4532768"/>
                      <a:pt x="2592922" y="4520481"/>
                    </a:cubicBezTo>
                    <a:cubicBezTo>
                      <a:pt x="2595494" y="4538960"/>
                      <a:pt x="2591684" y="4558772"/>
                      <a:pt x="2581778" y="4576678"/>
                    </a:cubicBezTo>
                    <a:cubicBezTo>
                      <a:pt x="2569110" y="4599729"/>
                      <a:pt x="2548440" y="4616112"/>
                      <a:pt x="2525199" y="4621446"/>
                    </a:cubicBezTo>
                    <a:cubicBezTo>
                      <a:pt x="2501863" y="4626780"/>
                      <a:pt x="2476241" y="4621161"/>
                      <a:pt x="2454714" y="4605920"/>
                    </a:cubicBezTo>
                    <a:cubicBezTo>
                      <a:pt x="2437474" y="4593633"/>
                      <a:pt x="2425092" y="4576869"/>
                      <a:pt x="2419567" y="4558391"/>
                    </a:cubicBezTo>
                    <a:cubicBezTo>
                      <a:pt x="2405470" y="4592966"/>
                      <a:pt x="2369656" y="4617732"/>
                      <a:pt x="2331651" y="4616779"/>
                    </a:cubicBezTo>
                    <a:cubicBezTo>
                      <a:pt x="2291742" y="4615636"/>
                      <a:pt x="2255166" y="4585823"/>
                      <a:pt x="2245164" y="4547437"/>
                    </a:cubicBezTo>
                    <a:cubicBezTo>
                      <a:pt x="2215256" y="4581060"/>
                      <a:pt x="2164488" y="4595728"/>
                      <a:pt x="2121435" y="4582298"/>
                    </a:cubicBezTo>
                    <a:cubicBezTo>
                      <a:pt x="2079334" y="4569154"/>
                      <a:pt x="2046282" y="4529720"/>
                      <a:pt x="2039615" y="4486191"/>
                    </a:cubicBezTo>
                    <a:cubicBezTo>
                      <a:pt x="2015040" y="4520481"/>
                      <a:pt x="1971035" y="4540484"/>
                      <a:pt x="1929125" y="4535531"/>
                    </a:cubicBezTo>
                    <a:cubicBezTo>
                      <a:pt x="1886072" y="4530387"/>
                      <a:pt x="1847115" y="4499145"/>
                      <a:pt x="1832160" y="4458473"/>
                    </a:cubicBezTo>
                    <a:cubicBezTo>
                      <a:pt x="1803014" y="4496097"/>
                      <a:pt x="1753103" y="4517147"/>
                      <a:pt x="1705954" y="4511337"/>
                    </a:cubicBezTo>
                    <a:cubicBezTo>
                      <a:pt x="1664425" y="4506194"/>
                      <a:pt x="1626135" y="4480476"/>
                      <a:pt x="1604417" y="4444757"/>
                    </a:cubicBezTo>
                    <a:cubicBezTo>
                      <a:pt x="1604703" y="4462474"/>
                      <a:pt x="1599560" y="4480667"/>
                      <a:pt x="1589368" y="4497145"/>
                    </a:cubicBezTo>
                    <a:cubicBezTo>
                      <a:pt x="1574414" y="4521338"/>
                      <a:pt x="1551268" y="4537626"/>
                      <a:pt x="1525836" y="4541626"/>
                    </a:cubicBezTo>
                    <a:cubicBezTo>
                      <a:pt x="1501833" y="4545437"/>
                      <a:pt x="1474306" y="4535816"/>
                      <a:pt x="1450303" y="4515338"/>
                    </a:cubicBezTo>
                    <a:cubicBezTo>
                      <a:pt x="1429062" y="4497145"/>
                      <a:pt x="1414394" y="4473332"/>
                      <a:pt x="1410108" y="4450568"/>
                    </a:cubicBezTo>
                    <a:cubicBezTo>
                      <a:pt x="1388391" y="4492287"/>
                      <a:pt x="1342099" y="4521338"/>
                      <a:pt x="1294950" y="4521338"/>
                    </a:cubicBezTo>
                    <a:cubicBezTo>
                      <a:pt x="1294665" y="4521338"/>
                      <a:pt x="1294474" y="4521338"/>
                      <a:pt x="1294188" y="4521338"/>
                    </a:cubicBezTo>
                    <a:cubicBezTo>
                      <a:pt x="1244373" y="4521053"/>
                      <a:pt x="1195795" y="4488191"/>
                      <a:pt x="1176174" y="4442567"/>
                    </a:cubicBezTo>
                    <a:cubicBezTo>
                      <a:pt x="1154171" y="4469618"/>
                      <a:pt x="1120357" y="4487429"/>
                      <a:pt x="1082352" y="4491716"/>
                    </a:cubicBezTo>
                    <a:cubicBezTo>
                      <a:pt x="1044347" y="4496097"/>
                      <a:pt x="1007390" y="4486286"/>
                      <a:pt x="979959" y="4464950"/>
                    </a:cubicBezTo>
                    <a:cubicBezTo>
                      <a:pt x="971957" y="4509813"/>
                      <a:pt x="938715" y="4549342"/>
                      <a:pt x="895567" y="4564487"/>
                    </a:cubicBezTo>
                    <a:cubicBezTo>
                      <a:pt x="854038" y="4579155"/>
                      <a:pt x="805461" y="4570297"/>
                      <a:pt x="771266" y="4542865"/>
                    </a:cubicBezTo>
                    <a:cubicBezTo>
                      <a:pt x="780981" y="4597348"/>
                      <a:pt x="751359" y="4658213"/>
                      <a:pt x="701543" y="4682597"/>
                    </a:cubicBezTo>
                    <a:cubicBezTo>
                      <a:pt x="649155" y="4708219"/>
                      <a:pt x="581718" y="4692979"/>
                      <a:pt x="544952" y="4648021"/>
                    </a:cubicBezTo>
                    <a:cubicBezTo>
                      <a:pt x="524663" y="4690121"/>
                      <a:pt x="477896" y="4718506"/>
                      <a:pt x="431128" y="4718506"/>
                    </a:cubicBezTo>
                    <a:close/>
                    <a:moveTo>
                      <a:pt x="315971" y="4595252"/>
                    </a:moveTo>
                    <a:lnTo>
                      <a:pt x="316352" y="4601825"/>
                    </a:lnTo>
                    <a:cubicBezTo>
                      <a:pt x="319495" y="4653831"/>
                      <a:pt x="362262" y="4701266"/>
                      <a:pt x="413602" y="4709934"/>
                    </a:cubicBezTo>
                    <a:cubicBezTo>
                      <a:pt x="464942" y="4718506"/>
                      <a:pt x="520853" y="4687740"/>
                      <a:pt x="540951" y="4639639"/>
                    </a:cubicBezTo>
                    <a:lnTo>
                      <a:pt x="543332" y="4633828"/>
                    </a:lnTo>
                    <a:lnTo>
                      <a:pt x="547047" y="4638877"/>
                    </a:lnTo>
                    <a:cubicBezTo>
                      <a:pt x="580194" y="4683930"/>
                      <a:pt x="648203" y="4700599"/>
                      <a:pt x="698495" y="4676025"/>
                    </a:cubicBezTo>
                    <a:cubicBezTo>
                      <a:pt x="748787" y="4651355"/>
                      <a:pt x="777266" y="4587537"/>
                      <a:pt x="762026" y="4533626"/>
                    </a:cubicBezTo>
                    <a:lnTo>
                      <a:pt x="758407" y="4520862"/>
                    </a:lnTo>
                    <a:lnTo>
                      <a:pt x="767932" y="4530102"/>
                    </a:lnTo>
                    <a:cubicBezTo>
                      <a:pt x="800317" y="4561534"/>
                      <a:pt x="850799" y="4572583"/>
                      <a:pt x="893376" y="4557534"/>
                    </a:cubicBezTo>
                    <a:cubicBezTo>
                      <a:pt x="935953" y="4542579"/>
                      <a:pt x="968338" y="4502384"/>
                      <a:pt x="973958" y="4457616"/>
                    </a:cubicBezTo>
                    <a:lnTo>
                      <a:pt x="974815" y="4450949"/>
                    </a:lnTo>
                    <a:lnTo>
                      <a:pt x="979863" y="4455330"/>
                    </a:lnTo>
                    <a:cubicBezTo>
                      <a:pt x="1006247" y="4478190"/>
                      <a:pt x="1043395" y="4488858"/>
                      <a:pt x="1081686" y="4484476"/>
                    </a:cubicBezTo>
                    <a:cubicBezTo>
                      <a:pt x="1120071" y="4480095"/>
                      <a:pt x="1153885" y="4461426"/>
                      <a:pt x="1174364" y="4433137"/>
                    </a:cubicBezTo>
                    <a:lnTo>
                      <a:pt x="1178269" y="4427708"/>
                    </a:lnTo>
                    <a:lnTo>
                      <a:pt x="1180555" y="4433994"/>
                    </a:lnTo>
                    <a:cubicBezTo>
                      <a:pt x="1197414" y="4480095"/>
                      <a:pt x="1245230" y="4513718"/>
                      <a:pt x="1294283" y="4514004"/>
                    </a:cubicBezTo>
                    <a:cubicBezTo>
                      <a:pt x="1294474" y="4514004"/>
                      <a:pt x="1294760" y="4514004"/>
                      <a:pt x="1294950" y="4514004"/>
                    </a:cubicBezTo>
                    <a:cubicBezTo>
                      <a:pt x="1343718" y="4514004"/>
                      <a:pt x="1391629" y="4481048"/>
                      <a:pt x="1408965" y="4435423"/>
                    </a:cubicBezTo>
                    <a:lnTo>
                      <a:pt x="1415823" y="4417325"/>
                    </a:lnTo>
                    <a:lnTo>
                      <a:pt x="1415823" y="4436661"/>
                    </a:lnTo>
                    <a:cubicBezTo>
                      <a:pt x="1415823" y="4461141"/>
                      <a:pt x="1430777" y="4489049"/>
                      <a:pt x="1454875" y="4509623"/>
                    </a:cubicBezTo>
                    <a:cubicBezTo>
                      <a:pt x="1477259" y="4528768"/>
                      <a:pt x="1502691" y="4537721"/>
                      <a:pt x="1524598" y="4534293"/>
                    </a:cubicBezTo>
                    <a:cubicBezTo>
                      <a:pt x="1547934" y="4530578"/>
                      <a:pt x="1569270" y="4515623"/>
                      <a:pt x="1583082" y="4493145"/>
                    </a:cubicBezTo>
                    <a:cubicBezTo>
                      <a:pt x="1596893" y="4470666"/>
                      <a:pt x="1600703" y="4444853"/>
                      <a:pt x="1593464" y="4422374"/>
                    </a:cubicBezTo>
                    <a:lnTo>
                      <a:pt x="1600227" y="4419992"/>
                    </a:lnTo>
                    <a:cubicBezTo>
                      <a:pt x="1616800" y="4464379"/>
                      <a:pt x="1659567" y="4498097"/>
                      <a:pt x="1706621" y="4503908"/>
                    </a:cubicBezTo>
                    <a:cubicBezTo>
                      <a:pt x="1753674" y="4509718"/>
                      <a:pt x="1803300" y="4487429"/>
                      <a:pt x="1830255" y="4448472"/>
                    </a:cubicBezTo>
                    <a:lnTo>
                      <a:pt x="1834541" y="4442281"/>
                    </a:lnTo>
                    <a:lnTo>
                      <a:pt x="1836637" y="4449425"/>
                    </a:lnTo>
                    <a:cubicBezTo>
                      <a:pt x="1848829" y="4490668"/>
                      <a:pt x="1887120" y="4522958"/>
                      <a:pt x="1929791" y="4528101"/>
                    </a:cubicBezTo>
                    <a:cubicBezTo>
                      <a:pt x="1972273" y="4533150"/>
                      <a:pt x="2017326" y="4510766"/>
                      <a:pt x="2038853" y="4473618"/>
                    </a:cubicBezTo>
                    <a:lnTo>
                      <a:pt x="2044854" y="4463236"/>
                    </a:lnTo>
                    <a:lnTo>
                      <a:pt x="2045520" y="4475238"/>
                    </a:lnTo>
                    <a:cubicBezTo>
                      <a:pt x="2047902" y="4519910"/>
                      <a:pt x="2080667" y="4561915"/>
                      <a:pt x="2123340" y="4575155"/>
                    </a:cubicBezTo>
                    <a:cubicBezTo>
                      <a:pt x="2166012" y="4588395"/>
                      <a:pt x="2216780" y="4572393"/>
                      <a:pt x="2244117" y="4536959"/>
                    </a:cubicBezTo>
                    <a:lnTo>
                      <a:pt x="2249165" y="4530482"/>
                    </a:lnTo>
                    <a:lnTo>
                      <a:pt x="2250498" y="4538578"/>
                    </a:lnTo>
                    <a:cubicBezTo>
                      <a:pt x="2256880" y="4577155"/>
                      <a:pt x="2292504" y="4608301"/>
                      <a:pt x="2331651" y="4609350"/>
                    </a:cubicBezTo>
                    <a:cubicBezTo>
                      <a:pt x="2370513" y="4610111"/>
                      <a:pt x="2408137" y="4581346"/>
                      <a:pt x="2416614" y="4543151"/>
                    </a:cubicBezTo>
                    <a:lnTo>
                      <a:pt x="2421281" y="4522196"/>
                    </a:lnTo>
                    <a:lnTo>
                      <a:pt x="2423663" y="4543532"/>
                    </a:lnTo>
                    <a:cubicBezTo>
                      <a:pt x="2426044" y="4565249"/>
                      <a:pt x="2438808" y="4585823"/>
                      <a:pt x="2458715" y="4599825"/>
                    </a:cubicBezTo>
                    <a:cubicBezTo>
                      <a:pt x="2478622" y="4613826"/>
                      <a:pt x="2502149" y="4619160"/>
                      <a:pt x="2523485" y="4614207"/>
                    </a:cubicBezTo>
                    <a:cubicBezTo>
                      <a:pt x="2544821" y="4609254"/>
                      <a:pt x="2563776" y="4594300"/>
                      <a:pt x="2575396" y="4572964"/>
                    </a:cubicBezTo>
                    <a:cubicBezTo>
                      <a:pt x="2587017" y="4551628"/>
                      <a:pt x="2589588" y="4527625"/>
                      <a:pt x="2582254" y="4506956"/>
                    </a:cubicBezTo>
                    <a:lnTo>
                      <a:pt x="2571967" y="4478000"/>
                    </a:lnTo>
                    <a:lnTo>
                      <a:pt x="2588636" y="4503813"/>
                    </a:lnTo>
                    <a:cubicBezTo>
                      <a:pt x="2599875" y="4521243"/>
                      <a:pt x="2619402" y="4532959"/>
                      <a:pt x="2642262" y="4536102"/>
                    </a:cubicBezTo>
                    <a:cubicBezTo>
                      <a:pt x="2665122" y="4539245"/>
                      <a:pt x="2687124" y="4533150"/>
                      <a:pt x="2702650" y="4519434"/>
                    </a:cubicBezTo>
                    <a:cubicBezTo>
                      <a:pt x="2718176" y="4505718"/>
                      <a:pt x="2726748" y="4484572"/>
                      <a:pt x="2726367" y="4461426"/>
                    </a:cubicBezTo>
                    <a:cubicBezTo>
                      <a:pt x="2725986" y="4438280"/>
                      <a:pt x="2716652" y="4417516"/>
                      <a:pt x="2700650" y="4404276"/>
                    </a:cubicBezTo>
                    <a:lnTo>
                      <a:pt x="2679695" y="4386941"/>
                    </a:lnTo>
                    <a:lnTo>
                      <a:pt x="2704364" y="4398275"/>
                    </a:lnTo>
                    <a:cubicBezTo>
                      <a:pt x="2728653" y="4409420"/>
                      <a:pt x="2810664" y="4439519"/>
                      <a:pt x="2847811" y="4359128"/>
                    </a:cubicBezTo>
                    <a:cubicBezTo>
                      <a:pt x="2869814" y="4311407"/>
                      <a:pt x="2888959" y="4256353"/>
                      <a:pt x="2863146" y="4209395"/>
                    </a:cubicBezTo>
                    <a:lnTo>
                      <a:pt x="2858384" y="4200727"/>
                    </a:lnTo>
                    <a:lnTo>
                      <a:pt x="2867623" y="4204346"/>
                    </a:lnTo>
                    <a:cubicBezTo>
                      <a:pt x="2927726" y="4228159"/>
                      <a:pt x="3002021" y="4206823"/>
                      <a:pt x="3040311" y="4154816"/>
                    </a:cubicBezTo>
                    <a:cubicBezTo>
                      <a:pt x="3078602" y="4102714"/>
                      <a:pt x="3076887" y="4025467"/>
                      <a:pt x="3036311" y="3975175"/>
                    </a:cubicBezTo>
                    <a:lnTo>
                      <a:pt x="3030977" y="3968507"/>
                    </a:lnTo>
                    <a:lnTo>
                      <a:pt x="3039454" y="3969364"/>
                    </a:lnTo>
                    <a:cubicBezTo>
                      <a:pt x="3092889" y="3974603"/>
                      <a:pt x="3134895" y="3939742"/>
                      <a:pt x="3144134" y="3882497"/>
                    </a:cubicBezTo>
                    <a:cubicBezTo>
                      <a:pt x="3152992" y="3827728"/>
                      <a:pt x="3113273" y="3768863"/>
                      <a:pt x="3059076" y="3756671"/>
                    </a:cubicBezTo>
                    <a:lnTo>
                      <a:pt x="3060504" y="3749718"/>
                    </a:lnTo>
                    <a:cubicBezTo>
                      <a:pt x="3119845" y="3760577"/>
                      <a:pt x="3183663" y="3722857"/>
                      <a:pt x="3202617" y="3665517"/>
                    </a:cubicBezTo>
                    <a:cubicBezTo>
                      <a:pt x="3221572" y="3608177"/>
                      <a:pt x="3193092" y="3539882"/>
                      <a:pt x="3138990" y="3513117"/>
                    </a:cubicBezTo>
                    <a:lnTo>
                      <a:pt x="3122226" y="3504830"/>
                    </a:lnTo>
                    <a:lnTo>
                      <a:pt x="3140895" y="3506354"/>
                    </a:lnTo>
                    <a:cubicBezTo>
                      <a:pt x="3202046" y="3511307"/>
                      <a:pt x="3263292" y="3462539"/>
                      <a:pt x="3271864" y="3401770"/>
                    </a:cubicBezTo>
                    <a:cubicBezTo>
                      <a:pt x="3280437" y="3340905"/>
                      <a:pt x="3235097" y="3277088"/>
                      <a:pt x="3174804" y="3265086"/>
                    </a:cubicBezTo>
                    <a:lnTo>
                      <a:pt x="3175947" y="3258038"/>
                    </a:lnTo>
                    <a:cubicBezTo>
                      <a:pt x="3253481" y="3268134"/>
                      <a:pt x="3333967" y="3209460"/>
                      <a:pt x="3347873" y="3132403"/>
                    </a:cubicBezTo>
                    <a:cubicBezTo>
                      <a:pt x="3361875" y="3055346"/>
                      <a:pt x="3307202" y="2972192"/>
                      <a:pt x="3231002" y="2954381"/>
                    </a:cubicBezTo>
                    <a:lnTo>
                      <a:pt x="3205570" y="2948475"/>
                    </a:lnTo>
                    <a:lnTo>
                      <a:pt x="3231669" y="2947332"/>
                    </a:lnTo>
                    <a:cubicBezTo>
                      <a:pt x="3260720" y="2946094"/>
                      <a:pt x="3289485" y="2931521"/>
                      <a:pt x="3310536" y="2907232"/>
                    </a:cubicBezTo>
                    <a:cubicBezTo>
                      <a:pt x="3331586" y="2883038"/>
                      <a:pt x="3342063" y="2852558"/>
                      <a:pt x="3339206" y="2823602"/>
                    </a:cubicBezTo>
                    <a:cubicBezTo>
                      <a:pt x="3336348" y="2794646"/>
                      <a:pt x="3320251" y="2766738"/>
                      <a:pt x="3294914" y="2747021"/>
                    </a:cubicBezTo>
                    <a:cubicBezTo>
                      <a:pt x="3269578" y="2727305"/>
                      <a:pt x="3238527" y="2718542"/>
                      <a:pt x="3209856" y="2722923"/>
                    </a:cubicBezTo>
                    <a:lnTo>
                      <a:pt x="3208428" y="2715970"/>
                    </a:lnTo>
                    <a:cubicBezTo>
                      <a:pt x="3263768" y="2700920"/>
                      <a:pt x="3309773" y="2653295"/>
                      <a:pt x="3322823" y="2597479"/>
                    </a:cubicBezTo>
                    <a:cubicBezTo>
                      <a:pt x="3335872" y="2541662"/>
                      <a:pt x="3315774" y="2478607"/>
                      <a:pt x="3272721" y="2440602"/>
                    </a:cubicBezTo>
                    <a:lnTo>
                      <a:pt x="3266339" y="2434887"/>
                    </a:lnTo>
                    <a:lnTo>
                      <a:pt x="3274912" y="2434315"/>
                    </a:lnTo>
                    <a:cubicBezTo>
                      <a:pt x="3300344" y="2432601"/>
                      <a:pt x="3325395" y="2419456"/>
                      <a:pt x="3343683" y="2398216"/>
                    </a:cubicBezTo>
                    <a:cubicBezTo>
                      <a:pt x="3361971" y="2376975"/>
                      <a:pt x="3371305" y="2350305"/>
                      <a:pt x="3369210" y="2324873"/>
                    </a:cubicBezTo>
                    <a:cubicBezTo>
                      <a:pt x="3367114" y="2299442"/>
                      <a:pt x="3353684" y="2274581"/>
                      <a:pt x="3332157" y="2256579"/>
                    </a:cubicBezTo>
                    <a:cubicBezTo>
                      <a:pt x="3310726" y="2238577"/>
                      <a:pt x="3283961" y="2229623"/>
                      <a:pt x="3258434" y="2232100"/>
                    </a:cubicBezTo>
                    <a:lnTo>
                      <a:pt x="3257481" y="2225051"/>
                    </a:lnTo>
                    <a:cubicBezTo>
                      <a:pt x="3301772" y="2217336"/>
                      <a:pt x="3337968" y="2177807"/>
                      <a:pt x="3341587" y="2132945"/>
                    </a:cubicBezTo>
                    <a:cubicBezTo>
                      <a:pt x="3345206" y="2088082"/>
                      <a:pt x="3315965" y="2043219"/>
                      <a:pt x="3273483" y="2028455"/>
                    </a:cubicBezTo>
                    <a:lnTo>
                      <a:pt x="3264435" y="2025312"/>
                    </a:lnTo>
                    <a:lnTo>
                      <a:pt x="3273388" y="2021788"/>
                    </a:lnTo>
                    <a:cubicBezTo>
                      <a:pt x="3324728" y="2001309"/>
                      <a:pt x="3360542" y="1945874"/>
                      <a:pt x="3362447" y="1883771"/>
                    </a:cubicBezTo>
                    <a:cubicBezTo>
                      <a:pt x="3364256" y="1825382"/>
                      <a:pt x="3328633" y="1767089"/>
                      <a:pt x="3275864" y="1742134"/>
                    </a:cubicBezTo>
                    <a:lnTo>
                      <a:pt x="3270721" y="1739753"/>
                    </a:lnTo>
                    <a:lnTo>
                      <a:pt x="3275103" y="1736133"/>
                    </a:lnTo>
                    <a:cubicBezTo>
                      <a:pt x="3307678" y="1709749"/>
                      <a:pt x="3324633" y="1664315"/>
                      <a:pt x="3317203" y="1623071"/>
                    </a:cubicBezTo>
                    <a:cubicBezTo>
                      <a:pt x="3309773" y="1581828"/>
                      <a:pt x="3278151" y="1545062"/>
                      <a:pt x="3238431" y="1531631"/>
                    </a:cubicBezTo>
                    <a:lnTo>
                      <a:pt x="3232812" y="1529726"/>
                    </a:lnTo>
                    <a:lnTo>
                      <a:pt x="3237193" y="1525630"/>
                    </a:lnTo>
                    <a:cubicBezTo>
                      <a:pt x="3270245" y="1494674"/>
                      <a:pt x="3287866" y="1447430"/>
                      <a:pt x="3283294" y="1402377"/>
                    </a:cubicBezTo>
                    <a:cubicBezTo>
                      <a:pt x="3278722" y="1357324"/>
                      <a:pt x="3251862" y="1314652"/>
                      <a:pt x="3213190" y="1291030"/>
                    </a:cubicBezTo>
                    <a:lnTo>
                      <a:pt x="3208428" y="1288077"/>
                    </a:lnTo>
                    <a:lnTo>
                      <a:pt x="3213095" y="1284934"/>
                    </a:lnTo>
                    <a:cubicBezTo>
                      <a:pt x="3240908" y="1266265"/>
                      <a:pt x="3258148" y="1232356"/>
                      <a:pt x="3259101" y="1194351"/>
                    </a:cubicBezTo>
                    <a:cubicBezTo>
                      <a:pt x="3260053" y="1156251"/>
                      <a:pt x="3244718" y="1121580"/>
                      <a:pt x="3217857" y="1101482"/>
                    </a:cubicBezTo>
                    <a:lnTo>
                      <a:pt x="3210809" y="1096244"/>
                    </a:lnTo>
                    <a:lnTo>
                      <a:pt x="3219477" y="1095100"/>
                    </a:lnTo>
                    <a:cubicBezTo>
                      <a:pt x="3273102" y="1088052"/>
                      <a:pt x="3317203" y="1036426"/>
                      <a:pt x="3315774" y="982420"/>
                    </a:cubicBezTo>
                    <a:cubicBezTo>
                      <a:pt x="3314346" y="928413"/>
                      <a:pt x="3267673" y="879074"/>
                      <a:pt x="3213762" y="874787"/>
                    </a:cubicBezTo>
                    <a:lnTo>
                      <a:pt x="3208523" y="874406"/>
                    </a:lnTo>
                    <a:lnTo>
                      <a:pt x="3210809" y="869644"/>
                    </a:lnTo>
                    <a:cubicBezTo>
                      <a:pt x="3242908" y="804302"/>
                      <a:pt x="3235955" y="720577"/>
                      <a:pt x="3193569" y="661332"/>
                    </a:cubicBezTo>
                    <a:lnTo>
                      <a:pt x="3192711" y="660094"/>
                    </a:lnTo>
                    <a:lnTo>
                      <a:pt x="3192997" y="658570"/>
                    </a:lnTo>
                    <a:cubicBezTo>
                      <a:pt x="3203475" y="599896"/>
                      <a:pt x="3175852" y="536459"/>
                      <a:pt x="3125751" y="504169"/>
                    </a:cubicBezTo>
                    <a:lnTo>
                      <a:pt x="3123464" y="502741"/>
                    </a:lnTo>
                    <a:lnTo>
                      <a:pt x="3124227" y="500169"/>
                    </a:lnTo>
                    <a:cubicBezTo>
                      <a:pt x="3140705" y="445686"/>
                      <a:pt x="3108701" y="379678"/>
                      <a:pt x="3055551" y="359008"/>
                    </a:cubicBezTo>
                    <a:lnTo>
                      <a:pt x="3050694" y="357103"/>
                    </a:lnTo>
                    <a:lnTo>
                      <a:pt x="3054218" y="353293"/>
                    </a:lnTo>
                    <a:cubicBezTo>
                      <a:pt x="3069172" y="336910"/>
                      <a:pt x="3075363" y="312336"/>
                      <a:pt x="3070982" y="287761"/>
                    </a:cubicBezTo>
                    <a:cubicBezTo>
                      <a:pt x="3066600" y="263092"/>
                      <a:pt x="3052218" y="242327"/>
                      <a:pt x="3032596" y="232040"/>
                    </a:cubicBezTo>
                    <a:lnTo>
                      <a:pt x="3029834" y="230611"/>
                    </a:lnTo>
                    <a:lnTo>
                      <a:pt x="3030786" y="227754"/>
                    </a:lnTo>
                    <a:cubicBezTo>
                      <a:pt x="3037644" y="207466"/>
                      <a:pt x="3033168" y="183558"/>
                      <a:pt x="3018785" y="163841"/>
                    </a:cubicBezTo>
                    <a:cubicBezTo>
                      <a:pt x="3004307" y="144124"/>
                      <a:pt x="2982971" y="132694"/>
                      <a:pt x="2961539" y="133171"/>
                    </a:cubicBezTo>
                    <a:lnTo>
                      <a:pt x="2959158" y="133266"/>
                    </a:lnTo>
                    <a:lnTo>
                      <a:pt x="2958206" y="131075"/>
                    </a:lnTo>
                    <a:cubicBezTo>
                      <a:pt x="2932107" y="72496"/>
                      <a:pt x="2878291" y="29062"/>
                      <a:pt x="2810568" y="11917"/>
                    </a:cubicBezTo>
                    <a:cubicBezTo>
                      <a:pt x="2786661" y="5821"/>
                      <a:pt x="2752085" y="1916"/>
                      <a:pt x="2723129" y="17728"/>
                    </a:cubicBezTo>
                    <a:cubicBezTo>
                      <a:pt x="2699221" y="30777"/>
                      <a:pt x="2679981" y="62400"/>
                      <a:pt x="2690553" y="90784"/>
                    </a:cubicBezTo>
                    <a:lnTo>
                      <a:pt x="2683981" y="93642"/>
                    </a:lnTo>
                    <a:cubicBezTo>
                      <a:pt x="2670741" y="66686"/>
                      <a:pt x="2638261" y="49827"/>
                      <a:pt x="2608543" y="54494"/>
                    </a:cubicBezTo>
                    <a:cubicBezTo>
                      <a:pt x="2578158" y="59257"/>
                      <a:pt x="2551964" y="85450"/>
                      <a:pt x="2547488" y="115454"/>
                    </a:cubicBezTo>
                    <a:lnTo>
                      <a:pt x="2546250" y="124122"/>
                    </a:lnTo>
                    <a:lnTo>
                      <a:pt x="2541106" y="117073"/>
                    </a:lnTo>
                    <a:cubicBezTo>
                      <a:pt x="2490243" y="47160"/>
                      <a:pt x="2396231" y="13537"/>
                      <a:pt x="2312601" y="35444"/>
                    </a:cubicBezTo>
                    <a:cubicBezTo>
                      <a:pt x="2228972" y="57256"/>
                      <a:pt x="2163345" y="132504"/>
                      <a:pt x="2153153" y="218419"/>
                    </a:cubicBezTo>
                    <a:lnTo>
                      <a:pt x="2152391" y="225087"/>
                    </a:lnTo>
                    <a:lnTo>
                      <a:pt x="2147343" y="220801"/>
                    </a:lnTo>
                    <a:cubicBezTo>
                      <a:pt x="2101623" y="181843"/>
                      <a:pt x="2031614" y="172318"/>
                      <a:pt x="1977131" y="197655"/>
                    </a:cubicBezTo>
                    <a:cubicBezTo>
                      <a:pt x="1922648" y="222991"/>
                      <a:pt x="1884833" y="282713"/>
                      <a:pt x="1885215" y="342816"/>
                    </a:cubicBezTo>
                    <a:lnTo>
                      <a:pt x="1885215" y="346626"/>
                    </a:lnTo>
                    <a:lnTo>
                      <a:pt x="1881500" y="346435"/>
                    </a:lnTo>
                    <a:cubicBezTo>
                      <a:pt x="1831875" y="344054"/>
                      <a:pt x="1782535" y="379868"/>
                      <a:pt x="1769295" y="427684"/>
                    </a:cubicBezTo>
                    <a:cubicBezTo>
                      <a:pt x="1755960" y="475594"/>
                      <a:pt x="1779868" y="531601"/>
                      <a:pt x="1823588" y="555223"/>
                    </a:cubicBezTo>
                    <a:lnTo>
                      <a:pt x="1831779" y="559605"/>
                    </a:lnTo>
                    <a:lnTo>
                      <a:pt x="1822731" y="561796"/>
                    </a:lnTo>
                    <a:cubicBezTo>
                      <a:pt x="1765581" y="575702"/>
                      <a:pt x="1720527" y="630471"/>
                      <a:pt x="1717860" y="689145"/>
                    </a:cubicBezTo>
                    <a:cubicBezTo>
                      <a:pt x="1715193" y="747819"/>
                      <a:pt x="1755103" y="806493"/>
                      <a:pt x="1810634" y="825543"/>
                    </a:cubicBezTo>
                    <a:lnTo>
                      <a:pt x="1819206" y="828496"/>
                    </a:lnTo>
                    <a:lnTo>
                      <a:pt x="1810920" y="832211"/>
                    </a:lnTo>
                    <a:cubicBezTo>
                      <a:pt x="1762342" y="853928"/>
                      <a:pt x="1733005" y="913745"/>
                      <a:pt x="1745578" y="965465"/>
                    </a:cubicBezTo>
                    <a:cubicBezTo>
                      <a:pt x="1758056" y="1017186"/>
                      <a:pt x="1811491" y="1056905"/>
                      <a:pt x="1864641" y="1054048"/>
                    </a:cubicBezTo>
                    <a:lnTo>
                      <a:pt x="1873689" y="1053571"/>
                    </a:lnTo>
                    <a:lnTo>
                      <a:pt x="1867403" y="1060144"/>
                    </a:lnTo>
                    <a:cubicBezTo>
                      <a:pt x="1833303" y="1095482"/>
                      <a:pt x="1822159" y="1149965"/>
                      <a:pt x="1839685" y="1195875"/>
                    </a:cubicBezTo>
                    <a:cubicBezTo>
                      <a:pt x="1856925" y="1241024"/>
                      <a:pt x="1902550" y="1275028"/>
                      <a:pt x="1950746" y="1278647"/>
                    </a:cubicBezTo>
                    <a:lnTo>
                      <a:pt x="1960843" y="1279409"/>
                    </a:lnTo>
                    <a:lnTo>
                      <a:pt x="1952461" y="1285124"/>
                    </a:lnTo>
                    <a:cubicBezTo>
                      <a:pt x="1914837" y="1310937"/>
                      <a:pt x="1899883" y="1365706"/>
                      <a:pt x="1918933" y="1407044"/>
                    </a:cubicBezTo>
                    <a:cubicBezTo>
                      <a:pt x="1937983" y="1448478"/>
                      <a:pt x="1989323" y="1472481"/>
                      <a:pt x="2033424" y="1460670"/>
                    </a:cubicBezTo>
                    <a:lnTo>
                      <a:pt x="2057712" y="1454098"/>
                    </a:lnTo>
                    <a:lnTo>
                      <a:pt x="2036281" y="1467147"/>
                    </a:lnTo>
                    <a:cubicBezTo>
                      <a:pt x="1988942" y="1495912"/>
                      <a:pt x="1963415" y="1556015"/>
                      <a:pt x="1975702" y="1610022"/>
                    </a:cubicBezTo>
                    <a:cubicBezTo>
                      <a:pt x="1987989" y="1664029"/>
                      <a:pt x="2036948" y="1707177"/>
                      <a:pt x="2092098" y="1712606"/>
                    </a:cubicBezTo>
                    <a:lnTo>
                      <a:pt x="2108862" y="1714225"/>
                    </a:lnTo>
                    <a:lnTo>
                      <a:pt x="2092860" y="1719559"/>
                    </a:lnTo>
                    <a:cubicBezTo>
                      <a:pt x="2042853" y="1736133"/>
                      <a:pt x="2008849" y="1790140"/>
                      <a:pt x="2015612" y="1842432"/>
                    </a:cubicBezTo>
                    <a:cubicBezTo>
                      <a:pt x="2022279" y="1894724"/>
                      <a:pt x="2068761" y="1938349"/>
                      <a:pt x="2121339" y="1941873"/>
                    </a:cubicBezTo>
                    <a:lnTo>
                      <a:pt x="2121149" y="1949017"/>
                    </a:lnTo>
                    <a:cubicBezTo>
                      <a:pt x="2073810" y="1949493"/>
                      <a:pt x="2027232" y="1979973"/>
                      <a:pt x="2007992" y="2023312"/>
                    </a:cubicBezTo>
                    <a:cubicBezTo>
                      <a:pt x="1988751" y="2066555"/>
                      <a:pt x="1997133" y="2121610"/>
                      <a:pt x="2028566" y="2157138"/>
                    </a:cubicBezTo>
                    <a:lnTo>
                      <a:pt x="2032566" y="2161615"/>
                    </a:lnTo>
                    <a:lnTo>
                      <a:pt x="2026661" y="2162948"/>
                    </a:lnTo>
                    <a:cubicBezTo>
                      <a:pt x="1991133" y="2171045"/>
                      <a:pt x="1963700" y="2206001"/>
                      <a:pt x="1964367" y="2242482"/>
                    </a:cubicBezTo>
                    <a:cubicBezTo>
                      <a:pt x="1965034" y="2278963"/>
                      <a:pt x="1993514" y="2312967"/>
                      <a:pt x="2029328" y="2319825"/>
                    </a:cubicBezTo>
                    <a:lnTo>
                      <a:pt x="2028185" y="2326873"/>
                    </a:lnTo>
                    <a:cubicBezTo>
                      <a:pt x="2007801" y="2324302"/>
                      <a:pt x="1986084" y="2331350"/>
                      <a:pt x="1968654" y="2346209"/>
                    </a:cubicBezTo>
                    <a:cubicBezTo>
                      <a:pt x="1951223" y="2361068"/>
                      <a:pt x="1940936" y="2381356"/>
                      <a:pt x="1940364" y="2401931"/>
                    </a:cubicBezTo>
                    <a:cubicBezTo>
                      <a:pt x="1939793" y="2422505"/>
                      <a:pt x="1948841" y="2443460"/>
                      <a:pt x="1965225" y="2459271"/>
                    </a:cubicBezTo>
                    <a:cubicBezTo>
                      <a:pt x="1981608" y="2475178"/>
                      <a:pt x="2002944" y="2483464"/>
                      <a:pt x="2023422" y="2482131"/>
                    </a:cubicBezTo>
                    <a:lnTo>
                      <a:pt x="2024184" y="2489275"/>
                    </a:lnTo>
                    <a:cubicBezTo>
                      <a:pt x="1999419" y="2492704"/>
                      <a:pt x="1976654" y="2509563"/>
                      <a:pt x="1963320" y="2534519"/>
                    </a:cubicBezTo>
                    <a:cubicBezTo>
                      <a:pt x="1949889" y="2559474"/>
                      <a:pt x="1948365" y="2587763"/>
                      <a:pt x="1959224" y="2610242"/>
                    </a:cubicBezTo>
                    <a:lnTo>
                      <a:pt x="1962177" y="2616338"/>
                    </a:lnTo>
                    <a:lnTo>
                      <a:pt x="1955509" y="2615290"/>
                    </a:lnTo>
                    <a:cubicBezTo>
                      <a:pt x="1947508" y="2614148"/>
                      <a:pt x="1937126" y="2619005"/>
                      <a:pt x="1928744" y="2628245"/>
                    </a:cubicBezTo>
                    <a:cubicBezTo>
                      <a:pt x="1919504" y="2638341"/>
                      <a:pt x="1914933" y="2650628"/>
                      <a:pt x="1917123" y="2659487"/>
                    </a:cubicBezTo>
                    <a:lnTo>
                      <a:pt x="1918647" y="2665868"/>
                    </a:lnTo>
                    <a:lnTo>
                      <a:pt x="1912456" y="2663773"/>
                    </a:lnTo>
                    <a:cubicBezTo>
                      <a:pt x="1886358" y="2654819"/>
                      <a:pt x="1855592" y="2660248"/>
                      <a:pt x="1830065" y="2678346"/>
                    </a:cubicBezTo>
                    <a:cubicBezTo>
                      <a:pt x="1804538" y="2696444"/>
                      <a:pt x="1789298" y="2723780"/>
                      <a:pt x="1789107" y="2751307"/>
                    </a:cubicBezTo>
                    <a:lnTo>
                      <a:pt x="1789107" y="2758070"/>
                    </a:lnTo>
                    <a:lnTo>
                      <a:pt x="1783583" y="2754260"/>
                    </a:lnTo>
                    <a:cubicBezTo>
                      <a:pt x="1761866" y="2739401"/>
                      <a:pt x="1733195" y="2734353"/>
                      <a:pt x="1704811" y="2740449"/>
                    </a:cubicBezTo>
                    <a:cubicBezTo>
                      <a:pt x="1676427" y="2746545"/>
                      <a:pt x="1652328" y="2762833"/>
                      <a:pt x="1638517" y="2785217"/>
                    </a:cubicBezTo>
                    <a:lnTo>
                      <a:pt x="1637088" y="2787598"/>
                    </a:lnTo>
                    <a:lnTo>
                      <a:pt x="1634421" y="2786836"/>
                    </a:lnTo>
                    <a:cubicBezTo>
                      <a:pt x="1550696" y="2762071"/>
                      <a:pt x="1452399" y="2799028"/>
                      <a:pt x="1405821" y="2872942"/>
                    </a:cubicBezTo>
                    <a:lnTo>
                      <a:pt x="1403631" y="2876371"/>
                    </a:lnTo>
                    <a:lnTo>
                      <a:pt x="1400487" y="2873799"/>
                    </a:lnTo>
                    <a:cubicBezTo>
                      <a:pt x="1351148" y="2833413"/>
                      <a:pt x="1271138" y="2840081"/>
                      <a:pt x="1229133" y="2888087"/>
                    </a:cubicBezTo>
                    <a:lnTo>
                      <a:pt x="1226942" y="2890563"/>
                    </a:lnTo>
                    <a:lnTo>
                      <a:pt x="1224275" y="2888563"/>
                    </a:lnTo>
                    <a:cubicBezTo>
                      <a:pt x="1198653" y="2869608"/>
                      <a:pt x="1164077" y="2862179"/>
                      <a:pt x="1129406" y="2868179"/>
                    </a:cubicBezTo>
                    <a:cubicBezTo>
                      <a:pt x="1094830" y="2874180"/>
                      <a:pt x="1064731" y="2892754"/>
                      <a:pt x="1046919" y="2919233"/>
                    </a:cubicBezTo>
                    <a:lnTo>
                      <a:pt x="1045110" y="2921900"/>
                    </a:lnTo>
                    <a:lnTo>
                      <a:pt x="1042252" y="2920376"/>
                    </a:lnTo>
                    <a:cubicBezTo>
                      <a:pt x="1003485" y="2899517"/>
                      <a:pt x="955098" y="2897993"/>
                      <a:pt x="909378" y="2916376"/>
                    </a:cubicBezTo>
                    <a:cubicBezTo>
                      <a:pt x="863753" y="2934759"/>
                      <a:pt x="829749" y="2969335"/>
                      <a:pt x="816224" y="3011245"/>
                    </a:cubicBezTo>
                    <a:lnTo>
                      <a:pt x="814700" y="3015817"/>
                    </a:lnTo>
                    <a:lnTo>
                      <a:pt x="810699" y="3013055"/>
                    </a:lnTo>
                    <a:cubicBezTo>
                      <a:pt x="752501" y="2972478"/>
                      <a:pt x="677063" y="2960000"/>
                      <a:pt x="608960" y="2979812"/>
                    </a:cubicBezTo>
                    <a:cubicBezTo>
                      <a:pt x="540856" y="2999529"/>
                      <a:pt x="483706" y="3050393"/>
                      <a:pt x="456179" y="3115734"/>
                    </a:cubicBezTo>
                    <a:lnTo>
                      <a:pt x="454845" y="3118782"/>
                    </a:lnTo>
                    <a:lnTo>
                      <a:pt x="451702" y="3117734"/>
                    </a:lnTo>
                    <a:cubicBezTo>
                      <a:pt x="404744" y="3101732"/>
                      <a:pt x="350642" y="3110114"/>
                      <a:pt x="310732" y="3139547"/>
                    </a:cubicBezTo>
                    <a:cubicBezTo>
                      <a:pt x="270727" y="3168979"/>
                      <a:pt x="246819" y="3218128"/>
                      <a:pt x="248153" y="3267753"/>
                    </a:cubicBezTo>
                    <a:lnTo>
                      <a:pt x="248248" y="3270230"/>
                    </a:lnTo>
                    <a:lnTo>
                      <a:pt x="245962" y="3271182"/>
                    </a:lnTo>
                    <a:cubicBezTo>
                      <a:pt x="188431" y="3293947"/>
                      <a:pt x="140711" y="3343191"/>
                      <a:pt x="115088" y="3406247"/>
                    </a:cubicBezTo>
                    <a:cubicBezTo>
                      <a:pt x="89466" y="3469302"/>
                      <a:pt x="89276" y="3537882"/>
                      <a:pt x="114612" y="3594270"/>
                    </a:cubicBezTo>
                    <a:lnTo>
                      <a:pt x="116708" y="3599032"/>
                    </a:lnTo>
                    <a:lnTo>
                      <a:pt x="111469" y="3599318"/>
                    </a:lnTo>
                    <a:cubicBezTo>
                      <a:pt x="54319" y="3602366"/>
                      <a:pt x="5360" y="3655135"/>
                      <a:pt x="6694" y="3712380"/>
                    </a:cubicBezTo>
                    <a:cubicBezTo>
                      <a:pt x="7932" y="3769530"/>
                      <a:pt x="59272" y="3820108"/>
                      <a:pt x="116517" y="3820584"/>
                    </a:cubicBezTo>
                    <a:lnTo>
                      <a:pt x="116708" y="3827728"/>
                    </a:lnTo>
                    <a:cubicBezTo>
                      <a:pt x="69083" y="3830109"/>
                      <a:pt x="31173" y="3882115"/>
                      <a:pt x="26982" y="3927359"/>
                    </a:cubicBezTo>
                    <a:cubicBezTo>
                      <a:pt x="22601" y="3974032"/>
                      <a:pt x="56224" y="4020895"/>
                      <a:pt x="101753" y="4031848"/>
                    </a:cubicBezTo>
                    <a:lnTo>
                      <a:pt x="132233" y="4039183"/>
                    </a:lnTo>
                    <a:lnTo>
                      <a:pt x="100896" y="4038897"/>
                    </a:lnTo>
                    <a:cubicBezTo>
                      <a:pt x="80513" y="4038897"/>
                      <a:pt x="60415" y="4047660"/>
                      <a:pt x="44889" y="4063472"/>
                    </a:cubicBezTo>
                    <a:cubicBezTo>
                      <a:pt x="29363" y="4079283"/>
                      <a:pt x="20791" y="4099857"/>
                      <a:pt x="21267" y="4119955"/>
                    </a:cubicBezTo>
                    <a:cubicBezTo>
                      <a:pt x="21743" y="4140053"/>
                      <a:pt x="31459" y="4160150"/>
                      <a:pt x="47842" y="4175105"/>
                    </a:cubicBezTo>
                    <a:cubicBezTo>
                      <a:pt x="64130" y="4190059"/>
                      <a:pt x="84989" y="4197965"/>
                      <a:pt x="105087" y="4196726"/>
                    </a:cubicBezTo>
                    <a:lnTo>
                      <a:pt x="137948" y="4194726"/>
                    </a:lnTo>
                    <a:lnTo>
                      <a:pt x="106325" y="4203775"/>
                    </a:lnTo>
                    <a:cubicBezTo>
                      <a:pt x="78131" y="4211776"/>
                      <a:pt x="58319" y="4243018"/>
                      <a:pt x="63177" y="4271974"/>
                    </a:cubicBezTo>
                    <a:cubicBezTo>
                      <a:pt x="68035" y="4300930"/>
                      <a:pt x="97277" y="4324076"/>
                      <a:pt x="126137" y="4322456"/>
                    </a:cubicBezTo>
                    <a:lnTo>
                      <a:pt x="144425" y="4321504"/>
                    </a:lnTo>
                    <a:lnTo>
                      <a:pt x="127852" y="4329314"/>
                    </a:lnTo>
                    <a:cubicBezTo>
                      <a:pt x="101087" y="4341792"/>
                      <a:pt x="86894" y="4375987"/>
                      <a:pt x="96705" y="4403800"/>
                    </a:cubicBezTo>
                    <a:cubicBezTo>
                      <a:pt x="106611" y="4431613"/>
                      <a:pt x="139091" y="4449139"/>
                      <a:pt x="167762" y="4441995"/>
                    </a:cubicBezTo>
                    <a:lnTo>
                      <a:pt x="178811" y="4439233"/>
                    </a:lnTo>
                    <a:lnTo>
                      <a:pt x="171286" y="4447805"/>
                    </a:lnTo>
                    <a:cubicBezTo>
                      <a:pt x="138139" y="4485619"/>
                      <a:pt x="138901" y="4548770"/>
                      <a:pt x="172905" y="4585823"/>
                    </a:cubicBezTo>
                    <a:cubicBezTo>
                      <a:pt x="206909" y="4622875"/>
                      <a:pt x="269774" y="4628876"/>
                      <a:pt x="310256" y="4599063"/>
                    </a:cubicBezTo>
                    <a:lnTo>
                      <a:pt x="315971" y="4595252"/>
                    </a:ln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61" name="Google Shape;1061;p8"/>
            <p:cNvSpPr/>
            <p:nvPr/>
          </p:nvSpPr>
          <p:spPr>
            <a:xfrm>
              <a:off x="8348785" y="2183210"/>
              <a:ext cx="249745" cy="146018"/>
            </a:xfrm>
            <a:custGeom>
              <a:avLst/>
              <a:gdLst/>
              <a:ahLst/>
              <a:cxnLst/>
              <a:rect l="l" t="t" r="r" b="b"/>
              <a:pathLst>
                <a:path w="249745" h="146018" extrusionOk="0">
                  <a:moveTo>
                    <a:pt x="200882" y="146018"/>
                  </a:moveTo>
                  <a:cubicBezTo>
                    <a:pt x="186880" y="146018"/>
                    <a:pt x="172879" y="141923"/>
                    <a:pt x="161449" y="133350"/>
                  </a:cubicBezTo>
                  <a:cubicBezTo>
                    <a:pt x="139446" y="116967"/>
                    <a:pt x="130112" y="86868"/>
                    <a:pt x="137255" y="60770"/>
                  </a:cubicBezTo>
                  <a:cubicBezTo>
                    <a:pt x="114871" y="76772"/>
                    <a:pt x="84868" y="81725"/>
                    <a:pt x="58579" y="72866"/>
                  </a:cubicBezTo>
                  <a:cubicBezTo>
                    <a:pt x="27432" y="62389"/>
                    <a:pt x="3905" y="33433"/>
                    <a:pt x="0" y="857"/>
                  </a:cubicBezTo>
                  <a:lnTo>
                    <a:pt x="7049" y="0"/>
                  </a:lnTo>
                  <a:cubicBezTo>
                    <a:pt x="10668" y="29909"/>
                    <a:pt x="32195" y="56483"/>
                    <a:pt x="60770" y="66104"/>
                  </a:cubicBezTo>
                  <a:cubicBezTo>
                    <a:pt x="89345" y="75724"/>
                    <a:pt x="122587" y="67628"/>
                    <a:pt x="143542" y="46006"/>
                  </a:cubicBezTo>
                  <a:lnTo>
                    <a:pt x="162878" y="26003"/>
                  </a:lnTo>
                  <a:lnTo>
                    <a:pt x="149257" y="50197"/>
                  </a:lnTo>
                  <a:cubicBezTo>
                    <a:pt x="135255" y="75152"/>
                    <a:pt x="142780" y="110585"/>
                    <a:pt x="165735" y="127540"/>
                  </a:cubicBezTo>
                  <a:cubicBezTo>
                    <a:pt x="188690" y="144590"/>
                    <a:pt x="224790" y="141542"/>
                    <a:pt x="244602" y="120872"/>
                  </a:cubicBezTo>
                  <a:lnTo>
                    <a:pt x="249746" y="125825"/>
                  </a:lnTo>
                  <a:cubicBezTo>
                    <a:pt x="236982" y="139160"/>
                    <a:pt x="218980" y="146018"/>
                    <a:pt x="200882" y="146018"/>
                  </a:cubicBezTo>
                  <a:close/>
                </a:path>
              </a:pathLst>
            </a:custGeom>
            <a:solidFill>
              <a:srgbClr val="D9D7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8"/>
            <p:cNvSpPr/>
            <p:nvPr/>
          </p:nvSpPr>
          <p:spPr>
            <a:xfrm>
              <a:off x="9077829" y="2151778"/>
              <a:ext cx="252443" cy="200977"/>
            </a:xfrm>
            <a:custGeom>
              <a:avLst/>
              <a:gdLst/>
              <a:ahLst/>
              <a:cxnLst/>
              <a:rect l="l" t="t" r="r" b="b"/>
              <a:pathLst>
                <a:path w="252443" h="200977" extrusionOk="0">
                  <a:moveTo>
                    <a:pt x="59531" y="200977"/>
                  </a:moveTo>
                  <a:cubicBezTo>
                    <a:pt x="46863" y="200977"/>
                    <a:pt x="34099" y="196405"/>
                    <a:pt x="23050" y="187738"/>
                  </a:cubicBezTo>
                  <a:cubicBezTo>
                    <a:pt x="8668" y="176498"/>
                    <a:pt x="190" y="160496"/>
                    <a:pt x="0" y="144018"/>
                  </a:cubicBezTo>
                  <a:lnTo>
                    <a:pt x="7144" y="143923"/>
                  </a:lnTo>
                  <a:cubicBezTo>
                    <a:pt x="7334" y="158020"/>
                    <a:pt x="14954" y="172307"/>
                    <a:pt x="27432" y="182118"/>
                  </a:cubicBezTo>
                  <a:cubicBezTo>
                    <a:pt x="39910" y="191929"/>
                    <a:pt x="55626" y="195834"/>
                    <a:pt x="69342" y="192691"/>
                  </a:cubicBezTo>
                  <a:cubicBezTo>
                    <a:pt x="83058" y="189547"/>
                    <a:pt x="95440" y="179070"/>
                    <a:pt x="102394" y="164782"/>
                  </a:cubicBezTo>
                  <a:cubicBezTo>
                    <a:pt x="109347" y="150495"/>
                    <a:pt x="109919" y="134302"/>
                    <a:pt x="103918" y="121539"/>
                  </a:cubicBezTo>
                  <a:lnTo>
                    <a:pt x="92392" y="96964"/>
                  </a:lnTo>
                  <a:lnTo>
                    <a:pt x="109919" y="117729"/>
                  </a:lnTo>
                  <a:cubicBezTo>
                    <a:pt x="122777" y="132969"/>
                    <a:pt x="148209" y="136207"/>
                    <a:pt x="164402" y="124682"/>
                  </a:cubicBezTo>
                  <a:cubicBezTo>
                    <a:pt x="180594" y="113157"/>
                    <a:pt x="185928" y="88011"/>
                    <a:pt x="175736" y="70866"/>
                  </a:cubicBezTo>
                  <a:lnTo>
                    <a:pt x="171736" y="64198"/>
                  </a:lnTo>
                  <a:lnTo>
                    <a:pt x="179356" y="65437"/>
                  </a:lnTo>
                  <a:cubicBezTo>
                    <a:pt x="195834" y="68199"/>
                    <a:pt x="213646" y="61913"/>
                    <a:pt x="227171" y="48577"/>
                  </a:cubicBezTo>
                  <a:cubicBezTo>
                    <a:pt x="240697" y="35242"/>
                    <a:pt x="247269" y="17526"/>
                    <a:pt x="244792" y="1048"/>
                  </a:cubicBezTo>
                  <a:lnTo>
                    <a:pt x="251841" y="0"/>
                  </a:lnTo>
                  <a:cubicBezTo>
                    <a:pt x="254698" y="18764"/>
                    <a:pt x="247269" y="38862"/>
                    <a:pt x="232124" y="53721"/>
                  </a:cubicBezTo>
                  <a:cubicBezTo>
                    <a:pt x="218789" y="66865"/>
                    <a:pt x="201549" y="73914"/>
                    <a:pt x="184690" y="73152"/>
                  </a:cubicBezTo>
                  <a:cubicBezTo>
                    <a:pt x="192596" y="92964"/>
                    <a:pt x="186023" y="117824"/>
                    <a:pt x="168402" y="130397"/>
                  </a:cubicBezTo>
                  <a:cubicBezTo>
                    <a:pt x="152590" y="141637"/>
                    <a:pt x="130302" y="141256"/>
                    <a:pt x="114205" y="130969"/>
                  </a:cubicBezTo>
                  <a:cubicBezTo>
                    <a:pt x="116396" y="142875"/>
                    <a:pt x="114490" y="155734"/>
                    <a:pt x="108680" y="167830"/>
                  </a:cubicBezTo>
                  <a:cubicBezTo>
                    <a:pt x="100679" y="184309"/>
                    <a:pt x="86868" y="195834"/>
                    <a:pt x="70771" y="199549"/>
                  </a:cubicBezTo>
                  <a:cubicBezTo>
                    <a:pt x="67246" y="200596"/>
                    <a:pt x="63437" y="200977"/>
                    <a:pt x="59531" y="200977"/>
                  </a:cubicBezTo>
                  <a:close/>
                </a:path>
              </a:pathLst>
            </a:custGeom>
            <a:solidFill>
              <a:srgbClr val="D9D7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8"/>
            <p:cNvSpPr/>
            <p:nvPr/>
          </p:nvSpPr>
          <p:spPr>
            <a:xfrm>
              <a:off x="8459787" y="2771760"/>
              <a:ext cx="213229" cy="129540"/>
            </a:xfrm>
            <a:custGeom>
              <a:avLst/>
              <a:gdLst/>
              <a:ahLst/>
              <a:cxnLst/>
              <a:rect l="l" t="t" r="r" b="b"/>
              <a:pathLst>
                <a:path w="213229" h="129540" extrusionOk="0">
                  <a:moveTo>
                    <a:pt x="161509" y="129540"/>
                  </a:moveTo>
                  <a:cubicBezTo>
                    <a:pt x="159413" y="129540"/>
                    <a:pt x="157413" y="129445"/>
                    <a:pt x="155317" y="129159"/>
                  </a:cubicBezTo>
                  <a:cubicBezTo>
                    <a:pt x="133886" y="126587"/>
                    <a:pt x="114741" y="110585"/>
                    <a:pt x="107883" y="90202"/>
                  </a:cubicBezTo>
                  <a:cubicBezTo>
                    <a:pt x="83404" y="107633"/>
                    <a:pt x="46828" y="106775"/>
                    <a:pt x="23682" y="87344"/>
                  </a:cubicBezTo>
                  <a:cubicBezTo>
                    <a:pt x="-797" y="66675"/>
                    <a:pt x="-7370" y="27527"/>
                    <a:pt x="9013" y="0"/>
                  </a:cubicBezTo>
                  <a:lnTo>
                    <a:pt x="15109" y="3620"/>
                  </a:lnTo>
                  <a:cubicBezTo>
                    <a:pt x="346" y="28289"/>
                    <a:pt x="6251" y="63341"/>
                    <a:pt x="28254" y="81820"/>
                  </a:cubicBezTo>
                  <a:cubicBezTo>
                    <a:pt x="50257" y="100298"/>
                    <a:pt x="85785" y="100108"/>
                    <a:pt x="107502" y="81343"/>
                  </a:cubicBezTo>
                  <a:lnTo>
                    <a:pt x="112074" y="77438"/>
                  </a:lnTo>
                  <a:lnTo>
                    <a:pt x="113407" y="83249"/>
                  </a:lnTo>
                  <a:cubicBezTo>
                    <a:pt x="117789" y="103251"/>
                    <a:pt x="135791" y="119539"/>
                    <a:pt x="156175" y="121920"/>
                  </a:cubicBezTo>
                  <a:cubicBezTo>
                    <a:pt x="176463" y="124301"/>
                    <a:pt x="197799" y="112776"/>
                    <a:pt x="206848" y="94393"/>
                  </a:cubicBezTo>
                  <a:lnTo>
                    <a:pt x="213229" y="97536"/>
                  </a:lnTo>
                  <a:cubicBezTo>
                    <a:pt x="203895" y="116872"/>
                    <a:pt x="182749" y="129540"/>
                    <a:pt x="161509" y="129540"/>
                  </a:cubicBezTo>
                  <a:close/>
                </a:path>
              </a:pathLst>
            </a:custGeom>
            <a:solidFill>
              <a:srgbClr val="D9D7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8"/>
            <p:cNvSpPr/>
            <p:nvPr/>
          </p:nvSpPr>
          <p:spPr>
            <a:xfrm>
              <a:off x="9053771" y="2998455"/>
              <a:ext cx="404631" cy="201834"/>
            </a:xfrm>
            <a:custGeom>
              <a:avLst/>
              <a:gdLst/>
              <a:ahLst/>
              <a:cxnLst/>
              <a:rect l="l" t="t" r="r" b="b"/>
              <a:pathLst>
                <a:path w="404631" h="201834" extrusionOk="0">
                  <a:moveTo>
                    <a:pt x="163599" y="201835"/>
                  </a:moveTo>
                  <a:cubicBezTo>
                    <a:pt x="149407" y="201835"/>
                    <a:pt x="135024" y="195358"/>
                    <a:pt x="124071" y="183833"/>
                  </a:cubicBezTo>
                  <a:cubicBezTo>
                    <a:pt x="117117" y="176498"/>
                    <a:pt x="112260" y="167926"/>
                    <a:pt x="109783" y="159068"/>
                  </a:cubicBezTo>
                  <a:cubicBezTo>
                    <a:pt x="104639" y="168783"/>
                    <a:pt x="96448" y="177260"/>
                    <a:pt x="85875" y="183452"/>
                  </a:cubicBezTo>
                  <a:cubicBezTo>
                    <a:pt x="68159" y="193834"/>
                    <a:pt x="47775" y="195358"/>
                    <a:pt x="31297" y="187357"/>
                  </a:cubicBezTo>
                  <a:cubicBezTo>
                    <a:pt x="14914" y="179451"/>
                    <a:pt x="3484" y="162496"/>
                    <a:pt x="627" y="142113"/>
                  </a:cubicBezTo>
                  <a:cubicBezTo>
                    <a:pt x="-2136" y="121729"/>
                    <a:pt x="4341" y="102299"/>
                    <a:pt x="17962" y="90297"/>
                  </a:cubicBezTo>
                  <a:lnTo>
                    <a:pt x="22724" y="95631"/>
                  </a:lnTo>
                  <a:cubicBezTo>
                    <a:pt x="10818" y="106109"/>
                    <a:pt x="5294" y="123158"/>
                    <a:pt x="7770" y="141161"/>
                  </a:cubicBezTo>
                  <a:cubicBezTo>
                    <a:pt x="10247" y="159163"/>
                    <a:pt x="20248" y="174022"/>
                    <a:pt x="34440" y="180975"/>
                  </a:cubicBezTo>
                  <a:cubicBezTo>
                    <a:pt x="48632" y="187928"/>
                    <a:pt x="66539" y="186500"/>
                    <a:pt x="82256" y="177260"/>
                  </a:cubicBezTo>
                  <a:cubicBezTo>
                    <a:pt x="96067" y="169164"/>
                    <a:pt x="105306" y="156686"/>
                    <a:pt x="107973" y="143066"/>
                  </a:cubicBezTo>
                  <a:cubicBezTo>
                    <a:pt x="108069" y="140970"/>
                    <a:pt x="108354" y="138875"/>
                    <a:pt x="108735" y="136875"/>
                  </a:cubicBezTo>
                  <a:lnTo>
                    <a:pt x="115784" y="137732"/>
                  </a:lnTo>
                  <a:cubicBezTo>
                    <a:pt x="115688" y="139827"/>
                    <a:pt x="115403" y="141827"/>
                    <a:pt x="115022" y="143923"/>
                  </a:cubicBezTo>
                  <a:cubicBezTo>
                    <a:pt x="114450" y="156115"/>
                    <a:pt x="119498" y="168878"/>
                    <a:pt x="129119" y="178879"/>
                  </a:cubicBezTo>
                  <a:cubicBezTo>
                    <a:pt x="140263" y="190500"/>
                    <a:pt x="155122" y="196310"/>
                    <a:pt x="169124" y="194215"/>
                  </a:cubicBezTo>
                  <a:cubicBezTo>
                    <a:pt x="183030" y="192215"/>
                    <a:pt x="195698" y="182404"/>
                    <a:pt x="203033" y="168116"/>
                  </a:cubicBezTo>
                  <a:cubicBezTo>
                    <a:pt x="209891" y="154686"/>
                    <a:pt x="210653" y="139827"/>
                    <a:pt x="205414" y="127826"/>
                  </a:cubicBezTo>
                  <a:cubicBezTo>
                    <a:pt x="204938" y="126968"/>
                    <a:pt x="204462" y="126016"/>
                    <a:pt x="204080" y="125063"/>
                  </a:cubicBezTo>
                  <a:lnTo>
                    <a:pt x="210557" y="122015"/>
                  </a:lnTo>
                  <a:cubicBezTo>
                    <a:pt x="211034" y="122873"/>
                    <a:pt x="211415" y="123825"/>
                    <a:pt x="211891" y="124682"/>
                  </a:cubicBezTo>
                  <a:cubicBezTo>
                    <a:pt x="216082" y="132493"/>
                    <a:pt x="223512" y="138779"/>
                    <a:pt x="232655" y="142304"/>
                  </a:cubicBezTo>
                  <a:cubicBezTo>
                    <a:pt x="242752" y="146113"/>
                    <a:pt x="253515" y="145923"/>
                    <a:pt x="262373" y="141732"/>
                  </a:cubicBezTo>
                  <a:cubicBezTo>
                    <a:pt x="271137" y="137541"/>
                    <a:pt x="278280" y="129350"/>
                    <a:pt x="281709" y="119158"/>
                  </a:cubicBezTo>
                  <a:cubicBezTo>
                    <a:pt x="285233" y="108966"/>
                    <a:pt x="284662" y="98108"/>
                    <a:pt x="280280" y="89440"/>
                  </a:cubicBezTo>
                  <a:lnTo>
                    <a:pt x="286567" y="86106"/>
                  </a:lnTo>
                  <a:cubicBezTo>
                    <a:pt x="296187" y="103442"/>
                    <a:pt x="321047" y="110871"/>
                    <a:pt x="338669" y="101822"/>
                  </a:cubicBezTo>
                  <a:cubicBezTo>
                    <a:pt x="356290" y="92774"/>
                    <a:pt x="364577" y="68199"/>
                    <a:pt x="356004" y="50292"/>
                  </a:cubicBezTo>
                  <a:lnTo>
                    <a:pt x="353813" y="45720"/>
                  </a:lnTo>
                  <a:lnTo>
                    <a:pt x="358862" y="45244"/>
                  </a:lnTo>
                  <a:cubicBezTo>
                    <a:pt x="380483" y="43053"/>
                    <a:pt x="398486" y="22098"/>
                    <a:pt x="397438" y="381"/>
                  </a:cubicBezTo>
                  <a:lnTo>
                    <a:pt x="404582" y="0"/>
                  </a:lnTo>
                  <a:cubicBezTo>
                    <a:pt x="405725" y="23717"/>
                    <a:pt x="387246" y="46673"/>
                    <a:pt x="364196" y="51530"/>
                  </a:cubicBezTo>
                  <a:cubicBezTo>
                    <a:pt x="371339" y="72390"/>
                    <a:pt x="361624" y="97917"/>
                    <a:pt x="341907" y="108109"/>
                  </a:cubicBezTo>
                  <a:cubicBezTo>
                    <a:pt x="325715" y="116491"/>
                    <a:pt x="304950" y="113348"/>
                    <a:pt x="290948" y="102108"/>
                  </a:cubicBezTo>
                  <a:cubicBezTo>
                    <a:pt x="291425" y="108490"/>
                    <a:pt x="290568" y="115062"/>
                    <a:pt x="288377" y="121444"/>
                  </a:cubicBezTo>
                  <a:cubicBezTo>
                    <a:pt x="284281" y="133445"/>
                    <a:pt x="275804" y="143161"/>
                    <a:pt x="265326" y="148114"/>
                  </a:cubicBezTo>
                  <a:cubicBezTo>
                    <a:pt x="254754" y="153067"/>
                    <a:pt x="241895" y="153353"/>
                    <a:pt x="230084" y="148876"/>
                  </a:cubicBezTo>
                  <a:cubicBezTo>
                    <a:pt x="224750" y="146876"/>
                    <a:pt x="219987" y="144018"/>
                    <a:pt x="215796" y="140494"/>
                  </a:cubicBezTo>
                  <a:cubicBezTo>
                    <a:pt x="216558" y="150590"/>
                    <a:pt x="214463" y="161354"/>
                    <a:pt x="209414" y="171260"/>
                  </a:cubicBezTo>
                  <a:cubicBezTo>
                    <a:pt x="201032" y="187643"/>
                    <a:pt x="186364" y="198882"/>
                    <a:pt x="170171" y="201263"/>
                  </a:cubicBezTo>
                  <a:cubicBezTo>
                    <a:pt x="168076" y="201740"/>
                    <a:pt x="165790" y="201835"/>
                    <a:pt x="163599" y="201835"/>
                  </a:cubicBezTo>
                  <a:close/>
                </a:path>
              </a:pathLst>
            </a:custGeom>
            <a:solidFill>
              <a:srgbClr val="D9D7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8"/>
            <p:cNvSpPr/>
            <p:nvPr/>
          </p:nvSpPr>
          <p:spPr>
            <a:xfrm>
              <a:off x="8417895" y="3544714"/>
              <a:ext cx="353705" cy="182308"/>
            </a:xfrm>
            <a:custGeom>
              <a:avLst/>
              <a:gdLst/>
              <a:ahLst/>
              <a:cxnLst/>
              <a:rect l="l" t="t" r="r" b="b"/>
              <a:pathLst>
                <a:path w="353705" h="182308" extrusionOk="0">
                  <a:moveTo>
                    <a:pt x="160062" y="182309"/>
                  </a:moveTo>
                  <a:cubicBezTo>
                    <a:pt x="147775" y="182309"/>
                    <a:pt x="135583" y="179261"/>
                    <a:pt x="124915" y="172879"/>
                  </a:cubicBezTo>
                  <a:cubicBezTo>
                    <a:pt x="100626" y="158401"/>
                    <a:pt x="87386" y="128683"/>
                    <a:pt x="91958" y="100965"/>
                  </a:cubicBezTo>
                  <a:cubicBezTo>
                    <a:pt x="66812" y="113919"/>
                    <a:pt x="32236" y="108013"/>
                    <a:pt x="13853" y="86106"/>
                  </a:cubicBezTo>
                  <a:cubicBezTo>
                    <a:pt x="-6435" y="61913"/>
                    <a:pt x="-4149" y="21717"/>
                    <a:pt x="18806" y="0"/>
                  </a:cubicBezTo>
                  <a:lnTo>
                    <a:pt x="23759" y="5144"/>
                  </a:lnTo>
                  <a:cubicBezTo>
                    <a:pt x="3471" y="24384"/>
                    <a:pt x="1471" y="60008"/>
                    <a:pt x="19378" y="81439"/>
                  </a:cubicBezTo>
                  <a:cubicBezTo>
                    <a:pt x="37380" y="102870"/>
                    <a:pt x="72813" y="107061"/>
                    <a:pt x="95292" y="90488"/>
                  </a:cubicBezTo>
                  <a:lnTo>
                    <a:pt x="104055" y="84011"/>
                  </a:lnTo>
                  <a:lnTo>
                    <a:pt x="100817" y="94393"/>
                  </a:lnTo>
                  <a:cubicBezTo>
                    <a:pt x="92625" y="120777"/>
                    <a:pt x="104912" y="152591"/>
                    <a:pt x="128630" y="166688"/>
                  </a:cubicBezTo>
                  <a:cubicBezTo>
                    <a:pt x="152347" y="180785"/>
                    <a:pt x="186161" y="176403"/>
                    <a:pt x="205401" y="156686"/>
                  </a:cubicBezTo>
                  <a:lnTo>
                    <a:pt x="206925" y="155162"/>
                  </a:lnTo>
                  <a:lnTo>
                    <a:pt x="209021" y="155829"/>
                  </a:lnTo>
                  <a:cubicBezTo>
                    <a:pt x="256360" y="170307"/>
                    <a:pt x="311319" y="158877"/>
                    <a:pt x="349038" y="126778"/>
                  </a:cubicBezTo>
                  <a:lnTo>
                    <a:pt x="353705" y="132207"/>
                  </a:lnTo>
                  <a:cubicBezTo>
                    <a:pt x="314748" y="165449"/>
                    <a:pt x="258170" y="177546"/>
                    <a:pt x="209021" y="163259"/>
                  </a:cubicBezTo>
                  <a:cubicBezTo>
                    <a:pt x="195781" y="175736"/>
                    <a:pt x="177874" y="182309"/>
                    <a:pt x="160062" y="182309"/>
                  </a:cubicBezTo>
                  <a:close/>
                </a:path>
              </a:pathLst>
            </a:custGeom>
            <a:solidFill>
              <a:srgbClr val="D9D7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8"/>
            <p:cNvSpPr/>
            <p:nvPr/>
          </p:nvSpPr>
          <p:spPr>
            <a:xfrm>
              <a:off x="8934043" y="4083162"/>
              <a:ext cx="220271" cy="187642"/>
            </a:xfrm>
            <a:custGeom>
              <a:avLst/>
              <a:gdLst/>
              <a:ahLst/>
              <a:cxnLst/>
              <a:rect l="l" t="t" r="r" b="b"/>
              <a:pathLst>
                <a:path w="220271" h="187642" extrusionOk="0">
                  <a:moveTo>
                    <a:pt x="49393" y="187643"/>
                  </a:moveTo>
                  <a:cubicBezTo>
                    <a:pt x="44345" y="187643"/>
                    <a:pt x="39392" y="186880"/>
                    <a:pt x="34629" y="185261"/>
                  </a:cubicBezTo>
                  <a:cubicBezTo>
                    <a:pt x="17961" y="179546"/>
                    <a:pt x="5102" y="163735"/>
                    <a:pt x="1197" y="143923"/>
                  </a:cubicBezTo>
                  <a:cubicBezTo>
                    <a:pt x="-2709" y="124111"/>
                    <a:pt x="3102" y="104585"/>
                    <a:pt x="16341" y="92964"/>
                  </a:cubicBezTo>
                  <a:lnTo>
                    <a:pt x="21104" y="98298"/>
                  </a:lnTo>
                  <a:cubicBezTo>
                    <a:pt x="9769" y="108299"/>
                    <a:pt x="4816" y="125254"/>
                    <a:pt x="8245" y="142589"/>
                  </a:cubicBezTo>
                  <a:cubicBezTo>
                    <a:pt x="11674" y="159925"/>
                    <a:pt x="22723" y="173641"/>
                    <a:pt x="37011" y="178594"/>
                  </a:cubicBezTo>
                  <a:cubicBezTo>
                    <a:pt x="51393" y="183547"/>
                    <a:pt x="68538" y="179356"/>
                    <a:pt x="81778" y="167830"/>
                  </a:cubicBezTo>
                  <a:cubicBezTo>
                    <a:pt x="95113" y="156305"/>
                    <a:pt x="101590" y="139827"/>
                    <a:pt x="98732" y="124968"/>
                  </a:cubicBezTo>
                  <a:lnTo>
                    <a:pt x="97494" y="118491"/>
                  </a:lnTo>
                  <a:lnTo>
                    <a:pt x="122926" y="129064"/>
                  </a:lnTo>
                  <a:cubicBezTo>
                    <a:pt x="129498" y="131826"/>
                    <a:pt x="136737" y="131064"/>
                    <a:pt x="142643" y="127159"/>
                  </a:cubicBezTo>
                  <a:cubicBezTo>
                    <a:pt x="148548" y="123158"/>
                    <a:pt x="151977" y="116777"/>
                    <a:pt x="151977" y="109633"/>
                  </a:cubicBezTo>
                  <a:lnTo>
                    <a:pt x="151882" y="91250"/>
                  </a:lnTo>
                  <a:lnTo>
                    <a:pt x="162645" y="96012"/>
                  </a:lnTo>
                  <a:cubicBezTo>
                    <a:pt x="177409" y="102489"/>
                    <a:pt x="194364" y="97346"/>
                    <a:pt x="202174" y="83915"/>
                  </a:cubicBezTo>
                  <a:cubicBezTo>
                    <a:pt x="216842" y="58864"/>
                    <a:pt x="216842" y="26670"/>
                    <a:pt x="202269" y="3810"/>
                  </a:cubicBezTo>
                  <a:lnTo>
                    <a:pt x="208270" y="0"/>
                  </a:lnTo>
                  <a:cubicBezTo>
                    <a:pt x="224272" y="25051"/>
                    <a:pt x="224272" y="60198"/>
                    <a:pt x="208270" y="87535"/>
                  </a:cubicBezTo>
                  <a:cubicBezTo>
                    <a:pt x="198650" y="104108"/>
                    <a:pt x="177695" y="110585"/>
                    <a:pt x="159692" y="102584"/>
                  </a:cubicBezTo>
                  <a:lnTo>
                    <a:pt x="159026" y="102299"/>
                  </a:lnTo>
                  <a:lnTo>
                    <a:pt x="159026" y="109728"/>
                  </a:lnTo>
                  <a:cubicBezTo>
                    <a:pt x="159026" y="119158"/>
                    <a:pt x="154358" y="127921"/>
                    <a:pt x="146548" y="133160"/>
                  </a:cubicBezTo>
                  <a:cubicBezTo>
                    <a:pt x="138738" y="138398"/>
                    <a:pt x="128832" y="139351"/>
                    <a:pt x="120164" y="135731"/>
                  </a:cubicBezTo>
                  <a:lnTo>
                    <a:pt x="106448" y="130016"/>
                  </a:lnTo>
                  <a:cubicBezTo>
                    <a:pt x="107115" y="145542"/>
                    <a:pt x="99780" y="161639"/>
                    <a:pt x="86445" y="173260"/>
                  </a:cubicBezTo>
                  <a:cubicBezTo>
                    <a:pt x="75587" y="182594"/>
                    <a:pt x="62252" y="187643"/>
                    <a:pt x="49393" y="187643"/>
                  </a:cubicBezTo>
                  <a:close/>
                </a:path>
              </a:pathLst>
            </a:custGeom>
            <a:solidFill>
              <a:srgbClr val="D9D7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8"/>
            <p:cNvSpPr/>
            <p:nvPr/>
          </p:nvSpPr>
          <p:spPr>
            <a:xfrm>
              <a:off x="8083133" y="4700382"/>
              <a:ext cx="290075" cy="210502"/>
            </a:xfrm>
            <a:custGeom>
              <a:avLst/>
              <a:gdLst/>
              <a:ahLst/>
              <a:cxnLst/>
              <a:rect l="l" t="t" r="r" b="b"/>
              <a:pathLst>
                <a:path w="290075" h="210502" extrusionOk="0">
                  <a:moveTo>
                    <a:pt x="42863" y="210502"/>
                  </a:moveTo>
                  <a:cubicBezTo>
                    <a:pt x="26289" y="210502"/>
                    <a:pt x="10763" y="204406"/>
                    <a:pt x="0" y="193643"/>
                  </a:cubicBezTo>
                  <a:lnTo>
                    <a:pt x="5048" y="188595"/>
                  </a:lnTo>
                  <a:cubicBezTo>
                    <a:pt x="14573" y="198120"/>
                    <a:pt x="28956" y="203454"/>
                    <a:pt x="43529" y="203359"/>
                  </a:cubicBezTo>
                  <a:cubicBezTo>
                    <a:pt x="58483" y="203168"/>
                    <a:pt x="72390" y="197453"/>
                    <a:pt x="81725" y="187738"/>
                  </a:cubicBezTo>
                  <a:cubicBezTo>
                    <a:pt x="97250" y="171545"/>
                    <a:pt x="91631" y="153448"/>
                    <a:pt x="83820" y="128492"/>
                  </a:cubicBezTo>
                  <a:cubicBezTo>
                    <a:pt x="81915" y="122491"/>
                    <a:pt x="79915" y="116110"/>
                    <a:pt x="78200" y="109347"/>
                  </a:cubicBezTo>
                  <a:lnTo>
                    <a:pt x="71723" y="85154"/>
                  </a:lnTo>
                  <a:lnTo>
                    <a:pt x="84677" y="106585"/>
                  </a:lnTo>
                  <a:cubicBezTo>
                    <a:pt x="96298" y="125825"/>
                    <a:pt x="109538" y="147638"/>
                    <a:pt x="128683" y="161830"/>
                  </a:cubicBezTo>
                  <a:cubicBezTo>
                    <a:pt x="145828" y="174498"/>
                    <a:pt x="172212" y="181737"/>
                    <a:pt x="192596" y="169640"/>
                  </a:cubicBezTo>
                  <a:cubicBezTo>
                    <a:pt x="202502" y="163735"/>
                    <a:pt x="209455" y="151733"/>
                    <a:pt x="210121" y="139160"/>
                  </a:cubicBezTo>
                  <a:cubicBezTo>
                    <a:pt x="210693" y="128873"/>
                    <a:pt x="207074" y="119920"/>
                    <a:pt x="200025" y="114586"/>
                  </a:cubicBezTo>
                  <a:lnTo>
                    <a:pt x="187928" y="105346"/>
                  </a:lnTo>
                  <a:lnTo>
                    <a:pt x="202883" y="108299"/>
                  </a:lnTo>
                  <a:cubicBezTo>
                    <a:pt x="228981" y="113442"/>
                    <a:pt x="257461" y="101441"/>
                    <a:pt x="272129" y="79153"/>
                  </a:cubicBezTo>
                  <a:cubicBezTo>
                    <a:pt x="286798" y="56864"/>
                    <a:pt x="286512" y="26003"/>
                    <a:pt x="271463" y="4000"/>
                  </a:cubicBezTo>
                  <a:lnTo>
                    <a:pt x="277368" y="0"/>
                  </a:lnTo>
                  <a:cubicBezTo>
                    <a:pt x="294037" y="24289"/>
                    <a:pt x="294323" y="58483"/>
                    <a:pt x="278130" y="83058"/>
                  </a:cubicBezTo>
                  <a:cubicBezTo>
                    <a:pt x="263747" y="104870"/>
                    <a:pt x="237458" y="117729"/>
                    <a:pt x="211455" y="116491"/>
                  </a:cubicBezTo>
                  <a:cubicBezTo>
                    <a:pt x="215741" y="122872"/>
                    <a:pt x="217742" y="130873"/>
                    <a:pt x="217265" y="139541"/>
                  </a:cubicBezTo>
                  <a:cubicBezTo>
                    <a:pt x="216408" y="154496"/>
                    <a:pt x="208121" y="168688"/>
                    <a:pt x="196215" y="175736"/>
                  </a:cubicBezTo>
                  <a:cubicBezTo>
                    <a:pt x="172974" y="189547"/>
                    <a:pt x="143351" y="181642"/>
                    <a:pt x="124396" y="167545"/>
                  </a:cubicBezTo>
                  <a:cubicBezTo>
                    <a:pt x="111538" y="158020"/>
                    <a:pt x="101346" y="145447"/>
                    <a:pt x="92488" y="132493"/>
                  </a:cubicBezTo>
                  <a:cubicBezTo>
                    <a:pt x="99441" y="155162"/>
                    <a:pt x="103727" y="174974"/>
                    <a:pt x="86868" y="192596"/>
                  </a:cubicBezTo>
                  <a:cubicBezTo>
                    <a:pt x="76200" y="203740"/>
                    <a:pt x="60484" y="210217"/>
                    <a:pt x="43625" y="210502"/>
                  </a:cubicBezTo>
                  <a:cubicBezTo>
                    <a:pt x="43434" y="210502"/>
                    <a:pt x="43148" y="210502"/>
                    <a:pt x="42863" y="210502"/>
                  </a:cubicBezTo>
                  <a:close/>
                </a:path>
              </a:pathLst>
            </a:custGeom>
            <a:solidFill>
              <a:srgbClr val="D9D7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8"/>
            <p:cNvSpPr/>
            <p:nvPr/>
          </p:nvSpPr>
          <p:spPr>
            <a:xfrm>
              <a:off x="8625809" y="5004420"/>
              <a:ext cx="386541" cy="225171"/>
            </a:xfrm>
            <a:custGeom>
              <a:avLst/>
              <a:gdLst/>
              <a:ahLst/>
              <a:cxnLst/>
              <a:rect l="l" t="t" r="r" b="b"/>
              <a:pathLst>
                <a:path w="386541" h="225171" extrusionOk="0">
                  <a:moveTo>
                    <a:pt x="146077" y="225171"/>
                  </a:moveTo>
                  <a:cubicBezTo>
                    <a:pt x="134171" y="225171"/>
                    <a:pt x="122264" y="222313"/>
                    <a:pt x="111787" y="216408"/>
                  </a:cubicBezTo>
                  <a:cubicBezTo>
                    <a:pt x="91689" y="205073"/>
                    <a:pt x="78449" y="183452"/>
                    <a:pt x="76068" y="160687"/>
                  </a:cubicBezTo>
                  <a:cubicBezTo>
                    <a:pt x="73877" y="163449"/>
                    <a:pt x="71306" y="166116"/>
                    <a:pt x="68448" y="168402"/>
                  </a:cubicBezTo>
                  <a:cubicBezTo>
                    <a:pt x="58447" y="176498"/>
                    <a:pt x="46064" y="179927"/>
                    <a:pt x="34539" y="177737"/>
                  </a:cubicBezTo>
                  <a:cubicBezTo>
                    <a:pt x="23014" y="175641"/>
                    <a:pt x="12727" y="168021"/>
                    <a:pt x="6250" y="156877"/>
                  </a:cubicBezTo>
                  <a:cubicBezTo>
                    <a:pt x="-227" y="145733"/>
                    <a:pt x="-1751" y="132969"/>
                    <a:pt x="2059" y="121920"/>
                  </a:cubicBezTo>
                  <a:lnTo>
                    <a:pt x="8822" y="124301"/>
                  </a:lnTo>
                  <a:cubicBezTo>
                    <a:pt x="5678" y="133445"/>
                    <a:pt x="7012" y="144018"/>
                    <a:pt x="12441" y="153353"/>
                  </a:cubicBezTo>
                  <a:cubicBezTo>
                    <a:pt x="17870" y="162687"/>
                    <a:pt x="26443" y="169069"/>
                    <a:pt x="35873" y="170783"/>
                  </a:cubicBezTo>
                  <a:cubicBezTo>
                    <a:pt x="45302" y="172498"/>
                    <a:pt x="55589" y="169640"/>
                    <a:pt x="64066" y="162878"/>
                  </a:cubicBezTo>
                  <a:cubicBezTo>
                    <a:pt x="69782" y="158210"/>
                    <a:pt x="73973" y="152400"/>
                    <a:pt x="76163" y="146113"/>
                  </a:cubicBezTo>
                  <a:cubicBezTo>
                    <a:pt x="76544" y="142780"/>
                    <a:pt x="77116" y="139541"/>
                    <a:pt x="77973" y="136303"/>
                  </a:cubicBezTo>
                  <a:lnTo>
                    <a:pt x="85974" y="105632"/>
                  </a:lnTo>
                  <a:lnTo>
                    <a:pt x="84926" y="137351"/>
                  </a:lnTo>
                  <a:cubicBezTo>
                    <a:pt x="84831" y="140875"/>
                    <a:pt x="84164" y="144304"/>
                    <a:pt x="83116" y="147638"/>
                  </a:cubicBezTo>
                  <a:cubicBezTo>
                    <a:pt x="80831" y="172307"/>
                    <a:pt x="93594" y="198025"/>
                    <a:pt x="115311" y="210217"/>
                  </a:cubicBezTo>
                  <a:cubicBezTo>
                    <a:pt x="139886" y="224028"/>
                    <a:pt x="173223" y="219266"/>
                    <a:pt x="192845" y="198977"/>
                  </a:cubicBezTo>
                  <a:lnTo>
                    <a:pt x="195607" y="196120"/>
                  </a:lnTo>
                  <a:lnTo>
                    <a:pt x="198179" y="199168"/>
                  </a:lnTo>
                  <a:cubicBezTo>
                    <a:pt x="207227" y="209931"/>
                    <a:pt x="222182" y="209264"/>
                    <a:pt x="232183" y="205454"/>
                  </a:cubicBezTo>
                  <a:cubicBezTo>
                    <a:pt x="242279" y="201644"/>
                    <a:pt x="253805" y="192119"/>
                    <a:pt x="253328" y="178118"/>
                  </a:cubicBezTo>
                  <a:lnTo>
                    <a:pt x="253138" y="172498"/>
                  </a:lnTo>
                  <a:lnTo>
                    <a:pt x="258281" y="174784"/>
                  </a:lnTo>
                  <a:cubicBezTo>
                    <a:pt x="272188" y="180785"/>
                    <a:pt x="286094" y="172784"/>
                    <a:pt x="293905" y="164116"/>
                  </a:cubicBezTo>
                  <a:cubicBezTo>
                    <a:pt x="301620" y="155448"/>
                    <a:pt x="308002" y="140684"/>
                    <a:pt x="300382" y="127540"/>
                  </a:cubicBezTo>
                  <a:lnTo>
                    <a:pt x="296953" y="121539"/>
                  </a:lnTo>
                  <a:lnTo>
                    <a:pt x="303811" y="122206"/>
                  </a:lnTo>
                  <a:cubicBezTo>
                    <a:pt x="323813" y="124206"/>
                    <a:pt x="338006" y="108585"/>
                    <a:pt x="344292" y="94774"/>
                  </a:cubicBezTo>
                  <a:cubicBezTo>
                    <a:pt x="350579" y="80963"/>
                    <a:pt x="352865" y="60008"/>
                    <a:pt x="338387" y="46196"/>
                  </a:cubicBezTo>
                  <a:lnTo>
                    <a:pt x="326766" y="35147"/>
                  </a:lnTo>
                  <a:lnTo>
                    <a:pt x="341911" y="40291"/>
                  </a:lnTo>
                  <a:cubicBezTo>
                    <a:pt x="353150" y="44101"/>
                    <a:pt x="364009" y="38195"/>
                    <a:pt x="370391" y="31433"/>
                  </a:cubicBezTo>
                  <a:cubicBezTo>
                    <a:pt x="376772" y="24670"/>
                    <a:pt x="382106" y="13526"/>
                    <a:pt x="377820" y="2572"/>
                  </a:cubicBezTo>
                  <a:lnTo>
                    <a:pt x="384488" y="0"/>
                  </a:lnTo>
                  <a:cubicBezTo>
                    <a:pt x="389155" y="11811"/>
                    <a:pt x="385726" y="25813"/>
                    <a:pt x="375629" y="36386"/>
                  </a:cubicBezTo>
                  <a:cubicBezTo>
                    <a:pt x="368200" y="44196"/>
                    <a:pt x="358770" y="48482"/>
                    <a:pt x="349436" y="48578"/>
                  </a:cubicBezTo>
                  <a:cubicBezTo>
                    <a:pt x="358008" y="62008"/>
                    <a:pt x="358675" y="80296"/>
                    <a:pt x="350674" y="97822"/>
                  </a:cubicBezTo>
                  <a:cubicBezTo>
                    <a:pt x="342101" y="116681"/>
                    <a:pt x="326099" y="128588"/>
                    <a:pt x="308954" y="129445"/>
                  </a:cubicBezTo>
                  <a:cubicBezTo>
                    <a:pt x="313336" y="142018"/>
                    <a:pt x="309716" y="156877"/>
                    <a:pt x="299048" y="168878"/>
                  </a:cubicBezTo>
                  <a:cubicBezTo>
                    <a:pt x="288095" y="181166"/>
                    <a:pt x="273331" y="186404"/>
                    <a:pt x="259996" y="182975"/>
                  </a:cubicBezTo>
                  <a:cubicBezTo>
                    <a:pt x="258281" y="195644"/>
                    <a:pt x="248756" y="206788"/>
                    <a:pt x="234469" y="212217"/>
                  </a:cubicBezTo>
                  <a:cubicBezTo>
                    <a:pt x="219705" y="217837"/>
                    <a:pt x="204751" y="215646"/>
                    <a:pt x="195035" y="206693"/>
                  </a:cubicBezTo>
                  <a:cubicBezTo>
                    <a:pt x="181986" y="218694"/>
                    <a:pt x="163984" y="225171"/>
                    <a:pt x="146077" y="225171"/>
                  </a:cubicBezTo>
                  <a:close/>
                </a:path>
              </a:pathLst>
            </a:custGeom>
            <a:solidFill>
              <a:srgbClr val="D9D7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8"/>
            <p:cNvSpPr/>
            <p:nvPr/>
          </p:nvSpPr>
          <p:spPr>
            <a:xfrm>
              <a:off x="7355701" y="5045187"/>
              <a:ext cx="234131" cy="73723"/>
            </a:xfrm>
            <a:custGeom>
              <a:avLst/>
              <a:gdLst/>
              <a:ahLst/>
              <a:cxnLst/>
              <a:rect l="l" t="t" r="r" b="b"/>
              <a:pathLst>
                <a:path w="234131" h="73723" extrusionOk="0">
                  <a:moveTo>
                    <a:pt x="160408" y="73724"/>
                  </a:moveTo>
                  <a:cubicBezTo>
                    <a:pt x="133262" y="73724"/>
                    <a:pt x="108592" y="62484"/>
                    <a:pt x="93924" y="43720"/>
                  </a:cubicBezTo>
                  <a:cubicBezTo>
                    <a:pt x="89066" y="53435"/>
                    <a:pt x="80589" y="61531"/>
                    <a:pt x="69826" y="66580"/>
                  </a:cubicBezTo>
                  <a:cubicBezTo>
                    <a:pt x="56872" y="72580"/>
                    <a:pt x="42489" y="73247"/>
                    <a:pt x="30392" y="68294"/>
                  </a:cubicBezTo>
                  <a:cubicBezTo>
                    <a:pt x="18295" y="63341"/>
                    <a:pt x="8485" y="52864"/>
                    <a:pt x="3436" y="39434"/>
                  </a:cubicBezTo>
                  <a:cubicBezTo>
                    <a:pt x="-1612" y="26003"/>
                    <a:pt x="-1040" y="11621"/>
                    <a:pt x="4770" y="0"/>
                  </a:cubicBezTo>
                  <a:lnTo>
                    <a:pt x="11152" y="3238"/>
                  </a:lnTo>
                  <a:cubicBezTo>
                    <a:pt x="6199" y="13145"/>
                    <a:pt x="5723" y="25432"/>
                    <a:pt x="10104" y="36957"/>
                  </a:cubicBezTo>
                  <a:cubicBezTo>
                    <a:pt x="14390" y="48482"/>
                    <a:pt x="22772" y="57531"/>
                    <a:pt x="33059" y="61722"/>
                  </a:cubicBezTo>
                  <a:cubicBezTo>
                    <a:pt x="43346" y="65913"/>
                    <a:pt x="55633" y="65342"/>
                    <a:pt x="66778" y="60103"/>
                  </a:cubicBezTo>
                  <a:cubicBezTo>
                    <a:pt x="77922" y="54864"/>
                    <a:pt x="86304" y="45815"/>
                    <a:pt x="89638" y="35243"/>
                  </a:cubicBezTo>
                  <a:lnTo>
                    <a:pt x="92019" y="27908"/>
                  </a:lnTo>
                  <a:lnTo>
                    <a:pt x="96115" y="34385"/>
                  </a:lnTo>
                  <a:cubicBezTo>
                    <a:pt x="109069" y="55054"/>
                    <a:pt x="134786" y="67246"/>
                    <a:pt x="162980" y="66580"/>
                  </a:cubicBezTo>
                  <a:cubicBezTo>
                    <a:pt x="191270" y="65818"/>
                    <a:pt x="216130" y="52006"/>
                    <a:pt x="227845" y="30671"/>
                  </a:cubicBezTo>
                  <a:lnTo>
                    <a:pt x="234132" y="34100"/>
                  </a:lnTo>
                  <a:cubicBezTo>
                    <a:pt x="221178" y="57626"/>
                    <a:pt x="193936" y="72771"/>
                    <a:pt x="163171" y="73724"/>
                  </a:cubicBezTo>
                  <a:cubicBezTo>
                    <a:pt x="162313" y="73724"/>
                    <a:pt x="161361" y="73724"/>
                    <a:pt x="160408" y="73724"/>
                  </a:cubicBezTo>
                  <a:close/>
                </a:path>
              </a:pathLst>
            </a:custGeom>
            <a:solidFill>
              <a:srgbClr val="D9D7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8"/>
            <p:cNvSpPr/>
            <p:nvPr/>
          </p:nvSpPr>
          <p:spPr>
            <a:xfrm>
              <a:off x="6592755" y="4881357"/>
              <a:ext cx="307944" cy="217265"/>
            </a:xfrm>
            <a:custGeom>
              <a:avLst/>
              <a:gdLst/>
              <a:ahLst/>
              <a:cxnLst/>
              <a:rect l="l" t="t" r="r" b="b"/>
              <a:pathLst>
                <a:path w="307944" h="217265" extrusionOk="0">
                  <a:moveTo>
                    <a:pt x="210408" y="217265"/>
                  </a:moveTo>
                  <a:cubicBezTo>
                    <a:pt x="207170" y="217265"/>
                    <a:pt x="203836" y="217075"/>
                    <a:pt x="200598" y="216789"/>
                  </a:cubicBezTo>
                  <a:cubicBezTo>
                    <a:pt x="180976" y="214979"/>
                    <a:pt x="164974" y="207550"/>
                    <a:pt x="155354" y="196024"/>
                  </a:cubicBezTo>
                  <a:cubicBezTo>
                    <a:pt x="146305" y="185071"/>
                    <a:pt x="142971" y="167354"/>
                    <a:pt x="150020" y="154210"/>
                  </a:cubicBezTo>
                  <a:cubicBezTo>
                    <a:pt x="132685" y="154591"/>
                    <a:pt x="115254" y="146113"/>
                    <a:pt x="102585" y="130969"/>
                  </a:cubicBezTo>
                  <a:cubicBezTo>
                    <a:pt x="91441" y="117634"/>
                    <a:pt x="86107" y="101632"/>
                    <a:pt x="87250" y="86582"/>
                  </a:cubicBezTo>
                  <a:cubicBezTo>
                    <a:pt x="79059" y="93535"/>
                    <a:pt x="68295" y="98107"/>
                    <a:pt x="56484" y="99250"/>
                  </a:cubicBezTo>
                  <a:cubicBezTo>
                    <a:pt x="39149" y="100870"/>
                    <a:pt x="22575" y="94964"/>
                    <a:pt x="12193" y="83439"/>
                  </a:cubicBezTo>
                  <a:cubicBezTo>
                    <a:pt x="1811" y="71818"/>
                    <a:pt x="-2285" y="54769"/>
                    <a:pt x="1239" y="37624"/>
                  </a:cubicBezTo>
                  <a:cubicBezTo>
                    <a:pt x="4764" y="20574"/>
                    <a:pt x="15432" y="6477"/>
                    <a:pt x="29529" y="0"/>
                  </a:cubicBezTo>
                  <a:lnTo>
                    <a:pt x="32481" y="6477"/>
                  </a:lnTo>
                  <a:cubicBezTo>
                    <a:pt x="20385" y="12001"/>
                    <a:pt x="11241" y="24193"/>
                    <a:pt x="8193" y="39052"/>
                  </a:cubicBezTo>
                  <a:cubicBezTo>
                    <a:pt x="5049" y="53911"/>
                    <a:pt x="8574" y="68675"/>
                    <a:pt x="17432" y="78581"/>
                  </a:cubicBezTo>
                  <a:cubicBezTo>
                    <a:pt x="26290" y="88487"/>
                    <a:pt x="40673" y="93631"/>
                    <a:pt x="55722" y="92107"/>
                  </a:cubicBezTo>
                  <a:cubicBezTo>
                    <a:pt x="70772" y="90678"/>
                    <a:pt x="83916" y="82963"/>
                    <a:pt x="90679" y="71533"/>
                  </a:cubicBezTo>
                  <a:lnTo>
                    <a:pt x="97061" y="74676"/>
                  </a:lnTo>
                  <a:cubicBezTo>
                    <a:pt x="90679" y="90868"/>
                    <a:pt x="94775" y="110680"/>
                    <a:pt x="107919" y="126397"/>
                  </a:cubicBezTo>
                  <a:cubicBezTo>
                    <a:pt x="121064" y="142113"/>
                    <a:pt x="139733" y="149733"/>
                    <a:pt x="156878" y="146304"/>
                  </a:cubicBezTo>
                  <a:lnTo>
                    <a:pt x="168594" y="143923"/>
                  </a:lnTo>
                  <a:lnTo>
                    <a:pt x="160021" y="152305"/>
                  </a:lnTo>
                  <a:cubicBezTo>
                    <a:pt x="149544" y="162592"/>
                    <a:pt x="151925" y="180880"/>
                    <a:pt x="160688" y="191452"/>
                  </a:cubicBezTo>
                  <a:cubicBezTo>
                    <a:pt x="169070" y="201549"/>
                    <a:pt x="183358" y="208026"/>
                    <a:pt x="201074" y="209645"/>
                  </a:cubicBezTo>
                  <a:cubicBezTo>
                    <a:pt x="240889" y="213360"/>
                    <a:pt x="281179" y="192881"/>
                    <a:pt x="301848" y="158877"/>
                  </a:cubicBezTo>
                  <a:lnTo>
                    <a:pt x="307944" y="162592"/>
                  </a:lnTo>
                  <a:cubicBezTo>
                    <a:pt x="287752" y="196120"/>
                    <a:pt x="249366" y="217265"/>
                    <a:pt x="210408" y="217265"/>
                  </a:cubicBezTo>
                  <a:close/>
                </a:path>
              </a:pathLst>
            </a:custGeom>
            <a:solidFill>
              <a:srgbClr val="D9D7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71" name="Google Shape;1071;p8"/>
            <p:cNvGrpSpPr/>
            <p:nvPr/>
          </p:nvGrpSpPr>
          <p:grpSpPr>
            <a:xfrm>
              <a:off x="8831187" y="490713"/>
              <a:ext cx="413227" cy="584549"/>
              <a:chOff x="7067700" y="442816"/>
              <a:chExt cx="413227" cy="584549"/>
            </a:xfrm>
          </p:grpSpPr>
          <p:sp>
            <p:nvSpPr>
              <p:cNvPr id="1072" name="Google Shape;1072;p8"/>
              <p:cNvSpPr/>
              <p:nvPr/>
            </p:nvSpPr>
            <p:spPr>
              <a:xfrm>
                <a:off x="7071117" y="446522"/>
                <a:ext cx="406091" cy="579033"/>
              </a:xfrm>
              <a:custGeom>
                <a:avLst/>
                <a:gdLst/>
                <a:ahLst/>
                <a:cxnLst/>
                <a:rect l="l" t="t" r="r" b="b"/>
                <a:pathLst>
                  <a:path w="406091" h="579033" extrusionOk="0">
                    <a:moveTo>
                      <a:pt x="99111" y="535123"/>
                    </a:moveTo>
                    <a:cubicBezTo>
                      <a:pt x="89967" y="481688"/>
                      <a:pt x="102349" y="422442"/>
                      <a:pt x="104635" y="372055"/>
                    </a:cubicBezTo>
                    <a:cubicBezTo>
                      <a:pt x="108160" y="295569"/>
                      <a:pt x="85014" y="218131"/>
                      <a:pt x="39294" y="153933"/>
                    </a:cubicBezTo>
                    <a:cubicBezTo>
                      <a:pt x="19863" y="126596"/>
                      <a:pt x="-4807" y="97354"/>
                      <a:pt x="813" y="65160"/>
                    </a:cubicBezTo>
                    <a:cubicBezTo>
                      <a:pt x="7290" y="28298"/>
                      <a:pt x="51105" y="6771"/>
                      <a:pt x="91491" y="1723"/>
                    </a:cubicBezTo>
                    <a:cubicBezTo>
                      <a:pt x="201124" y="-11898"/>
                      <a:pt x="308566" y="56968"/>
                      <a:pt x="359048" y="146979"/>
                    </a:cubicBezTo>
                    <a:cubicBezTo>
                      <a:pt x="409531" y="236991"/>
                      <a:pt x="412579" y="343099"/>
                      <a:pt x="399530" y="443493"/>
                    </a:cubicBezTo>
                    <a:cubicBezTo>
                      <a:pt x="393433" y="490356"/>
                      <a:pt x="382766" y="539314"/>
                      <a:pt x="356667" y="579033"/>
                    </a:cubicBezTo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3" name="Google Shape;1073;p8"/>
              <p:cNvSpPr/>
              <p:nvPr/>
            </p:nvSpPr>
            <p:spPr>
              <a:xfrm>
                <a:off x="7067700" y="442816"/>
                <a:ext cx="413227" cy="584549"/>
              </a:xfrm>
              <a:custGeom>
                <a:avLst/>
                <a:gdLst/>
                <a:ahLst/>
                <a:cxnLst/>
                <a:rect l="l" t="t" r="r" b="b"/>
                <a:pathLst>
                  <a:path w="413227" h="584549" extrusionOk="0">
                    <a:moveTo>
                      <a:pt x="363133" y="584550"/>
                    </a:moveTo>
                    <a:lnTo>
                      <a:pt x="357132" y="580644"/>
                    </a:lnTo>
                    <a:cubicBezTo>
                      <a:pt x="384754" y="538639"/>
                      <a:pt x="394279" y="486918"/>
                      <a:pt x="399518" y="446628"/>
                    </a:cubicBezTo>
                    <a:cubicBezTo>
                      <a:pt x="415234" y="324803"/>
                      <a:pt x="402185" y="228505"/>
                      <a:pt x="359418" y="152305"/>
                    </a:cubicBezTo>
                    <a:cubicBezTo>
                      <a:pt x="305030" y="55341"/>
                      <a:pt x="196540" y="-3619"/>
                      <a:pt x="95385" y="8859"/>
                    </a:cubicBezTo>
                    <a:cubicBezTo>
                      <a:pt x="56142" y="13716"/>
                      <a:pt x="13851" y="34290"/>
                      <a:pt x="7755" y="69342"/>
                    </a:cubicBezTo>
                    <a:cubicBezTo>
                      <a:pt x="2992" y="96679"/>
                      <a:pt x="21375" y="122111"/>
                      <a:pt x="39283" y="146685"/>
                    </a:cubicBezTo>
                    <a:cubicBezTo>
                      <a:pt x="41473" y="149638"/>
                      <a:pt x="43569" y="152591"/>
                      <a:pt x="45664" y="155448"/>
                    </a:cubicBezTo>
                    <a:cubicBezTo>
                      <a:pt x="91765" y="220314"/>
                      <a:pt x="115197" y="298514"/>
                      <a:pt x="111672" y="375857"/>
                    </a:cubicBezTo>
                    <a:cubicBezTo>
                      <a:pt x="110910" y="391287"/>
                      <a:pt x="109291" y="407289"/>
                      <a:pt x="107672" y="424149"/>
                    </a:cubicBezTo>
                    <a:cubicBezTo>
                      <a:pt x="103767" y="462153"/>
                      <a:pt x="99861" y="501492"/>
                      <a:pt x="106148" y="538163"/>
                    </a:cubicBezTo>
                    <a:lnTo>
                      <a:pt x="99100" y="539401"/>
                    </a:lnTo>
                    <a:cubicBezTo>
                      <a:pt x="92622" y="501777"/>
                      <a:pt x="96718" y="461963"/>
                      <a:pt x="100623" y="423387"/>
                    </a:cubicBezTo>
                    <a:cubicBezTo>
                      <a:pt x="102338" y="406623"/>
                      <a:pt x="103957" y="390716"/>
                      <a:pt x="104624" y="375476"/>
                    </a:cubicBezTo>
                    <a:cubicBezTo>
                      <a:pt x="108053" y="299752"/>
                      <a:pt x="85098" y="223076"/>
                      <a:pt x="39949" y="159544"/>
                    </a:cubicBezTo>
                    <a:cubicBezTo>
                      <a:pt x="37854" y="156687"/>
                      <a:pt x="35758" y="153734"/>
                      <a:pt x="33663" y="150781"/>
                    </a:cubicBezTo>
                    <a:cubicBezTo>
                      <a:pt x="14994" y="124968"/>
                      <a:pt x="-4437" y="98394"/>
                      <a:pt x="897" y="68009"/>
                    </a:cubicBezTo>
                    <a:cubicBezTo>
                      <a:pt x="7659" y="29433"/>
                      <a:pt x="52903" y="6858"/>
                      <a:pt x="94718" y="1715"/>
                    </a:cubicBezTo>
                    <a:cubicBezTo>
                      <a:pt x="198636" y="-11144"/>
                      <a:pt x="310078" y="49340"/>
                      <a:pt x="365800" y="148781"/>
                    </a:cubicBezTo>
                    <a:cubicBezTo>
                      <a:pt x="409329" y="226410"/>
                      <a:pt x="422664" y="324041"/>
                      <a:pt x="406757" y="447485"/>
                    </a:cubicBezTo>
                    <a:cubicBezTo>
                      <a:pt x="401328" y="488633"/>
                      <a:pt x="391517" y="541401"/>
                      <a:pt x="363133" y="584550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74" name="Google Shape;1074;p8"/>
            <p:cNvGrpSpPr/>
            <p:nvPr/>
          </p:nvGrpSpPr>
          <p:grpSpPr>
            <a:xfrm>
              <a:off x="7888761" y="716887"/>
              <a:ext cx="345534" cy="624789"/>
              <a:chOff x="6125274" y="668990"/>
              <a:chExt cx="345534" cy="624789"/>
            </a:xfrm>
          </p:grpSpPr>
          <p:sp>
            <p:nvSpPr>
              <p:cNvPr id="1075" name="Google Shape;1075;p8"/>
              <p:cNvSpPr/>
              <p:nvPr/>
            </p:nvSpPr>
            <p:spPr>
              <a:xfrm>
                <a:off x="6128947" y="672295"/>
                <a:ext cx="338526" cy="618627"/>
              </a:xfrm>
              <a:custGeom>
                <a:avLst/>
                <a:gdLst/>
                <a:ahLst/>
                <a:cxnLst/>
                <a:rect l="l" t="t" r="r" b="b"/>
                <a:pathLst>
                  <a:path w="338526" h="618627" extrusionOk="0">
                    <a:moveTo>
                      <a:pt x="179936" y="618627"/>
                    </a:moveTo>
                    <a:cubicBezTo>
                      <a:pt x="123833" y="576336"/>
                      <a:pt x="72779" y="509661"/>
                      <a:pt x="49538" y="466132"/>
                    </a:cubicBezTo>
                    <a:cubicBezTo>
                      <a:pt x="294" y="374216"/>
                      <a:pt x="-13041" y="261154"/>
                      <a:pt x="13153" y="159141"/>
                    </a:cubicBezTo>
                    <a:cubicBezTo>
                      <a:pt x="27345" y="103991"/>
                      <a:pt x="54682" y="49699"/>
                      <a:pt x="100402" y="19886"/>
                    </a:cubicBezTo>
                    <a:cubicBezTo>
                      <a:pt x="146122" y="-9928"/>
                      <a:pt x="212606" y="-7546"/>
                      <a:pt x="247277" y="36078"/>
                    </a:cubicBezTo>
                    <a:cubicBezTo>
                      <a:pt x="273757" y="69416"/>
                      <a:pt x="276519" y="117231"/>
                      <a:pt x="272423" y="160665"/>
                    </a:cubicBezTo>
                    <a:cubicBezTo>
                      <a:pt x="268328" y="204099"/>
                      <a:pt x="258707" y="247819"/>
                      <a:pt x="264994" y="290967"/>
                    </a:cubicBezTo>
                    <a:cubicBezTo>
                      <a:pt x="270709" y="330115"/>
                      <a:pt x="289187" y="365548"/>
                      <a:pt x="308237" y="399552"/>
                    </a:cubicBezTo>
                    <a:cubicBezTo>
                      <a:pt x="317572" y="416221"/>
                      <a:pt x="328811" y="439843"/>
                      <a:pt x="338527" y="466132"/>
                    </a:cubicBezTo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6" name="Google Shape;1076;p8"/>
              <p:cNvSpPr/>
              <p:nvPr/>
            </p:nvSpPr>
            <p:spPr>
              <a:xfrm>
                <a:off x="6125274" y="668990"/>
                <a:ext cx="345534" cy="624789"/>
              </a:xfrm>
              <a:custGeom>
                <a:avLst/>
                <a:gdLst/>
                <a:ahLst/>
                <a:cxnLst/>
                <a:rect l="l" t="t" r="r" b="b"/>
                <a:pathLst>
                  <a:path w="345534" h="624789" extrusionOk="0">
                    <a:moveTo>
                      <a:pt x="181514" y="624790"/>
                    </a:moveTo>
                    <a:cubicBezTo>
                      <a:pt x="124840" y="582022"/>
                      <a:pt x="73690" y="515157"/>
                      <a:pt x="50068" y="471151"/>
                    </a:cubicBezTo>
                    <a:cubicBezTo>
                      <a:pt x="157" y="377902"/>
                      <a:pt x="-13178" y="265030"/>
                      <a:pt x="13397" y="161494"/>
                    </a:cubicBezTo>
                    <a:cubicBezTo>
                      <a:pt x="25113" y="115774"/>
                      <a:pt x="50068" y="54052"/>
                      <a:pt x="102170" y="20143"/>
                    </a:cubicBezTo>
                    <a:cubicBezTo>
                      <a:pt x="145985" y="-8337"/>
                      <a:pt x="216375" y="-9956"/>
                      <a:pt x="253808" y="37097"/>
                    </a:cubicBezTo>
                    <a:cubicBezTo>
                      <a:pt x="276573" y="65767"/>
                      <a:pt x="285050" y="107392"/>
                      <a:pt x="279716" y="164256"/>
                    </a:cubicBezTo>
                    <a:cubicBezTo>
                      <a:pt x="278668" y="175495"/>
                      <a:pt x="277240" y="186830"/>
                      <a:pt x="275811" y="198070"/>
                    </a:cubicBezTo>
                    <a:cubicBezTo>
                      <a:pt x="271810" y="229597"/>
                      <a:pt x="267619" y="262173"/>
                      <a:pt x="272287" y="293701"/>
                    </a:cubicBezTo>
                    <a:cubicBezTo>
                      <a:pt x="277906" y="332372"/>
                      <a:pt x="296480" y="367900"/>
                      <a:pt x="315054" y="401047"/>
                    </a:cubicBezTo>
                    <a:cubicBezTo>
                      <a:pt x="325912" y="420383"/>
                      <a:pt x="336961" y="444862"/>
                      <a:pt x="345534" y="468199"/>
                    </a:cubicBezTo>
                    <a:lnTo>
                      <a:pt x="338771" y="470675"/>
                    </a:lnTo>
                    <a:cubicBezTo>
                      <a:pt x="330389" y="447720"/>
                      <a:pt x="319435" y="423622"/>
                      <a:pt x="308768" y="404572"/>
                    </a:cubicBezTo>
                    <a:cubicBezTo>
                      <a:pt x="289908" y="370853"/>
                      <a:pt x="270953" y="334563"/>
                      <a:pt x="265143" y="294748"/>
                    </a:cubicBezTo>
                    <a:cubicBezTo>
                      <a:pt x="260380" y="262268"/>
                      <a:pt x="264572" y="229121"/>
                      <a:pt x="268667" y="197117"/>
                    </a:cubicBezTo>
                    <a:cubicBezTo>
                      <a:pt x="270096" y="185878"/>
                      <a:pt x="271525" y="174733"/>
                      <a:pt x="272572" y="163494"/>
                    </a:cubicBezTo>
                    <a:cubicBezTo>
                      <a:pt x="277716" y="108535"/>
                      <a:pt x="269810" y="68625"/>
                      <a:pt x="248189" y="41479"/>
                    </a:cubicBezTo>
                    <a:cubicBezTo>
                      <a:pt x="213232" y="-2527"/>
                      <a:pt x="147223" y="-812"/>
                      <a:pt x="106076" y="26048"/>
                    </a:cubicBezTo>
                    <a:cubicBezTo>
                      <a:pt x="55879" y="58719"/>
                      <a:pt x="31780" y="118631"/>
                      <a:pt x="20351" y="163208"/>
                    </a:cubicBezTo>
                    <a:cubicBezTo>
                      <a:pt x="-5843" y="265030"/>
                      <a:pt x="7301" y="375997"/>
                      <a:pt x="56450" y="467627"/>
                    </a:cubicBezTo>
                    <a:cubicBezTo>
                      <a:pt x="79691" y="511061"/>
                      <a:pt x="130078" y="576879"/>
                      <a:pt x="185895" y="618979"/>
                    </a:cubicBezTo>
                    <a:lnTo>
                      <a:pt x="181514" y="624790"/>
                    </a:ln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77" name="Google Shape;1077;p8"/>
            <p:cNvSpPr/>
            <p:nvPr/>
          </p:nvSpPr>
          <p:spPr>
            <a:xfrm>
              <a:off x="7943669" y="762697"/>
              <a:ext cx="205291" cy="507893"/>
            </a:xfrm>
            <a:custGeom>
              <a:avLst/>
              <a:gdLst/>
              <a:ahLst/>
              <a:cxnLst/>
              <a:rect l="l" t="t" r="r" b="b"/>
              <a:pathLst>
                <a:path w="205291" h="507893" extrusionOk="0">
                  <a:moveTo>
                    <a:pt x="5066" y="302659"/>
                  </a:moveTo>
                  <a:cubicBezTo>
                    <a:pt x="-12269" y="208171"/>
                    <a:pt x="15544" y="106349"/>
                    <a:pt x="78409" y="33673"/>
                  </a:cubicBezTo>
                  <a:cubicBezTo>
                    <a:pt x="89648" y="20624"/>
                    <a:pt x="102602" y="8146"/>
                    <a:pt x="118890" y="2622"/>
                  </a:cubicBezTo>
                  <a:cubicBezTo>
                    <a:pt x="135178" y="-2998"/>
                    <a:pt x="155561" y="240"/>
                    <a:pt x="165753" y="14052"/>
                  </a:cubicBezTo>
                  <a:cubicBezTo>
                    <a:pt x="179374" y="32340"/>
                    <a:pt x="170039" y="57867"/>
                    <a:pt x="162419" y="79393"/>
                  </a:cubicBezTo>
                  <a:cubicBezTo>
                    <a:pt x="135749" y="154545"/>
                    <a:pt x="136320" y="239127"/>
                    <a:pt x="163943" y="313994"/>
                  </a:cubicBezTo>
                  <a:cubicBezTo>
                    <a:pt x="180136" y="357904"/>
                    <a:pt x="256526" y="522972"/>
                    <a:pt x="148608" y="506780"/>
                  </a:cubicBezTo>
                  <a:cubicBezTo>
                    <a:pt x="70408" y="494969"/>
                    <a:pt x="17068" y="368477"/>
                    <a:pt x="5066" y="302659"/>
                  </a:cubicBezTo>
                  <a:close/>
                </a:path>
              </a:pathLst>
            </a:custGeom>
            <a:solidFill>
              <a:srgbClr val="F6C3B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8"/>
            <p:cNvSpPr/>
            <p:nvPr/>
          </p:nvSpPr>
          <p:spPr>
            <a:xfrm>
              <a:off x="8949624" y="541679"/>
              <a:ext cx="239920" cy="476721"/>
            </a:xfrm>
            <a:custGeom>
              <a:avLst/>
              <a:gdLst/>
              <a:ahLst/>
              <a:cxnLst/>
              <a:rect l="l" t="t" r="r" b="b"/>
              <a:pathLst>
                <a:path w="239920" h="476721" extrusionOk="0">
                  <a:moveTo>
                    <a:pt x="23811" y="81337"/>
                  </a:moveTo>
                  <a:cubicBezTo>
                    <a:pt x="78294" y="150583"/>
                    <a:pt x="102773" y="242595"/>
                    <a:pt x="90010" y="329749"/>
                  </a:cubicBezTo>
                  <a:cubicBezTo>
                    <a:pt x="85724" y="358514"/>
                    <a:pt x="77627" y="387470"/>
                    <a:pt x="81533" y="416331"/>
                  </a:cubicBezTo>
                  <a:cubicBezTo>
                    <a:pt x="85438" y="445192"/>
                    <a:pt x="105917" y="474719"/>
                    <a:pt x="134968" y="476624"/>
                  </a:cubicBezTo>
                  <a:cubicBezTo>
                    <a:pt x="164591" y="478529"/>
                    <a:pt x="188022" y="452145"/>
                    <a:pt x="202405" y="426237"/>
                  </a:cubicBezTo>
                  <a:cubicBezTo>
                    <a:pt x="246125" y="347560"/>
                    <a:pt x="252030" y="248977"/>
                    <a:pt x="218026" y="165728"/>
                  </a:cubicBezTo>
                  <a:cubicBezTo>
                    <a:pt x="192309" y="102673"/>
                    <a:pt x="144017" y="49237"/>
                    <a:pt x="84676" y="16090"/>
                  </a:cubicBezTo>
                  <a:cubicBezTo>
                    <a:pt x="15429" y="-22772"/>
                    <a:pt x="-30291" y="12566"/>
                    <a:pt x="23811" y="81337"/>
                  </a:cubicBezTo>
                  <a:close/>
                </a:path>
              </a:pathLst>
            </a:custGeom>
            <a:solidFill>
              <a:srgbClr val="F6C3B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8"/>
            <p:cNvSpPr/>
            <p:nvPr/>
          </p:nvSpPr>
          <p:spPr>
            <a:xfrm>
              <a:off x="8670540" y="6146849"/>
              <a:ext cx="328271" cy="307607"/>
            </a:xfrm>
            <a:custGeom>
              <a:avLst/>
              <a:gdLst/>
              <a:ahLst/>
              <a:cxnLst/>
              <a:rect l="l" t="t" r="r" b="b"/>
              <a:pathLst>
                <a:path w="328271" h="307607" extrusionOk="0">
                  <a:moveTo>
                    <a:pt x="277368" y="275654"/>
                  </a:moveTo>
                  <a:cubicBezTo>
                    <a:pt x="234125" y="315183"/>
                    <a:pt x="172117" y="315563"/>
                    <a:pt x="127635" y="290322"/>
                  </a:cubicBezTo>
                  <a:cubicBezTo>
                    <a:pt x="83249" y="265081"/>
                    <a:pt x="45149" y="222695"/>
                    <a:pt x="28004" y="172117"/>
                  </a:cubicBezTo>
                  <a:cubicBezTo>
                    <a:pt x="17526" y="141161"/>
                    <a:pt x="8287" y="110300"/>
                    <a:pt x="0" y="79724"/>
                  </a:cubicBezTo>
                  <a:lnTo>
                    <a:pt x="286417" y="0"/>
                  </a:lnTo>
                  <a:cubicBezTo>
                    <a:pt x="298895" y="38862"/>
                    <a:pt x="321564" y="75438"/>
                    <a:pt x="326708" y="117634"/>
                  </a:cubicBezTo>
                  <a:cubicBezTo>
                    <a:pt x="333280" y="172402"/>
                    <a:pt x="319564" y="237268"/>
                    <a:pt x="277368" y="275654"/>
                  </a:cubicBezTo>
                  <a:close/>
                </a:path>
              </a:pathLst>
            </a:custGeom>
            <a:solidFill>
              <a:srgbClr val="9D99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8"/>
            <p:cNvSpPr/>
            <p:nvPr/>
          </p:nvSpPr>
          <p:spPr>
            <a:xfrm>
              <a:off x="7019028" y="4340623"/>
              <a:ext cx="251692" cy="90963"/>
            </a:xfrm>
            <a:custGeom>
              <a:avLst/>
              <a:gdLst/>
              <a:ahLst/>
              <a:cxnLst/>
              <a:rect l="l" t="t" r="r" b="b"/>
              <a:pathLst>
                <a:path w="251692" h="90963" extrusionOk="0">
                  <a:moveTo>
                    <a:pt x="134560" y="90964"/>
                  </a:moveTo>
                  <a:cubicBezTo>
                    <a:pt x="134465" y="90964"/>
                    <a:pt x="134274" y="90964"/>
                    <a:pt x="134179" y="90964"/>
                  </a:cubicBezTo>
                  <a:cubicBezTo>
                    <a:pt x="122273" y="90773"/>
                    <a:pt x="110748" y="84011"/>
                    <a:pt x="103508" y="72676"/>
                  </a:cubicBezTo>
                  <a:cubicBezTo>
                    <a:pt x="100841" y="68485"/>
                    <a:pt x="98937" y="64008"/>
                    <a:pt x="97793" y="59436"/>
                  </a:cubicBezTo>
                  <a:cubicBezTo>
                    <a:pt x="93031" y="66104"/>
                    <a:pt x="86649" y="71819"/>
                    <a:pt x="78934" y="76105"/>
                  </a:cubicBezTo>
                  <a:cubicBezTo>
                    <a:pt x="64075" y="84487"/>
                    <a:pt x="47311" y="86011"/>
                    <a:pt x="33119" y="80296"/>
                  </a:cubicBezTo>
                  <a:cubicBezTo>
                    <a:pt x="18831" y="74581"/>
                    <a:pt x="7782" y="62008"/>
                    <a:pt x="2734" y="45720"/>
                  </a:cubicBezTo>
                  <a:cubicBezTo>
                    <a:pt x="-2314" y="29432"/>
                    <a:pt x="-314" y="12763"/>
                    <a:pt x="8258" y="0"/>
                  </a:cubicBezTo>
                  <a:lnTo>
                    <a:pt x="14164" y="4001"/>
                  </a:lnTo>
                  <a:cubicBezTo>
                    <a:pt x="6925" y="14859"/>
                    <a:pt x="5210" y="29623"/>
                    <a:pt x="9497" y="43625"/>
                  </a:cubicBezTo>
                  <a:cubicBezTo>
                    <a:pt x="13783" y="57626"/>
                    <a:pt x="23689" y="68866"/>
                    <a:pt x="35786" y="73628"/>
                  </a:cubicBezTo>
                  <a:cubicBezTo>
                    <a:pt x="47883" y="78486"/>
                    <a:pt x="62741" y="77057"/>
                    <a:pt x="75505" y="69818"/>
                  </a:cubicBezTo>
                  <a:cubicBezTo>
                    <a:pt x="85602" y="64103"/>
                    <a:pt x="93317" y="55436"/>
                    <a:pt x="97222" y="45720"/>
                  </a:cubicBezTo>
                  <a:cubicBezTo>
                    <a:pt x="97603" y="42672"/>
                    <a:pt x="98460" y="39814"/>
                    <a:pt x="99699" y="37052"/>
                  </a:cubicBezTo>
                  <a:lnTo>
                    <a:pt x="111319" y="10763"/>
                  </a:lnTo>
                  <a:lnTo>
                    <a:pt x="106556" y="39148"/>
                  </a:lnTo>
                  <a:cubicBezTo>
                    <a:pt x="106080" y="42101"/>
                    <a:pt x="105318" y="44958"/>
                    <a:pt x="104271" y="47720"/>
                  </a:cubicBezTo>
                  <a:cubicBezTo>
                    <a:pt x="103508" y="54674"/>
                    <a:pt x="105414" y="62103"/>
                    <a:pt x="109700" y="68866"/>
                  </a:cubicBezTo>
                  <a:cubicBezTo>
                    <a:pt x="115701" y="78200"/>
                    <a:pt x="124940" y="83820"/>
                    <a:pt x="134465" y="83915"/>
                  </a:cubicBezTo>
                  <a:cubicBezTo>
                    <a:pt x="134560" y="83915"/>
                    <a:pt x="134655" y="83915"/>
                    <a:pt x="134751" y="83915"/>
                  </a:cubicBezTo>
                  <a:cubicBezTo>
                    <a:pt x="144180" y="83915"/>
                    <a:pt x="153420" y="78581"/>
                    <a:pt x="159611" y="69533"/>
                  </a:cubicBezTo>
                  <a:cubicBezTo>
                    <a:pt x="165802" y="60388"/>
                    <a:pt x="167326" y="49625"/>
                    <a:pt x="163706" y="40862"/>
                  </a:cubicBezTo>
                  <a:lnTo>
                    <a:pt x="170088" y="37624"/>
                  </a:lnTo>
                  <a:cubicBezTo>
                    <a:pt x="177232" y="49339"/>
                    <a:pt x="185804" y="62389"/>
                    <a:pt x="198282" y="70295"/>
                  </a:cubicBezTo>
                  <a:cubicBezTo>
                    <a:pt x="208760" y="76867"/>
                    <a:pt x="225238" y="79915"/>
                    <a:pt x="236668" y="71152"/>
                  </a:cubicBezTo>
                  <a:cubicBezTo>
                    <a:pt x="242002" y="67056"/>
                    <a:pt x="245050" y="59627"/>
                    <a:pt x="244479" y="52197"/>
                  </a:cubicBezTo>
                  <a:cubicBezTo>
                    <a:pt x="244002" y="46196"/>
                    <a:pt x="241240" y="41338"/>
                    <a:pt x="236858" y="38862"/>
                  </a:cubicBezTo>
                  <a:lnTo>
                    <a:pt x="240383" y="32671"/>
                  </a:lnTo>
                  <a:cubicBezTo>
                    <a:pt x="246955" y="36386"/>
                    <a:pt x="251051" y="43244"/>
                    <a:pt x="251622" y="51721"/>
                  </a:cubicBezTo>
                  <a:cubicBezTo>
                    <a:pt x="252289" y="61436"/>
                    <a:pt x="248193" y="71342"/>
                    <a:pt x="241050" y="76867"/>
                  </a:cubicBezTo>
                  <a:cubicBezTo>
                    <a:pt x="226952" y="87725"/>
                    <a:pt x="207045" y="84296"/>
                    <a:pt x="194472" y="76391"/>
                  </a:cubicBezTo>
                  <a:cubicBezTo>
                    <a:pt x="185424" y="70771"/>
                    <a:pt x="178470" y="62865"/>
                    <a:pt x="172565" y="54674"/>
                  </a:cubicBezTo>
                  <a:cubicBezTo>
                    <a:pt x="171898" y="61151"/>
                    <a:pt x="169517" y="67628"/>
                    <a:pt x="165516" y="73628"/>
                  </a:cubicBezTo>
                  <a:cubicBezTo>
                    <a:pt x="157801" y="84487"/>
                    <a:pt x="146371" y="90964"/>
                    <a:pt x="134560" y="90964"/>
                  </a:cubicBezTo>
                  <a:close/>
                </a:path>
              </a:pathLst>
            </a:custGeom>
            <a:solidFill>
              <a:srgbClr val="D9D7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p8"/>
            <p:cNvSpPr/>
            <p:nvPr/>
          </p:nvSpPr>
          <p:spPr>
            <a:xfrm>
              <a:off x="7423812" y="3954956"/>
              <a:ext cx="262324" cy="124301"/>
            </a:xfrm>
            <a:custGeom>
              <a:avLst/>
              <a:gdLst/>
              <a:ahLst/>
              <a:cxnLst/>
              <a:rect l="l" t="t" r="r" b="b"/>
              <a:pathLst>
                <a:path w="262324" h="124301" extrusionOk="0">
                  <a:moveTo>
                    <a:pt x="61532" y="124206"/>
                  </a:moveTo>
                  <a:cubicBezTo>
                    <a:pt x="32099" y="124206"/>
                    <a:pt x="4382" y="100679"/>
                    <a:pt x="0" y="71533"/>
                  </a:cubicBezTo>
                  <a:lnTo>
                    <a:pt x="7049" y="70485"/>
                  </a:lnTo>
                  <a:cubicBezTo>
                    <a:pt x="11049" y="97155"/>
                    <a:pt x="36957" y="118586"/>
                    <a:pt x="64103" y="116967"/>
                  </a:cubicBezTo>
                  <a:cubicBezTo>
                    <a:pt x="91059" y="115443"/>
                    <a:pt x="114681" y="91440"/>
                    <a:pt x="115729" y="64484"/>
                  </a:cubicBezTo>
                  <a:lnTo>
                    <a:pt x="116586" y="42386"/>
                  </a:lnTo>
                  <a:lnTo>
                    <a:pt x="122777" y="63627"/>
                  </a:lnTo>
                  <a:cubicBezTo>
                    <a:pt x="128016" y="81724"/>
                    <a:pt x="142113" y="97060"/>
                    <a:pt x="161449" y="105537"/>
                  </a:cubicBezTo>
                  <a:cubicBezTo>
                    <a:pt x="180785" y="114014"/>
                    <a:pt x="201549" y="114110"/>
                    <a:pt x="218504" y="105823"/>
                  </a:cubicBezTo>
                  <a:cubicBezTo>
                    <a:pt x="235458" y="97536"/>
                    <a:pt x="248031" y="80867"/>
                    <a:pt x="252984" y="60388"/>
                  </a:cubicBezTo>
                  <a:cubicBezTo>
                    <a:pt x="257937" y="39814"/>
                    <a:pt x="254413" y="19336"/>
                    <a:pt x="243269" y="4191"/>
                  </a:cubicBezTo>
                  <a:lnTo>
                    <a:pt x="248984" y="0"/>
                  </a:lnTo>
                  <a:cubicBezTo>
                    <a:pt x="261461" y="16954"/>
                    <a:pt x="265367" y="39529"/>
                    <a:pt x="259937" y="62198"/>
                  </a:cubicBezTo>
                  <a:cubicBezTo>
                    <a:pt x="254413" y="84772"/>
                    <a:pt x="240506" y="103061"/>
                    <a:pt x="221647" y="112395"/>
                  </a:cubicBezTo>
                  <a:cubicBezTo>
                    <a:pt x="202787" y="121729"/>
                    <a:pt x="179832" y="121634"/>
                    <a:pt x="158496" y="112300"/>
                  </a:cubicBezTo>
                  <a:cubicBezTo>
                    <a:pt x="141637" y="104870"/>
                    <a:pt x="128397" y="92773"/>
                    <a:pt x="120777" y="78010"/>
                  </a:cubicBezTo>
                  <a:cubicBezTo>
                    <a:pt x="113824" y="102870"/>
                    <a:pt x="90488" y="122872"/>
                    <a:pt x="64484" y="124301"/>
                  </a:cubicBezTo>
                  <a:cubicBezTo>
                    <a:pt x="63627" y="124111"/>
                    <a:pt x="62579" y="124206"/>
                    <a:pt x="61532" y="124206"/>
                  </a:cubicBezTo>
                  <a:close/>
                </a:path>
              </a:pathLst>
            </a:custGeom>
            <a:solidFill>
              <a:srgbClr val="D9D7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82" name="Google Shape;1082;p8"/>
            <p:cNvGrpSpPr/>
            <p:nvPr/>
          </p:nvGrpSpPr>
          <p:grpSpPr>
            <a:xfrm>
              <a:off x="6650191" y="5328651"/>
              <a:ext cx="609320" cy="558260"/>
              <a:chOff x="4886704" y="5280754"/>
              <a:chExt cx="609320" cy="558260"/>
            </a:xfrm>
          </p:grpSpPr>
          <p:sp>
            <p:nvSpPr>
              <p:cNvPr id="1083" name="Google Shape;1083;p8"/>
              <p:cNvSpPr/>
              <p:nvPr/>
            </p:nvSpPr>
            <p:spPr>
              <a:xfrm>
                <a:off x="4890294" y="5284564"/>
                <a:ext cx="602252" cy="550831"/>
              </a:xfrm>
              <a:custGeom>
                <a:avLst/>
                <a:gdLst/>
                <a:ahLst/>
                <a:cxnLst/>
                <a:rect l="l" t="t" r="r" b="b"/>
                <a:pathLst>
                  <a:path w="602252" h="550831" extrusionOk="0">
                    <a:moveTo>
                      <a:pt x="86803" y="162973"/>
                    </a:moveTo>
                    <a:cubicBezTo>
                      <a:pt x="16319" y="180118"/>
                      <a:pt x="-23496" y="290417"/>
                      <a:pt x="14985" y="361950"/>
                    </a:cubicBezTo>
                    <a:cubicBezTo>
                      <a:pt x="53466" y="433388"/>
                      <a:pt x="155288" y="438341"/>
                      <a:pt x="198722" y="370808"/>
                    </a:cubicBezTo>
                    <a:cubicBezTo>
                      <a:pt x="155098" y="423100"/>
                      <a:pt x="178434" y="527114"/>
                      <a:pt x="238251" y="547402"/>
                    </a:cubicBezTo>
                    <a:cubicBezTo>
                      <a:pt x="298068" y="567690"/>
                      <a:pt x="364934" y="494348"/>
                      <a:pt x="351884" y="422815"/>
                    </a:cubicBezTo>
                    <a:cubicBezTo>
                      <a:pt x="371506" y="456915"/>
                      <a:pt x="415607" y="467296"/>
                      <a:pt x="444848" y="444627"/>
                    </a:cubicBezTo>
                    <a:cubicBezTo>
                      <a:pt x="474090" y="421957"/>
                      <a:pt x="483424" y="370332"/>
                      <a:pt x="464565" y="335566"/>
                    </a:cubicBezTo>
                    <a:cubicBezTo>
                      <a:pt x="490092" y="361950"/>
                      <a:pt x="533050" y="360331"/>
                      <a:pt x="557053" y="332041"/>
                    </a:cubicBezTo>
                    <a:cubicBezTo>
                      <a:pt x="581056" y="303752"/>
                      <a:pt x="582294" y="253175"/>
                      <a:pt x="559720" y="223361"/>
                    </a:cubicBezTo>
                    <a:cubicBezTo>
                      <a:pt x="591438" y="194977"/>
                      <a:pt x="607916" y="144685"/>
                      <a:pt x="600487" y="98584"/>
                    </a:cubicBezTo>
                    <a:cubicBezTo>
                      <a:pt x="593057" y="52483"/>
                      <a:pt x="562101" y="12763"/>
                      <a:pt x="523715" y="0"/>
                    </a:cubicBezTo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4" name="Google Shape;1084;p8"/>
              <p:cNvSpPr/>
              <p:nvPr/>
            </p:nvSpPr>
            <p:spPr>
              <a:xfrm>
                <a:off x="4886704" y="5280754"/>
                <a:ext cx="609320" cy="558260"/>
              </a:xfrm>
              <a:custGeom>
                <a:avLst/>
                <a:gdLst/>
                <a:ahLst/>
                <a:cxnLst/>
                <a:rect l="l" t="t" r="r" b="b"/>
                <a:pathLst>
                  <a:path w="609320" h="558260" extrusionOk="0">
                    <a:moveTo>
                      <a:pt x="262606" y="558260"/>
                    </a:moveTo>
                    <a:cubicBezTo>
                      <a:pt x="255176" y="558260"/>
                      <a:pt x="247747" y="557022"/>
                      <a:pt x="240603" y="554641"/>
                    </a:cubicBezTo>
                    <a:cubicBezTo>
                      <a:pt x="213647" y="545497"/>
                      <a:pt x="191644" y="518827"/>
                      <a:pt x="181643" y="483393"/>
                    </a:cubicBezTo>
                    <a:cubicBezTo>
                      <a:pt x="173642" y="454914"/>
                      <a:pt x="174404" y="425767"/>
                      <a:pt x="183072" y="401574"/>
                    </a:cubicBezTo>
                    <a:cubicBezTo>
                      <a:pt x="162879" y="418147"/>
                      <a:pt x="137161" y="427101"/>
                      <a:pt x="109539" y="425958"/>
                    </a:cubicBezTo>
                    <a:cubicBezTo>
                      <a:pt x="69534" y="424434"/>
                      <a:pt x="34291" y="402526"/>
                      <a:pt x="15432" y="367474"/>
                    </a:cubicBezTo>
                    <a:cubicBezTo>
                      <a:pt x="-4952" y="329660"/>
                      <a:pt x="-5142" y="278225"/>
                      <a:pt x="14860" y="233362"/>
                    </a:cubicBezTo>
                    <a:cubicBezTo>
                      <a:pt x="31339" y="196406"/>
                      <a:pt x="58580" y="170974"/>
                      <a:pt x="89536" y="163354"/>
                    </a:cubicBezTo>
                    <a:lnTo>
                      <a:pt x="91251" y="170307"/>
                    </a:lnTo>
                    <a:cubicBezTo>
                      <a:pt x="62390" y="177356"/>
                      <a:pt x="36958" y="201358"/>
                      <a:pt x="21433" y="236220"/>
                    </a:cubicBezTo>
                    <a:cubicBezTo>
                      <a:pt x="2287" y="279177"/>
                      <a:pt x="2383" y="328136"/>
                      <a:pt x="21814" y="364046"/>
                    </a:cubicBezTo>
                    <a:cubicBezTo>
                      <a:pt x="39530" y="396907"/>
                      <a:pt x="72391" y="417385"/>
                      <a:pt x="109920" y="418814"/>
                    </a:cubicBezTo>
                    <a:cubicBezTo>
                      <a:pt x="142591" y="420053"/>
                      <a:pt x="172690" y="406432"/>
                      <a:pt x="192692" y="381953"/>
                    </a:cubicBezTo>
                    <a:cubicBezTo>
                      <a:pt x="194788" y="378618"/>
                      <a:pt x="197169" y="375380"/>
                      <a:pt x="199645" y="372332"/>
                    </a:cubicBezTo>
                    <a:lnTo>
                      <a:pt x="205360" y="376523"/>
                    </a:lnTo>
                    <a:cubicBezTo>
                      <a:pt x="203265" y="379762"/>
                      <a:pt x="200979" y="382905"/>
                      <a:pt x="198598" y="385858"/>
                    </a:cubicBezTo>
                    <a:cubicBezTo>
                      <a:pt x="183072" y="411004"/>
                      <a:pt x="178976" y="447199"/>
                      <a:pt x="188596" y="481394"/>
                    </a:cubicBezTo>
                    <a:cubicBezTo>
                      <a:pt x="197931" y="514636"/>
                      <a:pt x="218219" y="539401"/>
                      <a:pt x="242984" y="547783"/>
                    </a:cubicBezTo>
                    <a:cubicBezTo>
                      <a:pt x="265939" y="555593"/>
                      <a:pt x="291847" y="549116"/>
                      <a:pt x="314041" y="529971"/>
                    </a:cubicBezTo>
                    <a:cubicBezTo>
                      <a:pt x="343759" y="504349"/>
                      <a:pt x="358618" y="463963"/>
                      <a:pt x="351950" y="427196"/>
                    </a:cubicBezTo>
                    <a:lnTo>
                      <a:pt x="348235" y="406717"/>
                    </a:lnTo>
                    <a:lnTo>
                      <a:pt x="358618" y="424720"/>
                    </a:lnTo>
                    <a:cubicBezTo>
                      <a:pt x="367857" y="440912"/>
                      <a:pt x="383478" y="452152"/>
                      <a:pt x="401290" y="455676"/>
                    </a:cubicBezTo>
                    <a:cubicBezTo>
                      <a:pt x="417673" y="458915"/>
                      <a:pt x="433579" y="455295"/>
                      <a:pt x="446248" y="445484"/>
                    </a:cubicBezTo>
                    <a:cubicBezTo>
                      <a:pt x="474156" y="423958"/>
                      <a:pt x="483109" y="374142"/>
                      <a:pt x="465012" y="340995"/>
                    </a:cubicBezTo>
                    <a:lnTo>
                      <a:pt x="452344" y="317754"/>
                    </a:lnTo>
                    <a:lnTo>
                      <a:pt x="470727" y="336804"/>
                    </a:lnTo>
                    <a:cubicBezTo>
                      <a:pt x="482062" y="348520"/>
                      <a:pt x="498064" y="355092"/>
                      <a:pt x="514447" y="354425"/>
                    </a:cubicBezTo>
                    <a:cubicBezTo>
                      <a:pt x="531211" y="353854"/>
                      <a:pt x="547022" y="346234"/>
                      <a:pt x="557881" y="333375"/>
                    </a:cubicBezTo>
                    <a:cubicBezTo>
                      <a:pt x="580741" y="306324"/>
                      <a:pt x="581979" y="257651"/>
                      <a:pt x="560357" y="229076"/>
                    </a:cubicBezTo>
                    <a:lnTo>
                      <a:pt x="558357" y="226409"/>
                    </a:lnTo>
                    <a:lnTo>
                      <a:pt x="560833" y="224219"/>
                    </a:lnTo>
                    <a:cubicBezTo>
                      <a:pt x="591790" y="196501"/>
                      <a:pt x="607696" y="147637"/>
                      <a:pt x="600457" y="102584"/>
                    </a:cubicBezTo>
                    <a:cubicBezTo>
                      <a:pt x="593218" y="57721"/>
                      <a:pt x="563310" y="19145"/>
                      <a:pt x="526067" y="6763"/>
                    </a:cubicBezTo>
                    <a:lnTo>
                      <a:pt x="528353" y="0"/>
                    </a:lnTo>
                    <a:cubicBezTo>
                      <a:pt x="568072" y="13240"/>
                      <a:pt x="599886" y="54007"/>
                      <a:pt x="607506" y="101441"/>
                    </a:cubicBezTo>
                    <a:cubicBezTo>
                      <a:pt x="614935" y="147637"/>
                      <a:pt x="599124" y="197739"/>
                      <a:pt x="567977" y="227267"/>
                    </a:cubicBezTo>
                    <a:cubicBezTo>
                      <a:pt x="589408" y="258508"/>
                      <a:pt x="587503" y="309277"/>
                      <a:pt x="563310" y="337852"/>
                    </a:cubicBezTo>
                    <a:cubicBezTo>
                      <a:pt x="551118" y="352235"/>
                      <a:pt x="533401" y="360807"/>
                      <a:pt x="514637" y="361378"/>
                    </a:cubicBezTo>
                    <a:cubicBezTo>
                      <a:pt x="501207" y="361760"/>
                      <a:pt x="488062" y="358140"/>
                      <a:pt x="477013" y="350996"/>
                    </a:cubicBezTo>
                    <a:cubicBezTo>
                      <a:pt x="488158" y="385858"/>
                      <a:pt x="477299" y="430244"/>
                      <a:pt x="450534" y="450913"/>
                    </a:cubicBezTo>
                    <a:cubicBezTo>
                      <a:pt x="436246" y="461962"/>
                      <a:pt x="418244" y="466058"/>
                      <a:pt x="399766" y="462439"/>
                    </a:cubicBezTo>
                    <a:cubicBezTo>
                      <a:pt x="384430" y="459391"/>
                      <a:pt x="370714" y="451294"/>
                      <a:pt x="360427" y="439579"/>
                    </a:cubicBezTo>
                    <a:cubicBezTo>
                      <a:pt x="362047" y="474726"/>
                      <a:pt x="346521" y="511016"/>
                      <a:pt x="318613" y="535115"/>
                    </a:cubicBezTo>
                    <a:cubicBezTo>
                      <a:pt x="301277" y="550450"/>
                      <a:pt x="281656" y="558260"/>
                      <a:pt x="262606" y="558260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85" name="Google Shape;1085;p8"/>
            <p:cNvGrpSpPr/>
            <p:nvPr/>
          </p:nvGrpSpPr>
          <p:grpSpPr>
            <a:xfrm>
              <a:off x="8440360" y="5294718"/>
              <a:ext cx="604287" cy="547806"/>
              <a:chOff x="6676873" y="5246821"/>
              <a:chExt cx="604287" cy="547806"/>
            </a:xfrm>
          </p:grpSpPr>
          <p:sp>
            <p:nvSpPr>
              <p:cNvPr id="1086" name="Google Shape;1086;p8"/>
              <p:cNvSpPr/>
              <p:nvPr/>
            </p:nvSpPr>
            <p:spPr>
              <a:xfrm>
                <a:off x="6680496" y="5250648"/>
                <a:ext cx="597085" cy="540526"/>
              </a:xfrm>
              <a:custGeom>
                <a:avLst/>
                <a:gdLst/>
                <a:ahLst/>
                <a:cxnLst/>
                <a:rect l="l" t="t" r="r" b="b"/>
                <a:pathLst>
                  <a:path w="597085" h="540526" extrusionOk="0">
                    <a:moveTo>
                      <a:pt x="32818" y="128499"/>
                    </a:moveTo>
                    <a:cubicBezTo>
                      <a:pt x="5196" y="148121"/>
                      <a:pt x="-7378" y="190602"/>
                      <a:pt x="4434" y="224797"/>
                    </a:cubicBezTo>
                    <a:cubicBezTo>
                      <a:pt x="16245" y="258897"/>
                      <a:pt x="51106" y="281090"/>
                      <a:pt x="83491" y="274898"/>
                    </a:cubicBezTo>
                    <a:cubicBezTo>
                      <a:pt x="35009" y="268422"/>
                      <a:pt x="-9663" y="329953"/>
                      <a:pt x="6243" y="381483"/>
                    </a:cubicBezTo>
                    <a:cubicBezTo>
                      <a:pt x="22150" y="433014"/>
                      <a:pt x="91206" y="451016"/>
                      <a:pt x="125972" y="412630"/>
                    </a:cubicBezTo>
                    <a:cubicBezTo>
                      <a:pt x="105113" y="455302"/>
                      <a:pt x="124353" y="515976"/>
                      <a:pt x="164644" y="534645"/>
                    </a:cubicBezTo>
                    <a:cubicBezTo>
                      <a:pt x="204935" y="553315"/>
                      <a:pt x="257037" y="525597"/>
                      <a:pt x="269419" y="478924"/>
                    </a:cubicBezTo>
                    <a:cubicBezTo>
                      <a:pt x="280849" y="518739"/>
                      <a:pt x="325616" y="541789"/>
                      <a:pt x="360192" y="525787"/>
                    </a:cubicBezTo>
                    <a:cubicBezTo>
                      <a:pt x="394768" y="509785"/>
                      <a:pt x="411627" y="458065"/>
                      <a:pt x="394387" y="421012"/>
                    </a:cubicBezTo>
                    <a:cubicBezTo>
                      <a:pt x="417533" y="458445"/>
                      <a:pt x="470587" y="466923"/>
                      <a:pt x="502210" y="438157"/>
                    </a:cubicBezTo>
                    <a:cubicBezTo>
                      <a:pt x="533833" y="409391"/>
                      <a:pt x="536976" y="349670"/>
                      <a:pt x="508687" y="316999"/>
                    </a:cubicBezTo>
                    <a:cubicBezTo>
                      <a:pt x="544311" y="325381"/>
                      <a:pt x="583839" y="299092"/>
                      <a:pt x="593936" y="260039"/>
                    </a:cubicBezTo>
                    <a:cubicBezTo>
                      <a:pt x="604128" y="220987"/>
                      <a:pt x="583458" y="175172"/>
                      <a:pt x="549264" y="161075"/>
                    </a:cubicBezTo>
                    <a:cubicBezTo>
                      <a:pt x="583935" y="146311"/>
                      <a:pt x="604794" y="99543"/>
                      <a:pt x="594412" y="59824"/>
                    </a:cubicBezTo>
                    <a:cubicBezTo>
                      <a:pt x="584030" y="20105"/>
                      <a:pt x="543930" y="-6851"/>
                      <a:pt x="507544" y="1531"/>
                    </a:cubicBezTo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7" name="Google Shape;1087;p8"/>
              <p:cNvSpPr/>
              <p:nvPr/>
            </p:nvSpPr>
            <p:spPr>
              <a:xfrm>
                <a:off x="6676873" y="5246821"/>
                <a:ext cx="604287" cy="547806"/>
              </a:xfrm>
              <a:custGeom>
                <a:avLst/>
                <a:gdLst/>
                <a:ahLst/>
                <a:cxnLst/>
                <a:rect l="l" t="t" r="r" b="b"/>
                <a:pathLst>
                  <a:path w="604287" h="547806" extrusionOk="0">
                    <a:moveTo>
                      <a:pt x="195223" y="547807"/>
                    </a:moveTo>
                    <a:cubicBezTo>
                      <a:pt x="185221" y="547807"/>
                      <a:pt x="175506" y="545711"/>
                      <a:pt x="166648" y="541616"/>
                    </a:cubicBezTo>
                    <a:cubicBezTo>
                      <a:pt x="147693" y="532852"/>
                      <a:pt x="131977" y="514374"/>
                      <a:pt x="123690" y="491038"/>
                    </a:cubicBezTo>
                    <a:cubicBezTo>
                      <a:pt x="116356" y="470368"/>
                      <a:pt x="115498" y="447985"/>
                      <a:pt x="121023" y="428459"/>
                    </a:cubicBezTo>
                    <a:cubicBezTo>
                      <a:pt x="105307" y="439412"/>
                      <a:pt x="85114" y="443127"/>
                      <a:pt x="64540" y="438555"/>
                    </a:cubicBezTo>
                    <a:cubicBezTo>
                      <a:pt x="36727" y="432364"/>
                      <a:pt x="14438" y="412361"/>
                      <a:pt x="6342" y="386168"/>
                    </a:cubicBezTo>
                    <a:cubicBezTo>
                      <a:pt x="-2135" y="358640"/>
                      <a:pt x="5294" y="326446"/>
                      <a:pt x="25773" y="302252"/>
                    </a:cubicBezTo>
                    <a:cubicBezTo>
                      <a:pt x="34441" y="291965"/>
                      <a:pt x="44442" y="284441"/>
                      <a:pt x="55110" y="279773"/>
                    </a:cubicBezTo>
                    <a:cubicBezTo>
                      <a:pt x="32631" y="272534"/>
                      <a:pt x="13010" y="254056"/>
                      <a:pt x="4627" y="229577"/>
                    </a:cubicBezTo>
                    <a:cubicBezTo>
                      <a:pt x="-7660" y="193858"/>
                      <a:pt x="5294" y="149852"/>
                      <a:pt x="34345" y="129183"/>
                    </a:cubicBezTo>
                    <a:lnTo>
                      <a:pt x="38536" y="134993"/>
                    </a:lnTo>
                    <a:cubicBezTo>
                      <a:pt x="11962" y="153853"/>
                      <a:pt x="56" y="194334"/>
                      <a:pt x="11485" y="227195"/>
                    </a:cubicBezTo>
                    <a:cubicBezTo>
                      <a:pt x="20629" y="253579"/>
                      <a:pt x="43966" y="272344"/>
                      <a:pt x="68826" y="275487"/>
                    </a:cubicBezTo>
                    <a:cubicBezTo>
                      <a:pt x="75017" y="274344"/>
                      <a:pt x="81304" y="274058"/>
                      <a:pt x="87590" y="274916"/>
                    </a:cubicBezTo>
                    <a:lnTo>
                      <a:pt x="109498" y="277868"/>
                    </a:lnTo>
                    <a:lnTo>
                      <a:pt x="87781" y="281964"/>
                    </a:lnTo>
                    <a:cubicBezTo>
                      <a:pt x="81589" y="283107"/>
                      <a:pt x="75303" y="283298"/>
                      <a:pt x="69207" y="282726"/>
                    </a:cubicBezTo>
                    <a:cubicBezTo>
                      <a:pt x="55491" y="285584"/>
                      <a:pt x="42346" y="293870"/>
                      <a:pt x="31393" y="306824"/>
                    </a:cubicBezTo>
                    <a:cubicBezTo>
                      <a:pt x="12724" y="328827"/>
                      <a:pt x="5675" y="359116"/>
                      <a:pt x="13295" y="383976"/>
                    </a:cubicBezTo>
                    <a:cubicBezTo>
                      <a:pt x="20629" y="407694"/>
                      <a:pt x="40823" y="425887"/>
                      <a:pt x="66159" y="431507"/>
                    </a:cubicBezTo>
                    <a:cubicBezTo>
                      <a:pt x="89495" y="436650"/>
                      <a:pt x="112165" y="430078"/>
                      <a:pt x="126928" y="413790"/>
                    </a:cubicBezTo>
                    <a:lnTo>
                      <a:pt x="143883" y="395026"/>
                    </a:lnTo>
                    <a:lnTo>
                      <a:pt x="132834" y="417695"/>
                    </a:lnTo>
                    <a:cubicBezTo>
                      <a:pt x="122928" y="438079"/>
                      <a:pt x="122071" y="464463"/>
                      <a:pt x="130548" y="488466"/>
                    </a:cubicBezTo>
                    <a:cubicBezTo>
                      <a:pt x="138168" y="509993"/>
                      <a:pt x="152455" y="526947"/>
                      <a:pt x="169791" y="534948"/>
                    </a:cubicBezTo>
                    <a:cubicBezTo>
                      <a:pt x="186745" y="542759"/>
                      <a:pt x="207224" y="542187"/>
                      <a:pt x="225893" y="533424"/>
                    </a:cubicBezTo>
                    <a:cubicBezTo>
                      <a:pt x="247325" y="523423"/>
                      <a:pt x="263612" y="503992"/>
                      <a:pt x="269518" y="481608"/>
                    </a:cubicBezTo>
                    <a:lnTo>
                      <a:pt x="272852" y="469130"/>
                    </a:lnTo>
                    <a:lnTo>
                      <a:pt x="276376" y="481513"/>
                    </a:lnTo>
                    <a:cubicBezTo>
                      <a:pt x="281805" y="500468"/>
                      <a:pt x="295997" y="516755"/>
                      <a:pt x="314190" y="525137"/>
                    </a:cubicBezTo>
                    <a:cubicBezTo>
                      <a:pt x="330192" y="532471"/>
                      <a:pt x="347718" y="532852"/>
                      <a:pt x="362196" y="526090"/>
                    </a:cubicBezTo>
                    <a:cubicBezTo>
                      <a:pt x="376864" y="519232"/>
                      <a:pt x="389152" y="504849"/>
                      <a:pt x="395819" y="486656"/>
                    </a:cubicBezTo>
                    <a:cubicBezTo>
                      <a:pt x="403249" y="466368"/>
                      <a:pt x="402772" y="443698"/>
                      <a:pt x="394676" y="426077"/>
                    </a:cubicBezTo>
                    <a:lnTo>
                      <a:pt x="400963" y="422743"/>
                    </a:lnTo>
                    <a:cubicBezTo>
                      <a:pt x="411726" y="440174"/>
                      <a:pt x="429728" y="451795"/>
                      <a:pt x="450493" y="454652"/>
                    </a:cubicBezTo>
                    <a:cubicBezTo>
                      <a:pt x="470114" y="457414"/>
                      <a:pt x="489450" y="451795"/>
                      <a:pt x="503356" y="439127"/>
                    </a:cubicBezTo>
                    <a:cubicBezTo>
                      <a:pt x="533455" y="411694"/>
                      <a:pt x="536503" y="354164"/>
                      <a:pt x="509548" y="322921"/>
                    </a:cubicBezTo>
                    <a:lnTo>
                      <a:pt x="502309" y="314539"/>
                    </a:lnTo>
                    <a:lnTo>
                      <a:pt x="513072" y="317111"/>
                    </a:lnTo>
                    <a:cubicBezTo>
                      <a:pt x="546600" y="325017"/>
                      <a:pt x="584414" y="299680"/>
                      <a:pt x="594035" y="262723"/>
                    </a:cubicBezTo>
                    <a:cubicBezTo>
                      <a:pt x="603655" y="225671"/>
                      <a:pt x="583843" y="181380"/>
                      <a:pt x="551458" y="167949"/>
                    </a:cubicBezTo>
                    <a:lnTo>
                      <a:pt x="543647" y="164711"/>
                    </a:lnTo>
                    <a:lnTo>
                      <a:pt x="551458" y="161377"/>
                    </a:lnTo>
                    <a:cubicBezTo>
                      <a:pt x="584224" y="147376"/>
                      <a:pt x="604417" y="102037"/>
                      <a:pt x="594511" y="64318"/>
                    </a:cubicBezTo>
                    <a:cubicBezTo>
                      <a:pt x="584510" y="26122"/>
                      <a:pt x="546600" y="595"/>
                      <a:pt x="511929" y="8596"/>
                    </a:cubicBezTo>
                    <a:lnTo>
                      <a:pt x="510310" y="1643"/>
                    </a:lnTo>
                    <a:cubicBezTo>
                      <a:pt x="548695" y="-7215"/>
                      <a:pt x="590510" y="20693"/>
                      <a:pt x="601464" y="62508"/>
                    </a:cubicBezTo>
                    <a:cubicBezTo>
                      <a:pt x="611656" y="101561"/>
                      <a:pt x="593368" y="146328"/>
                      <a:pt x="560983" y="164616"/>
                    </a:cubicBezTo>
                    <a:cubicBezTo>
                      <a:pt x="592892" y="182332"/>
                      <a:pt x="610989" y="226148"/>
                      <a:pt x="600988" y="264533"/>
                    </a:cubicBezTo>
                    <a:cubicBezTo>
                      <a:pt x="591082" y="302442"/>
                      <a:pt x="555458" y="328636"/>
                      <a:pt x="520502" y="325493"/>
                    </a:cubicBezTo>
                    <a:cubicBezTo>
                      <a:pt x="544219" y="360831"/>
                      <a:pt x="539266" y="416076"/>
                      <a:pt x="508214" y="444365"/>
                    </a:cubicBezTo>
                    <a:cubicBezTo>
                      <a:pt x="492688" y="458462"/>
                      <a:pt x="471352" y="464749"/>
                      <a:pt x="449540" y="461701"/>
                    </a:cubicBezTo>
                    <a:cubicBezTo>
                      <a:pt x="433252" y="459415"/>
                      <a:pt x="418489" y="452176"/>
                      <a:pt x="407059" y="441317"/>
                    </a:cubicBezTo>
                    <a:cubicBezTo>
                      <a:pt x="409916" y="456652"/>
                      <a:pt x="408487" y="473226"/>
                      <a:pt x="402677" y="489037"/>
                    </a:cubicBezTo>
                    <a:cubicBezTo>
                      <a:pt x="395343" y="509040"/>
                      <a:pt x="381722" y="524947"/>
                      <a:pt x="365339" y="532567"/>
                    </a:cubicBezTo>
                    <a:cubicBezTo>
                      <a:pt x="348956" y="540091"/>
                      <a:pt x="329335" y="539806"/>
                      <a:pt x="311333" y="531614"/>
                    </a:cubicBezTo>
                    <a:cubicBezTo>
                      <a:pt x="294473" y="523899"/>
                      <a:pt x="280757" y="509993"/>
                      <a:pt x="273233" y="493324"/>
                    </a:cubicBezTo>
                    <a:cubicBezTo>
                      <a:pt x="265041" y="513517"/>
                      <a:pt x="249039" y="530471"/>
                      <a:pt x="229036" y="539901"/>
                    </a:cubicBezTo>
                    <a:cubicBezTo>
                      <a:pt x="217892" y="545235"/>
                      <a:pt x="206367" y="547807"/>
                      <a:pt x="195223" y="547807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88" name="Google Shape;1088;p8"/>
          <p:cNvGrpSpPr/>
          <p:nvPr/>
        </p:nvGrpSpPr>
        <p:grpSpPr>
          <a:xfrm>
            <a:off x="10094018" y="2882678"/>
            <a:ext cx="872480" cy="608985"/>
            <a:chOff x="5522911" y="3028954"/>
            <a:chExt cx="1147396" cy="800874"/>
          </a:xfrm>
        </p:grpSpPr>
        <p:sp>
          <p:nvSpPr>
            <p:cNvPr id="1089" name="Google Shape;1089;p8"/>
            <p:cNvSpPr/>
            <p:nvPr/>
          </p:nvSpPr>
          <p:spPr>
            <a:xfrm rot="-439219">
              <a:off x="6460273" y="3204414"/>
              <a:ext cx="199016" cy="185673"/>
            </a:xfrm>
            <a:custGeom>
              <a:avLst/>
              <a:gdLst/>
              <a:ahLst/>
              <a:cxnLst/>
              <a:rect l="l" t="t" r="r" b="b"/>
              <a:pathLst>
                <a:path w="198886" h="185551" extrusionOk="0">
                  <a:moveTo>
                    <a:pt x="198887" y="92776"/>
                  </a:moveTo>
                  <a:cubicBezTo>
                    <a:pt x="198887" y="144014"/>
                    <a:pt x="154364" y="185551"/>
                    <a:pt x="99443" y="185551"/>
                  </a:cubicBezTo>
                  <a:cubicBezTo>
                    <a:pt x="44522" y="185551"/>
                    <a:pt x="0" y="144014"/>
                    <a:pt x="0" y="92776"/>
                  </a:cubicBezTo>
                  <a:cubicBezTo>
                    <a:pt x="0" y="41537"/>
                    <a:pt x="44522" y="0"/>
                    <a:pt x="99443" y="0"/>
                  </a:cubicBezTo>
                  <a:cubicBezTo>
                    <a:pt x="154364" y="0"/>
                    <a:pt x="198887" y="41537"/>
                    <a:pt x="198887" y="92776"/>
                  </a:cubicBezTo>
                  <a:close/>
                </a:path>
              </a:pathLst>
            </a:custGeom>
            <a:solidFill>
              <a:srgbClr val="FDE4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8"/>
            <p:cNvSpPr/>
            <p:nvPr/>
          </p:nvSpPr>
          <p:spPr>
            <a:xfrm rot="-439219">
              <a:off x="5533929" y="3453945"/>
              <a:ext cx="199016" cy="185673"/>
            </a:xfrm>
            <a:custGeom>
              <a:avLst/>
              <a:gdLst/>
              <a:ahLst/>
              <a:cxnLst/>
              <a:rect l="l" t="t" r="r" b="b"/>
              <a:pathLst>
                <a:path w="198886" h="185551" extrusionOk="0">
                  <a:moveTo>
                    <a:pt x="198887" y="92776"/>
                  </a:moveTo>
                  <a:cubicBezTo>
                    <a:pt x="198887" y="144014"/>
                    <a:pt x="154364" y="185551"/>
                    <a:pt x="99443" y="185551"/>
                  </a:cubicBezTo>
                  <a:cubicBezTo>
                    <a:pt x="44522" y="185551"/>
                    <a:pt x="0" y="144014"/>
                    <a:pt x="0" y="92776"/>
                  </a:cubicBezTo>
                  <a:cubicBezTo>
                    <a:pt x="0" y="41537"/>
                    <a:pt x="44522" y="0"/>
                    <a:pt x="99443" y="0"/>
                  </a:cubicBezTo>
                  <a:cubicBezTo>
                    <a:pt x="154364" y="0"/>
                    <a:pt x="198887" y="41537"/>
                    <a:pt x="198887" y="92776"/>
                  </a:cubicBezTo>
                  <a:close/>
                </a:path>
              </a:pathLst>
            </a:custGeom>
            <a:solidFill>
              <a:srgbClr val="FDE4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8"/>
            <p:cNvSpPr/>
            <p:nvPr/>
          </p:nvSpPr>
          <p:spPr>
            <a:xfrm>
              <a:off x="5885920" y="3331911"/>
              <a:ext cx="532818" cy="497917"/>
            </a:xfrm>
            <a:custGeom>
              <a:avLst/>
              <a:gdLst/>
              <a:ahLst/>
              <a:cxnLst/>
              <a:rect l="l" t="t" r="r" b="b"/>
              <a:pathLst>
                <a:path w="532818" h="497917" extrusionOk="0">
                  <a:moveTo>
                    <a:pt x="55870" y="78325"/>
                  </a:moveTo>
                  <a:cubicBezTo>
                    <a:pt x="9388" y="124045"/>
                    <a:pt x="-10043" y="189767"/>
                    <a:pt x="5007" y="249489"/>
                  </a:cubicBezTo>
                  <a:cubicBezTo>
                    <a:pt x="20342" y="310068"/>
                    <a:pt x="67395" y="360550"/>
                    <a:pt x="116925" y="404937"/>
                  </a:cubicBezTo>
                  <a:cubicBezTo>
                    <a:pt x="176552" y="458467"/>
                    <a:pt x="255800" y="510664"/>
                    <a:pt x="339429" y="495139"/>
                  </a:cubicBezTo>
                  <a:cubicBezTo>
                    <a:pt x="417534" y="480661"/>
                    <a:pt x="465921" y="412652"/>
                    <a:pt x="495734" y="347787"/>
                  </a:cubicBezTo>
                  <a:cubicBezTo>
                    <a:pt x="523071" y="288446"/>
                    <a:pt x="542693" y="223486"/>
                    <a:pt x="527548" y="160906"/>
                  </a:cubicBezTo>
                  <a:cubicBezTo>
                    <a:pt x="513546" y="103185"/>
                    <a:pt x="468969" y="51750"/>
                    <a:pt x="409152" y="24604"/>
                  </a:cubicBezTo>
                  <a:cubicBezTo>
                    <a:pt x="304663" y="-23021"/>
                    <a:pt x="134928" y="410"/>
                    <a:pt x="55870" y="78325"/>
                  </a:cubicBezTo>
                  <a:close/>
                </a:path>
              </a:pathLst>
            </a:custGeom>
            <a:solidFill>
              <a:srgbClr val="EB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92" name="Google Shape;1092;p8"/>
            <p:cNvGrpSpPr/>
            <p:nvPr/>
          </p:nvGrpSpPr>
          <p:grpSpPr>
            <a:xfrm>
              <a:off x="6004369" y="3439153"/>
              <a:ext cx="285190" cy="95066"/>
              <a:chOff x="6004369" y="3439153"/>
              <a:chExt cx="285190" cy="95066"/>
            </a:xfrm>
          </p:grpSpPr>
          <p:sp>
            <p:nvSpPr>
              <p:cNvPr id="1093" name="Google Shape;1093;p8"/>
              <p:cNvSpPr/>
              <p:nvPr/>
            </p:nvSpPr>
            <p:spPr>
              <a:xfrm>
                <a:off x="6004369" y="3479079"/>
                <a:ext cx="82742" cy="37177"/>
              </a:xfrm>
              <a:custGeom>
                <a:avLst/>
                <a:gdLst/>
                <a:ahLst/>
                <a:cxnLst/>
                <a:rect l="l" t="t" r="r" b="b"/>
                <a:pathLst>
                  <a:path w="82742" h="37177" extrusionOk="0">
                    <a:moveTo>
                      <a:pt x="30099" y="276"/>
                    </a:moveTo>
                    <a:cubicBezTo>
                      <a:pt x="22765" y="943"/>
                      <a:pt x="15430" y="2943"/>
                      <a:pt x="9716" y="6753"/>
                    </a:cubicBezTo>
                    <a:cubicBezTo>
                      <a:pt x="4000" y="10563"/>
                      <a:pt x="0" y="16278"/>
                      <a:pt x="0" y="22279"/>
                    </a:cubicBezTo>
                    <a:cubicBezTo>
                      <a:pt x="0" y="28280"/>
                      <a:pt x="4572" y="34281"/>
                      <a:pt x="11525" y="36376"/>
                    </a:cubicBezTo>
                    <a:cubicBezTo>
                      <a:pt x="17145" y="37995"/>
                      <a:pt x="23336" y="36948"/>
                      <a:pt x="28861" y="35138"/>
                    </a:cubicBezTo>
                    <a:cubicBezTo>
                      <a:pt x="34290" y="33233"/>
                      <a:pt x="39338" y="30566"/>
                      <a:pt x="44768" y="28661"/>
                    </a:cubicBezTo>
                    <a:cubicBezTo>
                      <a:pt x="54293" y="25327"/>
                      <a:pt x="63818" y="25041"/>
                      <a:pt x="73914" y="25994"/>
                    </a:cubicBezTo>
                    <a:cubicBezTo>
                      <a:pt x="84677" y="27042"/>
                      <a:pt x="84963" y="22470"/>
                      <a:pt x="78200" y="16183"/>
                    </a:cubicBezTo>
                    <a:cubicBezTo>
                      <a:pt x="66580" y="4944"/>
                      <a:pt x="48101" y="-1438"/>
                      <a:pt x="30099" y="276"/>
                    </a:cubicBez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94" name="Google Shape;1094;p8"/>
              <p:cNvGrpSpPr/>
              <p:nvPr/>
            </p:nvGrpSpPr>
            <p:grpSpPr>
              <a:xfrm>
                <a:off x="6068567" y="3439153"/>
                <a:ext cx="220992" cy="95066"/>
                <a:chOff x="6068567" y="3439153"/>
                <a:chExt cx="220992" cy="95066"/>
              </a:xfrm>
            </p:grpSpPr>
            <p:sp>
              <p:nvSpPr>
                <p:cNvPr id="1095" name="Google Shape;1095;p8"/>
                <p:cNvSpPr/>
                <p:nvPr/>
              </p:nvSpPr>
              <p:spPr>
                <a:xfrm>
                  <a:off x="6212622" y="3439153"/>
                  <a:ext cx="76937" cy="420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37" h="42033" extrusionOk="0">
                      <a:moveTo>
                        <a:pt x="36539" y="1912"/>
                      </a:moveTo>
                      <a:cubicBezTo>
                        <a:pt x="43588" y="7"/>
                        <a:pt x="51208" y="-660"/>
                        <a:pt x="58352" y="769"/>
                      </a:cubicBezTo>
                      <a:cubicBezTo>
                        <a:pt x="65495" y="2197"/>
                        <a:pt x="72163" y="6103"/>
                        <a:pt x="75211" y="11532"/>
                      </a:cubicBezTo>
                      <a:cubicBezTo>
                        <a:pt x="78259" y="16961"/>
                        <a:pt x="77306" y="24010"/>
                        <a:pt x="72068" y="28201"/>
                      </a:cubicBezTo>
                      <a:cubicBezTo>
                        <a:pt x="67877" y="31630"/>
                        <a:pt x="61685" y="32773"/>
                        <a:pt x="55685" y="32963"/>
                      </a:cubicBezTo>
                      <a:cubicBezTo>
                        <a:pt x="49779" y="33154"/>
                        <a:pt x="43874" y="32392"/>
                        <a:pt x="37873" y="32487"/>
                      </a:cubicBezTo>
                      <a:cubicBezTo>
                        <a:pt x="27491" y="32677"/>
                        <a:pt x="18728" y="35725"/>
                        <a:pt x="10060" y="40107"/>
                      </a:cubicBezTo>
                      <a:cubicBezTo>
                        <a:pt x="821" y="44679"/>
                        <a:pt x="-1751" y="40678"/>
                        <a:pt x="1106" y="32677"/>
                      </a:cubicBezTo>
                      <a:cubicBezTo>
                        <a:pt x="5964" y="18676"/>
                        <a:pt x="19394" y="6484"/>
                        <a:pt x="36539" y="1912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6" name="Google Shape;1096;p8"/>
                <p:cNvSpPr/>
                <p:nvPr/>
              </p:nvSpPr>
              <p:spPr>
                <a:xfrm>
                  <a:off x="6068567" y="3466211"/>
                  <a:ext cx="160305" cy="68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305" h="68008" extrusionOk="0">
                      <a:moveTo>
                        <a:pt x="73343" y="68008"/>
                      </a:moveTo>
                      <a:cubicBezTo>
                        <a:pt x="62008" y="68008"/>
                        <a:pt x="52769" y="65913"/>
                        <a:pt x="44672" y="61722"/>
                      </a:cubicBezTo>
                      <a:cubicBezTo>
                        <a:pt x="38862" y="58674"/>
                        <a:pt x="34100" y="54673"/>
                        <a:pt x="29528" y="50864"/>
                      </a:cubicBezTo>
                      <a:cubicBezTo>
                        <a:pt x="27908" y="49530"/>
                        <a:pt x="26289" y="48101"/>
                        <a:pt x="24575" y="46863"/>
                      </a:cubicBezTo>
                      <a:cubicBezTo>
                        <a:pt x="17240" y="41148"/>
                        <a:pt x="10858" y="38195"/>
                        <a:pt x="4477" y="37624"/>
                      </a:cubicBezTo>
                      <a:lnTo>
                        <a:pt x="4858" y="33623"/>
                      </a:lnTo>
                      <a:lnTo>
                        <a:pt x="0" y="33814"/>
                      </a:lnTo>
                      <a:lnTo>
                        <a:pt x="572" y="29242"/>
                      </a:lnTo>
                      <a:lnTo>
                        <a:pt x="5334" y="28099"/>
                      </a:lnTo>
                      <a:cubicBezTo>
                        <a:pt x="16193" y="29146"/>
                        <a:pt x="24860" y="35052"/>
                        <a:pt x="30385" y="39338"/>
                      </a:cubicBezTo>
                      <a:cubicBezTo>
                        <a:pt x="32099" y="40672"/>
                        <a:pt x="33814" y="42100"/>
                        <a:pt x="35528" y="43529"/>
                      </a:cubicBezTo>
                      <a:cubicBezTo>
                        <a:pt x="39910" y="47244"/>
                        <a:pt x="44101" y="50673"/>
                        <a:pt x="49054" y="53245"/>
                      </a:cubicBezTo>
                      <a:cubicBezTo>
                        <a:pt x="59436" y="58674"/>
                        <a:pt x="72485" y="59817"/>
                        <a:pt x="91345" y="56959"/>
                      </a:cubicBezTo>
                      <a:cubicBezTo>
                        <a:pt x="100679" y="55531"/>
                        <a:pt x="117539" y="51530"/>
                        <a:pt x="126492" y="39910"/>
                      </a:cubicBezTo>
                      <a:cubicBezTo>
                        <a:pt x="129540" y="36004"/>
                        <a:pt x="131445" y="31432"/>
                        <a:pt x="133541" y="26670"/>
                      </a:cubicBezTo>
                      <a:cubicBezTo>
                        <a:pt x="134303" y="24765"/>
                        <a:pt x="135160" y="22860"/>
                        <a:pt x="136017" y="21050"/>
                      </a:cubicBezTo>
                      <a:cubicBezTo>
                        <a:pt x="138874" y="15049"/>
                        <a:pt x="143732" y="6477"/>
                        <a:pt x="153353" y="1810"/>
                      </a:cubicBezTo>
                      <a:lnTo>
                        <a:pt x="156972" y="0"/>
                      </a:lnTo>
                      <a:lnTo>
                        <a:pt x="160306" y="4477"/>
                      </a:lnTo>
                      <a:lnTo>
                        <a:pt x="156305" y="7525"/>
                      </a:lnTo>
                      <a:lnTo>
                        <a:pt x="157639" y="10287"/>
                      </a:lnTo>
                      <a:cubicBezTo>
                        <a:pt x="152400" y="12859"/>
                        <a:pt x="148304" y="17621"/>
                        <a:pt x="144685" y="25146"/>
                      </a:cubicBezTo>
                      <a:cubicBezTo>
                        <a:pt x="143828" y="26860"/>
                        <a:pt x="143066" y="28670"/>
                        <a:pt x="142303" y="30480"/>
                      </a:cubicBezTo>
                      <a:cubicBezTo>
                        <a:pt x="140113" y="35623"/>
                        <a:pt x="137827" y="40862"/>
                        <a:pt x="134017" y="45720"/>
                      </a:cubicBezTo>
                      <a:cubicBezTo>
                        <a:pt x="122968" y="60007"/>
                        <a:pt x="103442" y="64770"/>
                        <a:pt x="92774" y="66389"/>
                      </a:cubicBezTo>
                      <a:cubicBezTo>
                        <a:pt x="85630" y="67532"/>
                        <a:pt x="79153" y="68008"/>
                        <a:pt x="73343" y="68008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097" name="Google Shape;1097;p8"/>
            <p:cNvSpPr/>
            <p:nvPr/>
          </p:nvSpPr>
          <p:spPr>
            <a:xfrm>
              <a:off x="6147816" y="3527107"/>
              <a:ext cx="39528" cy="155257"/>
            </a:xfrm>
            <a:custGeom>
              <a:avLst/>
              <a:gdLst/>
              <a:ahLst/>
              <a:cxnLst/>
              <a:rect l="l" t="t" r="r" b="b"/>
              <a:pathLst>
                <a:path w="39528" h="155257" extrusionOk="0">
                  <a:moveTo>
                    <a:pt x="30099" y="155258"/>
                  </a:moveTo>
                  <a:cubicBezTo>
                    <a:pt x="26194" y="103537"/>
                    <a:pt x="16097" y="52292"/>
                    <a:pt x="0" y="2953"/>
                  </a:cubicBezTo>
                  <a:lnTo>
                    <a:pt x="9049" y="0"/>
                  </a:lnTo>
                  <a:cubicBezTo>
                    <a:pt x="25336" y="50006"/>
                    <a:pt x="35623" y="102013"/>
                    <a:pt x="39529" y="154495"/>
                  </a:cubicBezTo>
                  <a:lnTo>
                    <a:pt x="30099" y="155258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8"/>
            <p:cNvSpPr/>
            <p:nvPr/>
          </p:nvSpPr>
          <p:spPr>
            <a:xfrm>
              <a:off x="6069044" y="3623405"/>
              <a:ext cx="218250" cy="104013"/>
            </a:xfrm>
            <a:custGeom>
              <a:avLst/>
              <a:gdLst/>
              <a:ahLst/>
              <a:cxnLst/>
              <a:rect l="l" t="t" r="r" b="b"/>
              <a:pathLst>
                <a:path w="218250" h="104013" extrusionOk="0">
                  <a:moveTo>
                    <a:pt x="58007" y="104013"/>
                  </a:moveTo>
                  <a:cubicBezTo>
                    <a:pt x="32480" y="104013"/>
                    <a:pt x="7525" y="85916"/>
                    <a:pt x="0" y="61532"/>
                  </a:cubicBezTo>
                  <a:lnTo>
                    <a:pt x="9144" y="58769"/>
                  </a:lnTo>
                  <a:cubicBezTo>
                    <a:pt x="15812" y="80296"/>
                    <a:pt x="38481" y="96012"/>
                    <a:pt x="61151" y="94393"/>
                  </a:cubicBezTo>
                  <a:cubicBezTo>
                    <a:pt x="83629" y="92869"/>
                    <a:pt x="104108" y="74105"/>
                    <a:pt x="107633" y="51816"/>
                  </a:cubicBezTo>
                  <a:lnTo>
                    <a:pt x="109538" y="40195"/>
                  </a:lnTo>
                  <a:lnTo>
                    <a:pt x="116300" y="49816"/>
                  </a:lnTo>
                  <a:cubicBezTo>
                    <a:pt x="130207" y="69628"/>
                    <a:pt x="160020" y="76962"/>
                    <a:pt x="181547" y="65818"/>
                  </a:cubicBezTo>
                  <a:cubicBezTo>
                    <a:pt x="203073" y="54674"/>
                    <a:pt x="214217" y="26003"/>
                    <a:pt x="205931" y="3239"/>
                  </a:cubicBezTo>
                  <a:lnTo>
                    <a:pt x="214884" y="0"/>
                  </a:lnTo>
                  <a:cubicBezTo>
                    <a:pt x="224885" y="27432"/>
                    <a:pt x="211836" y="60770"/>
                    <a:pt x="185928" y="74295"/>
                  </a:cubicBezTo>
                  <a:cubicBezTo>
                    <a:pt x="162877" y="86297"/>
                    <a:pt x="132874" y="80867"/>
                    <a:pt x="114681" y="62674"/>
                  </a:cubicBezTo>
                  <a:cubicBezTo>
                    <a:pt x="106966" y="84868"/>
                    <a:pt x="85344" y="102203"/>
                    <a:pt x="61817" y="103822"/>
                  </a:cubicBezTo>
                  <a:cubicBezTo>
                    <a:pt x="60484" y="103918"/>
                    <a:pt x="59246" y="104013"/>
                    <a:pt x="58007" y="104013"/>
                  </a:cubicBez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8"/>
            <p:cNvSpPr/>
            <p:nvPr/>
          </p:nvSpPr>
          <p:spPr>
            <a:xfrm rot="-904748">
              <a:off x="5636584" y="3209545"/>
              <a:ext cx="93668" cy="160683"/>
            </a:xfrm>
            <a:custGeom>
              <a:avLst/>
              <a:gdLst/>
              <a:ahLst/>
              <a:cxnLst/>
              <a:rect l="l" t="t" r="r" b="b"/>
              <a:pathLst>
                <a:path w="93723" h="160777" extrusionOk="0">
                  <a:moveTo>
                    <a:pt x="93723" y="80389"/>
                  </a:moveTo>
                  <a:cubicBezTo>
                    <a:pt x="93723" y="124786"/>
                    <a:pt x="72743" y="160777"/>
                    <a:pt x="46862" y="160777"/>
                  </a:cubicBezTo>
                  <a:cubicBezTo>
                    <a:pt x="20981" y="160777"/>
                    <a:pt x="0" y="124786"/>
                    <a:pt x="0" y="80389"/>
                  </a:cubicBezTo>
                  <a:cubicBezTo>
                    <a:pt x="0" y="35991"/>
                    <a:pt x="20981" y="0"/>
                    <a:pt x="46862" y="0"/>
                  </a:cubicBezTo>
                  <a:cubicBezTo>
                    <a:pt x="72743" y="0"/>
                    <a:pt x="93723" y="35991"/>
                    <a:pt x="93723" y="80389"/>
                  </a:cubicBez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8"/>
            <p:cNvSpPr/>
            <p:nvPr/>
          </p:nvSpPr>
          <p:spPr>
            <a:xfrm rot="-904748">
              <a:off x="6266845" y="3086416"/>
              <a:ext cx="93668" cy="160683"/>
            </a:xfrm>
            <a:custGeom>
              <a:avLst/>
              <a:gdLst/>
              <a:ahLst/>
              <a:cxnLst/>
              <a:rect l="l" t="t" r="r" b="b"/>
              <a:pathLst>
                <a:path w="93723" h="160777" extrusionOk="0">
                  <a:moveTo>
                    <a:pt x="93723" y="80389"/>
                  </a:moveTo>
                  <a:cubicBezTo>
                    <a:pt x="93723" y="124786"/>
                    <a:pt x="72743" y="160777"/>
                    <a:pt x="46862" y="160777"/>
                  </a:cubicBezTo>
                  <a:cubicBezTo>
                    <a:pt x="20981" y="160777"/>
                    <a:pt x="0" y="124786"/>
                    <a:pt x="0" y="80389"/>
                  </a:cubicBezTo>
                  <a:cubicBezTo>
                    <a:pt x="0" y="35991"/>
                    <a:pt x="20981" y="0"/>
                    <a:pt x="46862" y="0"/>
                  </a:cubicBezTo>
                  <a:cubicBezTo>
                    <a:pt x="72743" y="0"/>
                    <a:pt x="93723" y="35991"/>
                    <a:pt x="93723" y="80389"/>
                  </a:cubicBez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8"/>
            <p:cNvSpPr/>
            <p:nvPr/>
          </p:nvSpPr>
          <p:spPr>
            <a:xfrm>
              <a:off x="6265689" y="3028954"/>
              <a:ext cx="194504" cy="126296"/>
            </a:xfrm>
            <a:custGeom>
              <a:avLst/>
              <a:gdLst/>
              <a:ahLst/>
              <a:cxnLst/>
              <a:rect l="l" t="t" r="r" b="b"/>
              <a:pathLst>
                <a:path w="194504" h="126296" extrusionOk="0">
                  <a:moveTo>
                    <a:pt x="17667" y="42286"/>
                  </a:moveTo>
                  <a:cubicBezTo>
                    <a:pt x="39384" y="14092"/>
                    <a:pt x="77770" y="-3434"/>
                    <a:pt x="115203" y="567"/>
                  </a:cubicBezTo>
                  <a:cubicBezTo>
                    <a:pt x="152637" y="4567"/>
                    <a:pt x="186641" y="31428"/>
                    <a:pt x="193689" y="65337"/>
                  </a:cubicBezTo>
                  <a:cubicBezTo>
                    <a:pt x="196261" y="77529"/>
                    <a:pt x="193023" y="93435"/>
                    <a:pt x="179973" y="96864"/>
                  </a:cubicBezTo>
                  <a:cubicBezTo>
                    <a:pt x="170163" y="99436"/>
                    <a:pt x="159876" y="93150"/>
                    <a:pt x="154351" y="85244"/>
                  </a:cubicBezTo>
                  <a:cubicBezTo>
                    <a:pt x="148827" y="77433"/>
                    <a:pt x="146350" y="68004"/>
                    <a:pt x="141778" y="59717"/>
                  </a:cubicBezTo>
                  <a:cubicBezTo>
                    <a:pt x="132253" y="42381"/>
                    <a:pt x="112822" y="29904"/>
                    <a:pt x="91772" y="27618"/>
                  </a:cubicBezTo>
                  <a:cubicBezTo>
                    <a:pt x="70722" y="25332"/>
                    <a:pt x="48719" y="33333"/>
                    <a:pt x="35003" y="48192"/>
                  </a:cubicBezTo>
                  <a:cubicBezTo>
                    <a:pt x="14429" y="70575"/>
                    <a:pt x="14334" y="94483"/>
                    <a:pt x="4142" y="126297"/>
                  </a:cubicBezTo>
                  <a:cubicBezTo>
                    <a:pt x="-5859" y="101341"/>
                    <a:pt x="3666" y="60384"/>
                    <a:pt x="17667" y="42286"/>
                  </a:cubicBez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8"/>
            <p:cNvSpPr/>
            <p:nvPr/>
          </p:nvSpPr>
          <p:spPr>
            <a:xfrm>
              <a:off x="5628782" y="3168335"/>
              <a:ext cx="199565" cy="127723"/>
            </a:xfrm>
            <a:custGeom>
              <a:avLst/>
              <a:gdLst/>
              <a:ahLst/>
              <a:cxnLst/>
              <a:rect l="l" t="t" r="r" b="b"/>
              <a:pathLst>
                <a:path w="199565" h="127723" extrusionOk="0">
                  <a:moveTo>
                    <a:pt x="153750" y="13205"/>
                  </a:moveTo>
                  <a:cubicBezTo>
                    <a:pt x="122603" y="-4036"/>
                    <a:pt x="80407" y="-4893"/>
                    <a:pt x="47737" y="13586"/>
                  </a:cubicBezTo>
                  <a:cubicBezTo>
                    <a:pt x="14971" y="32064"/>
                    <a:pt x="-5603" y="70164"/>
                    <a:pt x="1350" y="104073"/>
                  </a:cubicBezTo>
                  <a:cubicBezTo>
                    <a:pt x="3826" y="116265"/>
                    <a:pt x="13161" y="129600"/>
                    <a:pt x="26496" y="127505"/>
                  </a:cubicBezTo>
                  <a:cubicBezTo>
                    <a:pt x="36497" y="125981"/>
                    <a:pt x="43450" y="116075"/>
                    <a:pt x="45451" y="106740"/>
                  </a:cubicBezTo>
                  <a:cubicBezTo>
                    <a:pt x="47451" y="97310"/>
                    <a:pt x="45927" y="87785"/>
                    <a:pt x="46879" y="78260"/>
                  </a:cubicBezTo>
                  <a:cubicBezTo>
                    <a:pt x="48784" y="58544"/>
                    <a:pt x="61643" y="39398"/>
                    <a:pt x="80026" y="29016"/>
                  </a:cubicBezTo>
                  <a:cubicBezTo>
                    <a:pt x="98410" y="18634"/>
                    <a:pt x="121841" y="17205"/>
                    <a:pt x="140224" y="25397"/>
                  </a:cubicBezTo>
                  <a:cubicBezTo>
                    <a:pt x="168037" y="37779"/>
                    <a:pt x="177562" y="59687"/>
                    <a:pt x="199565" y="84833"/>
                  </a:cubicBezTo>
                  <a:cubicBezTo>
                    <a:pt x="198803" y="58067"/>
                    <a:pt x="173752" y="24254"/>
                    <a:pt x="153750" y="13205"/>
                  </a:cubicBez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3" name="Google Shape;1103;p8"/>
          <p:cNvGrpSpPr/>
          <p:nvPr/>
        </p:nvGrpSpPr>
        <p:grpSpPr>
          <a:xfrm>
            <a:off x="9139988" y="4542966"/>
            <a:ext cx="1158219" cy="1262205"/>
            <a:chOff x="6288960" y="4088616"/>
            <a:chExt cx="1523171" cy="1659923"/>
          </a:xfrm>
        </p:grpSpPr>
        <p:sp>
          <p:nvSpPr>
            <p:cNvPr id="1104" name="Google Shape;1104;p8"/>
            <p:cNvSpPr/>
            <p:nvPr/>
          </p:nvSpPr>
          <p:spPr>
            <a:xfrm>
              <a:off x="6403031" y="5335478"/>
              <a:ext cx="192829" cy="385132"/>
            </a:xfrm>
            <a:custGeom>
              <a:avLst/>
              <a:gdLst/>
              <a:ahLst/>
              <a:cxnLst/>
              <a:rect l="l" t="t" r="r" b="b"/>
              <a:pathLst>
                <a:path w="521159" h="1040897" extrusionOk="0">
                  <a:moveTo>
                    <a:pt x="519968" y="778288"/>
                  </a:moveTo>
                  <a:lnTo>
                    <a:pt x="380331" y="439293"/>
                  </a:lnTo>
                  <a:cubicBezTo>
                    <a:pt x="407668" y="412242"/>
                    <a:pt x="424432" y="374713"/>
                    <a:pt x="423384" y="333280"/>
                  </a:cubicBezTo>
                  <a:cubicBezTo>
                    <a:pt x="421479" y="256794"/>
                    <a:pt x="360138" y="196310"/>
                    <a:pt x="284700" y="193453"/>
                  </a:cubicBezTo>
                  <a:lnTo>
                    <a:pt x="284224" y="15907"/>
                  </a:lnTo>
                  <a:cubicBezTo>
                    <a:pt x="284224" y="7048"/>
                    <a:pt x="276985" y="0"/>
                    <a:pt x="268222" y="0"/>
                  </a:cubicBezTo>
                  <a:cubicBezTo>
                    <a:pt x="259173" y="95"/>
                    <a:pt x="252315" y="7144"/>
                    <a:pt x="252315" y="16002"/>
                  </a:cubicBezTo>
                  <a:lnTo>
                    <a:pt x="252791" y="195644"/>
                  </a:lnTo>
                  <a:cubicBezTo>
                    <a:pt x="184307" y="208407"/>
                    <a:pt x="133157" y="268796"/>
                    <a:pt x="134967" y="340614"/>
                  </a:cubicBezTo>
                  <a:cubicBezTo>
                    <a:pt x="136015" y="383381"/>
                    <a:pt x="156017" y="420910"/>
                    <a:pt x="186212" y="446532"/>
                  </a:cubicBezTo>
                  <a:cubicBezTo>
                    <a:pt x="161542" y="498348"/>
                    <a:pt x="136110" y="549497"/>
                    <a:pt x="110678" y="599122"/>
                  </a:cubicBezTo>
                  <a:cubicBezTo>
                    <a:pt x="73531" y="671513"/>
                    <a:pt x="35145" y="746474"/>
                    <a:pt x="1331" y="823722"/>
                  </a:cubicBezTo>
                  <a:cubicBezTo>
                    <a:pt x="-2193" y="831818"/>
                    <a:pt x="1522" y="841248"/>
                    <a:pt x="9618" y="844772"/>
                  </a:cubicBezTo>
                  <a:cubicBezTo>
                    <a:pt x="17810" y="848297"/>
                    <a:pt x="27144" y="844582"/>
                    <a:pt x="30668" y="836581"/>
                  </a:cubicBezTo>
                  <a:cubicBezTo>
                    <a:pt x="64006" y="760190"/>
                    <a:pt x="102201" y="685705"/>
                    <a:pt x="139158" y="613696"/>
                  </a:cubicBezTo>
                  <a:cubicBezTo>
                    <a:pt x="142492" y="607219"/>
                    <a:pt x="145826" y="600456"/>
                    <a:pt x="149159" y="593884"/>
                  </a:cubicBezTo>
                  <a:lnTo>
                    <a:pt x="62672" y="874776"/>
                  </a:lnTo>
                  <a:cubicBezTo>
                    <a:pt x="60101" y="883158"/>
                    <a:pt x="64768" y="892112"/>
                    <a:pt x="73245" y="894683"/>
                  </a:cubicBezTo>
                  <a:cubicBezTo>
                    <a:pt x="74960" y="895255"/>
                    <a:pt x="76674" y="895445"/>
                    <a:pt x="78293" y="895350"/>
                  </a:cubicBezTo>
                  <a:cubicBezTo>
                    <a:pt x="84961" y="895160"/>
                    <a:pt x="91057" y="890873"/>
                    <a:pt x="93152" y="884111"/>
                  </a:cubicBezTo>
                  <a:lnTo>
                    <a:pt x="171734" y="628840"/>
                  </a:lnTo>
                  <a:lnTo>
                    <a:pt x="124299" y="884015"/>
                  </a:lnTo>
                  <a:cubicBezTo>
                    <a:pt x="122680" y="892683"/>
                    <a:pt x="128395" y="901065"/>
                    <a:pt x="137063" y="902684"/>
                  </a:cubicBezTo>
                  <a:cubicBezTo>
                    <a:pt x="138206" y="902875"/>
                    <a:pt x="139349" y="902970"/>
                    <a:pt x="140396" y="902970"/>
                  </a:cubicBezTo>
                  <a:cubicBezTo>
                    <a:pt x="147731" y="902780"/>
                    <a:pt x="154303" y="897446"/>
                    <a:pt x="155636" y="889921"/>
                  </a:cubicBezTo>
                  <a:lnTo>
                    <a:pt x="183735" y="738759"/>
                  </a:lnTo>
                  <a:lnTo>
                    <a:pt x="173067" y="973741"/>
                  </a:lnTo>
                  <a:cubicBezTo>
                    <a:pt x="172686" y="982504"/>
                    <a:pt x="179449" y="990029"/>
                    <a:pt x="188307" y="990410"/>
                  </a:cubicBezTo>
                  <a:cubicBezTo>
                    <a:pt x="188688" y="990410"/>
                    <a:pt x="189069" y="990410"/>
                    <a:pt x="189450" y="990410"/>
                  </a:cubicBezTo>
                  <a:cubicBezTo>
                    <a:pt x="197737" y="990219"/>
                    <a:pt x="204595" y="983552"/>
                    <a:pt x="204976" y="975170"/>
                  </a:cubicBezTo>
                  <a:lnTo>
                    <a:pt x="221264" y="615601"/>
                  </a:lnTo>
                  <a:cubicBezTo>
                    <a:pt x="220025" y="654368"/>
                    <a:pt x="219454" y="693325"/>
                    <a:pt x="219168" y="731901"/>
                  </a:cubicBezTo>
                  <a:cubicBezTo>
                    <a:pt x="218882" y="776764"/>
                    <a:pt x="218597" y="821055"/>
                    <a:pt x="216787" y="863822"/>
                  </a:cubicBezTo>
                  <a:cubicBezTo>
                    <a:pt x="216406" y="872680"/>
                    <a:pt x="223264" y="880110"/>
                    <a:pt x="232027" y="880396"/>
                  </a:cubicBezTo>
                  <a:cubicBezTo>
                    <a:pt x="232408" y="880396"/>
                    <a:pt x="232694" y="880396"/>
                    <a:pt x="233075" y="880396"/>
                  </a:cubicBezTo>
                  <a:cubicBezTo>
                    <a:pt x="241361" y="880205"/>
                    <a:pt x="248219" y="873538"/>
                    <a:pt x="248600" y="865156"/>
                  </a:cubicBezTo>
                  <a:cubicBezTo>
                    <a:pt x="250410" y="822007"/>
                    <a:pt x="250696" y="777240"/>
                    <a:pt x="250982" y="732092"/>
                  </a:cubicBezTo>
                  <a:cubicBezTo>
                    <a:pt x="251363" y="678656"/>
                    <a:pt x="252029" y="624364"/>
                    <a:pt x="254982" y="571214"/>
                  </a:cubicBezTo>
                  <a:lnTo>
                    <a:pt x="254887" y="953262"/>
                  </a:lnTo>
                  <a:cubicBezTo>
                    <a:pt x="254887" y="962120"/>
                    <a:pt x="262031" y="969169"/>
                    <a:pt x="270889" y="969264"/>
                  </a:cubicBezTo>
                  <a:cubicBezTo>
                    <a:pt x="271079" y="969264"/>
                    <a:pt x="271175" y="969264"/>
                    <a:pt x="271270" y="969264"/>
                  </a:cubicBezTo>
                  <a:cubicBezTo>
                    <a:pt x="279938" y="969073"/>
                    <a:pt x="286796" y="961930"/>
                    <a:pt x="286796" y="953357"/>
                  </a:cubicBezTo>
                  <a:lnTo>
                    <a:pt x="286891" y="700945"/>
                  </a:lnTo>
                  <a:lnTo>
                    <a:pt x="299654" y="844582"/>
                  </a:lnTo>
                  <a:cubicBezTo>
                    <a:pt x="300416" y="853059"/>
                    <a:pt x="307560" y="859346"/>
                    <a:pt x="315942" y="859155"/>
                  </a:cubicBezTo>
                  <a:cubicBezTo>
                    <a:pt x="316323" y="859155"/>
                    <a:pt x="316609" y="859155"/>
                    <a:pt x="316990" y="859060"/>
                  </a:cubicBezTo>
                  <a:cubicBezTo>
                    <a:pt x="325753" y="858298"/>
                    <a:pt x="332230" y="850487"/>
                    <a:pt x="331468" y="841724"/>
                  </a:cubicBezTo>
                  <a:lnTo>
                    <a:pt x="306703" y="561975"/>
                  </a:lnTo>
                  <a:cubicBezTo>
                    <a:pt x="316990" y="610267"/>
                    <a:pt x="321848" y="663893"/>
                    <a:pt x="325848" y="709708"/>
                  </a:cubicBezTo>
                  <a:cubicBezTo>
                    <a:pt x="328420" y="739807"/>
                    <a:pt x="330896" y="768191"/>
                    <a:pt x="334516" y="790385"/>
                  </a:cubicBezTo>
                  <a:cubicBezTo>
                    <a:pt x="335945" y="799147"/>
                    <a:pt x="344327" y="805244"/>
                    <a:pt x="352804" y="803529"/>
                  </a:cubicBezTo>
                  <a:cubicBezTo>
                    <a:pt x="361472" y="802100"/>
                    <a:pt x="367377" y="793909"/>
                    <a:pt x="366044" y="785241"/>
                  </a:cubicBezTo>
                  <a:cubicBezTo>
                    <a:pt x="365853" y="783812"/>
                    <a:pt x="365663" y="782193"/>
                    <a:pt x="365377" y="780669"/>
                  </a:cubicBezTo>
                  <a:lnTo>
                    <a:pt x="408239" y="961358"/>
                  </a:lnTo>
                  <a:cubicBezTo>
                    <a:pt x="410049" y="968883"/>
                    <a:pt x="416812" y="973836"/>
                    <a:pt x="424146" y="973646"/>
                  </a:cubicBezTo>
                  <a:cubicBezTo>
                    <a:pt x="425289" y="973646"/>
                    <a:pt x="426337" y="973455"/>
                    <a:pt x="427480" y="973264"/>
                  </a:cubicBezTo>
                  <a:cubicBezTo>
                    <a:pt x="436052" y="971264"/>
                    <a:pt x="441386" y="962597"/>
                    <a:pt x="439291" y="954024"/>
                  </a:cubicBezTo>
                  <a:lnTo>
                    <a:pt x="378521" y="697992"/>
                  </a:lnTo>
                  <a:lnTo>
                    <a:pt x="469961" y="1029176"/>
                  </a:lnTo>
                  <a:cubicBezTo>
                    <a:pt x="471962" y="1036320"/>
                    <a:pt x="478534" y="1041082"/>
                    <a:pt x="485773" y="1040892"/>
                  </a:cubicBezTo>
                  <a:cubicBezTo>
                    <a:pt x="487106" y="1040892"/>
                    <a:pt x="488345" y="1040702"/>
                    <a:pt x="489678" y="1040321"/>
                  </a:cubicBezTo>
                  <a:cubicBezTo>
                    <a:pt x="498155" y="1037939"/>
                    <a:pt x="503204" y="1029176"/>
                    <a:pt x="500822" y="1020699"/>
                  </a:cubicBezTo>
                  <a:lnTo>
                    <a:pt x="400905" y="658844"/>
                  </a:lnTo>
                  <a:lnTo>
                    <a:pt x="466151" y="835343"/>
                  </a:lnTo>
                  <a:cubicBezTo>
                    <a:pt x="468628" y="841915"/>
                    <a:pt x="474914" y="845915"/>
                    <a:pt x="481487" y="845725"/>
                  </a:cubicBezTo>
                  <a:cubicBezTo>
                    <a:pt x="483201" y="845725"/>
                    <a:pt x="484916" y="845344"/>
                    <a:pt x="486630" y="844677"/>
                  </a:cubicBezTo>
                  <a:cubicBezTo>
                    <a:pt x="494917" y="841629"/>
                    <a:pt x="499108" y="832485"/>
                    <a:pt x="496060" y="824198"/>
                  </a:cubicBezTo>
                  <a:lnTo>
                    <a:pt x="423479" y="627888"/>
                  </a:lnTo>
                  <a:lnTo>
                    <a:pt x="490440" y="790385"/>
                  </a:lnTo>
                  <a:cubicBezTo>
                    <a:pt x="493012" y="796671"/>
                    <a:pt x="499203" y="800481"/>
                    <a:pt x="505585" y="800290"/>
                  </a:cubicBezTo>
                  <a:cubicBezTo>
                    <a:pt x="507490" y="800195"/>
                    <a:pt x="509395" y="799814"/>
                    <a:pt x="511300" y="799147"/>
                  </a:cubicBezTo>
                  <a:cubicBezTo>
                    <a:pt x="519396" y="795719"/>
                    <a:pt x="523301" y="786384"/>
                    <a:pt x="519968" y="778288"/>
                  </a:cubicBezTo>
                  <a:close/>
                  <a:moveTo>
                    <a:pt x="223740" y="560261"/>
                  </a:moveTo>
                  <a:lnTo>
                    <a:pt x="225931" y="511588"/>
                  </a:lnTo>
                  <a:lnTo>
                    <a:pt x="229550" y="492252"/>
                  </a:lnTo>
                  <a:cubicBezTo>
                    <a:pt x="226883" y="514636"/>
                    <a:pt x="225169" y="537401"/>
                    <a:pt x="223740" y="560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8"/>
            <p:cNvSpPr/>
            <p:nvPr/>
          </p:nvSpPr>
          <p:spPr>
            <a:xfrm>
              <a:off x="6634039" y="5353388"/>
              <a:ext cx="192848" cy="385132"/>
            </a:xfrm>
            <a:custGeom>
              <a:avLst/>
              <a:gdLst/>
              <a:ahLst/>
              <a:cxnLst/>
              <a:rect l="l" t="t" r="r" b="b"/>
              <a:pathLst>
                <a:path w="521212" h="1040897" extrusionOk="0">
                  <a:moveTo>
                    <a:pt x="519968" y="778288"/>
                  </a:moveTo>
                  <a:lnTo>
                    <a:pt x="380331" y="439293"/>
                  </a:lnTo>
                  <a:cubicBezTo>
                    <a:pt x="407668" y="412242"/>
                    <a:pt x="424432" y="374713"/>
                    <a:pt x="423384" y="333280"/>
                  </a:cubicBezTo>
                  <a:cubicBezTo>
                    <a:pt x="421479" y="256794"/>
                    <a:pt x="360138" y="196310"/>
                    <a:pt x="284700" y="193453"/>
                  </a:cubicBezTo>
                  <a:lnTo>
                    <a:pt x="284224" y="15907"/>
                  </a:lnTo>
                  <a:cubicBezTo>
                    <a:pt x="284224" y="7049"/>
                    <a:pt x="276985" y="0"/>
                    <a:pt x="268222" y="0"/>
                  </a:cubicBezTo>
                  <a:cubicBezTo>
                    <a:pt x="259173" y="95"/>
                    <a:pt x="252315" y="7144"/>
                    <a:pt x="252315" y="16002"/>
                  </a:cubicBezTo>
                  <a:lnTo>
                    <a:pt x="252792" y="195644"/>
                  </a:lnTo>
                  <a:cubicBezTo>
                    <a:pt x="184307" y="208407"/>
                    <a:pt x="133158" y="268796"/>
                    <a:pt x="134967" y="340614"/>
                  </a:cubicBezTo>
                  <a:cubicBezTo>
                    <a:pt x="136015" y="383381"/>
                    <a:pt x="156017" y="420910"/>
                    <a:pt x="186211" y="446532"/>
                  </a:cubicBezTo>
                  <a:cubicBezTo>
                    <a:pt x="161542" y="498348"/>
                    <a:pt x="136110" y="549497"/>
                    <a:pt x="110678" y="599123"/>
                  </a:cubicBezTo>
                  <a:cubicBezTo>
                    <a:pt x="73531" y="671513"/>
                    <a:pt x="35145" y="746474"/>
                    <a:pt x="1331" y="823722"/>
                  </a:cubicBezTo>
                  <a:cubicBezTo>
                    <a:pt x="-2193" y="831818"/>
                    <a:pt x="1522" y="841248"/>
                    <a:pt x="9618" y="844772"/>
                  </a:cubicBezTo>
                  <a:cubicBezTo>
                    <a:pt x="17809" y="848297"/>
                    <a:pt x="27144" y="844582"/>
                    <a:pt x="30668" y="836581"/>
                  </a:cubicBezTo>
                  <a:cubicBezTo>
                    <a:pt x="64006" y="760190"/>
                    <a:pt x="102201" y="685705"/>
                    <a:pt x="139158" y="613696"/>
                  </a:cubicBezTo>
                  <a:cubicBezTo>
                    <a:pt x="142492" y="607219"/>
                    <a:pt x="145825" y="600456"/>
                    <a:pt x="149159" y="593884"/>
                  </a:cubicBezTo>
                  <a:lnTo>
                    <a:pt x="62672" y="874776"/>
                  </a:lnTo>
                  <a:cubicBezTo>
                    <a:pt x="60100" y="883158"/>
                    <a:pt x="64768" y="892112"/>
                    <a:pt x="73245" y="894683"/>
                  </a:cubicBezTo>
                  <a:cubicBezTo>
                    <a:pt x="74959" y="895255"/>
                    <a:pt x="76674" y="895445"/>
                    <a:pt x="78293" y="895350"/>
                  </a:cubicBezTo>
                  <a:cubicBezTo>
                    <a:pt x="84961" y="895159"/>
                    <a:pt x="91057" y="890873"/>
                    <a:pt x="93152" y="884111"/>
                  </a:cubicBezTo>
                  <a:lnTo>
                    <a:pt x="171734" y="628841"/>
                  </a:lnTo>
                  <a:lnTo>
                    <a:pt x="124299" y="884015"/>
                  </a:lnTo>
                  <a:cubicBezTo>
                    <a:pt x="122680" y="892683"/>
                    <a:pt x="128395" y="901065"/>
                    <a:pt x="137063" y="902684"/>
                  </a:cubicBezTo>
                  <a:cubicBezTo>
                    <a:pt x="138205" y="902875"/>
                    <a:pt x="139348" y="902970"/>
                    <a:pt x="140396" y="902970"/>
                  </a:cubicBezTo>
                  <a:cubicBezTo>
                    <a:pt x="147730" y="902780"/>
                    <a:pt x="154303" y="897446"/>
                    <a:pt x="155636" y="889921"/>
                  </a:cubicBezTo>
                  <a:lnTo>
                    <a:pt x="183735" y="738759"/>
                  </a:lnTo>
                  <a:lnTo>
                    <a:pt x="173067" y="973741"/>
                  </a:lnTo>
                  <a:cubicBezTo>
                    <a:pt x="172686" y="982504"/>
                    <a:pt x="179449" y="990029"/>
                    <a:pt x="188307" y="990409"/>
                  </a:cubicBezTo>
                  <a:cubicBezTo>
                    <a:pt x="188688" y="990409"/>
                    <a:pt x="189069" y="990409"/>
                    <a:pt x="189450" y="990409"/>
                  </a:cubicBezTo>
                  <a:cubicBezTo>
                    <a:pt x="197737" y="990219"/>
                    <a:pt x="204595" y="983552"/>
                    <a:pt x="204976" y="975170"/>
                  </a:cubicBezTo>
                  <a:lnTo>
                    <a:pt x="221264" y="615601"/>
                  </a:lnTo>
                  <a:cubicBezTo>
                    <a:pt x="220025" y="654368"/>
                    <a:pt x="219454" y="693325"/>
                    <a:pt x="219168" y="731901"/>
                  </a:cubicBezTo>
                  <a:cubicBezTo>
                    <a:pt x="218883" y="776764"/>
                    <a:pt x="218597" y="821055"/>
                    <a:pt x="216787" y="863822"/>
                  </a:cubicBezTo>
                  <a:cubicBezTo>
                    <a:pt x="216406" y="872680"/>
                    <a:pt x="223264" y="880110"/>
                    <a:pt x="232027" y="880396"/>
                  </a:cubicBezTo>
                  <a:cubicBezTo>
                    <a:pt x="232408" y="880396"/>
                    <a:pt x="232693" y="880396"/>
                    <a:pt x="233075" y="880396"/>
                  </a:cubicBezTo>
                  <a:cubicBezTo>
                    <a:pt x="241361" y="880205"/>
                    <a:pt x="248219" y="873538"/>
                    <a:pt x="248600" y="865156"/>
                  </a:cubicBezTo>
                  <a:cubicBezTo>
                    <a:pt x="250410" y="822008"/>
                    <a:pt x="250696" y="777240"/>
                    <a:pt x="250982" y="732092"/>
                  </a:cubicBezTo>
                  <a:cubicBezTo>
                    <a:pt x="251363" y="678656"/>
                    <a:pt x="252029" y="624364"/>
                    <a:pt x="254982" y="571214"/>
                  </a:cubicBezTo>
                  <a:lnTo>
                    <a:pt x="254887" y="953262"/>
                  </a:lnTo>
                  <a:cubicBezTo>
                    <a:pt x="254887" y="962120"/>
                    <a:pt x="262030" y="969169"/>
                    <a:pt x="270889" y="969264"/>
                  </a:cubicBezTo>
                  <a:cubicBezTo>
                    <a:pt x="271079" y="969264"/>
                    <a:pt x="271175" y="969264"/>
                    <a:pt x="271270" y="969264"/>
                  </a:cubicBezTo>
                  <a:cubicBezTo>
                    <a:pt x="279938" y="969074"/>
                    <a:pt x="286795" y="961930"/>
                    <a:pt x="286795" y="953357"/>
                  </a:cubicBezTo>
                  <a:lnTo>
                    <a:pt x="286891" y="700945"/>
                  </a:lnTo>
                  <a:lnTo>
                    <a:pt x="299654" y="844582"/>
                  </a:lnTo>
                  <a:cubicBezTo>
                    <a:pt x="300417" y="853059"/>
                    <a:pt x="307560" y="859346"/>
                    <a:pt x="315942" y="859155"/>
                  </a:cubicBezTo>
                  <a:cubicBezTo>
                    <a:pt x="316323" y="859155"/>
                    <a:pt x="316609" y="859155"/>
                    <a:pt x="316990" y="859060"/>
                  </a:cubicBezTo>
                  <a:cubicBezTo>
                    <a:pt x="325753" y="858298"/>
                    <a:pt x="332230" y="850487"/>
                    <a:pt x="331468" y="841724"/>
                  </a:cubicBezTo>
                  <a:lnTo>
                    <a:pt x="306703" y="561975"/>
                  </a:lnTo>
                  <a:cubicBezTo>
                    <a:pt x="316990" y="610267"/>
                    <a:pt x="321848" y="663893"/>
                    <a:pt x="325848" y="709708"/>
                  </a:cubicBezTo>
                  <a:cubicBezTo>
                    <a:pt x="328420" y="739807"/>
                    <a:pt x="330896" y="768191"/>
                    <a:pt x="334516" y="790384"/>
                  </a:cubicBezTo>
                  <a:cubicBezTo>
                    <a:pt x="335945" y="799148"/>
                    <a:pt x="344327" y="805244"/>
                    <a:pt x="352804" y="803529"/>
                  </a:cubicBezTo>
                  <a:cubicBezTo>
                    <a:pt x="361472" y="802100"/>
                    <a:pt x="367377" y="793909"/>
                    <a:pt x="366043" y="785241"/>
                  </a:cubicBezTo>
                  <a:cubicBezTo>
                    <a:pt x="365853" y="783812"/>
                    <a:pt x="365663" y="782193"/>
                    <a:pt x="365377" y="780669"/>
                  </a:cubicBezTo>
                  <a:lnTo>
                    <a:pt x="408239" y="961358"/>
                  </a:lnTo>
                  <a:cubicBezTo>
                    <a:pt x="410049" y="968883"/>
                    <a:pt x="416812" y="973836"/>
                    <a:pt x="424146" y="973646"/>
                  </a:cubicBezTo>
                  <a:cubicBezTo>
                    <a:pt x="425289" y="973646"/>
                    <a:pt x="426337" y="973455"/>
                    <a:pt x="427480" y="973265"/>
                  </a:cubicBezTo>
                  <a:cubicBezTo>
                    <a:pt x="436052" y="971264"/>
                    <a:pt x="441386" y="962597"/>
                    <a:pt x="439291" y="954024"/>
                  </a:cubicBezTo>
                  <a:lnTo>
                    <a:pt x="378521" y="697992"/>
                  </a:lnTo>
                  <a:lnTo>
                    <a:pt x="469961" y="1029176"/>
                  </a:lnTo>
                  <a:cubicBezTo>
                    <a:pt x="471961" y="1036320"/>
                    <a:pt x="478534" y="1041083"/>
                    <a:pt x="485773" y="1040892"/>
                  </a:cubicBezTo>
                  <a:cubicBezTo>
                    <a:pt x="487106" y="1040892"/>
                    <a:pt x="488345" y="1040702"/>
                    <a:pt x="489678" y="1040321"/>
                  </a:cubicBezTo>
                  <a:cubicBezTo>
                    <a:pt x="498155" y="1037939"/>
                    <a:pt x="503204" y="1029176"/>
                    <a:pt x="500822" y="1020699"/>
                  </a:cubicBezTo>
                  <a:lnTo>
                    <a:pt x="400905" y="658844"/>
                  </a:lnTo>
                  <a:lnTo>
                    <a:pt x="466151" y="835343"/>
                  </a:lnTo>
                  <a:cubicBezTo>
                    <a:pt x="468628" y="841915"/>
                    <a:pt x="474914" y="845915"/>
                    <a:pt x="481486" y="845725"/>
                  </a:cubicBezTo>
                  <a:cubicBezTo>
                    <a:pt x="483201" y="845725"/>
                    <a:pt x="484916" y="845344"/>
                    <a:pt x="486630" y="844677"/>
                  </a:cubicBezTo>
                  <a:cubicBezTo>
                    <a:pt x="494917" y="841629"/>
                    <a:pt x="499108" y="832485"/>
                    <a:pt x="496060" y="824198"/>
                  </a:cubicBezTo>
                  <a:lnTo>
                    <a:pt x="423479" y="627888"/>
                  </a:lnTo>
                  <a:lnTo>
                    <a:pt x="490440" y="790384"/>
                  </a:lnTo>
                  <a:cubicBezTo>
                    <a:pt x="493012" y="796671"/>
                    <a:pt x="499203" y="800481"/>
                    <a:pt x="505585" y="800291"/>
                  </a:cubicBezTo>
                  <a:cubicBezTo>
                    <a:pt x="507490" y="800195"/>
                    <a:pt x="509395" y="799814"/>
                    <a:pt x="511300" y="799148"/>
                  </a:cubicBezTo>
                  <a:cubicBezTo>
                    <a:pt x="519492" y="795719"/>
                    <a:pt x="523397" y="786384"/>
                    <a:pt x="519968" y="778288"/>
                  </a:cubicBezTo>
                  <a:close/>
                  <a:moveTo>
                    <a:pt x="223740" y="560261"/>
                  </a:moveTo>
                  <a:lnTo>
                    <a:pt x="225931" y="511588"/>
                  </a:lnTo>
                  <a:lnTo>
                    <a:pt x="229550" y="492252"/>
                  </a:lnTo>
                  <a:cubicBezTo>
                    <a:pt x="226979" y="514636"/>
                    <a:pt x="225169" y="537305"/>
                    <a:pt x="223740" y="5602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8"/>
            <p:cNvSpPr/>
            <p:nvPr/>
          </p:nvSpPr>
          <p:spPr>
            <a:xfrm>
              <a:off x="6857988" y="5345634"/>
              <a:ext cx="192828" cy="385132"/>
            </a:xfrm>
            <a:custGeom>
              <a:avLst/>
              <a:gdLst/>
              <a:ahLst/>
              <a:cxnLst/>
              <a:rect l="l" t="t" r="r" b="b"/>
              <a:pathLst>
                <a:path w="521156" h="1040897" extrusionOk="0">
                  <a:moveTo>
                    <a:pt x="519968" y="778288"/>
                  </a:moveTo>
                  <a:lnTo>
                    <a:pt x="380331" y="439293"/>
                  </a:lnTo>
                  <a:cubicBezTo>
                    <a:pt x="407668" y="412242"/>
                    <a:pt x="424432" y="374714"/>
                    <a:pt x="423384" y="333280"/>
                  </a:cubicBezTo>
                  <a:cubicBezTo>
                    <a:pt x="421479" y="256794"/>
                    <a:pt x="360138" y="196310"/>
                    <a:pt x="284700" y="193453"/>
                  </a:cubicBezTo>
                  <a:lnTo>
                    <a:pt x="284224" y="15907"/>
                  </a:lnTo>
                  <a:cubicBezTo>
                    <a:pt x="284224" y="7049"/>
                    <a:pt x="276985" y="0"/>
                    <a:pt x="268222" y="0"/>
                  </a:cubicBezTo>
                  <a:cubicBezTo>
                    <a:pt x="259173" y="95"/>
                    <a:pt x="252315" y="7144"/>
                    <a:pt x="252315" y="16002"/>
                  </a:cubicBezTo>
                  <a:lnTo>
                    <a:pt x="252792" y="195644"/>
                  </a:lnTo>
                  <a:cubicBezTo>
                    <a:pt x="184307" y="208407"/>
                    <a:pt x="133158" y="268796"/>
                    <a:pt x="134967" y="340614"/>
                  </a:cubicBezTo>
                  <a:cubicBezTo>
                    <a:pt x="136015" y="383381"/>
                    <a:pt x="156017" y="420910"/>
                    <a:pt x="186212" y="446532"/>
                  </a:cubicBezTo>
                  <a:cubicBezTo>
                    <a:pt x="161542" y="498348"/>
                    <a:pt x="136110" y="549497"/>
                    <a:pt x="110678" y="599123"/>
                  </a:cubicBezTo>
                  <a:cubicBezTo>
                    <a:pt x="73531" y="671513"/>
                    <a:pt x="35145" y="746474"/>
                    <a:pt x="1331" y="823722"/>
                  </a:cubicBezTo>
                  <a:cubicBezTo>
                    <a:pt x="-2193" y="831818"/>
                    <a:pt x="1522" y="841248"/>
                    <a:pt x="9618" y="844772"/>
                  </a:cubicBezTo>
                  <a:cubicBezTo>
                    <a:pt x="17809" y="848297"/>
                    <a:pt x="27144" y="844582"/>
                    <a:pt x="30668" y="836581"/>
                  </a:cubicBezTo>
                  <a:cubicBezTo>
                    <a:pt x="64006" y="760190"/>
                    <a:pt x="102201" y="685705"/>
                    <a:pt x="139158" y="613696"/>
                  </a:cubicBezTo>
                  <a:cubicBezTo>
                    <a:pt x="142492" y="607219"/>
                    <a:pt x="145825" y="600456"/>
                    <a:pt x="149159" y="593884"/>
                  </a:cubicBezTo>
                  <a:lnTo>
                    <a:pt x="62672" y="874776"/>
                  </a:lnTo>
                  <a:cubicBezTo>
                    <a:pt x="60100" y="883158"/>
                    <a:pt x="64768" y="892112"/>
                    <a:pt x="73245" y="894683"/>
                  </a:cubicBezTo>
                  <a:cubicBezTo>
                    <a:pt x="74959" y="895255"/>
                    <a:pt x="76674" y="895445"/>
                    <a:pt x="78293" y="895350"/>
                  </a:cubicBezTo>
                  <a:cubicBezTo>
                    <a:pt x="84961" y="895159"/>
                    <a:pt x="91057" y="890873"/>
                    <a:pt x="93152" y="884110"/>
                  </a:cubicBezTo>
                  <a:lnTo>
                    <a:pt x="171734" y="628841"/>
                  </a:lnTo>
                  <a:lnTo>
                    <a:pt x="124299" y="884015"/>
                  </a:lnTo>
                  <a:cubicBezTo>
                    <a:pt x="122680" y="892683"/>
                    <a:pt x="128395" y="901065"/>
                    <a:pt x="137063" y="902684"/>
                  </a:cubicBezTo>
                  <a:cubicBezTo>
                    <a:pt x="138205" y="902875"/>
                    <a:pt x="139348" y="902970"/>
                    <a:pt x="140397" y="902970"/>
                  </a:cubicBezTo>
                  <a:cubicBezTo>
                    <a:pt x="147730" y="902780"/>
                    <a:pt x="154303" y="897446"/>
                    <a:pt x="155636" y="889921"/>
                  </a:cubicBezTo>
                  <a:lnTo>
                    <a:pt x="183735" y="738759"/>
                  </a:lnTo>
                  <a:lnTo>
                    <a:pt x="173067" y="973741"/>
                  </a:lnTo>
                  <a:cubicBezTo>
                    <a:pt x="172686" y="982504"/>
                    <a:pt x="179449" y="990029"/>
                    <a:pt x="188307" y="990409"/>
                  </a:cubicBezTo>
                  <a:cubicBezTo>
                    <a:pt x="188688" y="990409"/>
                    <a:pt x="189069" y="990409"/>
                    <a:pt x="189450" y="990409"/>
                  </a:cubicBezTo>
                  <a:cubicBezTo>
                    <a:pt x="197737" y="990219"/>
                    <a:pt x="204595" y="983551"/>
                    <a:pt x="204976" y="975169"/>
                  </a:cubicBezTo>
                  <a:lnTo>
                    <a:pt x="221264" y="615601"/>
                  </a:lnTo>
                  <a:cubicBezTo>
                    <a:pt x="220025" y="654368"/>
                    <a:pt x="219454" y="693325"/>
                    <a:pt x="219168" y="731901"/>
                  </a:cubicBezTo>
                  <a:cubicBezTo>
                    <a:pt x="218883" y="776764"/>
                    <a:pt x="218597" y="821055"/>
                    <a:pt x="216787" y="863822"/>
                  </a:cubicBezTo>
                  <a:cubicBezTo>
                    <a:pt x="216406" y="872681"/>
                    <a:pt x="223264" y="880110"/>
                    <a:pt x="232027" y="880396"/>
                  </a:cubicBezTo>
                  <a:cubicBezTo>
                    <a:pt x="232408" y="880396"/>
                    <a:pt x="232693" y="880396"/>
                    <a:pt x="233075" y="880396"/>
                  </a:cubicBezTo>
                  <a:cubicBezTo>
                    <a:pt x="241361" y="880205"/>
                    <a:pt x="248219" y="873538"/>
                    <a:pt x="248600" y="865156"/>
                  </a:cubicBezTo>
                  <a:cubicBezTo>
                    <a:pt x="250410" y="822008"/>
                    <a:pt x="250696" y="777240"/>
                    <a:pt x="250982" y="732092"/>
                  </a:cubicBezTo>
                  <a:cubicBezTo>
                    <a:pt x="251363" y="678656"/>
                    <a:pt x="252029" y="624364"/>
                    <a:pt x="254982" y="571214"/>
                  </a:cubicBezTo>
                  <a:lnTo>
                    <a:pt x="254887" y="953262"/>
                  </a:lnTo>
                  <a:cubicBezTo>
                    <a:pt x="254887" y="962120"/>
                    <a:pt x="262030" y="969169"/>
                    <a:pt x="270889" y="969264"/>
                  </a:cubicBezTo>
                  <a:cubicBezTo>
                    <a:pt x="271079" y="969264"/>
                    <a:pt x="271175" y="969264"/>
                    <a:pt x="271270" y="969264"/>
                  </a:cubicBezTo>
                  <a:cubicBezTo>
                    <a:pt x="279938" y="969074"/>
                    <a:pt x="286796" y="961930"/>
                    <a:pt x="286796" y="953357"/>
                  </a:cubicBezTo>
                  <a:lnTo>
                    <a:pt x="286891" y="700945"/>
                  </a:lnTo>
                  <a:lnTo>
                    <a:pt x="299654" y="844582"/>
                  </a:lnTo>
                  <a:cubicBezTo>
                    <a:pt x="300417" y="853059"/>
                    <a:pt x="307560" y="859346"/>
                    <a:pt x="315942" y="859155"/>
                  </a:cubicBezTo>
                  <a:cubicBezTo>
                    <a:pt x="316323" y="859155"/>
                    <a:pt x="316609" y="859155"/>
                    <a:pt x="316990" y="859060"/>
                  </a:cubicBezTo>
                  <a:cubicBezTo>
                    <a:pt x="325753" y="858298"/>
                    <a:pt x="332230" y="850487"/>
                    <a:pt x="331468" y="841724"/>
                  </a:cubicBezTo>
                  <a:lnTo>
                    <a:pt x="306607" y="561975"/>
                  </a:lnTo>
                  <a:cubicBezTo>
                    <a:pt x="316895" y="610267"/>
                    <a:pt x="321752" y="663893"/>
                    <a:pt x="325753" y="709708"/>
                  </a:cubicBezTo>
                  <a:cubicBezTo>
                    <a:pt x="328325" y="739807"/>
                    <a:pt x="330801" y="768191"/>
                    <a:pt x="334421" y="790384"/>
                  </a:cubicBezTo>
                  <a:cubicBezTo>
                    <a:pt x="335849" y="799148"/>
                    <a:pt x="344231" y="805243"/>
                    <a:pt x="352709" y="803529"/>
                  </a:cubicBezTo>
                  <a:cubicBezTo>
                    <a:pt x="361376" y="802100"/>
                    <a:pt x="367282" y="793909"/>
                    <a:pt x="365949" y="785241"/>
                  </a:cubicBezTo>
                  <a:cubicBezTo>
                    <a:pt x="365758" y="783812"/>
                    <a:pt x="365567" y="782193"/>
                    <a:pt x="365282" y="780669"/>
                  </a:cubicBezTo>
                  <a:lnTo>
                    <a:pt x="408144" y="961358"/>
                  </a:lnTo>
                  <a:cubicBezTo>
                    <a:pt x="409954" y="968883"/>
                    <a:pt x="416716" y="973836"/>
                    <a:pt x="424051" y="973646"/>
                  </a:cubicBezTo>
                  <a:cubicBezTo>
                    <a:pt x="425194" y="973646"/>
                    <a:pt x="426241" y="973455"/>
                    <a:pt x="427384" y="973265"/>
                  </a:cubicBezTo>
                  <a:cubicBezTo>
                    <a:pt x="435957" y="971264"/>
                    <a:pt x="441291" y="962597"/>
                    <a:pt x="439196" y="954024"/>
                  </a:cubicBezTo>
                  <a:lnTo>
                    <a:pt x="378426" y="697992"/>
                  </a:lnTo>
                  <a:lnTo>
                    <a:pt x="469866" y="1029176"/>
                  </a:lnTo>
                  <a:cubicBezTo>
                    <a:pt x="471867" y="1036320"/>
                    <a:pt x="478439" y="1041083"/>
                    <a:pt x="485583" y="1040892"/>
                  </a:cubicBezTo>
                  <a:cubicBezTo>
                    <a:pt x="486916" y="1040892"/>
                    <a:pt x="488154" y="1040701"/>
                    <a:pt x="489488" y="1040321"/>
                  </a:cubicBezTo>
                  <a:cubicBezTo>
                    <a:pt x="497965" y="1037939"/>
                    <a:pt x="503013" y="1029176"/>
                    <a:pt x="500632" y="1020699"/>
                  </a:cubicBezTo>
                  <a:lnTo>
                    <a:pt x="400714" y="658844"/>
                  </a:lnTo>
                  <a:lnTo>
                    <a:pt x="465961" y="835343"/>
                  </a:lnTo>
                  <a:cubicBezTo>
                    <a:pt x="468437" y="841915"/>
                    <a:pt x="474724" y="845915"/>
                    <a:pt x="481296" y="845725"/>
                  </a:cubicBezTo>
                  <a:cubicBezTo>
                    <a:pt x="483011" y="845725"/>
                    <a:pt x="484725" y="845344"/>
                    <a:pt x="486439" y="844677"/>
                  </a:cubicBezTo>
                  <a:cubicBezTo>
                    <a:pt x="494726" y="841629"/>
                    <a:pt x="498917" y="832485"/>
                    <a:pt x="495869" y="824198"/>
                  </a:cubicBezTo>
                  <a:lnTo>
                    <a:pt x="423289" y="627888"/>
                  </a:lnTo>
                  <a:lnTo>
                    <a:pt x="490250" y="790384"/>
                  </a:lnTo>
                  <a:cubicBezTo>
                    <a:pt x="492822" y="796671"/>
                    <a:pt x="499013" y="800386"/>
                    <a:pt x="505394" y="800291"/>
                  </a:cubicBezTo>
                  <a:cubicBezTo>
                    <a:pt x="507299" y="800195"/>
                    <a:pt x="509204" y="799814"/>
                    <a:pt x="511109" y="799148"/>
                  </a:cubicBezTo>
                  <a:cubicBezTo>
                    <a:pt x="519396" y="795718"/>
                    <a:pt x="523301" y="786384"/>
                    <a:pt x="519968" y="778288"/>
                  </a:cubicBezTo>
                  <a:close/>
                  <a:moveTo>
                    <a:pt x="223740" y="560260"/>
                  </a:moveTo>
                  <a:lnTo>
                    <a:pt x="225931" y="511588"/>
                  </a:lnTo>
                  <a:lnTo>
                    <a:pt x="229550" y="492252"/>
                  </a:lnTo>
                  <a:cubicBezTo>
                    <a:pt x="226883" y="514636"/>
                    <a:pt x="225073" y="537401"/>
                    <a:pt x="223740" y="5602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8"/>
            <p:cNvSpPr/>
            <p:nvPr/>
          </p:nvSpPr>
          <p:spPr>
            <a:xfrm>
              <a:off x="7090950" y="5340926"/>
              <a:ext cx="192828" cy="385132"/>
            </a:xfrm>
            <a:custGeom>
              <a:avLst/>
              <a:gdLst/>
              <a:ahLst/>
              <a:cxnLst/>
              <a:rect l="l" t="t" r="r" b="b"/>
              <a:pathLst>
                <a:path w="521156" h="1040897" extrusionOk="0">
                  <a:moveTo>
                    <a:pt x="519968" y="778288"/>
                  </a:moveTo>
                  <a:lnTo>
                    <a:pt x="380331" y="439293"/>
                  </a:lnTo>
                  <a:cubicBezTo>
                    <a:pt x="407668" y="412242"/>
                    <a:pt x="424432" y="374714"/>
                    <a:pt x="423384" y="333280"/>
                  </a:cubicBezTo>
                  <a:cubicBezTo>
                    <a:pt x="421479" y="256794"/>
                    <a:pt x="360138" y="196310"/>
                    <a:pt x="284700" y="193453"/>
                  </a:cubicBezTo>
                  <a:lnTo>
                    <a:pt x="284224" y="15907"/>
                  </a:lnTo>
                  <a:cubicBezTo>
                    <a:pt x="284224" y="7049"/>
                    <a:pt x="276985" y="0"/>
                    <a:pt x="268222" y="0"/>
                  </a:cubicBezTo>
                  <a:cubicBezTo>
                    <a:pt x="259173" y="95"/>
                    <a:pt x="252315" y="7144"/>
                    <a:pt x="252315" y="16002"/>
                  </a:cubicBezTo>
                  <a:lnTo>
                    <a:pt x="252792" y="195644"/>
                  </a:lnTo>
                  <a:cubicBezTo>
                    <a:pt x="184307" y="208407"/>
                    <a:pt x="133158" y="268796"/>
                    <a:pt x="134967" y="340614"/>
                  </a:cubicBezTo>
                  <a:cubicBezTo>
                    <a:pt x="136015" y="383381"/>
                    <a:pt x="156018" y="420910"/>
                    <a:pt x="186212" y="446532"/>
                  </a:cubicBezTo>
                  <a:cubicBezTo>
                    <a:pt x="161542" y="498348"/>
                    <a:pt x="136110" y="549497"/>
                    <a:pt x="110679" y="599123"/>
                  </a:cubicBezTo>
                  <a:cubicBezTo>
                    <a:pt x="73531" y="671513"/>
                    <a:pt x="35145" y="746474"/>
                    <a:pt x="1331" y="823722"/>
                  </a:cubicBezTo>
                  <a:cubicBezTo>
                    <a:pt x="-2193" y="831818"/>
                    <a:pt x="1522" y="841248"/>
                    <a:pt x="9619" y="844772"/>
                  </a:cubicBezTo>
                  <a:cubicBezTo>
                    <a:pt x="17810" y="848297"/>
                    <a:pt x="27144" y="844582"/>
                    <a:pt x="30668" y="836581"/>
                  </a:cubicBezTo>
                  <a:cubicBezTo>
                    <a:pt x="64006" y="760190"/>
                    <a:pt x="102201" y="685705"/>
                    <a:pt x="139158" y="613696"/>
                  </a:cubicBezTo>
                  <a:cubicBezTo>
                    <a:pt x="142492" y="607219"/>
                    <a:pt x="145826" y="600456"/>
                    <a:pt x="149159" y="593884"/>
                  </a:cubicBezTo>
                  <a:lnTo>
                    <a:pt x="62672" y="874776"/>
                  </a:lnTo>
                  <a:cubicBezTo>
                    <a:pt x="60101" y="883158"/>
                    <a:pt x="64768" y="892112"/>
                    <a:pt x="73245" y="894683"/>
                  </a:cubicBezTo>
                  <a:cubicBezTo>
                    <a:pt x="74960" y="895255"/>
                    <a:pt x="76674" y="895445"/>
                    <a:pt x="78293" y="895350"/>
                  </a:cubicBezTo>
                  <a:cubicBezTo>
                    <a:pt x="84961" y="895160"/>
                    <a:pt x="91057" y="890873"/>
                    <a:pt x="93152" y="884111"/>
                  </a:cubicBezTo>
                  <a:lnTo>
                    <a:pt x="171734" y="628840"/>
                  </a:lnTo>
                  <a:lnTo>
                    <a:pt x="124299" y="884015"/>
                  </a:lnTo>
                  <a:cubicBezTo>
                    <a:pt x="122680" y="892683"/>
                    <a:pt x="128395" y="901065"/>
                    <a:pt x="137063" y="902684"/>
                  </a:cubicBezTo>
                  <a:cubicBezTo>
                    <a:pt x="138206" y="902875"/>
                    <a:pt x="139349" y="902970"/>
                    <a:pt x="140397" y="902970"/>
                  </a:cubicBezTo>
                  <a:cubicBezTo>
                    <a:pt x="147731" y="902780"/>
                    <a:pt x="154303" y="897446"/>
                    <a:pt x="155636" y="889921"/>
                  </a:cubicBezTo>
                  <a:lnTo>
                    <a:pt x="183735" y="738759"/>
                  </a:lnTo>
                  <a:lnTo>
                    <a:pt x="173067" y="973741"/>
                  </a:lnTo>
                  <a:cubicBezTo>
                    <a:pt x="172687" y="982504"/>
                    <a:pt x="179449" y="990029"/>
                    <a:pt x="188307" y="990410"/>
                  </a:cubicBezTo>
                  <a:cubicBezTo>
                    <a:pt x="188688" y="990410"/>
                    <a:pt x="189069" y="990410"/>
                    <a:pt x="189450" y="990410"/>
                  </a:cubicBezTo>
                  <a:cubicBezTo>
                    <a:pt x="197737" y="990219"/>
                    <a:pt x="204595" y="983552"/>
                    <a:pt x="204976" y="975170"/>
                  </a:cubicBezTo>
                  <a:lnTo>
                    <a:pt x="221264" y="615601"/>
                  </a:lnTo>
                  <a:cubicBezTo>
                    <a:pt x="220025" y="654368"/>
                    <a:pt x="219454" y="693325"/>
                    <a:pt x="219169" y="731901"/>
                  </a:cubicBezTo>
                  <a:cubicBezTo>
                    <a:pt x="218883" y="776764"/>
                    <a:pt x="218597" y="821055"/>
                    <a:pt x="216787" y="863822"/>
                  </a:cubicBezTo>
                  <a:cubicBezTo>
                    <a:pt x="216406" y="872681"/>
                    <a:pt x="223264" y="880110"/>
                    <a:pt x="232027" y="880396"/>
                  </a:cubicBezTo>
                  <a:cubicBezTo>
                    <a:pt x="232408" y="880396"/>
                    <a:pt x="232694" y="880396"/>
                    <a:pt x="233075" y="880396"/>
                  </a:cubicBezTo>
                  <a:cubicBezTo>
                    <a:pt x="241361" y="880205"/>
                    <a:pt x="248220" y="873538"/>
                    <a:pt x="248600" y="865156"/>
                  </a:cubicBezTo>
                  <a:cubicBezTo>
                    <a:pt x="250410" y="822008"/>
                    <a:pt x="250696" y="777240"/>
                    <a:pt x="250982" y="732092"/>
                  </a:cubicBezTo>
                  <a:cubicBezTo>
                    <a:pt x="251363" y="678656"/>
                    <a:pt x="252029" y="624364"/>
                    <a:pt x="254982" y="571214"/>
                  </a:cubicBezTo>
                  <a:lnTo>
                    <a:pt x="254887" y="953262"/>
                  </a:lnTo>
                  <a:cubicBezTo>
                    <a:pt x="254887" y="962120"/>
                    <a:pt x="262031" y="969169"/>
                    <a:pt x="270889" y="969264"/>
                  </a:cubicBezTo>
                  <a:cubicBezTo>
                    <a:pt x="271079" y="969264"/>
                    <a:pt x="271175" y="969264"/>
                    <a:pt x="271270" y="969264"/>
                  </a:cubicBezTo>
                  <a:cubicBezTo>
                    <a:pt x="279938" y="969074"/>
                    <a:pt x="286796" y="961930"/>
                    <a:pt x="286796" y="953357"/>
                  </a:cubicBezTo>
                  <a:lnTo>
                    <a:pt x="286891" y="700945"/>
                  </a:lnTo>
                  <a:lnTo>
                    <a:pt x="299654" y="844582"/>
                  </a:lnTo>
                  <a:cubicBezTo>
                    <a:pt x="300417" y="853059"/>
                    <a:pt x="307560" y="859346"/>
                    <a:pt x="315942" y="859155"/>
                  </a:cubicBezTo>
                  <a:cubicBezTo>
                    <a:pt x="316323" y="859155"/>
                    <a:pt x="316609" y="859155"/>
                    <a:pt x="316990" y="859060"/>
                  </a:cubicBezTo>
                  <a:cubicBezTo>
                    <a:pt x="325753" y="858298"/>
                    <a:pt x="332230" y="850487"/>
                    <a:pt x="331468" y="841724"/>
                  </a:cubicBezTo>
                  <a:lnTo>
                    <a:pt x="306608" y="561975"/>
                  </a:lnTo>
                  <a:cubicBezTo>
                    <a:pt x="316895" y="610267"/>
                    <a:pt x="321752" y="663893"/>
                    <a:pt x="325753" y="709708"/>
                  </a:cubicBezTo>
                  <a:cubicBezTo>
                    <a:pt x="328325" y="739807"/>
                    <a:pt x="330801" y="768191"/>
                    <a:pt x="334421" y="790385"/>
                  </a:cubicBezTo>
                  <a:cubicBezTo>
                    <a:pt x="335850" y="799148"/>
                    <a:pt x="344231" y="805244"/>
                    <a:pt x="352709" y="803529"/>
                  </a:cubicBezTo>
                  <a:cubicBezTo>
                    <a:pt x="361377" y="802100"/>
                    <a:pt x="367282" y="793909"/>
                    <a:pt x="365949" y="785241"/>
                  </a:cubicBezTo>
                  <a:cubicBezTo>
                    <a:pt x="365758" y="783812"/>
                    <a:pt x="365568" y="782193"/>
                    <a:pt x="365282" y="780669"/>
                  </a:cubicBezTo>
                  <a:lnTo>
                    <a:pt x="408144" y="961358"/>
                  </a:lnTo>
                  <a:cubicBezTo>
                    <a:pt x="409954" y="968883"/>
                    <a:pt x="416717" y="973836"/>
                    <a:pt x="424051" y="973646"/>
                  </a:cubicBezTo>
                  <a:cubicBezTo>
                    <a:pt x="425194" y="973646"/>
                    <a:pt x="426242" y="973455"/>
                    <a:pt x="427385" y="973265"/>
                  </a:cubicBezTo>
                  <a:cubicBezTo>
                    <a:pt x="435957" y="971264"/>
                    <a:pt x="441291" y="962597"/>
                    <a:pt x="439196" y="954024"/>
                  </a:cubicBezTo>
                  <a:lnTo>
                    <a:pt x="378426" y="697992"/>
                  </a:lnTo>
                  <a:lnTo>
                    <a:pt x="469866" y="1029176"/>
                  </a:lnTo>
                  <a:cubicBezTo>
                    <a:pt x="471867" y="1036320"/>
                    <a:pt x="478439" y="1041083"/>
                    <a:pt x="485583" y="1040892"/>
                  </a:cubicBezTo>
                  <a:cubicBezTo>
                    <a:pt x="486916" y="1040892"/>
                    <a:pt x="488154" y="1040702"/>
                    <a:pt x="489488" y="1040321"/>
                  </a:cubicBezTo>
                  <a:cubicBezTo>
                    <a:pt x="497966" y="1037939"/>
                    <a:pt x="503013" y="1029176"/>
                    <a:pt x="500632" y="1020699"/>
                  </a:cubicBezTo>
                  <a:lnTo>
                    <a:pt x="400715" y="658844"/>
                  </a:lnTo>
                  <a:lnTo>
                    <a:pt x="465961" y="835343"/>
                  </a:lnTo>
                  <a:cubicBezTo>
                    <a:pt x="468438" y="841915"/>
                    <a:pt x="474724" y="845915"/>
                    <a:pt x="481297" y="845725"/>
                  </a:cubicBezTo>
                  <a:cubicBezTo>
                    <a:pt x="483011" y="845725"/>
                    <a:pt x="484726" y="845344"/>
                    <a:pt x="486439" y="844677"/>
                  </a:cubicBezTo>
                  <a:cubicBezTo>
                    <a:pt x="494726" y="841629"/>
                    <a:pt x="498918" y="832485"/>
                    <a:pt x="495869" y="824198"/>
                  </a:cubicBezTo>
                  <a:lnTo>
                    <a:pt x="423289" y="627888"/>
                  </a:lnTo>
                  <a:lnTo>
                    <a:pt x="490250" y="790385"/>
                  </a:lnTo>
                  <a:cubicBezTo>
                    <a:pt x="492822" y="796671"/>
                    <a:pt x="499013" y="800481"/>
                    <a:pt x="505394" y="800290"/>
                  </a:cubicBezTo>
                  <a:cubicBezTo>
                    <a:pt x="507300" y="800195"/>
                    <a:pt x="509204" y="799814"/>
                    <a:pt x="511110" y="799148"/>
                  </a:cubicBezTo>
                  <a:cubicBezTo>
                    <a:pt x="519397" y="795719"/>
                    <a:pt x="523301" y="786384"/>
                    <a:pt x="519968" y="778288"/>
                  </a:cubicBezTo>
                  <a:close/>
                  <a:moveTo>
                    <a:pt x="223740" y="560261"/>
                  </a:moveTo>
                  <a:lnTo>
                    <a:pt x="225931" y="511588"/>
                  </a:lnTo>
                  <a:lnTo>
                    <a:pt x="229550" y="492252"/>
                  </a:lnTo>
                  <a:cubicBezTo>
                    <a:pt x="226884" y="514636"/>
                    <a:pt x="225074" y="537401"/>
                    <a:pt x="223740" y="5602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8"/>
            <p:cNvSpPr/>
            <p:nvPr/>
          </p:nvSpPr>
          <p:spPr>
            <a:xfrm>
              <a:off x="7310584" y="5352409"/>
              <a:ext cx="192779" cy="385132"/>
            </a:xfrm>
            <a:custGeom>
              <a:avLst/>
              <a:gdLst/>
              <a:ahLst/>
              <a:cxnLst/>
              <a:rect l="l" t="t" r="r" b="b"/>
              <a:pathLst>
                <a:path w="521024" h="1040897" extrusionOk="0">
                  <a:moveTo>
                    <a:pt x="9956" y="799147"/>
                  </a:moveTo>
                  <a:cubicBezTo>
                    <a:pt x="11861" y="799910"/>
                    <a:pt x="13766" y="800290"/>
                    <a:pt x="15671" y="800290"/>
                  </a:cubicBezTo>
                  <a:cubicBezTo>
                    <a:pt x="22052" y="800481"/>
                    <a:pt x="28244" y="796671"/>
                    <a:pt x="30815" y="790385"/>
                  </a:cubicBezTo>
                  <a:lnTo>
                    <a:pt x="97776" y="627888"/>
                  </a:lnTo>
                  <a:lnTo>
                    <a:pt x="25196" y="824198"/>
                  </a:lnTo>
                  <a:cubicBezTo>
                    <a:pt x="22148" y="832485"/>
                    <a:pt x="26339" y="841629"/>
                    <a:pt x="34626" y="844677"/>
                  </a:cubicBezTo>
                  <a:cubicBezTo>
                    <a:pt x="36340" y="845344"/>
                    <a:pt x="38054" y="845630"/>
                    <a:pt x="39769" y="845725"/>
                  </a:cubicBezTo>
                  <a:cubicBezTo>
                    <a:pt x="46436" y="845915"/>
                    <a:pt x="52723" y="841915"/>
                    <a:pt x="55104" y="835343"/>
                  </a:cubicBezTo>
                  <a:lnTo>
                    <a:pt x="120351" y="658844"/>
                  </a:lnTo>
                  <a:lnTo>
                    <a:pt x="20433" y="1020699"/>
                  </a:lnTo>
                  <a:cubicBezTo>
                    <a:pt x="18052" y="1029176"/>
                    <a:pt x="23100" y="1037939"/>
                    <a:pt x="31577" y="1040321"/>
                  </a:cubicBezTo>
                  <a:cubicBezTo>
                    <a:pt x="32911" y="1040606"/>
                    <a:pt x="34149" y="1040797"/>
                    <a:pt x="35483" y="1040892"/>
                  </a:cubicBezTo>
                  <a:cubicBezTo>
                    <a:pt x="42627" y="1041082"/>
                    <a:pt x="49294" y="1036415"/>
                    <a:pt x="51199" y="1029176"/>
                  </a:cubicBezTo>
                  <a:lnTo>
                    <a:pt x="142639" y="697992"/>
                  </a:lnTo>
                  <a:lnTo>
                    <a:pt x="81869" y="954024"/>
                  </a:lnTo>
                  <a:cubicBezTo>
                    <a:pt x="79869" y="962597"/>
                    <a:pt x="85108" y="971169"/>
                    <a:pt x="93680" y="973264"/>
                  </a:cubicBezTo>
                  <a:cubicBezTo>
                    <a:pt x="94823" y="973455"/>
                    <a:pt x="95871" y="973646"/>
                    <a:pt x="97014" y="973646"/>
                  </a:cubicBezTo>
                  <a:cubicBezTo>
                    <a:pt x="104348" y="973836"/>
                    <a:pt x="111111" y="968883"/>
                    <a:pt x="112921" y="961358"/>
                  </a:cubicBezTo>
                  <a:lnTo>
                    <a:pt x="155784" y="780669"/>
                  </a:lnTo>
                  <a:cubicBezTo>
                    <a:pt x="155593" y="782098"/>
                    <a:pt x="155402" y="783812"/>
                    <a:pt x="155117" y="785241"/>
                  </a:cubicBezTo>
                  <a:cubicBezTo>
                    <a:pt x="153688" y="793909"/>
                    <a:pt x="159594" y="802196"/>
                    <a:pt x="168356" y="803529"/>
                  </a:cubicBezTo>
                  <a:cubicBezTo>
                    <a:pt x="176834" y="805244"/>
                    <a:pt x="185216" y="799052"/>
                    <a:pt x="186644" y="790385"/>
                  </a:cubicBezTo>
                  <a:cubicBezTo>
                    <a:pt x="190264" y="768191"/>
                    <a:pt x="192740" y="739807"/>
                    <a:pt x="195312" y="709708"/>
                  </a:cubicBezTo>
                  <a:cubicBezTo>
                    <a:pt x="199313" y="663893"/>
                    <a:pt x="204170" y="610172"/>
                    <a:pt x="214457" y="561975"/>
                  </a:cubicBezTo>
                  <a:lnTo>
                    <a:pt x="189597" y="841724"/>
                  </a:lnTo>
                  <a:cubicBezTo>
                    <a:pt x="188835" y="850487"/>
                    <a:pt x="195312" y="858298"/>
                    <a:pt x="204075" y="859060"/>
                  </a:cubicBezTo>
                  <a:cubicBezTo>
                    <a:pt x="204456" y="859155"/>
                    <a:pt x="204742" y="859155"/>
                    <a:pt x="205123" y="859155"/>
                  </a:cubicBezTo>
                  <a:cubicBezTo>
                    <a:pt x="213505" y="859346"/>
                    <a:pt x="220649" y="853059"/>
                    <a:pt x="221411" y="844582"/>
                  </a:cubicBezTo>
                  <a:lnTo>
                    <a:pt x="234174" y="700945"/>
                  </a:lnTo>
                  <a:lnTo>
                    <a:pt x="234269" y="953357"/>
                  </a:lnTo>
                  <a:cubicBezTo>
                    <a:pt x="234269" y="962025"/>
                    <a:pt x="241223" y="969073"/>
                    <a:pt x="249795" y="969264"/>
                  </a:cubicBezTo>
                  <a:cubicBezTo>
                    <a:pt x="249890" y="969264"/>
                    <a:pt x="250081" y="969264"/>
                    <a:pt x="250176" y="969264"/>
                  </a:cubicBezTo>
                  <a:cubicBezTo>
                    <a:pt x="259035" y="969264"/>
                    <a:pt x="266178" y="962120"/>
                    <a:pt x="266178" y="953262"/>
                  </a:cubicBezTo>
                  <a:lnTo>
                    <a:pt x="266083" y="571214"/>
                  </a:lnTo>
                  <a:cubicBezTo>
                    <a:pt x="269036" y="624364"/>
                    <a:pt x="269702" y="678656"/>
                    <a:pt x="270084" y="732091"/>
                  </a:cubicBezTo>
                  <a:cubicBezTo>
                    <a:pt x="270369" y="777335"/>
                    <a:pt x="270655" y="822007"/>
                    <a:pt x="272465" y="865156"/>
                  </a:cubicBezTo>
                  <a:cubicBezTo>
                    <a:pt x="272846" y="873633"/>
                    <a:pt x="279704" y="880205"/>
                    <a:pt x="287990" y="880396"/>
                  </a:cubicBezTo>
                  <a:cubicBezTo>
                    <a:pt x="288371" y="880396"/>
                    <a:pt x="288752" y="880396"/>
                    <a:pt x="289038" y="880396"/>
                  </a:cubicBezTo>
                  <a:cubicBezTo>
                    <a:pt x="297896" y="880015"/>
                    <a:pt x="304659" y="872585"/>
                    <a:pt x="304278" y="863822"/>
                  </a:cubicBezTo>
                  <a:cubicBezTo>
                    <a:pt x="302469" y="821055"/>
                    <a:pt x="302183" y="776669"/>
                    <a:pt x="301897" y="731901"/>
                  </a:cubicBezTo>
                  <a:cubicBezTo>
                    <a:pt x="301611" y="693325"/>
                    <a:pt x="301040" y="654368"/>
                    <a:pt x="299802" y="615601"/>
                  </a:cubicBezTo>
                  <a:lnTo>
                    <a:pt x="316089" y="975170"/>
                  </a:lnTo>
                  <a:cubicBezTo>
                    <a:pt x="316470" y="983552"/>
                    <a:pt x="323328" y="990219"/>
                    <a:pt x="331615" y="990410"/>
                  </a:cubicBezTo>
                  <a:cubicBezTo>
                    <a:pt x="331996" y="990410"/>
                    <a:pt x="332377" y="990410"/>
                    <a:pt x="332758" y="990410"/>
                  </a:cubicBezTo>
                  <a:cubicBezTo>
                    <a:pt x="341521" y="990029"/>
                    <a:pt x="348379" y="982504"/>
                    <a:pt x="347998" y="973741"/>
                  </a:cubicBezTo>
                  <a:lnTo>
                    <a:pt x="337330" y="738759"/>
                  </a:lnTo>
                  <a:lnTo>
                    <a:pt x="365429" y="889921"/>
                  </a:lnTo>
                  <a:cubicBezTo>
                    <a:pt x="366857" y="897446"/>
                    <a:pt x="373334" y="902780"/>
                    <a:pt x="380669" y="902970"/>
                  </a:cubicBezTo>
                  <a:cubicBezTo>
                    <a:pt x="381812" y="902970"/>
                    <a:pt x="382859" y="902875"/>
                    <a:pt x="384002" y="902684"/>
                  </a:cubicBezTo>
                  <a:cubicBezTo>
                    <a:pt x="392670" y="901065"/>
                    <a:pt x="398385" y="892778"/>
                    <a:pt x="396766" y="884015"/>
                  </a:cubicBezTo>
                  <a:lnTo>
                    <a:pt x="349332" y="628840"/>
                  </a:lnTo>
                  <a:lnTo>
                    <a:pt x="427913" y="884111"/>
                  </a:lnTo>
                  <a:cubicBezTo>
                    <a:pt x="430008" y="890873"/>
                    <a:pt x="436104" y="895255"/>
                    <a:pt x="442772" y="895350"/>
                  </a:cubicBezTo>
                  <a:cubicBezTo>
                    <a:pt x="444486" y="895350"/>
                    <a:pt x="446201" y="895160"/>
                    <a:pt x="447820" y="894683"/>
                  </a:cubicBezTo>
                  <a:cubicBezTo>
                    <a:pt x="456297" y="892112"/>
                    <a:pt x="460964" y="883158"/>
                    <a:pt x="458392" y="874776"/>
                  </a:cubicBezTo>
                  <a:lnTo>
                    <a:pt x="371906" y="593884"/>
                  </a:lnTo>
                  <a:cubicBezTo>
                    <a:pt x="375239" y="600456"/>
                    <a:pt x="378573" y="607219"/>
                    <a:pt x="381907" y="613696"/>
                  </a:cubicBezTo>
                  <a:cubicBezTo>
                    <a:pt x="418864" y="685705"/>
                    <a:pt x="457059" y="760190"/>
                    <a:pt x="490397" y="836581"/>
                  </a:cubicBezTo>
                  <a:cubicBezTo>
                    <a:pt x="493921" y="844582"/>
                    <a:pt x="503255" y="848297"/>
                    <a:pt x="511447" y="844772"/>
                  </a:cubicBezTo>
                  <a:cubicBezTo>
                    <a:pt x="519543" y="841248"/>
                    <a:pt x="523163" y="831818"/>
                    <a:pt x="519733" y="823722"/>
                  </a:cubicBezTo>
                  <a:cubicBezTo>
                    <a:pt x="486015" y="746474"/>
                    <a:pt x="447534" y="671513"/>
                    <a:pt x="410387" y="599122"/>
                  </a:cubicBezTo>
                  <a:cubicBezTo>
                    <a:pt x="384955" y="549497"/>
                    <a:pt x="359428" y="498348"/>
                    <a:pt x="334853" y="446532"/>
                  </a:cubicBezTo>
                  <a:cubicBezTo>
                    <a:pt x="365048" y="420910"/>
                    <a:pt x="384955" y="383381"/>
                    <a:pt x="386098" y="340614"/>
                  </a:cubicBezTo>
                  <a:cubicBezTo>
                    <a:pt x="387908" y="268796"/>
                    <a:pt x="336759" y="208407"/>
                    <a:pt x="268274" y="195643"/>
                  </a:cubicBezTo>
                  <a:lnTo>
                    <a:pt x="268750" y="16002"/>
                  </a:lnTo>
                  <a:cubicBezTo>
                    <a:pt x="268750" y="7144"/>
                    <a:pt x="261892" y="95"/>
                    <a:pt x="252843" y="0"/>
                  </a:cubicBezTo>
                  <a:cubicBezTo>
                    <a:pt x="243985" y="0"/>
                    <a:pt x="236841" y="7144"/>
                    <a:pt x="236841" y="15907"/>
                  </a:cubicBezTo>
                  <a:lnTo>
                    <a:pt x="236365" y="193453"/>
                  </a:lnTo>
                  <a:cubicBezTo>
                    <a:pt x="160927" y="196405"/>
                    <a:pt x="99681" y="256794"/>
                    <a:pt x="97681" y="333280"/>
                  </a:cubicBezTo>
                  <a:cubicBezTo>
                    <a:pt x="96633" y="374713"/>
                    <a:pt x="113397" y="412242"/>
                    <a:pt x="140734" y="439293"/>
                  </a:cubicBezTo>
                  <a:lnTo>
                    <a:pt x="1097" y="778288"/>
                  </a:lnTo>
                  <a:cubicBezTo>
                    <a:pt x="-2046" y="786479"/>
                    <a:pt x="1764" y="795814"/>
                    <a:pt x="9956" y="799147"/>
                  </a:cubicBezTo>
                  <a:close/>
                  <a:moveTo>
                    <a:pt x="291705" y="492347"/>
                  </a:moveTo>
                  <a:lnTo>
                    <a:pt x="295325" y="511683"/>
                  </a:lnTo>
                  <a:lnTo>
                    <a:pt x="297515" y="560356"/>
                  </a:lnTo>
                  <a:cubicBezTo>
                    <a:pt x="296087" y="537401"/>
                    <a:pt x="294277" y="514731"/>
                    <a:pt x="291705" y="4923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8"/>
            <p:cNvSpPr/>
            <p:nvPr/>
          </p:nvSpPr>
          <p:spPr>
            <a:xfrm>
              <a:off x="7547825" y="5363407"/>
              <a:ext cx="192779" cy="385132"/>
            </a:xfrm>
            <a:custGeom>
              <a:avLst/>
              <a:gdLst/>
              <a:ahLst/>
              <a:cxnLst/>
              <a:rect l="l" t="t" r="r" b="b"/>
              <a:pathLst>
                <a:path w="521024" h="1040897" extrusionOk="0">
                  <a:moveTo>
                    <a:pt x="9956" y="799147"/>
                  </a:moveTo>
                  <a:cubicBezTo>
                    <a:pt x="11861" y="799910"/>
                    <a:pt x="13766" y="800290"/>
                    <a:pt x="15671" y="800290"/>
                  </a:cubicBezTo>
                  <a:cubicBezTo>
                    <a:pt x="22052" y="800481"/>
                    <a:pt x="28244" y="796671"/>
                    <a:pt x="30815" y="790385"/>
                  </a:cubicBezTo>
                  <a:lnTo>
                    <a:pt x="97776" y="627888"/>
                  </a:lnTo>
                  <a:lnTo>
                    <a:pt x="25196" y="824198"/>
                  </a:lnTo>
                  <a:cubicBezTo>
                    <a:pt x="22148" y="832485"/>
                    <a:pt x="26339" y="841629"/>
                    <a:pt x="34626" y="844677"/>
                  </a:cubicBezTo>
                  <a:cubicBezTo>
                    <a:pt x="36340" y="845344"/>
                    <a:pt x="38054" y="845630"/>
                    <a:pt x="39769" y="845725"/>
                  </a:cubicBezTo>
                  <a:cubicBezTo>
                    <a:pt x="46436" y="845915"/>
                    <a:pt x="52723" y="841915"/>
                    <a:pt x="55104" y="835343"/>
                  </a:cubicBezTo>
                  <a:lnTo>
                    <a:pt x="120351" y="658844"/>
                  </a:lnTo>
                  <a:lnTo>
                    <a:pt x="20433" y="1020699"/>
                  </a:lnTo>
                  <a:cubicBezTo>
                    <a:pt x="18052" y="1029176"/>
                    <a:pt x="23100" y="1037939"/>
                    <a:pt x="31577" y="1040321"/>
                  </a:cubicBezTo>
                  <a:cubicBezTo>
                    <a:pt x="32911" y="1040606"/>
                    <a:pt x="34149" y="1040797"/>
                    <a:pt x="35483" y="1040892"/>
                  </a:cubicBezTo>
                  <a:cubicBezTo>
                    <a:pt x="42627" y="1041082"/>
                    <a:pt x="49294" y="1036415"/>
                    <a:pt x="51199" y="1029176"/>
                  </a:cubicBezTo>
                  <a:lnTo>
                    <a:pt x="142639" y="697992"/>
                  </a:lnTo>
                  <a:lnTo>
                    <a:pt x="81869" y="954024"/>
                  </a:lnTo>
                  <a:cubicBezTo>
                    <a:pt x="79869" y="962597"/>
                    <a:pt x="85108" y="971169"/>
                    <a:pt x="93680" y="973264"/>
                  </a:cubicBezTo>
                  <a:cubicBezTo>
                    <a:pt x="94823" y="973455"/>
                    <a:pt x="95871" y="973646"/>
                    <a:pt x="97014" y="973646"/>
                  </a:cubicBezTo>
                  <a:cubicBezTo>
                    <a:pt x="104348" y="973836"/>
                    <a:pt x="111111" y="968883"/>
                    <a:pt x="112921" y="961358"/>
                  </a:cubicBezTo>
                  <a:lnTo>
                    <a:pt x="155784" y="780669"/>
                  </a:lnTo>
                  <a:cubicBezTo>
                    <a:pt x="155593" y="782098"/>
                    <a:pt x="155402" y="783812"/>
                    <a:pt x="155117" y="785241"/>
                  </a:cubicBezTo>
                  <a:cubicBezTo>
                    <a:pt x="153688" y="793909"/>
                    <a:pt x="159594" y="802196"/>
                    <a:pt x="168356" y="803529"/>
                  </a:cubicBezTo>
                  <a:cubicBezTo>
                    <a:pt x="176834" y="805244"/>
                    <a:pt x="185216" y="799052"/>
                    <a:pt x="186644" y="790385"/>
                  </a:cubicBezTo>
                  <a:cubicBezTo>
                    <a:pt x="190264" y="768191"/>
                    <a:pt x="192740" y="739807"/>
                    <a:pt x="195312" y="709708"/>
                  </a:cubicBezTo>
                  <a:cubicBezTo>
                    <a:pt x="199313" y="663893"/>
                    <a:pt x="204170" y="610172"/>
                    <a:pt x="214457" y="561975"/>
                  </a:cubicBezTo>
                  <a:lnTo>
                    <a:pt x="189597" y="841724"/>
                  </a:lnTo>
                  <a:cubicBezTo>
                    <a:pt x="188835" y="850487"/>
                    <a:pt x="195312" y="858298"/>
                    <a:pt x="204075" y="859060"/>
                  </a:cubicBezTo>
                  <a:cubicBezTo>
                    <a:pt x="204456" y="859155"/>
                    <a:pt x="204742" y="859155"/>
                    <a:pt x="205123" y="859155"/>
                  </a:cubicBezTo>
                  <a:cubicBezTo>
                    <a:pt x="213505" y="859346"/>
                    <a:pt x="220649" y="853059"/>
                    <a:pt x="221411" y="844582"/>
                  </a:cubicBezTo>
                  <a:lnTo>
                    <a:pt x="234174" y="700945"/>
                  </a:lnTo>
                  <a:lnTo>
                    <a:pt x="234269" y="953357"/>
                  </a:lnTo>
                  <a:cubicBezTo>
                    <a:pt x="234269" y="962025"/>
                    <a:pt x="241223" y="969073"/>
                    <a:pt x="249795" y="969264"/>
                  </a:cubicBezTo>
                  <a:cubicBezTo>
                    <a:pt x="249890" y="969264"/>
                    <a:pt x="250081" y="969264"/>
                    <a:pt x="250176" y="969264"/>
                  </a:cubicBezTo>
                  <a:cubicBezTo>
                    <a:pt x="259035" y="969264"/>
                    <a:pt x="266178" y="962120"/>
                    <a:pt x="266178" y="953262"/>
                  </a:cubicBezTo>
                  <a:lnTo>
                    <a:pt x="266083" y="571214"/>
                  </a:lnTo>
                  <a:cubicBezTo>
                    <a:pt x="269036" y="624364"/>
                    <a:pt x="269702" y="678656"/>
                    <a:pt x="270084" y="732091"/>
                  </a:cubicBezTo>
                  <a:cubicBezTo>
                    <a:pt x="270369" y="777335"/>
                    <a:pt x="270655" y="822007"/>
                    <a:pt x="272465" y="865156"/>
                  </a:cubicBezTo>
                  <a:cubicBezTo>
                    <a:pt x="272846" y="873633"/>
                    <a:pt x="279704" y="880205"/>
                    <a:pt x="287990" y="880396"/>
                  </a:cubicBezTo>
                  <a:cubicBezTo>
                    <a:pt x="288371" y="880396"/>
                    <a:pt x="288752" y="880396"/>
                    <a:pt x="289038" y="880396"/>
                  </a:cubicBezTo>
                  <a:cubicBezTo>
                    <a:pt x="297896" y="880015"/>
                    <a:pt x="304659" y="872585"/>
                    <a:pt x="304278" y="863822"/>
                  </a:cubicBezTo>
                  <a:cubicBezTo>
                    <a:pt x="302469" y="821055"/>
                    <a:pt x="302183" y="776669"/>
                    <a:pt x="301897" y="731901"/>
                  </a:cubicBezTo>
                  <a:cubicBezTo>
                    <a:pt x="301611" y="693325"/>
                    <a:pt x="301040" y="654368"/>
                    <a:pt x="299802" y="615601"/>
                  </a:cubicBezTo>
                  <a:lnTo>
                    <a:pt x="316089" y="975170"/>
                  </a:lnTo>
                  <a:cubicBezTo>
                    <a:pt x="316470" y="983552"/>
                    <a:pt x="323328" y="990219"/>
                    <a:pt x="331615" y="990410"/>
                  </a:cubicBezTo>
                  <a:cubicBezTo>
                    <a:pt x="331996" y="990410"/>
                    <a:pt x="332377" y="990410"/>
                    <a:pt x="332758" y="990410"/>
                  </a:cubicBezTo>
                  <a:cubicBezTo>
                    <a:pt x="341521" y="990029"/>
                    <a:pt x="348379" y="982504"/>
                    <a:pt x="347998" y="973741"/>
                  </a:cubicBezTo>
                  <a:lnTo>
                    <a:pt x="337330" y="738759"/>
                  </a:lnTo>
                  <a:lnTo>
                    <a:pt x="365429" y="889921"/>
                  </a:lnTo>
                  <a:cubicBezTo>
                    <a:pt x="366857" y="897446"/>
                    <a:pt x="373334" y="902780"/>
                    <a:pt x="380669" y="902970"/>
                  </a:cubicBezTo>
                  <a:cubicBezTo>
                    <a:pt x="381812" y="902970"/>
                    <a:pt x="382859" y="902875"/>
                    <a:pt x="384002" y="902684"/>
                  </a:cubicBezTo>
                  <a:cubicBezTo>
                    <a:pt x="392670" y="901065"/>
                    <a:pt x="398385" y="892778"/>
                    <a:pt x="396766" y="884015"/>
                  </a:cubicBezTo>
                  <a:lnTo>
                    <a:pt x="349332" y="628840"/>
                  </a:lnTo>
                  <a:lnTo>
                    <a:pt x="427913" y="884111"/>
                  </a:lnTo>
                  <a:cubicBezTo>
                    <a:pt x="430008" y="890873"/>
                    <a:pt x="436104" y="895255"/>
                    <a:pt x="442772" y="895350"/>
                  </a:cubicBezTo>
                  <a:cubicBezTo>
                    <a:pt x="444486" y="895350"/>
                    <a:pt x="446201" y="895160"/>
                    <a:pt x="447820" y="894683"/>
                  </a:cubicBezTo>
                  <a:cubicBezTo>
                    <a:pt x="456297" y="892112"/>
                    <a:pt x="460964" y="883158"/>
                    <a:pt x="458392" y="874776"/>
                  </a:cubicBezTo>
                  <a:lnTo>
                    <a:pt x="371906" y="593884"/>
                  </a:lnTo>
                  <a:cubicBezTo>
                    <a:pt x="375239" y="600456"/>
                    <a:pt x="378573" y="607219"/>
                    <a:pt x="381907" y="613696"/>
                  </a:cubicBezTo>
                  <a:cubicBezTo>
                    <a:pt x="418864" y="685705"/>
                    <a:pt x="457059" y="760190"/>
                    <a:pt x="490397" y="836581"/>
                  </a:cubicBezTo>
                  <a:cubicBezTo>
                    <a:pt x="493921" y="844582"/>
                    <a:pt x="503255" y="848297"/>
                    <a:pt x="511447" y="844772"/>
                  </a:cubicBezTo>
                  <a:cubicBezTo>
                    <a:pt x="519543" y="841248"/>
                    <a:pt x="523163" y="831818"/>
                    <a:pt x="519733" y="823722"/>
                  </a:cubicBezTo>
                  <a:cubicBezTo>
                    <a:pt x="486015" y="746474"/>
                    <a:pt x="447534" y="671513"/>
                    <a:pt x="410387" y="599122"/>
                  </a:cubicBezTo>
                  <a:cubicBezTo>
                    <a:pt x="384955" y="549497"/>
                    <a:pt x="359428" y="498348"/>
                    <a:pt x="334853" y="446532"/>
                  </a:cubicBezTo>
                  <a:cubicBezTo>
                    <a:pt x="365048" y="420910"/>
                    <a:pt x="384955" y="383381"/>
                    <a:pt x="386098" y="340614"/>
                  </a:cubicBezTo>
                  <a:cubicBezTo>
                    <a:pt x="387908" y="268796"/>
                    <a:pt x="336759" y="208407"/>
                    <a:pt x="268274" y="195643"/>
                  </a:cubicBezTo>
                  <a:lnTo>
                    <a:pt x="268750" y="16002"/>
                  </a:lnTo>
                  <a:cubicBezTo>
                    <a:pt x="268750" y="7144"/>
                    <a:pt x="261892" y="95"/>
                    <a:pt x="252843" y="0"/>
                  </a:cubicBezTo>
                  <a:cubicBezTo>
                    <a:pt x="243985" y="0"/>
                    <a:pt x="236841" y="7144"/>
                    <a:pt x="236841" y="15907"/>
                  </a:cubicBezTo>
                  <a:lnTo>
                    <a:pt x="236365" y="193453"/>
                  </a:lnTo>
                  <a:cubicBezTo>
                    <a:pt x="160927" y="196405"/>
                    <a:pt x="99681" y="256794"/>
                    <a:pt x="97681" y="333280"/>
                  </a:cubicBezTo>
                  <a:cubicBezTo>
                    <a:pt x="96633" y="374713"/>
                    <a:pt x="113397" y="412242"/>
                    <a:pt x="140734" y="439293"/>
                  </a:cubicBezTo>
                  <a:lnTo>
                    <a:pt x="1097" y="778288"/>
                  </a:lnTo>
                  <a:cubicBezTo>
                    <a:pt x="-2046" y="786479"/>
                    <a:pt x="1764" y="795814"/>
                    <a:pt x="9956" y="799147"/>
                  </a:cubicBezTo>
                  <a:close/>
                  <a:moveTo>
                    <a:pt x="291705" y="492347"/>
                  </a:moveTo>
                  <a:lnTo>
                    <a:pt x="295325" y="511683"/>
                  </a:lnTo>
                  <a:lnTo>
                    <a:pt x="297515" y="560356"/>
                  </a:lnTo>
                  <a:cubicBezTo>
                    <a:pt x="296087" y="537401"/>
                    <a:pt x="294277" y="514731"/>
                    <a:pt x="291705" y="4923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8"/>
            <p:cNvSpPr/>
            <p:nvPr/>
          </p:nvSpPr>
          <p:spPr>
            <a:xfrm>
              <a:off x="6288960" y="4088616"/>
              <a:ext cx="1523171" cy="1317520"/>
            </a:xfrm>
            <a:custGeom>
              <a:avLst/>
              <a:gdLst/>
              <a:ahLst/>
              <a:cxnLst/>
              <a:rect l="l" t="t" r="r" b="b"/>
              <a:pathLst>
                <a:path w="1523171" h="1317520" extrusionOk="0">
                  <a:moveTo>
                    <a:pt x="1464177" y="1317499"/>
                  </a:moveTo>
                  <a:cubicBezTo>
                    <a:pt x="1016406" y="1304926"/>
                    <a:pt x="568731" y="1292449"/>
                    <a:pt x="120961" y="1279971"/>
                  </a:cubicBezTo>
                  <a:cubicBezTo>
                    <a:pt x="84576" y="1278923"/>
                    <a:pt x="58096" y="1244633"/>
                    <a:pt x="66859" y="1209295"/>
                  </a:cubicBezTo>
                  <a:cubicBezTo>
                    <a:pt x="97911" y="1083375"/>
                    <a:pt x="112198" y="953358"/>
                    <a:pt x="109912" y="823723"/>
                  </a:cubicBezTo>
                  <a:cubicBezTo>
                    <a:pt x="107531" y="687135"/>
                    <a:pt x="86766" y="550832"/>
                    <a:pt x="48000" y="419863"/>
                  </a:cubicBezTo>
                  <a:cubicBezTo>
                    <a:pt x="39237" y="390526"/>
                    <a:pt x="-13818" y="293848"/>
                    <a:pt x="3423" y="264796"/>
                  </a:cubicBezTo>
                  <a:cubicBezTo>
                    <a:pt x="11328" y="251366"/>
                    <a:pt x="109436" y="230411"/>
                    <a:pt x="227355" y="207932"/>
                  </a:cubicBezTo>
                  <a:cubicBezTo>
                    <a:pt x="370421" y="180595"/>
                    <a:pt x="542823" y="150973"/>
                    <a:pt x="619881" y="129827"/>
                  </a:cubicBezTo>
                  <a:cubicBezTo>
                    <a:pt x="645503" y="122874"/>
                    <a:pt x="820477" y="61056"/>
                    <a:pt x="931443" y="25242"/>
                  </a:cubicBezTo>
                  <a:cubicBezTo>
                    <a:pt x="983355" y="8574"/>
                    <a:pt x="1021264" y="-2475"/>
                    <a:pt x="1023360" y="477"/>
                  </a:cubicBezTo>
                  <a:cubicBezTo>
                    <a:pt x="1290250" y="367761"/>
                    <a:pt x="1463415" y="802578"/>
                    <a:pt x="1522660" y="1252634"/>
                  </a:cubicBezTo>
                  <a:cubicBezTo>
                    <a:pt x="1527327" y="1287686"/>
                    <a:pt x="1499419" y="1318452"/>
                    <a:pt x="1464177" y="13174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8"/>
            <p:cNvSpPr/>
            <p:nvPr/>
          </p:nvSpPr>
          <p:spPr>
            <a:xfrm>
              <a:off x="6516315" y="4108238"/>
              <a:ext cx="1092778" cy="1142068"/>
            </a:xfrm>
            <a:custGeom>
              <a:avLst/>
              <a:gdLst/>
              <a:ahLst/>
              <a:cxnLst/>
              <a:rect l="l" t="t" r="r" b="b"/>
              <a:pathLst>
                <a:path w="1092778" h="1142068" extrusionOk="0">
                  <a:moveTo>
                    <a:pt x="1049369" y="1142048"/>
                  </a:moveTo>
                  <a:cubicBezTo>
                    <a:pt x="720471" y="1129475"/>
                    <a:pt x="391573" y="1116997"/>
                    <a:pt x="62579" y="1104519"/>
                  </a:cubicBezTo>
                  <a:cubicBezTo>
                    <a:pt x="35909" y="1103471"/>
                    <a:pt x="12764" y="1068324"/>
                    <a:pt x="22860" y="1033844"/>
                  </a:cubicBezTo>
                  <a:cubicBezTo>
                    <a:pt x="132017" y="661321"/>
                    <a:pt x="46101" y="336613"/>
                    <a:pt x="0" y="182689"/>
                  </a:cubicBezTo>
                  <a:cubicBezTo>
                    <a:pt x="49435" y="173260"/>
                    <a:pt x="102394" y="163544"/>
                    <a:pt x="153638" y="154019"/>
                  </a:cubicBezTo>
                  <a:cubicBezTo>
                    <a:pt x="250793" y="135922"/>
                    <a:pt x="342043" y="118396"/>
                    <a:pt x="392525" y="104585"/>
                  </a:cubicBezTo>
                  <a:cubicBezTo>
                    <a:pt x="409956" y="99822"/>
                    <a:pt x="496824" y="69628"/>
                    <a:pt x="585407" y="39624"/>
                  </a:cubicBezTo>
                  <a:cubicBezTo>
                    <a:pt x="626840" y="25432"/>
                    <a:pt x="668750" y="11430"/>
                    <a:pt x="704088" y="0"/>
                  </a:cubicBezTo>
                  <a:cubicBezTo>
                    <a:pt x="845153" y="362807"/>
                    <a:pt x="1053941" y="679990"/>
                    <a:pt x="1092422" y="1077182"/>
                  </a:cubicBezTo>
                  <a:cubicBezTo>
                    <a:pt x="1095756" y="1112234"/>
                    <a:pt x="1075277" y="1143000"/>
                    <a:pt x="1049369" y="11420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8"/>
            <p:cNvSpPr/>
            <p:nvPr/>
          </p:nvSpPr>
          <p:spPr>
            <a:xfrm>
              <a:off x="6669954" y="4147863"/>
              <a:ext cx="721149" cy="880599"/>
            </a:xfrm>
            <a:custGeom>
              <a:avLst/>
              <a:gdLst/>
              <a:ahLst/>
              <a:cxnLst/>
              <a:rect l="l" t="t" r="r" b="b"/>
              <a:pathLst>
                <a:path w="721149" h="880599" extrusionOk="0">
                  <a:moveTo>
                    <a:pt x="695992" y="880586"/>
                  </a:moveTo>
                  <a:cubicBezTo>
                    <a:pt x="689419" y="880301"/>
                    <a:pt x="682752" y="880110"/>
                    <a:pt x="676180" y="879824"/>
                  </a:cubicBezTo>
                  <a:cubicBezTo>
                    <a:pt x="670369" y="879634"/>
                    <a:pt x="664559" y="879348"/>
                    <a:pt x="658749" y="879157"/>
                  </a:cubicBezTo>
                  <a:cubicBezTo>
                    <a:pt x="645985" y="878681"/>
                    <a:pt x="633317" y="878205"/>
                    <a:pt x="620554" y="877729"/>
                  </a:cubicBezTo>
                  <a:cubicBezTo>
                    <a:pt x="616363" y="877538"/>
                    <a:pt x="612076" y="877348"/>
                    <a:pt x="607885" y="877253"/>
                  </a:cubicBezTo>
                  <a:cubicBezTo>
                    <a:pt x="540163" y="874586"/>
                    <a:pt x="472535" y="872014"/>
                    <a:pt x="404813" y="869537"/>
                  </a:cubicBezTo>
                  <a:cubicBezTo>
                    <a:pt x="400812" y="869347"/>
                    <a:pt x="396907" y="869156"/>
                    <a:pt x="392906" y="869061"/>
                  </a:cubicBezTo>
                  <a:cubicBezTo>
                    <a:pt x="387477" y="868775"/>
                    <a:pt x="381952" y="868585"/>
                    <a:pt x="376523" y="868394"/>
                  </a:cubicBezTo>
                  <a:cubicBezTo>
                    <a:pt x="371665" y="868204"/>
                    <a:pt x="366713" y="868013"/>
                    <a:pt x="361855" y="867823"/>
                  </a:cubicBezTo>
                  <a:cubicBezTo>
                    <a:pt x="306896" y="865727"/>
                    <a:pt x="251936" y="863632"/>
                    <a:pt x="196882" y="861631"/>
                  </a:cubicBezTo>
                  <a:cubicBezTo>
                    <a:pt x="193072" y="861441"/>
                    <a:pt x="189262" y="861251"/>
                    <a:pt x="185452" y="861155"/>
                  </a:cubicBezTo>
                  <a:cubicBezTo>
                    <a:pt x="165449" y="860393"/>
                    <a:pt x="145351" y="859631"/>
                    <a:pt x="125349" y="858869"/>
                  </a:cubicBezTo>
                  <a:cubicBezTo>
                    <a:pt x="109918" y="858298"/>
                    <a:pt x="96583" y="837914"/>
                    <a:pt x="102394" y="818007"/>
                  </a:cubicBezTo>
                  <a:cubicBezTo>
                    <a:pt x="111633" y="786384"/>
                    <a:pt x="115919" y="749141"/>
                    <a:pt x="116491" y="707993"/>
                  </a:cubicBezTo>
                  <a:cubicBezTo>
                    <a:pt x="116586" y="702945"/>
                    <a:pt x="116681" y="697897"/>
                    <a:pt x="116491" y="692848"/>
                  </a:cubicBezTo>
                  <a:cubicBezTo>
                    <a:pt x="116396" y="676275"/>
                    <a:pt x="115729" y="659225"/>
                    <a:pt x="114586" y="641699"/>
                  </a:cubicBezTo>
                  <a:cubicBezTo>
                    <a:pt x="114300" y="637127"/>
                    <a:pt x="113919" y="632555"/>
                    <a:pt x="113538" y="627888"/>
                  </a:cubicBezTo>
                  <a:cubicBezTo>
                    <a:pt x="110300" y="588455"/>
                    <a:pt x="104775" y="547116"/>
                    <a:pt x="97726" y="505301"/>
                  </a:cubicBezTo>
                  <a:cubicBezTo>
                    <a:pt x="96964" y="500920"/>
                    <a:pt x="96202" y="496633"/>
                    <a:pt x="95345" y="492252"/>
                  </a:cubicBezTo>
                  <a:cubicBezTo>
                    <a:pt x="94679" y="488442"/>
                    <a:pt x="94012" y="484537"/>
                    <a:pt x="93250" y="480727"/>
                  </a:cubicBezTo>
                  <a:cubicBezTo>
                    <a:pt x="92488" y="476345"/>
                    <a:pt x="91726" y="471869"/>
                    <a:pt x="90773" y="467487"/>
                  </a:cubicBezTo>
                  <a:cubicBezTo>
                    <a:pt x="85439" y="439103"/>
                    <a:pt x="79438" y="410813"/>
                    <a:pt x="73057" y="382905"/>
                  </a:cubicBezTo>
                  <a:cubicBezTo>
                    <a:pt x="72104" y="378428"/>
                    <a:pt x="71056" y="374047"/>
                    <a:pt x="70009" y="369665"/>
                  </a:cubicBezTo>
                  <a:cubicBezTo>
                    <a:pt x="61436" y="332994"/>
                    <a:pt x="52292" y="297085"/>
                    <a:pt x="43148" y="263176"/>
                  </a:cubicBezTo>
                  <a:cubicBezTo>
                    <a:pt x="41529" y="257175"/>
                    <a:pt x="39910" y="251174"/>
                    <a:pt x="38290" y="245364"/>
                  </a:cubicBezTo>
                  <a:cubicBezTo>
                    <a:pt x="24670" y="195929"/>
                    <a:pt x="11335" y="151162"/>
                    <a:pt x="0" y="114395"/>
                  </a:cubicBezTo>
                  <a:cubicBezTo>
                    <a:pt x="11621" y="112204"/>
                    <a:pt x="23146" y="110109"/>
                    <a:pt x="34480" y="107918"/>
                  </a:cubicBezTo>
                  <a:cubicBezTo>
                    <a:pt x="39433" y="106966"/>
                    <a:pt x="44291" y="106108"/>
                    <a:pt x="49149" y="105156"/>
                  </a:cubicBezTo>
                  <a:cubicBezTo>
                    <a:pt x="87916" y="97822"/>
                    <a:pt x="124682" y="90678"/>
                    <a:pt x="156972" y="84011"/>
                  </a:cubicBezTo>
                  <a:cubicBezTo>
                    <a:pt x="161734" y="82963"/>
                    <a:pt x="166402" y="82010"/>
                    <a:pt x="170974" y="81058"/>
                  </a:cubicBezTo>
                  <a:cubicBezTo>
                    <a:pt x="197739" y="75247"/>
                    <a:pt x="220885" y="69818"/>
                    <a:pt x="238887" y="64961"/>
                  </a:cubicBezTo>
                  <a:cubicBezTo>
                    <a:pt x="240601" y="64484"/>
                    <a:pt x="242888" y="63818"/>
                    <a:pt x="245840" y="62865"/>
                  </a:cubicBezTo>
                  <a:cubicBezTo>
                    <a:pt x="249174" y="61817"/>
                    <a:pt x="253365" y="60484"/>
                    <a:pt x="258127" y="58960"/>
                  </a:cubicBezTo>
                  <a:cubicBezTo>
                    <a:pt x="283178" y="50673"/>
                    <a:pt x="326898" y="35719"/>
                    <a:pt x="376047" y="19050"/>
                  </a:cubicBezTo>
                  <a:cubicBezTo>
                    <a:pt x="384429" y="16097"/>
                    <a:pt x="393001" y="13240"/>
                    <a:pt x="401669" y="10287"/>
                  </a:cubicBezTo>
                  <a:cubicBezTo>
                    <a:pt x="411575" y="6858"/>
                    <a:pt x="421672" y="3429"/>
                    <a:pt x="431768" y="0"/>
                  </a:cubicBezTo>
                  <a:cubicBezTo>
                    <a:pt x="445294" y="32956"/>
                    <a:pt x="460058" y="68866"/>
                    <a:pt x="475679" y="106775"/>
                  </a:cubicBezTo>
                  <a:lnTo>
                    <a:pt x="479393" y="115919"/>
                  </a:lnTo>
                  <a:cubicBezTo>
                    <a:pt x="491109" y="144399"/>
                    <a:pt x="503110" y="174022"/>
                    <a:pt x="515398" y="204311"/>
                  </a:cubicBezTo>
                  <a:lnTo>
                    <a:pt x="521113" y="218599"/>
                  </a:lnTo>
                  <a:cubicBezTo>
                    <a:pt x="528638" y="237172"/>
                    <a:pt x="536067" y="255937"/>
                    <a:pt x="543592" y="274796"/>
                  </a:cubicBezTo>
                  <a:cubicBezTo>
                    <a:pt x="544830" y="277844"/>
                    <a:pt x="546068" y="280988"/>
                    <a:pt x="547211" y="284036"/>
                  </a:cubicBezTo>
                  <a:cubicBezTo>
                    <a:pt x="563975" y="326422"/>
                    <a:pt x="580644" y="369475"/>
                    <a:pt x="596646" y="412242"/>
                  </a:cubicBezTo>
                  <a:cubicBezTo>
                    <a:pt x="598360" y="416814"/>
                    <a:pt x="600075" y="421386"/>
                    <a:pt x="601789" y="425958"/>
                  </a:cubicBezTo>
                  <a:cubicBezTo>
                    <a:pt x="624078" y="485870"/>
                    <a:pt x="644938" y="545211"/>
                    <a:pt x="662845" y="601218"/>
                  </a:cubicBezTo>
                  <a:cubicBezTo>
                    <a:pt x="663988" y="604361"/>
                    <a:pt x="664940" y="607600"/>
                    <a:pt x="665893" y="610743"/>
                  </a:cubicBezTo>
                  <a:cubicBezTo>
                    <a:pt x="669512" y="621982"/>
                    <a:pt x="672941" y="633127"/>
                    <a:pt x="676275" y="644080"/>
                  </a:cubicBezTo>
                  <a:cubicBezTo>
                    <a:pt x="677609" y="648462"/>
                    <a:pt x="678942" y="652844"/>
                    <a:pt x="680180" y="657130"/>
                  </a:cubicBezTo>
                  <a:cubicBezTo>
                    <a:pt x="691991" y="697325"/>
                    <a:pt x="701897" y="735235"/>
                    <a:pt x="709136" y="769620"/>
                  </a:cubicBezTo>
                  <a:cubicBezTo>
                    <a:pt x="709993" y="773430"/>
                    <a:pt x="710755" y="777240"/>
                    <a:pt x="711518" y="780955"/>
                  </a:cubicBezTo>
                  <a:cubicBezTo>
                    <a:pt x="715899" y="803338"/>
                    <a:pt x="719138" y="824198"/>
                    <a:pt x="720947" y="843058"/>
                  </a:cubicBezTo>
                  <a:cubicBezTo>
                    <a:pt x="722852" y="863346"/>
                    <a:pt x="711041" y="881158"/>
                    <a:pt x="695992" y="8805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13" name="Google Shape;1113;p8"/>
          <p:cNvSpPr/>
          <p:nvPr/>
        </p:nvSpPr>
        <p:spPr>
          <a:xfrm>
            <a:off x="10122131" y="4100559"/>
            <a:ext cx="1033754" cy="287712"/>
          </a:xfrm>
          <a:custGeom>
            <a:avLst/>
            <a:gdLst/>
            <a:ahLst/>
            <a:cxnLst/>
            <a:rect l="l" t="t" r="r" b="b"/>
            <a:pathLst>
              <a:path w="1360202" h="378569" extrusionOk="0">
                <a:moveTo>
                  <a:pt x="443375" y="378570"/>
                </a:moveTo>
                <a:cubicBezTo>
                  <a:pt x="385559" y="378570"/>
                  <a:pt x="327742" y="375426"/>
                  <a:pt x="270497" y="368950"/>
                </a:cubicBezTo>
                <a:cubicBezTo>
                  <a:pt x="181533" y="358948"/>
                  <a:pt x="92855" y="341136"/>
                  <a:pt x="6844" y="315895"/>
                </a:cubicBezTo>
                <a:cubicBezTo>
                  <a:pt x="1796" y="314371"/>
                  <a:pt x="-1061" y="309133"/>
                  <a:pt x="368" y="304084"/>
                </a:cubicBezTo>
                <a:cubicBezTo>
                  <a:pt x="1796" y="299036"/>
                  <a:pt x="7130" y="296178"/>
                  <a:pt x="12179" y="297607"/>
                </a:cubicBezTo>
                <a:cubicBezTo>
                  <a:pt x="97142" y="322563"/>
                  <a:pt x="184772" y="340184"/>
                  <a:pt x="272592" y="349995"/>
                </a:cubicBezTo>
                <a:cubicBezTo>
                  <a:pt x="432898" y="367997"/>
                  <a:pt x="598823" y="360282"/>
                  <a:pt x="752461" y="327706"/>
                </a:cubicBezTo>
                <a:cubicBezTo>
                  <a:pt x="862570" y="304370"/>
                  <a:pt x="987443" y="277891"/>
                  <a:pt x="1127651" y="189498"/>
                </a:cubicBezTo>
                <a:cubicBezTo>
                  <a:pt x="1207566" y="139111"/>
                  <a:pt x="1280242" y="76437"/>
                  <a:pt x="1343488" y="3285"/>
                </a:cubicBezTo>
                <a:cubicBezTo>
                  <a:pt x="1346917" y="-716"/>
                  <a:pt x="1352918" y="-1097"/>
                  <a:pt x="1356918" y="2332"/>
                </a:cubicBezTo>
                <a:cubicBezTo>
                  <a:pt x="1360919" y="5761"/>
                  <a:pt x="1361300" y="11762"/>
                  <a:pt x="1357870" y="15762"/>
                </a:cubicBezTo>
                <a:cubicBezTo>
                  <a:pt x="1293291" y="90343"/>
                  <a:pt x="1219282" y="154256"/>
                  <a:pt x="1137748" y="205596"/>
                </a:cubicBezTo>
                <a:cubicBezTo>
                  <a:pt x="994682" y="295797"/>
                  <a:pt x="868000" y="322658"/>
                  <a:pt x="756367" y="346375"/>
                </a:cubicBezTo>
                <a:cubicBezTo>
                  <a:pt x="655687" y="367711"/>
                  <a:pt x="549674" y="378570"/>
                  <a:pt x="443375" y="378570"/>
                </a:cubicBezTo>
                <a:close/>
              </a:path>
            </a:pathLst>
          </a:custGeom>
          <a:solidFill>
            <a:srgbClr val="9D998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4" name="Google Shape;1114;p8"/>
          <p:cNvSpPr/>
          <p:nvPr/>
        </p:nvSpPr>
        <p:spPr>
          <a:xfrm>
            <a:off x="10156376" y="3719035"/>
            <a:ext cx="994558" cy="326321"/>
          </a:xfrm>
          <a:custGeom>
            <a:avLst/>
            <a:gdLst/>
            <a:ahLst/>
            <a:cxnLst/>
            <a:rect l="l" t="t" r="r" b="b"/>
            <a:pathLst>
              <a:path w="1308629" h="429370" extrusionOk="0">
                <a:moveTo>
                  <a:pt x="85636" y="429371"/>
                </a:moveTo>
                <a:cubicBezTo>
                  <a:pt x="60109" y="429371"/>
                  <a:pt x="34677" y="428989"/>
                  <a:pt x="9246" y="428228"/>
                </a:cubicBezTo>
                <a:cubicBezTo>
                  <a:pt x="4007" y="428037"/>
                  <a:pt x="-184" y="423655"/>
                  <a:pt x="6" y="418417"/>
                </a:cubicBezTo>
                <a:cubicBezTo>
                  <a:pt x="197" y="413273"/>
                  <a:pt x="4388" y="409178"/>
                  <a:pt x="9531" y="409178"/>
                </a:cubicBezTo>
                <a:cubicBezTo>
                  <a:pt x="9626" y="409178"/>
                  <a:pt x="9722" y="409178"/>
                  <a:pt x="9817" y="409178"/>
                </a:cubicBezTo>
                <a:cubicBezTo>
                  <a:pt x="112211" y="412226"/>
                  <a:pt x="216129" y="409082"/>
                  <a:pt x="318618" y="399843"/>
                </a:cubicBezTo>
                <a:cubicBezTo>
                  <a:pt x="431298" y="389651"/>
                  <a:pt x="547884" y="379174"/>
                  <a:pt x="692760" y="337264"/>
                </a:cubicBezTo>
                <a:cubicBezTo>
                  <a:pt x="895261" y="278780"/>
                  <a:pt x="1044899" y="192008"/>
                  <a:pt x="1134910" y="129428"/>
                </a:cubicBezTo>
                <a:cubicBezTo>
                  <a:pt x="1190155" y="91043"/>
                  <a:pt x="1243305" y="48371"/>
                  <a:pt x="1292644" y="2555"/>
                </a:cubicBezTo>
                <a:cubicBezTo>
                  <a:pt x="1296454" y="-1064"/>
                  <a:pt x="1302550" y="-778"/>
                  <a:pt x="1306074" y="3031"/>
                </a:cubicBezTo>
                <a:cubicBezTo>
                  <a:pt x="1309694" y="6937"/>
                  <a:pt x="1309408" y="12938"/>
                  <a:pt x="1305598" y="16462"/>
                </a:cubicBezTo>
                <a:cubicBezTo>
                  <a:pt x="1255592" y="62849"/>
                  <a:pt x="1201775" y="106092"/>
                  <a:pt x="1145769" y="145049"/>
                </a:cubicBezTo>
                <a:cubicBezTo>
                  <a:pt x="1054614" y="208391"/>
                  <a:pt x="902976" y="296306"/>
                  <a:pt x="698094" y="355552"/>
                </a:cubicBezTo>
                <a:cubicBezTo>
                  <a:pt x="551504" y="397938"/>
                  <a:pt x="434061" y="408511"/>
                  <a:pt x="320427" y="418798"/>
                </a:cubicBezTo>
                <a:cubicBezTo>
                  <a:pt x="242513" y="425846"/>
                  <a:pt x="163836" y="429371"/>
                  <a:pt x="85636" y="429371"/>
                </a:cubicBezTo>
                <a:close/>
              </a:path>
            </a:pathLst>
          </a:custGeom>
          <a:solidFill>
            <a:srgbClr val="9D998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5" name="Google Shape;1115;p8"/>
          <p:cNvSpPr/>
          <p:nvPr/>
        </p:nvSpPr>
        <p:spPr>
          <a:xfrm>
            <a:off x="10422015" y="4272770"/>
            <a:ext cx="183824" cy="173590"/>
          </a:xfrm>
          <a:custGeom>
            <a:avLst/>
            <a:gdLst/>
            <a:ahLst/>
            <a:cxnLst/>
            <a:rect l="l" t="t" r="r" b="b"/>
            <a:pathLst>
              <a:path w="241874" h="228408" extrusionOk="0">
                <a:moveTo>
                  <a:pt x="132348" y="93"/>
                </a:moveTo>
                <a:cubicBezTo>
                  <a:pt x="135205" y="-2"/>
                  <a:pt x="137587" y="2093"/>
                  <a:pt x="137682" y="4951"/>
                </a:cubicBezTo>
                <a:lnTo>
                  <a:pt x="139554" y="44308"/>
                </a:lnTo>
                <a:lnTo>
                  <a:pt x="152160" y="11333"/>
                </a:lnTo>
                <a:cubicBezTo>
                  <a:pt x="153207" y="8666"/>
                  <a:pt x="156160" y="7427"/>
                  <a:pt x="158732" y="8380"/>
                </a:cubicBezTo>
                <a:cubicBezTo>
                  <a:pt x="161399" y="9428"/>
                  <a:pt x="162637" y="12380"/>
                  <a:pt x="161685" y="14952"/>
                </a:cubicBezTo>
                <a:lnTo>
                  <a:pt x="147051" y="53231"/>
                </a:lnTo>
                <a:lnTo>
                  <a:pt x="171781" y="20382"/>
                </a:lnTo>
                <a:cubicBezTo>
                  <a:pt x="173495" y="18096"/>
                  <a:pt x="176638" y="17715"/>
                  <a:pt x="178924" y="19334"/>
                </a:cubicBezTo>
                <a:cubicBezTo>
                  <a:pt x="181210" y="21049"/>
                  <a:pt x="181591" y="24192"/>
                  <a:pt x="179972" y="26478"/>
                </a:cubicBezTo>
                <a:lnTo>
                  <a:pt x="154885" y="59802"/>
                </a:lnTo>
                <a:lnTo>
                  <a:pt x="159336" y="61647"/>
                </a:lnTo>
                <a:lnTo>
                  <a:pt x="180163" y="41336"/>
                </a:lnTo>
                <a:cubicBezTo>
                  <a:pt x="182163" y="39336"/>
                  <a:pt x="185402" y="39431"/>
                  <a:pt x="187402" y="41432"/>
                </a:cubicBezTo>
                <a:cubicBezTo>
                  <a:pt x="189402" y="43432"/>
                  <a:pt x="189307" y="46670"/>
                  <a:pt x="187307" y="48671"/>
                </a:cubicBezTo>
                <a:lnTo>
                  <a:pt x="169626" y="65912"/>
                </a:lnTo>
                <a:lnTo>
                  <a:pt x="172342" y="67038"/>
                </a:lnTo>
                <a:lnTo>
                  <a:pt x="198832" y="47051"/>
                </a:lnTo>
                <a:cubicBezTo>
                  <a:pt x="201118" y="45337"/>
                  <a:pt x="204261" y="45813"/>
                  <a:pt x="205976" y="48099"/>
                </a:cubicBezTo>
                <a:cubicBezTo>
                  <a:pt x="207690" y="50385"/>
                  <a:pt x="207214" y="53528"/>
                  <a:pt x="204928" y="55243"/>
                </a:cubicBezTo>
                <a:lnTo>
                  <a:pt x="178230" y="75387"/>
                </a:lnTo>
                <a:lnTo>
                  <a:pt x="178482" y="75761"/>
                </a:lnTo>
                <a:lnTo>
                  <a:pt x="217787" y="59434"/>
                </a:lnTo>
                <a:cubicBezTo>
                  <a:pt x="220359" y="58387"/>
                  <a:pt x="223407" y="59625"/>
                  <a:pt x="224454" y="62197"/>
                </a:cubicBezTo>
                <a:cubicBezTo>
                  <a:pt x="225502" y="64768"/>
                  <a:pt x="224264" y="67816"/>
                  <a:pt x="221692" y="68864"/>
                </a:cubicBezTo>
                <a:lnTo>
                  <a:pt x="206598" y="75134"/>
                </a:lnTo>
                <a:lnTo>
                  <a:pt x="207500" y="75341"/>
                </a:lnTo>
                <a:cubicBezTo>
                  <a:pt x="209024" y="77722"/>
                  <a:pt x="208262" y="80865"/>
                  <a:pt x="205881" y="82389"/>
                </a:cubicBezTo>
                <a:lnTo>
                  <a:pt x="196434" y="88242"/>
                </a:lnTo>
                <a:lnTo>
                  <a:pt x="225979" y="80485"/>
                </a:lnTo>
                <a:cubicBezTo>
                  <a:pt x="228741" y="79723"/>
                  <a:pt x="231503" y="81437"/>
                  <a:pt x="232170" y="84104"/>
                </a:cubicBezTo>
                <a:cubicBezTo>
                  <a:pt x="232932" y="86866"/>
                  <a:pt x="231217" y="89629"/>
                  <a:pt x="228550" y="90296"/>
                </a:cubicBezTo>
                <a:lnTo>
                  <a:pt x="189374" y="100582"/>
                </a:lnTo>
                <a:lnTo>
                  <a:pt x="190131" y="104327"/>
                </a:lnTo>
                <a:lnTo>
                  <a:pt x="197879" y="103345"/>
                </a:lnTo>
                <a:cubicBezTo>
                  <a:pt x="210071" y="101440"/>
                  <a:pt x="222644" y="99440"/>
                  <a:pt x="233503" y="98868"/>
                </a:cubicBezTo>
                <a:cubicBezTo>
                  <a:pt x="236455" y="98582"/>
                  <a:pt x="238741" y="100868"/>
                  <a:pt x="238837" y="103726"/>
                </a:cubicBezTo>
                <a:cubicBezTo>
                  <a:pt x="239027" y="106583"/>
                  <a:pt x="236836" y="108965"/>
                  <a:pt x="233979" y="109060"/>
                </a:cubicBezTo>
                <a:cubicBezTo>
                  <a:pt x="223597" y="109631"/>
                  <a:pt x="211309" y="111536"/>
                  <a:pt x="199403" y="113441"/>
                </a:cubicBezTo>
                <a:lnTo>
                  <a:pt x="196761" y="113855"/>
                </a:lnTo>
                <a:lnTo>
                  <a:pt x="226264" y="115727"/>
                </a:lnTo>
                <a:cubicBezTo>
                  <a:pt x="229122" y="115917"/>
                  <a:pt x="231217" y="118299"/>
                  <a:pt x="231027" y="121156"/>
                </a:cubicBezTo>
                <a:cubicBezTo>
                  <a:pt x="230836" y="124013"/>
                  <a:pt x="228455" y="126014"/>
                  <a:pt x="225597" y="125919"/>
                </a:cubicBezTo>
                <a:lnTo>
                  <a:pt x="208146" y="124806"/>
                </a:lnTo>
                <a:lnTo>
                  <a:pt x="238646" y="136682"/>
                </a:lnTo>
                <a:cubicBezTo>
                  <a:pt x="241313" y="137730"/>
                  <a:pt x="242551" y="140683"/>
                  <a:pt x="241504" y="143255"/>
                </a:cubicBezTo>
                <a:cubicBezTo>
                  <a:pt x="240837" y="145255"/>
                  <a:pt x="238932" y="146493"/>
                  <a:pt x="236836" y="146493"/>
                </a:cubicBezTo>
                <a:cubicBezTo>
                  <a:pt x="236265" y="146493"/>
                  <a:pt x="235598" y="146398"/>
                  <a:pt x="235027" y="146112"/>
                </a:cubicBezTo>
                <a:lnTo>
                  <a:pt x="189138" y="128251"/>
                </a:lnTo>
                <a:lnTo>
                  <a:pt x="188941" y="129211"/>
                </a:lnTo>
                <a:lnTo>
                  <a:pt x="222835" y="161161"/>
                </a:lnTo>
                <a:cubicBezTo>
                  <a:pt x="224930" y="163066"/>
                  <a:pt x="225025" y="166304"/>
                  <a:pt x="223025" y="168400"/>
                </a:cubicBezTo>
                <a:cubicBezTo>
                  <a:pt x="221977" y="169448"/>
                  <a:pt x="220644" y="170019"/>
                  <a:pt x="219310" y="170019"/>
                </a:cubicBezTo>
                <a:cubicBezTo>
                  <a:pt x="218072" y="170019"/>
                  <a:pt x="216834" y="169543"/>
                  <a:pt x="215786" y="168591"/>
                </a:cubicBezTo>
                <a:lnTo>
                  <a:pt x="199050" y="152814"/>
                </a:lnTo>
                <a:lnTo>
                  <a:pt x="195880" y="155160"/>
                </a:lnTo>
                <a:lnTo>
                  <a:pt x="194592" y="154933"/>
                </a:lnTo>
                <a:lnTo>
                  <a:pt x="216929" y="182688"/>
                </a:lnTo>
                <a:cubicBezTo>
                  <a:pt x="218453" y="185069"/>
                  <a:pt x="217691" y="188212"/>
                  <a:pt x="215310" y="189736"/>
                </a:cubicBezTo>
                <a:cubicBezTo>
                  <a:pt x="212929" y="191260"/>
                  <a:pt x="209785" y="190498"/>
                  <a:pt x="208261" y="188117"/>
                </a:cubicBezTo>
                <a:cubicBezTo>
                  <a:pt x="201832" y="177830"/>
                  <a:pt x="193355" y="167114"/>
                  <a:pt x="184128" y="156899"/>
                </a:cubicBezTo>
                <a:lnTo>
                  <a:pt x="178728" y="151577"/>
                </a:lnTo>
                <a:lnTo>
                  <a:pt x="173690" y="159038"/>
                </a:lnTo>
                <a:lnTo>
                  <a:pt x="195879" y="186212"/>
                </a:lnTo>
                <a:cubicBezTo>
                  <a:pt x="197689" y="188403"/>
                  <a:pt x="197308" y="191642"/>
                  <a:pt x="195117" y="193356"/>
                </a:cubicBezTo>
                <a:cubicBezTo>
                  <a:pt x="194260" y="194118"/>
                  <a:pt x="193117" y="194499"/>
                  <a:pt x="191974" y="194499"/>
                </a:cubicBezTo>
                <a:cubicBezTo>
                  <a:pt x="190450" y="194499"/>
                  <a:pt x="189021" y="193833"/>
                  <a:pt x="187973" y="192594"/>
                </a:cubicBezTo>
                <a:lnTo>
                  <a:pt x="166578" y="166392"/>
                </a:lnTo>
                <a:lnTo>
                  <a:pt x="167226" y="168598"/>
                </a:lnTo>
                <a:lnTo>
                  <a:pt x="173115" y="179164"/>
                </a:lnTo>
                <a:lnTo>
                  <a:pt x="171739" y="183950"/>
                </a:lnTo>
                <a:lnTo>
                  <a:pt x="172468" y="186432"/>
                </a:lnTo>
                <a:lnTo>
                  <a:pt x="174639" y="190688"/>
                </a:lnTo>
                <a:cubicBezTo>
                  <a:pt x="175877" y="193165"/>
                  <a:pt x="174924" y="196308"/>
                  <a:pt x="172448" y="197546"/>
                </a:cubicBezTo>
                <a:cubicBezTo>
                  <a:pt x="171781" y="197927"/>
                  <a:pt x="171019" y="198118"/>
                  <a:pt x="170162" y="198118"/>
                </a:cubicBezTo>
                <a:cubicBezTo>
                  <a:pt x="168257" y="198118"/>
                  <a:pt x="166543" y="197070"/>
                  <a:pt x="165590" y="195356"/>
                </a:cubicBezTo>
                <a:lnTo>
                  <a:pt x="163621" y="191496"/>
                </a:lnTo>
                <a:lnTo>
                  <a:pt x="163304" y="191260"/>
                </a:lnTo>
                <a:lnTo>
                  <a:pt x="163035" y="190348"/>
                </a:lnTo>
                <a:lnTo>
                  <a:pt x="157838" y="180160"/>
                </a:lnTo>
                <a:lnTo>
                  <a:pt x="157303" y="208119"/>
                </a:lnTo>
                <a:cubicBezTo>
                  <a:pt x="156922" y="210691"/>
                  <a:pt x="154731" y="212405"/>
                  <a:pt x="152350" y="212405"/>
                </a:cubicBezTo>
                <a:cubicBezTo>
                  <a:pt x="152064" y="212405"/>
                  <a:pt x="151683" y="212405"/>
                  <a:pt x="151397" y="212310"/>
                </a:cubicBezTo>
                <a:cubicBezTo>
                  <a:pt x="148635" y="211834"/>
                  <a:pt x="146825" y="209072"/>
                  <a:pt x="147301" y="206310"/>
                </a:cubicBezTo>
                <a:cubicBezTo>
                  <a:pt x="148825" y="198166"/>
                  <a:pt x="148968" y="189808"/>
                  <a:pt x="147778" y="181640"/>
                </a:cubicBezTo>
                <a:lnTo>
                  <a:pt x="145961" y="175961"/>
                </a:lnTo>
                <a:lnTo>
                  <a:pt x="136229" y="177937"/>
                </a:lnTo>
                <a:lnTo>
                  <a:pt x="144158" y="217645"/>
                </a:lnTo>
                <a:cubicBezTo>
                  <a:pt x="144730" y="220407"/>
                  <a:pt x="142920" y="223074"/>
                  <a:pt x="140158" y="223645"/>
                </a:cubicBezTo>
                <a:cubicBezTo>
                  <a:pt x="139872" y="223741"/>
                  <a:pt x="139586" y="223741"/>
                  <a:pt x="139205" y="223741"/>
                </a:cubicBezTo>
                <a:cubicBezTo>
                  <a:pt x="136824" y="223741"/>
                  <a:pt x="134729" y="222026"/>
                  <a:pt x="134157" y="219645"/>
                </a:cubicBezTo>
                <a:lnTo>
                  <a:pt x="126233" y="179967"/>
                </a:lnTo>
                <a:lnTo>
                  <a:pt x="125966" y="180021"/>
                </a:lnTo>
                <a:lnTo>
                  <a:pt x="122228" y="179266"/>
                </a:lnTo>
                <a:lnTo>
                  <a:pt x="121775" y="221835"/>
                </a:lnTo>
                <a:cubicBezTo>
                  <a:pt x="121775" y="224693"/>
                  <a:pt x="119489" y="226979"/>
                  <a:pt x="116727" y="226979"/>
                </a:cubicBezTo>
                <a:cubicBezTo>
                  <a:pt x="113869" y="226979"/>
                  <a:pt x="111583" y="224597"/>
                  <a:pt x="111583" y="221835"/>
                </a:cubicBezTo>
                <a:lnTo>
                  <a:pt x="111880" y="194271"/>
                </a:lnTo>
                <a:lnTo>
                  <a:pt x="108726" y="206977"/>
                </a:lnTo>
                <a:cubicBezTo>
                  <a:pt x="108726" y="209644"/>
                  <a:pt x="106440" y="211834"/>
                  <a:pt x="103678" y="211834"/>
                </a:cubicBezTo>
                <a:cubicBezTo>
                  <a:pt x="103582" y="211834"/>
                  <a:pt x="103582" y="211834"/>
                  <a:pt x="103487" y="211834"/>
                </a:cubicBezTo>
                <a:cubicBezTo>
                  <a:pt x="100630" y="211739"/>
                  <a:pt x="98439" y="209358"/>
                  <a:pt x="98534" y="206596"/>
                </a:cubicBezTo>
                <a:lnTo>
                  <a:pt x="106129" y="176012"/>
                </a:lnTo>
                <a:lnTo>
                  <a:pt x="105008" y="175785"/>
                </a:lnTo>
                <a:lnTo>
                  <a:pt x="89771" y="224884"/>
                </a:lnTo>
                <a:cubicBezTo>
                  <a:pt x="89104" y="226979"/>
                  <a:pt x="87104" y="228408"/>
                  <a:pt x="84913" y="228408"/>
                </a:cubicBezTo>
                <a:cubicBezTo>
                  <a:pt x="84437" y="228408"/>
                  <a:pt x="83865" y="228313"/>
                  <a:pt x="83389" y="228217"/>
                </a:cubicBezTo>
                <a:cubicBezTo>
                  <a:pt x="80722" y="227360"/>
                  <a:pt x="79198" y="224503"/>
                  <a:pt x="80055" y="221836"/>
                </a:cubicBezTo>
                <a:lnTo>
                  <a:pt x="88068" y="196017"/>
                </a:lnTo>
                <a:lnTo>
                  <a:pt x="85771" y="197166"/>
                </a:lnTo>
                <a:cubicBezTo>
                  <a:pt x="83104" y="196308"/>
                  <a:pt x="81580" y="193451"/>
                  <a:pt x="82532" y="190688"/>
                </a:cubicBezTo>
                <a:lnTo>
                  <a:pt x="92833" y="169822"/>
                </a:lnTo>
                <a:lnTo>
                  <a:pt x="88470" y="166880"/>
                </a:lnTo>
                <a:lnTo>
                  <a:pt x="86913" y="171067"/>
                </a:lnTo>
                <a:cubicBezTo>
                  <a:pt x="84056" y="179831"/>
                  <a:pt x="81103" y="188974"/>
                  <a:pt x="76627" y="198595"/>
                </a:cubicBezTo>
                <a:cubicBezTo>
                  <a:pt x="75864" y="200405"/>
                  <a:pt x="73960" y="201452"/>
                  <a:pt x="72054" y="201452"/>
                </a:cubicBezTo>
                <a:cubicBezTo>
                  <a:pt x="71388" y="201452"/>
                  <a:pt x="70626" y="201262"/>
                  <a:pt x="69959" y="200976"/>
                </a:cubicBezTo>
                <a:cubicBezTo>
                  <a:pt x="67387" y="199833"/>
                  <a:pt x="66244" y="196785"/>
                  <a:pt x="67482" y="194213"/>
                </a:cubicBezTo>
                <a:cubicBezTo>
                  <a:pt x="71673" y="185165"/>
                  <a:pt x="74436" y="176687"/>
                  <a:pt x="77293" y="167829"/>
                </a:cubicBezTo>
                <a:lnTo>
                  <a:pt x="78582" y="163962"/>
                </a:lnTo>
                <a:lnTo>
                  <a:pt x="48147" y="206309"/>
                </a:lnTo>
                <a:cubicBezTo>
                  <a:pt x="47194" y="207643"/>
                  <a:pt x="45575" y="208405"/>
                  <a:pt x="43956" y="208405"/>
                </a:cubicBezTo>
                <a:cubicBezTo>
                  <a:pt x="42908" y="208405"/>
                  <a:pt x="41860" y="208119"/>
                  <a:pt x="41003" y="207452"/>
                </a:cubicBezTo>
                <a:cubicBezTo>
                  <a:pt x="38717" y="205833"/>
                  <a:pt x="38145" y="202595"/>
                  <a:pt x="39860" y="200309"/>
                </a:cubicBezTo>
                <a:lnTo>
                  <a:pt x="55523" y="178515"/>
                </a:lnTo>
                <a:lnTo>
                  <a:pt x="50909" y="178211"/>
                </a:lnTo>
                <a:cubicBezTo>
                  <a:pt x="49099" y="176116"/>
                  <a:pt x="49290" y="172877"/>
                  <a:pt x="51385" y="170972"/>
                </a:cubicBezTo>
                <a:lnTo>
                  <a:pt x="73381" y="151972"/>
                </a:lnTo>
                <a:lnTo>
                  <a:pt x="70843" y="148210"/>
                </a:lnTo>
                <a:lnTo>
                  <a:pt x="31383" y="168686"/>
                </a:lnTo>
                <a:cubicBezTo>
                  <a:pt x="30716" y="169067"/>
                  <a:pt x="29859" y="169257"/>
                  <a:pt x="29097" y="169257"/>
                </a:cubicBezTo>
                <a:cubicBezTo>
                  <a:pt x="27287" y="169257"/>
                  <a:pt x="25478" y="168210"/>
                  <a:pt x="24525" y="166495"/>
                </a:cubicBezTo>
                <a:cubicBezTo>
                  <a:pt x="23191" y="164018"/>
                  <a:pt x="24239" y="160875"/>
                  <a:pt x="26716" y="159637"/>
                </a:cubicBezTo>
                <a:lnTo>
                  <a:pt x="52902" y="146048"/>
                </a:lnTo>
                <a:lnTo>
                  <a:pt x="31954" y="152302"/>
                </a:lnTo>
                <a:cubicBezTo>
                  <a:pt x="31001" y="152779"/>
                  <a:pt x="30144" y="152969"/>
                  <a:pt x="29287" y="152969"/>
                </a:cubicBezTo>
                <a:cubicBezTo>
                  <a:pt x="27573" y="152969"/>
                  <a:pt x="25858" y="152112"/>
                  <a:pt x="24905" y="150493"/>
                </a:cubicBezTo>
                <a:cubicBezTo>
                  <a:pt x="23477" y="148111"/>
                  <a:pt x="24239" y="144968"/>
                  <a:pt x="26715" y="143540"/>
                </a:cubicBezTo>
                <a:lnTo>
                  <a:pt x="63621" y="132517"/>
                </a:lnTo>
                <a:lnTo>
                  <a:pt x="62138" y="125177"/>
                </a:lnTo>
                <a:lnTo>
                  <a:pt x="5761" y="132776"/>
                </a:lnTo>
                <a:cubicBezTo>
                  <a:pt x="5570" y="132681"/>
                  <a:pt x="5284" y="132776"/>
                  <a:pt x="5094" y="132776"/>
                </a:cubicBezTo>
                <a:cubicBezTo>
                  <a:pt x="2617" y="132776"/>
                  <a:pt x="427" y="130871"/>
                  <a:pt x="46" y="128395"/>
                </a:cubicBezTo>
                <a:cubicBezTo>
                  <a:pt x="-335" y="125633"/>
                  <a:pt x="1665" y="123061"/>
                  <a:pt x="4427" y="122680"/>
                </a:cubicBezTo>
                <a:lnTo>
                  <a:pt x="39721" y="117923"/>
                </a:lnTo>
                <a:lnTo>
                  <a:pt x="5951" y="114203"/>
                </a:lnTo>
                <a:cubicBezTo>
                  <a:pt x="3188" y="113917"/>
                  <a:pt x="1093" y="111345"/>
                  <a:pt x="1474" y="108583"/>
                </a:cubicBezTo>
                <a:cubicBezTo>
                  <a:pt x="1760" y="105821"/>
                  <a:pt x="4236" y="103820"/>
                  <a:pt x="7094" y="104106"/>
                </a:cubicBezTo>
                <a:lnTo>
                  <a:pt x="53343" y="109197"/>
                </a:lnTo>
                <a:lnTo>
                  <a:pt x="18428" y="87724"/>
                </a:lnTo>
                <a:cubicBezTo>
                  <a:pt x="16047" y="86200"/>
                  <a:pt x="15285" y="83152"/>
                  <a:pt x="16714" y="80675"/>
                </a:cubicBezTo>
                <a:cubicBezTo>
                  <a:pt x="18238" y="78294"/>
                  <a:pt x="21286" y="77532"/>
                  <a:pt x="23762" y="78961"/>
                </a:cubicBezTo>
                <a:lnTo>
                  <a:pt x="63145" y="103181"/>
                </a:lnTo>
                <a:lnTo>
                  <a:pt x="63359" y="102479"/>
                </a:lnTo>
                <a:lnTo>
                  <a:pt x="25857" y="76007"/>
                </a:lnTo>
                <a:cubicBezTo>
                  <a:pt x="23286" y="74864"/>
                  <a:pt x="22143" y="71816"/>
                  <a:pt x="23381" y="69244"/>
                </a:cubicBezTo>
                <a:cubicBezTo>
                  <a:pt x="24524" y="66673"/>
                  <a:pt x="27572" y="65530"/>
                  <a:pt x="30144" y="66768"/>
                </a:cubicBezTo>
                <a:lnTo>
                  <a:pt x="66452" y="92365"/>
                </a:lnTo>
                <a:lnTo>
                  <a:pt x="67018" y="90513"/>
                </a:lnTo>
                <a:lnTo>
                  <a:pt x="35954" y="54100"/>
                </a:lnTo>
                <a:cubicBezTo>
                  <a:pt x="34144" y="51909"/>
                  <a:pt x="34335" y="48766"/>
                  <a:pt x="36525" y="46861"/>
                </a:cubicBezTo>
                <a:cubicBezTo>
                  <a:pt x="38716" y="45051"/>
                  <a:pt x="41860" y="45242"/>
                  <a:pt x="43765" y="47433"/>
                </a:cubicBezTo>
                <a:lnTo>
                  <a:pt x="70580" y="78865"/>
                </a:lnTo>
                <a:lnTo>
                  <a:pt x="71159" y="76971"/>
                </a:lnTo>
                <a:lnTo>
                  <a:pt x="75488" y="73405"/>
                </a:lnTo>
                <a:lnTo>
                  <a:pt x="44717" y="39527"/>
                </a:lnTo>
                <a:cubicBezTo>
                  <a:pt x="42812" y="37432"/>
                  <a:pt x="43003" y="34193"/>
                  <a:pt x="45098" y="32288"/>
                </a:cubicBezTo>
                <a:cubicBezTo>
                  <a:pt x="47194" y="30383"/>
                  <a:pt x="50432" y="30574"/>
                  <a:pt x="52337" y="32669"/>
                </a:cubicBezTo>
                <a:lnTo>
                  <a:pt x="83411" y="66880"/>
                </a:lnTo>
                <a:lnTo>
                  <a:pt x="89307" y="62023"/>
                </a:lnTo>
                <a:lnTo>
                  <a:pt x="75007" y="36479"/>
                </a:lnTo>
                <a:cubicBezTo>
                  <a:pt x="73673" y="34003"/>
                  <a:pt x="74531" y="30859"/>
                  <a:pt x="77007" y="29526"/>
                </a:cubicBezTo>
                <a:cubicBezTo>
                  <a:pt x="79484" y="28192"/>
                  <a:pt x="82627" y="29050"/>
                  <a:pt x="83960" y="31526"/>
                </a:cubicBezTo>
                <a:lnTo>
                  <a:pt x="97333" y="55413"/>
                </a:lnTo>
                <a:lnTo>
                  <a:pt x="100247" y="53013"/>
                </a:lnTo>
                <a:lnTo>
                  <a:pt x="101483" y="52763"/>
                </a:lnTo>
                <a:lnTo>
                  <a:pt x="87961" y="24287"/>
                </a:lnTo>
                <a:cubicBezTo>
                  <a:pt x="86723" y="21715"/>
                  <a:pt x="87866" y="18667"/>
                  <a:pt x="90342" y="17524"/>
                </a:cubicBezTo>
                <a:cubicBezTo>
                  <a:pt x="92914" y="16286"/>
                  <a:pt x="95962" y="17429"/>
                  <a:pt x="97105" y="19905"/>
                </a:cubicBezTo>
                <a:lnTo>
                  <a:pt x="111724" y="50693"/>
                </a:lnTo>
                <a:lnTo>
                  <a:pt x="114240" y="50184"/>
                </a:lnTo>
                <a:lnTo>
                  <a:pt x="102439" y="6475"/>
                </a:lnTo>
                <a:cubicBezTo>
                  <a:pt x="101677" y="3713"/>
                  <a:pt x="103296" y="950"/>
                  <a:pt x="106059" y="188"/>
                </a:cubicBezTo>
                <a:cubicBezTo>
                  <a:pt x="108726" y="-574"/>
                  <a:pt x="111583" y="1046"/>
                  <a:pt x="112345" y="3808"/>
                </a:cubicBezTo>
                <a:lnTo>
                  <a:pt x="124317" y="48147"/>
                </a:lnTo>
                <a:lnTo>
                  <a:pt x="125966" y="47814"/>
                </a:lnTo>
                <a:lnTo>
                  <a:pt x="129577" y="49311"/>
                </a:lnTo>
                <a:lnTo>
                  <a:pt x="127490" y="5427"/>
                </a:lnTo>
                <a:cubicBezTo>
                  <a:pt x="127395" y="2569"/>
                  <a:pt x="129490" y="188"/>
                  <a:pt x="132348" y="9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6" name="Google Shape;1116;p8"/>
          <p:cNvSpPr/>
          <p:nvPr/>
        </p:nvSpPr>
        <p:spPr>
          <a:xfrm>
            <a:off x="11027421" y="4035894"/>
            <a:ext cx="201775" cy="200486"/>
          </a:xfrm>
          <a:custGeom>
            <a:avLst/>
            <a:gdLst/>
            <a:ahLst/>
            <a:cxnLst/>
            <a:rect l="l" t="t" r="r" b="b"/>
            <a:pathLst>
              <a:path w="265494" h="263797" extrusionOk="0">
                <a:moveTo>
                  <a:pt x="147380" y="10"/>
                </a:moveTo>
                <a:cubicBezTo>
                  <a:pt x="150523" y="-180"/>
                  <a:pt x="153190" y="2296"/>
                  <a:pt x="153286" y="5630"/>
                </a:cubicBezTo>
                <a:lnTo>
                  <a:pt x="155147" y="59245"/>
                </a:lnTo>
                <a:lnTo>
                  <a:pt x="156905" y="59256"/>
                </a:lnTo>
                <a:lnTo>
                  <a:pt x="160797" y="61024"/>
                </a:lnTo>
                <a:lnTo>
                  <a:pt x="169478" y="11059"/>
                </a:lnTo>
                <a:cubicBezTo>
                  <a:pt x="170049" y="7821"/>
                  <a:pt x="173002" y="5630"/>
                  <a:pt x="176146" y="6106"/>
                </a:cubicBezTo>
                <a:cubicBezTo>
                  <a:pt x="179193" y="6678"/>
                  <a:pt x="181289" y="9726"/>
                  <a:pt x="180717" y="12964"/>
                </a:cubicBezTo>
                <a:lnTo>
                  <a:pt x="172868" y="58142"/>
                </a:lnTo>
                <a:lnTo>
                  <a:pt x="194624" y="23823"/>
                </a:lnTo>
                <a:cubicBezTo>
                  <a:pt x="196338" y="21061"/>
                  <a:pt x="199862" y="20299"/>
                  <a:pt x="202529" y="22013"/>
                </a:cubicBezTo>
                <a:cubicBezTo>
                  <a:pt x="205101" y="23823"/>
                  <a:pt x="205863" y="27442"/>
                  <a:pt x="204053" y="30300"/>
                </a:cubicBezTo>
                <a:lnTo>
                  <a:pt x="179260" y="69412"/>
                </a:lnTo>
                <a:lnTo>
                  <a:pt x="179569" y="69553"/>
                </a:lnTo>
                <a:lnTo>
                  <a:pt x="213578" y="38872"/>
                </a:lnTo>
                <a:cubicBezTo>
                  <a:pt x="215960" y="36681"/>
                  <a:pt x="219579" y="36967"/>
                  <a:pt x="221579" y="39444"/>
                </a:cubicBezTo>
                <a:cubicBezTo>
                  <a:pt x="223579" y="41920"/>
                  <a:pt x="223294" y="45730"/>
                  <a:pt x="220912" y="47826"/>
                </a:cubicBezTo>
                <a:lnTo>
                  <a:pt x="188052" y="77471"/>
                </a:lnTo>
                <a:lnTo>
                  <a:pt x="191361" y="81920"/>
                </a:lnTo>
                <a:lnTo>
                  <a:pt x="217484" y="64685"/>
                </a:lnTo>
                <a:cubicBezTo>
                  <a:pt x="220151" y="62971"/>
                  <a:pt x="223675" y="63733"/>
                  <a:pt x="225294" y="66495"/>
                </a:cubicBezTo>
                <a:cubicBezTo>
                  <a:pt x="226913" y="69257"/>
                  <a:pt x="226056" y="72972"/>
                  <a:pt x="223389" y="74782"/>
                </a:cubicBezTo>
                <a:lnTo>
                  <a:pt x="198344" y="91306"/>
                </a:lnTo>
                <a:lnTo>
                  <a:pt x="200029" y="93571"/>
                </a:lnTo>
                <a:lnTo>
                  <a:pt x="236343" y="75830"/>
                </a:lnTo>
                <a:cubicBezTo>
                  <a:pt x="239200" y="74401"/>
                  <a:pt x="242629" y="75735"/>
                  <a:pt x="243868" y="78687"/>
                </a:cubicBezTo>
                <a:cubicBezTo>
                  <a:pt x="245106" y="81640"/>
                  <a:pt x="243868" y="85260"/>
                  <a:pt x="241010" y="86593"/>
                </a:cubicBezTo>
                <a:lnTo>
                  <a:pt x="207145" y="103137"/>
                </a:lnTo>
                <a:lnTo>
                  <a:pt x="207552" y="103684"/>
                </a:lnTo>
                <a:lnTo>
                  <a:pt x="253774" y="94499"/>
                </a:lnTo>
                <a:cubicBezTo>
                  <a:pt x="256822" y="93927"/>
                  <a:pt x="259775" y="96023"/>
                  <a:pt x="260346" y="99261"/>
                </a:cubicBezTo>
                <a:cubicBezTo>
                  <a:pt x="260822" y="102500"/>
                  <a:pt x="258727" y="105643"/>
                  <a:pt x="255679" y="106215"/>
                </a:cubicBezTo>
                <a:lnTo>
                  <a:pt x="237878" y="109752"/>
                </a:lnTo>
                <a:lnTo>
                  <a:pt x="238438" y="110025"/>
                </a:lnTo>
                <a:cubicBezTo>
                  <a:pt x="239486" y="113168"/>
                  <a:pt x="237867" y="116597"/>
                  <a:pt x="234914" y="117645"/>
                </a:cubicBezTo>
                <a:lnTo>
                  <a:pt x="222905" y="122259"/>
                </a:lnTo>
                <a:lnTo>
                  <a:pt x="257489" y="120407"/>
                </a:lnTo>
                <a:cubicBezTo>
                  <a:pt x="260632" y="120217"/>
                  <a:pt x="263299" y="122788"/>
                  <a:pt x="263299" y="126027"/>
                </a:cubicBezTo>
                <a:cubicBezTo>
                  <a:pt x="263395" y="129360"/>
                  <a:pt x="260918" y="132123"/>
                  <a:pt x="257775" y="132313"/>
                </a:cubicBezTo>
                <a:lnTo>
                  <a:pt x="210998" y="134818"/>
                </a:lnTo>
                <a:lnTo>
                  <a:pt x="211286" y="139117"/>
                </a:lnTo>
                <a:lnTo>
                  <a:pt x="221008" y="139933"/>
                </a:lnTo>
                <a:cubicBezTo>
                  <a:pt x="234724" y="140600"/>
                  <a:pt x="248821" y="141362"/>
                  <a:pt x="260822" y="143266"/>
                </a:cubicBezTo>
                <a:cubicBezTo>
                  <a:pt x="264061" y="143647"/>
                  <a:pt x="265966" y="146791"/>
                  <a:pt x="265394" y="150125"/>
                </a:cubicBezTo>
                <a:cubicBezTo>
                  <a:pt x="264823" y="153363"/>
                  <a:pt x="261870" y="155649"/>
                  <a:pt x="258822" y="155077"/>
                </a:cubicBezTo>
                <a:cubicBezTo>
                  <a:pt x="247392" y="153172"/>
                  <a:pt x="233581" y="152506"/>
                  <a:pt x="220151" y="151839"/>
                </a:cubicBezTo>
                <a:lnTo>
                  <a:pt x="216872" y="151648"/>
                </a:lnTo>
                <a:lnTo>
                  <a:pt x="248916" y="160983"/>
                </a:lnTo>
                <a:cubicBezTo>
                  <a:pt x="251964" y="161840"/>
                  <a:pt x="253679" y="165174"/>
                  <a:pt x="252726" y="168317"/>
                </a:cubicBezTo>
                <a:cubicBezTo>
                  <a:pt x="251774" y="171460"/>
                  <a:pt x="248630" y="173270"/>
                  <a:pt x="245678" y="172508"/>
                </a:cubicBezTo>
                <a:lnTo>
                  <a:pt x="227173" y="167119"/>
                </a:lnTo>
                <a:lnTo>
                  <a:pt x="256917" y="187748"/>
                </a:lnTo>
                <a:cubicBezTo>
                  <a:pt x="259489" y="189558"/>
                  <a:pt x="260155" y="193273"/>
                  <a:pt x="258441" y="196035"/>
                </a:cubicBezTo>
                <a:cubicBezTo>
                  <a:pt x="257203" y="198130"/>
                  <a:pt x="254821" y="199083"/>
                  <a:pt x="252536" y="198607"/>
                </a:cubicBezTo>
                <a:cubicBezTo>
                  <a:pt x="251869" y="198416"/>
                  <a:pt x="251202" y="198226"/>
                  <a:pt x="250630" y="197750"/>
                </a:cubicBezTo>
                <a:lnTo>
                  <a:pt x="205299" y="166338"/>
                </a:lnTo>
                <a:lnTo>
                  <a:pt x="204855" y="167374"/>
                </a:lnTo>
                <a:lnTo>
                  <a:pt x="233676" y="212132"/>
                </a:lnTo>
                <a:cubicBezTo>
                  <a:pt x="235391" y="214799"/>
                  <a:pt x="234724" y="218514"/>
                  <a:pt x="232057" y="220419"/>
                </a:cubicBezTo>
                <a:cubicBezTo>
                  <a:pt x="230629" y="221371"/>
                  <a:pt x="229009" y="221657"/>
                  <a:pt x="227580" y="221371"/>
                </a:cubicBezTo>
                <a:cubicBezTo>
                  <a:pt x="226247" y="221086"/>
                  <a:pt x="225009" y="220228"/>
                  <a:pt x="224151" y="218990"/>
                </a:cubicBezTo>
                <a:lnTo>
                  <a:pt x="209935" y="196913"/>
                </a:lnTo>
                <a:lnTo>
                  <a:pt x="205863" y="198702"/>
                </a:lnTo>
                <a:lnTo>
                  <a:pt x="204444" y="198117"/>
                </a:lnTo>
                <a:lnTo>
                  <a:pt x="221770" y="235374"/>
                </a:lnTo>
                <a:cubicBezTo>
                  <a:pt x="222818" y="238517"/>
                  <a:pt x="221198" y="241946"/>
                  <a:pt x="218245" y="242994"/>
                </a:cubicBezTo>
                <a:cubicBezTo>
                  <a:pt x="215293" y="244137"/>
                  <a:pt x="212054" y="242517"/>
                  <a:pt x="211007" y="239470"/>
                </a:cubicBezTo>
                <a:cubicBezTo>
                  <a:pt x="206626" y="226183"/>
                  <a:pt x="200125" y="211895"/>
                  <a:pt x="192683" y="197988"/>
                </a:cubicBezTo>
                <a:lnTo>
                  <a:pt x="188153" y="190580"/>
                </a:lnTo>
                <a:lnTo>
                  <a:pt x="180878" y="197853"/>
                </a:lnTo>
                <a:lnTo>
                  <a:pt x="198148" y="234325"/>
                </a:lnTo>
                <a:cubicBezTo>
                  <a:pt x="199577" y="237278"/>
                  <a:pt x="198339" y="240898"/>
                  <a:pt x="195577" y="242422"/>
                </a:cubicBezTo>
                <a:cubicBezTo>
                  <a:pt x="194339" y="242993"/>
                  <a:pt x="193005" y="243089"/>
                  <a:pt x="191767" y="242898"/>
                </a:cubicBezTo>
                <a:cubicBezTo>
                  <a:pt x="190147" y="242517"/>
                  <a:pt x="188719" y="241469"/>
                  <a:pt x="187957" y="239850"/>
                </a:cubicBezTo>
                <a:lnTo>
                  <a:pt x="171245" y="204558"/>
                </a:lnTo>
                <a:lnTo>
                  <a:pt x="171368" y="206776"/>
                </a:lnTo>
                <a:lnTo>
                  <a:pt x="175193" y="220609"/>
                </a:lnTo>
                <a:lnTo>
                  <a:pt x="172427" y="225941"/>
                </a:lnTo>
                <a:lnTo>
                  <a:pt x="172571" y="228560"/>
                </a:lnTo>
                <a:lnTo>
                  <a:pt x="173955" y="234326"/>
                </a:lnTo>
                <a:cubicBezTo>
                  <a:pt x="174717" y="237469"/>
                  <a:pt x="172907" y="240803"/>
                  <a:pt x="169763" y="241660"/>
                </a:cubicBezTo>
                <a:cubicBezTo>
                  <a:pt x="168906" y="241946"/>
                  <a:pt x="168049" y="241946"/>
                  <a:pt x="167192" y="241755"/>
                </a:cubicBezTo>
                <a:cubicBezTo>
                  <a:pt x="165192" y="241279"/>
                  <a:pt x="163477" y="239755"/>
                  <a:pt x="162905" y="237469"/>
                </a:cubicBezTo>
                <a:lnTo>
                  <a:pt x="161758" y="232689"/>
                </a:lnTo>
                <a:lnTo>
                  <a:pt x="161381" y="232230"/>
                </a:lnTo>
                <a:lnTo>
                  <a:pt x="161300" y="230781"/>
                </a:lnTo>
                <a:lnTo>
                  <a:pt x="158296" y="218262"/>
                </a:lnTo>
                <a:lnTo>
                  <a:pt x="158310" y="218442"/>
                </a:lnTo>
                <a:cubicBezTo>
                  <a:pt x="157452" y="229372"/>
                  <a:pt x="154904" y="240183"/>
                  <a:pt x="150713" y="250327"/>
                </a:cubicBezTo>
                <a:cubicBezTo>
                  <a:pt x="149570" y="252994"/>
                  <a:pt x="146808" y="254423"/>
                  <a:pt x="144236" y="253851"/>
                </a:cubicBezTo>
                <a:cubicBezTo>
                  <a:pt x="143855" y="253756"/>
                  <a:pt x="143570" y="253661"/>
                  <a:pt x="143189" y="253566"/>
                </a:cubicBezTo>
                <a:cubicBezTo>
                  <a:pt x="140331" y="252328"/>
                  <a:pt x="138998" y="248803"/>
                  <a:pt x="140236" y="245755"/>
                </a:cubicBezTo>
                <a:cubicBezTo>
                  <a:pt x="143951" y="236802"/>
                  <a:pt x="146213" y="227277"/>
                  <a:pt x="146975" y="217656"/>
                </a:cubicBezTo>
                <a:lnTo>
                  <a:pt x="146417" y="210587"/>
                </a:lnTo>
                <a:lnTo>
                  <a:pt x="135544" y="210506"/>
                </a:lnTo>
                <a:lnTo>
                  <a:pt x="134141" y="257853"/>
                </a:lnTo>
                <a:cubicBezTo>
                  <a:pt x="134045" y="261187"/>
                  <a:pt x="131378" y="263758"/>
                  <a:pt x="128235" y="263758"/>
                </a:cubicBezTo>
                <a:cubicBezTo>
                  <a:pt x="127854" y="263854"/>
                  <a:pt x="127473" y="263758"/>
                  <a:pt x="127092" y="263663"/>
                </a:cubicBezTo>
                <a:cubicBezTo>
                  <a:pt x="124520" y="263091"/>
                  <a:pt x="122615" y="260615"/>
                  <a:pt x="122710" y="257757"/>
                </a:cubicBezTo>
                <a:lnTo>
                  <a:pt x="124113" y="210421"/>
                </a:lnTo>
                <a:lnTo>
                  <a:pt x="123663" y="210418"/>
                </a:lnTo>
                <a:lnTo>
                  <a:pt x="119911" y="208713"/>
                </a:lnTo>
                <a:lnTo>
                  <a:pt x="108708" y="257377"/>
                </a:lnTo>
                <a:cubicBezTo>
                  <a:pt x="107851" y="260615"/>
                  <a:pt x="104803" y="262711"/>
                  <a:pt x="101755" y="262044"/>
                </a:cubicBezTo>
                <a:cubicBezTo>
                  <a:pt x="98612" y="261282"/>
                  <a:pt x="96802" y="258138"/>
                  <a:pt x="97469" y="254900"/>
                </a:cubicBezTo>
                <a:lnTo>
                  <a:pt x="104616" y="223907"/>
                </a:lnTo>
                <a:lnTo>
                  <a:pt x="98231" y="237183"/>
                </a:lnTo>
                <a:cubicBezTo>
                  <a:pt x="97564" y="240326"/>
                  <a:pt x="94516" y="242231"/>
                  <a:pt x="91563" y="241659"/>
                </a:cubicBezTo>
                <a:cubicBezTo>
                  <a:pt x="91468" y="241659"/>
                  <a:pt x="91468" y="241659"/>
                  <a:pt x="91373" y="241659"/>
                </a:cubicBezTo>
                <a:cubicBezTo>
                  <a:pt x="88325" y="240898"/>
                  <a:pt x="86515" y="237659"/>
                  <a:pt x="87277" y="234421"/>
                </a:cubicBezTo>
                <a:lnTo>
                  <a:pt x="103272" y="201154"/>
                </a:lnTo>
                <a:lnTo>
                  <a:pt x="102009" y="200580"/>
                </a:lnTo>
                <a:lnTo>
                  <a:pt x="73180" y="253090"/>
                </a:lnTo>
                <a:cubicBezTo>
                  <a:pt x="71846" y="255471"/>
                  <a:pt x="69275" y="256614"/>
                  <a:pt x="66989" y="256043"/>
                </a:cubicBezTo>
                <a:cubicBezTo>
                  <a:pt x="66417" y="255947"/>
                  <a:pt x="65941" y="255757"/>
                  <a:pt x="65370" y="255376"/>
                </a:cubicBezTo>
                <a:cubicBezTo>
                  <a:pt x="62607" y="253757"/>
                  <a:pt x="61750" y="250137"/>
                  <a:pt x="63369" y="247280"/>
                </a:cubicBezTo>
                <a:lnTo>
                  <a:pt x="78485" y="219749"/>
                </a:lnTo>
                <a:lnTo>
                  <a:pt x="75752" y="220515"/>
                </a:lnTo>
                <a:cubicBezTo>
                  <a:pt x="73085" y="218895"/>
                  <a:pt x="72228" y="215181"/>
                  <a:pt x="73847" y="212323"/>
                </a:cubicBezTo>
                <a:lnTo>
                  <a:pt x="90304" y="190861"/>
                </a:lnTo>
                <a:lnTo>
                  <a:pt x="86321" y="186466"/>
                </a:lnTo>
                <a:lnTo>
                  <a:pt x="83563" y="190891"/>
                </a:lnTo>
                <a:cubicBezTo>
                  <a:pt x="78229" y="200226"/>
                  <a:pt x="72704" y="209941"/>
                  <a:pt x="65465" y="219943"/>
                </a:cubicBezTo>
                <a:cubicBezTo>
                  <a:pt x="64131" y="221848"/>
                  <a:pt x="61846" y="222610"/>
                  <a:pt x="59750" y="222133"/>
                </a:cubicBezTo>
                <a:cubicBezTo>
                  <a:pt x="58988" y="221943"/>
                  <a:pt x="58226" y="221657"/>
                  <a:pt x="57559" y="221085"/>
                </a:cubicBezTo>
                <a:cubicBezTo>
                  <a:pt x="55083" y="219085"/>
                  <a:pt x="54606" y="215370"/>
                  <a:pt x="56512" y="212703"/>
                </a:cubicBezTo>
                <a:cubicBezTo>
                  <a:pt x="63274" y="203369"/>
                  <a:pt x="68418" y="194320"/>
                  <a:pt x="73847" y="184890"/>
                </a:cubicBezTo>
                <a:lnTo>
                  <a:pt x="75962" y="181159"/>
                </a:lnTo>
                <a:lnTo>
                  <a:pt x="32699" y="221943"/>
                </a:lnTo>
                <a:cubicBezTo>
                  <a:pt x="31175" y="223276"/>
                  <a:pt x="29270" y="223753"/>
                  <a:pt x="27555" y="223372"/>
                </a:cubicBezTo>
                <a:cubicBezTo>
                  <a:pt x="26412" y="223086"/>
                  <a:pt x="25364" y="222514"/>
                  <a:pt x="24602" y="221562"/>
                </a:cubicBezTo>
                <a:cubicBezTo>
                  <a:pt x="22507" y="219085"/>
                  <a:pt x="22793" y="215371"/>
                  <a:pt x="25174" y="213085"/>
                </a:cubicBezTo>
                <a:lnTo>
                  <a:pt x="47639" y="191907"/>
                </a:lnTo>
                <a:lnTo>
                  <a:pt x="42605" y="190415"/>
                </a:lnTo>
                <a:cubicBezTo>
                  <a:pt x="41081" y="187557"/>
                  <a:pt x="42224" y="183938"/>
                  <a:pt x="44986" y="182319"/>
                </a:cubicBezTo>
                <a:lnTo>
                  <a:pt x="73668" y="165815"/>
                </a:lnTo>
                <a:lnTo>
                  <a:pt x="71887" y="160990"/>
                </a:lnTo>
                <a:lnTo>
                  <a:pt x="23935" y="174985"/>
                </a:lnTo>
                <a:cubicBezTo>
                  <a:pt x="22983" y="175271"/>
                  <a:pt x="22030" y="175271"/>
                  <a:pt x="21173" y="175080"/>
                </a:cubicBezTo>
                <a:cubicBezTo>
                  <a:pt x="19173" y="174604"/>
                  <a:pt x="17458" y="173080"/>
                  <a:pt x="16982" y="170889"/>
                </a:cubicBezTo>
                <a:cubicBezTo>
                  <a:pt x="16220" y="167746"/>
                  <a:pt x="18030" y="164412"/>
                  <a:pt x="21078" y="163555"/>
                </a:cubicBezTo>
                <a:lnTo>
                  <a:pt x="67541" y="149995"/>
                </a:lnTo>
                <a:lnTo>
                  <a:pt x="58630" y="149624"/>
                </a:lnTo>
                <a:cubicBezTo>
                  <a:pt x="48486" y="150529"/>
                  <a:pt x="38413" y="152744"/>
                  <a:pt x="28698" y="156221"/>
                </a:cubicBezTo>
                <a:cubicBezTo>
                  <a:pt x="27555" y="156601"/>
                  <a:pt x="26507" y="156697"/>
                  <a:pt x="25555" y="156411"/>
                </a:cubicBezTo>
                <a:cubicBezTo>
                  <a:pt x="23650" y="156030"/>
                  <a:pt x="22031" y="154601"/>
                  <a:pt x="21459" y="152506"/>
                </a:cubicBezTo>
                <a:cubicBezTo>
                  <a:pt x="20507" y="149363"/>
                  <a:pt x="22126" y="146029"/>
                  <a:pt x="25174" y="144886"/>
                </a:cubicBezTo>
                <a:cubicBezTo>
                  <a:pt x="35794" y="141076"/>
                  <a:pt x="46796" y="138671"/>
                  <a:pt x="57881" y="137695"/>
                </a:cubicBezTo>
                <a:lnTo>
                  <a:pt x="68016" y="138116"/>
                </a:lnTo>
                <a:lnTo>
                  <a:pt x="68165" y="132408"/>
                </a:lnTo>
                <a:lnTo>
                  <a:pt x="5172" y="127646"/>
                </a:lnTo>
                <a:cubicBezTo>
                  <a:pt x="4886" y="127646"/>
                  <a:pt x="4600" y="127551"/>
                  <a:pt x="4410" y="127551"/>
                </a:cubicBezTo>
                <a:cubicBezTo>
                  <a:pt x="1648" y="126979"/>
                  <a:pt x="-257" y="124312"/>
                  <a:pt x="28" y="121264"/>
                </a:cubicBezTo>
                <a:cubicBezTo>
                  <a:pt x="314" y="118026"/>
                  <a:pt x="3076" y="115454"/>
                  <a:pt x="6220" y="115740"/>
                </a:cubicBezTo>
                <a:lnTo>
                  <a:pt x="44911" y="118665"/>
                </a:lnTo>
                <a:lnTo>
                  <a:pt x="9934" y="106596"/>
                </a:lnTo>
                <a:cubicBezTo>
                  <a:pt x="6981" y="105548"/>
                  <a:pt x="5362" y="102214"/>
                  <a:pt x="6410" y="99071"/>
                </a:cubicBezTo>
                <a:cubicBezTo>
                  <a:pt x="7457" y="95928"/>
                  <a:pt x="10696" y="94213"/>
                  <a:pt x="13649" y="95261"/>
                </a:cubicBezTo>
                <a:lnTo>
                  <a:pt x="62527" y="112095"/>
                </a:lnTo>
                <a:lnTo>
                  <a:pt x="30127" y="79354"/>
                </a:lnTo>
                <a:cubicBezTo>
                  <a:pt x="27841" y="77068"/>
                  <a:pt x="27841" y="73353"/>
                  <a:pt x="30031" y="70876"/>
                </a:cubicBezTo>
                <a:cubicBezTo>
                  <a:pt x="32222" y="68495"/>
                  <a:pt x="35842" y="68400"/>
                  <a:pt x="38127" y="70591"/>
                </a:cubicBezTo>
                <a:lnTo>
                  <a:pt x="74763" y="107611"/>
                </a:lnTo>
                <a:lnTo>
                  <a:pt x="75220" y="106773"/>
                </a:lnTo>
                <a:lnTo>
                  <a:pt x="41176" y="67543"/>
                </a:lnTo>
                <a:cubicBezTo>
                  <a:pt x="38700" y="65542"/>
                  <a:pt x="38224" y="61828"/>
                  <a:pt x="40129" y="59161"/>
                </a:cubicBezTo>
                <a:cubicBezTo>
                  <a:pt x="42034" y="56494"/>
                  <a:pt x="45653" y="55922"/>
                  <a:pt x="48130" y="57922"/>
                </a:cubicBezTo>
                <a:lnTo>
                  <a:pt x="81133" y="95930"/>
                </a:lnTo>
                <a:lnTo>
                  <a:pt x="82178" y="94014"/>
                </a:lnTo>
                <a:lnTo>
                  <a:pt x="57654" y="44968"/>
                </a:lnTo>
                <a:cubicBezTo>
                  <a:pt x="56226" y="42111"/>
                  <a:pt x="57273" y="38491"/>
                  <a:pt x="60131" y="36872"/>
                </a:cubicBezTo>
                <a:cubicBezTo>
                  <a:pt x="62893" y="35348"/>
                  <a:pt x="66322" y="36300"/>
                  <a:pt x="67846" y="39253"/>
                </a:cubicBezTo>
                <a:lnTo>
                  <a:pt x="88985" y="81530"/>
                </a:lnTo>
                <a:lnTo>
                  <a:pt x="90077" y="79527"/>
                </a:lnTo>
                <a:lnTo>
                  <a:pt x="95718" y="76461"/>
                </a:lnTo>
                <a:lnTo>
                  <a:pt x="70799" y="30395"/>
                </a:lnTo>
                <a:cubicBezTo>
                  <a:pt x="69275" y="27538"/>
                  <a:pt x="70228" y="23918"/>
                  <a:pt x="72990" y="22204"/>
                </a:cubicBezTo>
                <a:cubicBezTo>
                  <a:pt x="75752" y="20584"/>
                  <a:pt x="79181" y="21442"/>
                  <a:pt x="80705" y="24299"/>
                </a:cubicBezTo>
                <a:lnTo>
                  <a:pt x="105922" y="70916"/>
                </a:lnTo>
                <a:lnTo>
                  <a:pt x="113681" y="66699"/>
                </a:lnTo>
                <a:lnTo>
                  <a:pt x="104612" y="34110"/>
                </a:lnTo>
                <a:cubicBezTo>
                  <a:pt x="103755" y="30967"/>
                  <a:pt x="105470" y="27633"/>
                  <a:pt x="108518" y="26586"/>
                </a:cubicBezTo>
                <a:cubicBezTo>
                  <a:pt x="111566" y="25633"/>
                  <a:pt x="114709" y="27348"/>
                  <a:pt x="115566" y="30491"/>
                </a:cubicBezTo>
                <a:lnTo>
                  <a:pt x="124071" y="61053"/>
                </a:lnTo>
                <a:lnTo>
                  <a:pt x="127704" y="59079"/>
                </a:lnTo>
                <a:lnTo>
                  <a:pt x="129178" y="59088"/>
                </a:lnTo>
                <a:lnTo>
                  <a:pt x="121663" y="23347"/>
                </a:lnTo>
                <a:cubicBezTo>
                  <a:pt x="120996" y="20109"/>
                  <a:pt x="122901" y="16965"/>
                  <a:pt x="126044" y="16108"/>
                </a:cubicBezTo>
                <a:cubicBezTo>
                  <a:pt x="129092" y="15346"/>
                  <a:pt x="132140" y="17346"/>
                  <a:pt x="132807" y="20490"/>
                </a:cubicBezTo>
                <a:lnTo>
                  <a:pt x="140938" y="59159"/>
                </a:lnTo>
                <a:lnTo>
                  <a:pt x="143692" y="59176"/>
                </a:lnTo>
                <a:lnTo>
                  <a:pt x="141856" y="6297"/>
                </a:lnTo>
                <a:cubicBezTo>
                  <a:pt x="141760" y="2963"/>
                  <a:pt x="144237" y="201"/>
                  <a:pt x="147380" y="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7" name="Google Shape;1117;p8"/>
          <p:cNvSpPr/>
          <p:nvPr/>
        </p:nvSpPr>
        <p:spPr>
          <a:xfrm>
            <a:off x="10081175" y="4246877"/>
            <a:ext cx="174976" cy="174060"/>
          </a:xfrm>
          <a:custGeom>
            <a:avLst/>
            <a:gdLst/>
            <a:ahLst/>
            <a:cxnLst/>
            <a:rect l="l" t="t" r="r" b="b"/>
            <a:pathLst>
              <a:path w="230232" h="229026" extrusionOk="0">
                <a:moveTo>
                  <a:pt x="137266" y="72"/>
                </a:moveTo>
                <a:cubicBezTo>
                  <a:pt x="140028" y="548"/>
                  <a:pt x="141933" y="3120"/>
                  <a:pt x="141457" y="5882"/>
                </a:cubicBezTo>
                <a:lnTo>
                  <a:pt x="134759" y="48992"/>
                </a:lnTo>
                <a:lnTo>
                  <a:pt x="142372" y="51329"/>
                </a:lnTo>
                <a:lnTo>
                  <a:pt x="152697" y="25599"/>
                </a:lnTo>
                <a:cubicBezTo>
                  <a:pt x="153745" y="23027"/>
                  <a:pt x="156697" y="21789"/>
                  <a:pt x="159269" y="22837"/>
                </a:cubicBezTo>
                <a:cubicBezTo>
                  <a:pt x="161841" y="23884"/>
                  <a:pt x="163079" y="26837"/>
                  <a:pt x="162031" y="29409"/>
                </a:cubicBezTo>
                <a:lnTo>
                  <a:pt x="152044" y="54299"/>
                </a:lnTo>
                <a:lnTo>
                  <a:pt x="155529" y="55369"/>
                </a:lnTo>
                <a:lnTo>
                  <a:pt x="156499" y="56173"/>
                </a:lnTo>
                <a:lnTo>
                  <a:pt x="170032" y="28075"/>
                </a:lnTo>
                <a:cubicBezTo>
                  <a:pt x="171270" y="25598"/>
                  <a:pt x="174223" y="24551"/>
                  <a:pt x="176794" y="25694"/>
                </a:cubicBezTo>
                <a:cubicBezTo>
                  <a:pt x="179271" y="26932"/>
                  <a:pt x="180319" y="29885"/>
                  <a:pt x="179176" y="32456"/>
                </a:cubicBezTo>
                <a:lnTo>
                  <a:pt x="164542" y="62839"/>
                </a:lnTo>
                <a:lnTo>
                  <a:pt x="166403" y="64382"/>
                </a:lnTo>
                <a:lnTo>
                  <a:pt x="192701" y="28171"/>
                </a:lnTo>
                <a:cubicBezTo>
                  <a:pt x="194320" y="25884"/>
                  <a:pt x="197464" y="25408"/>
                  <a:pt x="199750" y="27028"/>
                </a:cubicBezTo>
                <a:cubicBezTo>
                  <a:pt x="202036" y="28647"/>
                  <a:pt x="202512" y="31790"/>
                  <a:pt x="200893" y="34076"/>
                </a:cubicBezTo>
                <a:lnTo>
                  <a:pt x="174193" y="70839"/>
                </a:lnTo>
                <a:lnTo>
                  <a:pt x="175461" y="71890"/>
                </a:lnTo>
                <a:lnTo>
                  <a:pt x="176557" y="75625"/>
                </a:lnTo>
                <a:lnTo>
                  <a:pt x="209180" y="46649"/>
                </a:lnTo>
                <a:cubicBezTo>
                  <a:pt x="211275" y="44840"/>
                  <a:pt x="214419" y="45030"/>
                  <a:pt x="216324" y="47030"/>
                </a:cubicBezTo>
                <a:cubicBezTo>
                  <a:pt x="218133" y="49126"/>
                  <a:pt x="217943" y="52269"/>
                  <a:pt x="215943" y="54174"/>
                </a:cubicBezTo>
                <a:lnTo>
                  <a:pt x="186611" y="80226"/>
                </a:lnTo>
                <a:lnTo>
                  <a:pt x="219943" y="69413"/>
                </a:lnTo>
                <a:cubicBezTo>
                  <a:pt x="222610" y="68556"/>
                  <a:pt x="225372" y="69985"/>
                  <a:pt x="226325" y="72652"/>
                </a:cubicBezTo>
                <a:cubicBezTo>
                  <a:pt x="227182" y="75319"/>
                  <a:pt x="225753" y="78177"/>
                  <a:pt x="223086" y="79034"/>
                </a:cubicBezTo>
                <a:lnTo>
                  <a:pt x="184836" y="91442"/>
                </a:lnTo>
                <a:lnTo>
                  <a:pt x="224991" y="90083"/>
                </a:lnTo>
                <a:cubicBezTo>
                  <a:pt x="227754" y="89988"/>
                  <a:pt x="230135" y="92179"/>
                  <a:pt x="230230" y="94941"/>
                </a:cubicBezTo>
                <a:cubicBezTo>
                  <a:pt x="230325" y="97703"/>
                  <a:pt x="228134" y="100084"/>
                  <a:pt x="225372" y="100179"/>
                </a:cubicBezTo>
                <a:lnTo>
                  <a:pt x="184167" y="101574"/>
                </a:lnTo>
                <a:lnTo>
                  <a:pt x="185493" y="106096"/>
                </a:lnTo>
                <a:lnTo>
                  <a:pt x="214228" y="109514"/>
                </a:lnTo>
                <a:cubicBezTo>
                  <a:pt x="216990" y="109895"/>
                  <a:pt x="218990" y="112372"/>
                  <a:pt x="218609" y="115134"/>
                </a:cubicBezTo>
                <a:cubicBezTo>
                  <a:pt x="218324" y="117896"/>
                  <a:pt x="215752" y="119897"/>
                  <a:pt x="212990" y="119516"/>
                </a:cubicBezTo>
                <a:lnTo>
                  <a:pt x="188577" y="116612"/>
                </a:lnTo>
                <a:lnTo>
                  <a:pt x="189418" y="119483"/>
                </a:lnTo>
                <a:lnTo>
                  <a:pt x="221372" y="127516"/>
                </a:lnTo>
                <a:cubicBezTo>
                  <a:pt x="224039" y="128183"/>
                  <a:pt x="225754" y="130945"/>
                  <a:pt x="224992" y="133612"/>
                </a:cubicBezTo>
                <a:cubicBezTo>
                  <a:pt x="224325" y="136279"/>
                  <a:pt x="221563" y="137994"/>
                  <a:pt x="218896" y="137232"/>
                </a:cubicBezTo>
                <a:lnTo>
                  <a:pt x="185101" y="128736"/>
                </a:lnTo>
                <a:lnTo>
                  <a:pt x="223658" y="149709"/>
                </a:lnTo>
                <a:cubicBezTo>
                  <a:pt x="226134" y="151043"/>
                  <a:pt x="226992" y="154091"/>
                  <a:pt x="225658" y="156567"/>
                </a:cubicBezTo>
                <a:cubicBezTo>
                  <a:pt x="224325" y="159044"/>
                  <a:pt x="221277" y="159901"/>
                  <a:pt x="218800" y="158568"/>
                </a:cubicBezTo>
                <a:lnTo>
                  <a:pt x="204870" y="150990"/>
                </a:lnTo>
                <a:lnTo>
                  <a:pt x="205084" y="151425"/>
                </a:lnTo>
                <a:cubicBezTo>
                  <a:pt x="204132" y="154092"/>
                  <a:pt x="201274" y="155425"/>
                  <a:pt x="198702" y="154568"/>
                </a:cubicBezTo>
                <a:lnTo>
                  <a:pt x="187959" y="150852"/>
                </a:lnTo>
                <a:lnTo>
                  <a:pt x="212704" y="169045"/>
                </a:lnTo>
                <a:cubicBezTo>
                  <a:pt x="214990" y="170664"/>
                  <a:pt x="215466" y="173903"/>
                  <a:pt x="213752" y="176093"/>
                </a:cubicBezTo>
                <a:cubicBezTo>
                  <a:pt x="212133" y="178379"/>
                  <a:pt x="208894" y="178856"/>
                  <a:pt x="206703" y="177141"/>
                </a:cubicBezTo>
                <a:lnTo>
                  <a:pt x="172161" y="151746"/>
                </a:lnTo>
                <a:lnTo>
                  <a:pt x="170547" y="154711"/>
                </a:lnTo>
                <a:lnTo>
                  <a:pt x="177556" y="161425"/>
                </a:lnTo>
                <a:cubicBezTo>
                  <a:pt x="186605" y="169617"/>
                  <a:pt x="195940" y="177999"/>
                  <a:pt x="203179" y="186000"/>
                </a:cubicBezTo>
                <a:cubicBezTo>
                  <a:pt x="205179" y="188095"/>
                  <a:pt x="204893" y="191238"/>
                  <a:pt x="202798" y="193144"/>
                </a:cubicBezTo>
                <a:cubicBezTo>
                  <a:pt x="200702" y="195048"/>
                  <a:pt x="197559" y="194858"/>
                  <a:pt x="195654" y="192762"/>
                </a:cubicBezTo>
                <a:cubicBezTo>
                  <a:pt x="188796" y="185142"/>
                  <a:pt x="179652" y="176856"/>
                  <a:pt x="170794" y="168950"/>
                </a:cubicBezTo>
                <a:lnTo>
                  <a:pt x="168056" y="166454"/>
                </a:lnTo>
                <a:lnTo>
                  <a:pt x="185558" y="191239"/>
                </a:lnTo>
                <a:cubicBezTo>
                  <a:pt x="187177" y="193525"/>
                  <a:pt x="186606" y="196668"/>
                  <a:pt x="184320" y="198287"/>
                </a:cubicBezTo>
                <a:cubicBezTo>
                  <a:pt x="182034" y="199906"/>
                  <a:pt x="178986" y="199335"/>
                  <a:pt x="177271" y="197049"/>
                </a:cubicBezTo>
                <a:lnTo>
                  <a:pt x="167862" y="183753"/>
                </a:lnTo>
                <a:lnTo>
                  <a:pt x="177366" y="213622"/>
                </a:lnTo>
                <a:cubicBezTo>
                  <a:pt x="178223" y="216289"/>
                  <a:pt x="176699" y="219147"/>
                  <a:pt x="174032" y="220004"/>
                </a:cubicBezTo>
                <a:cubicBezTo>
                  <a:pt x="171937" y="220671"/>
                  <a:pt x="169746" y="220004"/>
                  <a:pt x="168508" y="218385"/>
                </a:cubicBezTo>
                <a:cubicBezTo>
                  <a:pt x="168127" y="217908"/>
                  <a:pt x="167841" y="217337"/>
                  <a:pt x="167650" y="216765"/>
                </a:cubicBezTo>
                <a:lnTo>
                  <a:pt x="152905" y="170329"/>
                </a:lnTo>
                <a:lnTo>
                  <a:pt x="151965" y="170817"/>
                </a:lnTo>
                <a:lnTo>
                  <a:pt x="148411" y="216765"/>
                </a:lnTo>
                <a:cubicBezTo>
                  <a:pt x="148220" y="219527"/>
                  <a:pt x="145744" y="221623"/>
                  <a:pt x="142981" y="221432"/>
                </a:cubicBezTo>
                <a:cubicBezTo>
                  <a:pt x="141553" y="221242"/>
                  <a:pt x="140314" y="220575"/>
                  <a:pt x="139457" y="219527"/>
                </a:cubicBezTo>
                <a:cubicBezTo>
                  <a:pt x="138695" y="218575"/>
                  <a:pt x="138219" y="217336"/>
                  <a:pt x="138314" y="216003"/>
                </a:cubicBezTo>
                <a:lnTo>
                  <a:pt x="140072" y="193279"/>
                </a:lnTo>
                <a:lnTo>
                  <a:pt x="136409" y="192286"/>
                </a:lnTo>
                <a:lnTo>
                  <a:pt x="135743" y="191120"/>
                </a:lnTo>
                <a:lnTo>
                  <a:pt x="128217" y="225624"/>
                </a:lnTo>
                <a:cubicBezTo>
                  <a:pt x="127265" y="228291"/>
                  <a:pt x="124407" y="229625"/>
                  <a:pt x="121836" y="228768"/>
                </a:cubicBezTo>
                <a:cubicBezTo>
                  <a:pt x="119169" y="227815"/>
                  <a:pt x="117835" y="224958"/>
                  <a:pt x="118692" y="222386"/>
                </a:cubicBezTo>
                <a:cubicBezTo>
                  <a:pt x="122598" y="211051"/>
                  <a:pt x="125575" y="197859"/>
                  <a:pt x="127718" y="184405"/>
                </a:cubicBezTo>
                <a:lnTo>
                  <a:pt x="128486" y="176854"/>
                </a:lnTo>
                <a:lnTo>
                  <a:pt x="119636" y="177611"/>
                </a:lnTo>
                <a:lnTo>
                  <a:pt x="112501" y="211622"/>
                </a:lnTo>
                <a:cubicBezTo>
                  <a:pt x="111929" y="214384"/>
                  <a:pt x="109262" y="216099"/>
                  <a:pt x="106500" y="215527"/>
                </a:cubicBezTo>
                <a:cubicBezTo>
                  <a:pt x="105357" y="215242"/>
                  <a:pt x="104404" y="214575"/>
                  <a:pt x="103643" y="213717"/>
                </a:cubicBezTo>
                <a:cubicBezTo>
                  <a:pt x="102690" y="212575"/>
                  <a:pt x="102309" y="211050"/>
                  <a:pt x="102595" y="209526"/>
                </a:cubicBezTo>
                <a:lnTo>
                  <a:pt x="109391" y="177130"/>
                </a:lnTo>
                <a:lnTo>
                  <a:pt x="108140" y="178937"/>
                </a:lnTo>
                <a:lnTo>
                  <a:pt x="103834" y="189619"/>
                </a:lnTo>
                <a:lnTo>
                  <a:pt x="99475" y="191451"/>
                </a:lnTo>
                <a:lnTo>
                  <a:pt x="97715" y="193992"/>
                </a:lnTo>
                <a:lnTo>
                  <a:pt x="95927" y="198001"/>
                </a:lnTo>
                <a:cubicBezTo>
                  <a:pt x="94784" y="200573"/>
                  <a:pt x="91832" y="201716"/>
                  <a:pt x="89260" y="200573"/>
                </a:cubicBezTo>
                <a:cubicBezTo>
                  <a:pt x="88498" y="200288"/>
                  <a:pt x="87831" y="199811"/>
                  <a:pt x="87355" y="199144"/>
                </a:cubicBezTo>
                <a:cubicBezTo>
                  <a:pt x="86212" y="197716"/>
                  <a:pt x="85831" y="195716"/>
                  <a:pt x="86688" y="193906"/>
                </a:cubicBezTo>
                <a:lnTo>
                  <a:pt x="88419" y="190025"/>
                </a:lnTo>
                <a:lnTo>
                  <a:pt x="88403" y="189525"/>
                </a:lnTo>
                <a:lnTo>
                  <a:pt x="89074" y="188556"/>
                </a:lnTo>
                <a:lnTo>
                  <a:pt x="93491" y="178654"/>
                </a:lnTo>
                <a:lnTo>
                  <a:pt x="71734" y="195525"/>
                </a:lnTo>
                <a:cubicBezTo>
                  <a:pt x="69448" y="196763"/>
                  <a:pt x="66781" y="196191"/>
                  <a:pt x="65352" y="194287"/>
                </a:cubicBezTo>
                <a:cubicBezTo>
                  <a:pt x="65162" y="194096"/>
                  <a:pt x="64971" y="193810"/>
                  <a:pt x="64876" y="193524"/>
                </a:cubicBezTo>
                <a:cubicBezTo>
                  <a:pt x="63542" y="191048"/>
                  <a:pt x="64495" y="188000"/>
                  <a:pt x="66971" y="186666"/>
                </a:cubicBezTo>
                <a:lnTo>
                  <a:pt x="87109" y="164885"/>
                </a:lnTo>
                <a:lnTo>
                  <a:pt x="81921" y="160593"/>
                </a:lnTo>
                <a:lnTo>
                  <a:pt x="56303" y="191334"/>
                </a:lnTo>
                <a:cubicBezTo>
                  <a:pt x="54493" y="193430"/>
                  <a:pt x="51350" y="193810"/>
                  <a:pt x="49159" y="192001"/>
                </a:cubicBezTo>
                <a:cubicBezTo>
                  <a:pt x="48874" y="191810"/>
                  <a:pt x="48683" y="191525"/>
                  <a:pt x="48397" y="191239"/>
                </a:cubicBezTo>
                <a:cubicBezTo>
                  <a:pt x="46873" y="189429"/>
                  <a:pt x="46873" y="186762"/>
                  <a:pt x="48493" y="184857"/>
                </a:cubicBezTo>
                <a:lnTo>
                  <a:pt x="74102" y="154126"/>
                </a:lnTo>
                <a:lnTo>
                  <a:pt x="73829" y="153900"/>
                </a:lnTo>
                <a:lnTo>
                  <a:pt x="72691" y="150020"/>
                </a:lnTo>
                <a:lnTo>
                  <a:pt x="38968" y="176665"/>
                </a:lnTo>
                <a:cubicBezTo>
                  <a:pt x="36778" y="178475"/>
                  <a:pt x="33634" y="178094"/>
                  <a:pt x="31920" y="175903"/>
                </a:cubicBezTo>
                <a:cubicBezTo>
                  <a:pt x="30205" y="173712"/>
                  <a:pt x="30491" y="170474"/>
                  <a:pt x="32682" y="168759"/>
                </a:cubicBezTo>
                <a:lnTo>
                  <a:pt x="53531" y="152282"/>
                </a:lnTo>
                <a:lnTo>
                  <a:pt x="42492" y="157425"/>
                </a:lnTo>
                <a:cubicBezTo>
                  <a:pt x="40302" y="159044"/>
                  <a:pt x="37254" y="158663"/>
                  <a:pt x="35539" y="156567"/>
                </a:cubicBezTo>
                <a:cubicBezTo>
                  <a:pt x="35539" y="156567"/>
                  <a:pt x="35444" y="156472"/>
                  <a:pt x="35444" y="156472"/>
                </a:cubicBezTo>
                <a:cubicBezTo>
                  <a:pt x="33729" y="154281"/>
                  <a:pt x="34206" y="151043"/>
                  <a:pt x="36396" y="149423"/>
                </a:cubicBezTo>
                <a:lnTo>
                  <a:pt x="68176" y="134624"/>
                </a:lnTo>
                <a:lnTo>
                  <a:pt x="67887" y="133637"/>
                </a:lnTo>
                <a:lnTo>
                  <a:pt x="16870" y="153900"/>
                </a:lnTo>
                <a:cubicBezTo>
                  <a:pt x="14775" y="154758"/>
                  <a:pt x="12489" y="154091"/>
                  <a:pt x="11060" y="152376"/>
                </a:cubicBezTo>
                <a:cubicBezTo>
                  <a:pt x="10775" y="151996"/>
                  <a:pt x="10489" y="151519"/>
                  <a:pt x="10298" y="151043"/>
                </a:cubicBezTo>
                <a:cubicBezTo>
                  <a:pt x="9250" y="148471"/>
                  <a:pt x="10489" y="145519"/>
                  <a:pt x="13156" y="144471"/>
                </a:cubicBezTo>
                <a:lnTo>
                  <a:pt x="37897" y="134644"/>
                </a:lnTo>
                <a:lnTo>
                  <a:pt x="35634" y="133612"/>
                </a:lnTo>
                <a:cubicBezTo>
                  <a:pt x="34682" y="131040"/>
                  <a:pt x="35920" y="128087"/>
                  <a:pt x="38587" y="127135"/>
                </a:cubicBezTo>
                <a:lnTo>
                  <a:pt x="64289" y="121371"/>
                </a:lnTo>
                <a:lnTo>
                  <a:pt x="62773" y="116201"/>
                </a:lnTo>
                <a:lnTo>
                  <a:pt x="56589" y="118277"/>
                </a:lnTo>
                <a:cubicBezTo>
                  <a:pt x="48017" y="121515"/>
                  <a:pt x="39159" y="124849"/>
                  <a:pt x="29062" y="127421"/>
                </a:cubicBezTo>
                <a:cubicBezTo>
                  <a:pt x="27062" y="127992"/>
                  <a:pt x="25062" y="127231"/>
                  <a:pt x="23823" y="125706"/>
                </a:cubicBezTo>
                <a:cubicBezTo>
                  <a:pt x="23347" y="125135"/>
                  <a:pt x="23061" y="124468"/>
                  <a:pt x="22871" y="123801"/>
                </a:cubicBezTo>
                <a:cubicBezTo>
                  <a:pt x="22204" y="121134"/>
                  <a:pt x="23823" y="118372"/>
                  <a:pt x="26490" y="117706"/>
                </a:cubicBezTo>
                <a:cubicBezTo>
                  <a:pt x="36015" y="115324"/>
                  <a:pt x="44207" y="112181"/>
                  <a:pt x="52875" y="108847"/>
                </a:cubicBezTo>
                <a:lnTo>
                  <a:pt x="56338" y="107538"/>
                </a:lnTo>
                <a:lnTo>
                  <a:pt x="5345" y="110371"/>
                </a:lnTo>
                <a:cubicBezTo>
                  <a:pt x="3630" y="110466"/>
                  <a:pt x="2106" y="109704"/>
                  <a:pt x="1154" y="108466"/>
                </a:cubicBezTo>
                <a:cubicBezTo>
                  <a:pt x="487" y="107704"/>
                  <a:pt x="106" y="106656"/>
                  <a:pt x="11" y="105609"/>
                </a:cubicBezTo>
                <a:cubicBezTo>
                  <a:pt x="-180" y="102846"/>
                  <a:pt x="2011" y="100465"/>
                  <a:pt x="4773" y="100275"/>
                </a:cubicBezTo>
                <a:lnTo>
                  <a:pt x="31265" y="98803"/>
                </a:lnTo>
                <a:lnTo>
                  <a:pt x="28586" y="94941"/>
                </a:lnTo>
                <a:cubicBezTo>
                  <a:pt x="29062" y="92179"/>
                  <a:pt x="31729" y="90369"/>
                  <a:pt x="34491" y="90845"/>
                </a:cubicBezTo>
                <a:lnTo>
                  <a:pt x="62833" y="95974"/>
                </a:lnTo>
                <a:lnTo>
                  <a:pt x="64106" y="91827"/>
                </a:lnTo>
                <a:lnTo>
                  <a:pt x="23823" y="74176"/>
                </a:lnTo>
                <a:cubicBezTo>
                  <a:pt x="23061" y="73795"/>
                  <a:pt x="22394" y="73319"/>
                  <a:pt x="21918" y="72748"/>
                </a:cubicBezTo>
                <a:cubicBezTo>
                  <a:pt x="20775" y="71319"/>
                  <a:pt x="20394" y="69319"/>
                  <a:pt x="21251" y="67509"/>
                </a:cubicBezTo>
                <a:cubicBezTo>
                  <a:pt x="22394" y="64937"/>
                  <a:pt x="25347" y="63794"/>
                  <a:pt x="27919" y="64937"/>
                </a:cubicBezTo>
                <a:lnTo>
                  <a:pt x="55016" y="76810"/>
                </a:lnTo>
                <a:lnTo>
                  <a:pt x="36777" y="64271"/>
                </a:lnTo>
                <a:cubicBezTo>
                  <a:pt x="35920" y="63985"/>
                  <a:pt x="35158" y="63413"/>
                  <a:pt x="34587" y="62747"/>
                </a:cubicBezTo>
                <a:cubicBezTo>
                  <a:pt x="33539" y="61413"/>
                  <a:pt x="33158" y="59508"/>
                  <a:pt x="33825" y="57794"/>
                </a:cubicBezTo>
                <a:cubicBezTo>
                  <a:pt x="34777" y="55222"/>
                  <a:pt x="37730" y="53888"/>
                  <a:pt x="40302" y="54841"/>
                </a:cubicBezTo>
                <a:lnTo>
                  <a:pt x="71749" y="76426"/>
                </a:lnTo>
                <a:lnTo>
                  <a:pt x="76497" y="70697"/>
                </a:lnTo>
                <a:lnTo>
                  <a:pt x="35634" y="32076"/>
                </a:lnTo>
                <a:cubicBezTo>
                  <a:pt x="35443" y="31885"/>
                  <a:pt x="35348" y="31790"/>
                  <a:pt x="35158" y="31599"/>
                </a:cubicBezTo>
                <a:cubicBezTo>
                  <a:pt x="33634" y="29694"/>
                  <a:pt x="33634" y="26837"/>
                  <a:pt x="35443" y="24932"/>
                </a:cubicBezTo>
                <a:cubicBezTo>
                  <a:pt x="37348" y="22931"/>
                  <a:pt x="40587" y="22836"/>
                  <a:pt x="42587" y="24741"/>
                </a:cubicBezTo>
                <a:lnTo>
                  <a:pt x="67546" y="48330"/>
                </a:lnTo>
                <a:lnTo>
                  <a:pt x="49921" y="20836"/>
                </a:lnTo>
                <a:cubicBezTo>
                  <a:pt x="48397" y="18455"/>
                  <a:pt x="49064" y="15407"/>
                  <a:pt x="51445" y="13883"/>
                </a:cubicBezTo>
                <a:cubicBezTo>
                  <a:pt x="53827" y="12359"/>
                  <a:pt x="56875" y="13026"/>
                  <a:pt x="58399" y="15407"/>
                </a:cubicBezTo>
                <a:lnTo>
                  <a:pt x="83204" y="54130"/>
                </a:lnTo>
                <a:lnTo>
                  <a:pt x="78021" y="13978"/>
                </a:lnTo>
                <a:cubicBezTo>
                  <a:pt x="77640" y="11216"/>
                  <a:pt x="79640" y="8644"/>
                  <a:pt x="82402" y="8359"/>
                </a:cubicBezTo>
                <a:cubicBezTo>
                  <a:pt x="85164" y="7978"/>
                  <a:pt x="87736" y="9978"/>
                  <a:pt x="88022" y="12740"/>
                </a:cubicBezTo>
                <a:lnTo>
                  <a:pt x="93716" y="56850"/>
                </a:lnTo>
                <a:lnTo>
                  <a:pt x="94580" y="56402"/>
                </a:lnTo>
                <a:lnTo>
                  <a:pt x="91737" y="12359"/>
                </a:lnTo>
                <a:cubicBezTo>
                  <a:pt x="91070" y="9692"/>
                  <a:pt x="92689" y="6930"/>
                  <a:pt x="95356" y="6263"/>
                </a:cubicBezTo>
                <a:cubicBezTo>
                  <a:pt x="98023" y="5596"/>
                  <a:pt x="100786" y="7215"/>
                  <a:pt x="101452" y="9882"/>
                </a:cubicBezTo>
                <a:lnTo>
                  <a:pt x="104160" y="51431"/>
                </a:lnTo>
                <a:lnTo>
                  <a:pt x="106619" y="50155"/>
                </a:lnTo>
                <a:lnTo>
                  <a:pt x="114787" y="6549"/>
                </a:lnTo>
                <a:cubicBezTo>
                  <a:pt x="115263" y="3787"/>
                  <a:pt x="117930" y="1977"/>
                  <a:pt x="120692" y="2548"/>
                </a:cubicBezTo>
                <a:cubicBezTo>
                  <a:pt x="123454" y="3025"/>
                  <a:pt x="125264" y="5692"/>
                  <a:pt x="124693" y="8454"/>
                </a:cubicBezTo>
                <a:lnTo>
                  <a:pt x="117049" y="49260"/>
                </a:lnTo>
                <a:lnTo>
                  <a:pt x="124564" y="48618"/>
                </a:lnTo>
                <a:lnTo>
                  <a:pt x="131456" y="4263"/>
                </a:lnTo>
                <a:cubicBezTo>
                  <a:pt x="131837" y="1501"/>
                  <a:pt x="134504" y="-404"/>
                  <a:pt x="137266" y="7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8" name="Google Shape;1118;p8"/>
          <p:cNvSpPr/>
          <p:nvPr/>
        </p:nvSpPr>
        <p:spPr>
          <a:xfrm>
            <a:off x="10753790" y="4210306"/>
            <a:ext cx="186896" cy="181582"/>
          </a:xfrm>
          <a:custGeom>
            <a:avLst/>
            <a:gdLst/>
            <a:ahLst/>
            <a:cxnLst/>
            <a:rect l="l" t="t" r="r" b="b"/>
            <a:pathLst>
              <a:path w="245916" h="238924" extrusionOk="0">
                <a:moveTo>
                  <a:pt x="112202" y="26"/>
                </a:moveTo>
                <a:cubicBezTo>
                  <a:pt x="115155" y="-260"/>
                  <a:pt x="117822" y="1836"/>
                  <a:pt x="118107" y="4789"/>
                </a:cubicBezTo>
                <a:lnTo>
                  <a:pt x="123023" y="50805"/>
                </a:lnTo>
                <a:lnTo>
                  <a:pt x="131511" y="51134"/>
                </a:lnTo>
                <a:lnTo>
                  <a:pt x="135061" y="22124"/>
                </a:lnTo>
                <a:cubicBezTo>
                  <a:pt x="135442" y="19171"/>
                  <a:pt x="138109" y="17076"/>
                  <a:pt x="141062" y="17457"/>
                </a:cubicBezTo>
                <a:cubicBezTo>
                  <a:pt x="144015" y="17838"/>
                  <a:pt x="146110" y="20505"/>
                  <a:pt x="145729" y="23457"/>
                </a:cubicBezTo>
                <a:lnTo>
                  <a:pt x="142291" y="51552"/>
                </a:lnTo>
                <a:lnTo>
                  <a:pt x="146262" y="51705"/>
                </a:lnTo>
                <a:lnTo>
                  <a:pt x="147414" y="52239"/>
                </a:lnTo>
                <a:lnTo>
                  <a:pt x="153635" y="19744"/>
                </a:lnTo>
                <a:cubicBezTo>
                  <a:pt x="154207" y="16791"/>
                  <a:pt x="156969" y="14886"/>
                  <a:pt x="159922" y="15457"/>
                </a:cubicBezTo>
                <a:cubicBezTo>
                  <a:pt x="162780" y="16029"/>
                  <a:pt x="164780" y="18791"/>
                  <a:pt x="164208" y="21744"/>
                </a:cubicBezTo>
                <a:lnTo>
                  <a:pt x="157478" y="56896"/>
                </a:lnTo>
                <a:lnTo>
                  <a:pt x="159842" y="57990"/>
                </a:lnTo>
                <a:lnTo>
                  <a:pt x="176972" y="13648"/>
                </a:lnTo>
                <a:cubicBezTo>
                  <a:pt x="178019" y="10885"/>
                  <a:pt x="181163" y="9552"/>
                  <a:pt x="183925" y="10600"/>
                </a:cubicBezTo>
                <a:cubicBezTo>
                  <a:pt x="186687" y="11647"/>
                  <a:pt x="188116" y="14791"/>
                  <a:pt x="186973" y="17553"/>
                </a:cubicBezTo>
                <a:lnTo>
                  <a:pt x="169607" y="62508"/>
                </a:lnTo>
                <a:lnTo>
                  <a:pt x="171257" y="63272"/>
                </a:lnTo>
                <a:lnTo>
                  <a:pt x="173823" y="66085"/>
                </a:lnTo>
                <a:lnTo>
                  <a:pt x="198974" y="28126"/>
                </a:lnTo>
                <a:cubicBezTo>
                  <a:pt x="200594" y="25649"/>
                  <a:pt x="203927" y="24982"/>
                  <a:pt x="206404" y="26602"/>
                </a:cubicBezTo>
                <a:cubicBezTo>
                  <a:pt x="208881" y="28221"/>
                  <a:pt x="209547" y="31555"/>
                  <a:pt x="207928" y="34031"/>
                </a:cubicBezTo>
                <a:lnTo>
                  <a:pt x="184915" y="68764"/>
                </a:lnTo>
                <a:lnTo>
                  <a:pt x="216120" y="48604"/>
                </a:lnTo>
                <a:cubicBezTo>
                  <a:pt x="218596" y="46985"/>
                  <a:pt x="221930" y="47747"/>
                  <a:pt x="223549" y="50223"/>
                </a:cubicBezTo>
                <a:cubicBezTo>
                  <a:pt x="225169" y="52700"/>
                  <a:pt x="224406" y="56034"/>
                  <a:pt x="221930" y="57653"/>
                </a:cubicBezTo>
                <a:lnTo>
                  <a:pt x="186819" y="80336"/>
                </a:lnTo>
                <a:lnTo>
                  <a:pt x="186984" y="80517"/>
                </a:lnTo>
                <a:lnTo>
                  <a:pt x="226978" y="68416"/>
                </a:lnTo>
                <a:cubicBezTo>
                  <a:pt x="229836" y="67559"/>
                  <a:pt x="232788" y="69179"/>
                  <a:pt x="233646" y="72036"/>
                </a:cubicBezTo>
                <a:cubicBezTo>
                  <a:pt x="234503" y="74893"/>
                  <a:pt x="232884" y="77846"/>
                  <a:pt x="230026" y="78704"/>
                </a:cubicBezTo>
                <a:lnTo>
                  <a:pt x="191522" y="90354"/>
                </a:lnTo>
                <a:lnTo>
                  <a:pt x="192792" y="95335"/>
                </a:lnTo>
                <a:lnTo>
                  <a:pt x="221263" y="91275"/>
                </a:lnTo>
                <a:cubicBezTo>
                  <a:pt x="224216" y="90895"/>
                  <a:pt x="226883" y="92895"/>
                  <a:pt x="227359" y="95848"/>
                </a:cubicBezTo>
                <a:cubicBezTo>
                  <a:pt x="227740" y="98800"/>
                  <a:pt x="225740" y="101467"/>
                  <a:pt x="222787" y="101944"/>
                </a:cubicBezTo>
                <a:lnTo>
                  <a:pt x="195471" y="105838"/>
                </a:lnTo>
                <a:lnTo>
                  <a:pt x="196091" y="108267"/>
                </a:lnTo>
                <a:lnTo>
                  <a:pt x="233550" y="107754"/>
                </a:lnTo>
                <a:cubicBezTo>
                  <a:pt x="236503" y="107754"/>
                  <a:pt x="238979" y="110135"/>
                  <a:pt x="238979" y="113088"/>
                </a:cubicBezTo>
                <a:cubicBezTo>
                  <a:pt x="238979" y="116041"/>
                  <a:pt x="236693" y="118517"/>
                  <a:pt x="233645" y="118517"/>
                </a:cubicBezTo>
                <a:lnTo>
                  <a:pt x="198826" y="118994"/>
                </a:lnTo>
                <a:lnTo>
                  <a:pt x="199009" y="119710"/>
                </a:lnTo>
                <a:lnTo>
                  <a:pt x="241837" y="130138"/>
                </a:lnTo>
                <a:cubicBezTo>
                  <a:pt x="244694" y="130804"/>
                  <a:pt x="246504" y="133757"/>
                  <a:pt x="245742" y="136615"/>
                </a:cubicBezTo>
                <a:cubicBezTo>
                  <a:pt x="245075" y="139472"/>
                  <a:pt x="242123" y="141282"/>
                  <a:pt x="239265" y="140520"/>
                </a:cubicBezTo>
                <a:lnTo>
                  <a:pt x="222961" y="136550"/>
                </a:lnTo>
                <a:lnTo>
                  <a:pt x="223264" y="136900"/>
                </a:lnTo>
                <a:cubicBezTo>
                  <a:pt x="223073" y="139853"/>
                  <a:pt x="220502" y="142044"/>
                  <a:pt x="217549" y="141853"/>
                </a:cubicBezTo>
                <a:lnTo>
                  <a:pt x="205546" y="140985"/>
                </a:lnTo>
                <a:lnTo>
                  <a:pt x="235836" y="152903"/>
                </a:lnTo>
                <a:cubicBezTo>
                  <a:pt x="238599" y="153951"/>
                  <a:pt x="239932" y="157094"/>
                  <a:pt x="238884" y="159856"/>
                </a:cubicBezTo>
                <a:cubicBezTo>
                  <a:pt x="237837" y="162619"/>
                  <a:pt x="234693" y="163952"/>
                  <a:pt x="231931" y="162904"/>
                </a:cubicBezTo>
                <a:lnTo>
                  <a:pt x="190915" y="146766"/>
                </a:lnTo>
                <a:lnTo>
                  <a:pt x="189667" y="150340"/>
                </a:lnTo>
                <a:lnTo>
                  <a:pt x="197737" y="154807"/>
                </a:lnTo>
                <a:cubicBezTo>
                  <a:pt x="209262" y="160713"/>
                  <a:pt x="221168" y="166809"/>
                  <a:pt x="230693" y="173095"/>
                </a:cubicBezTo>
                <a:cubicBezTo>
                  <a:pt x="233360" y="174715"/>
                  <a:pt x="233836" y="178048"/>
                  <a:pt x="232217" y="180525"/>
                </a:cubicBezTo>
                <a:cubicBezTo>
                  <a:pt x="230598" y="183001"/>
                  <a:pt x="227264" y="183668"/>
                  <a:pt x="224788" y="182049"/>
                </a:cubicBezTo>
                <a:cubicBezTo>
                  <a:pt x="215644" y="176048"/>
                  <a:pt x="204023" y="170142"/>
                  <a:pt x="192784" y="164332"/>
                </a:cubicBezTo>
                <a:lnTo>
                  <a:pt x="190402" y="163091"/>
                </a:lnTo>
                <a:lnTo>
                  <a:pt x="214215" y="183002"/>
                </a:lnTo>
                <a:cubicBezTo>
                  <a:pt x="216501" y="184907"/>
                  <a:pt x="216786" y="188241"/>
                  <a:pt x="214881" y="190527"/>
                </a:cubicBezTo>
                <a:cubicBezTo>
                  <a:pt x="212976" y="192813"/>
                  <a:pt x="209643" y="193003"/>
                  <a:pt x="207357" y="191194"/>
                </a:cubicBezTo>
                <a:lnTo>
                  <a:pt x="193187" y="179358"/>
                </a:lnTo>
                <a:lnTo>
                  <a:pt x="211643" y="208338"/>
                </a:lnTo>
                <a:cubicBezTo>
                  <a:pt x="213262" y="210814"/>
                  <a:pt x="212500" y="214148"/>
                  <a:pt x="210024" y="215767"/>
                </a:cubicBezTo>
                <a:cubicBezTo>
                  <a:pt x="208119" y="217101"/>
                  <a:pt x="205738" y="216910"/>
                  <a:pt x="204023" y="215672"/>
                </a:cubicBezTo>
                <a:cubicBezTo>
                  <a:pt x="203452" y="215291"/>
                  <a:pt x="203071" y="214815"/>
                  <a:pt x="202690" y="214243"/>
                </a:cubicBezTo>
                <a:lnTo>
                  <a:pt x="174873" y="170570"/>
                </a:lnTo>
                <a:lnTo>
                  <a:pt x="174023" y="171344"/>
                </a:lnTo>
                <a:lnTo>
                  <a:pt x="182972" y="219387"/>
                </a:lnTo>
                <a:cubicBezTo>
                  <a:pt x="183544" y="222340"/>
                  <a:pt x="181543" y="225102"/>
                  <a:pt x="178686" y="225674"/>
                </a:cubicBezTo>
                <a:cubicBezTo>
                  <a:pt x="177162" y="225960"/>
                  <a:pt x="175638" y="225579"/>
                  <a:pt x="174495" y="224721"/>
                </a:cubicBezTo>
                <a:cubicBezTo>
                  <a:pt x="173447" y="223959"/>
                  <a:pt x="172685" y="222816"/>
                  <a:pt x="172399" y="221388"/>
                </a:cubicBezTo>
                <a:lnTo>
                  <a:pt x="167952" y="197514"/>
                </a:lnTo>
                <a:lnTo>
                  <a:pt x="163923" y="197575"/>
                </a:lnTo>
                <a:lnTo>
                  <a:pt x="162909" y="196476"/>
                </a:lnTo>
                <a:lnTo>
                  <a:pt x="164589" y="233960"/>
                </a:lnTo>
                <a:cubicBezTo>
                  <a:pt x="164399" y="236913"/>
                  <a:pt x="161827" y="239104"/>
                  <a:pt x="158874" y="238913"/>
                </a:cubicBezTo>
                <a:cubicBezTo>
                  <a:pt x="155922" y="238723"/>
                  <a:pt x="153731" y="236151"/>
                  <a:pt x="153921" y="233198"/>
                </a:cubicBezTo>
                <a:cubicBezTo>
                  <a:pt x="154874" y="220530"/>
                  <a:pt x="154350" y="206171"/>
                  <a:pt x="152874" y="191764"/>
                </a:cubicBezTo>
                <a:lnTo>
                  <a:pt x="151598" y="183891"/>
                </a:lnTo>
                <a:lnTo>
                  <a:pt x="142656" y="187100"/>
                </a:lnTo>
                <a:lnTo>
                  <a:pt x="144587" y="223959"/>
                </a:lnTo>
                <a:cubicBezTo>
                  <a:pt x="144778" y="226912"/>
                  <a:pt x="142492" y="229484"/>
                  <a:pt x="139539" y="229579"/>
                </a:cubicBezTo>
                <a:cubicBezTo>
                  <a:pt x="138301" y="229579"/>
                  <a:pt x="137158" y="229198"/>
                  <a:pt x="136110" y="228531"/>
                </a:cubicBezTo>
                <a:cubicBezTo>
                  <a:pt x="134872" y="227579"/>
                  <a:pt x="134014" y="226150"/>
                  <a:pt x="133919" y="224531"/>
                </a:cubicBezTo>
                <a:lnTo>
                  <a:pt x="132063" y="189102"/>
                </a:lnTo>
                <a:lnTo>
                  <a:pt x="131265" y="191321"/>
                </a:lnTo>
                <a:lnTo>
                  <a:pt x="129727" y="203766"/>
                </a:lnTo>
                <a:lnTo>
                  <a:pt x="125647" y="206940"/>
                </a:lnTo>
                <a:lnTo>
                  <a:pt x="124937" y="208913"/>
                </a:lnTo>
                <a:lnTo>
                  <a:pt x="124013" y="214625"/>
                </a:lnTo>
                <a:cubicBezTo>
                  <a:pt x="123536" y="217578"/>
                  <a:pt x="120774" y="219578"/>
                  <a:pt x="117822" y="219102"/>
                </a:cubicBezTo>
                <a:cubicBezTo>
                  <a:pt x="116869" y="218816"/>
                  <a:pt x="116107" y="218530"/>
                  <a:pt x="115440" y="218054"/>
                </a:cubicBezTo>
                <a:cubicBezTo>
                  <a:pt x="113821" y="216911"/>
                  <a:pt x="112964" y="214911"/>
                  <a:pt x="113345" y="212911"/>
                </a:cubicBezTo>
                <a:lnTo>
                  <a:pt x="114055" y="208525"/>
                </a:lnTo>
                <a:lnTo>
                  <a:pt x="113821" y="207766"/>
                </a:lnTo>
                <a:lnTo>
                  <a:pt x="114467" y="205973"/>
                </a:lnTo>
                <a:lnTo>
                  <a:pt x="116356" y="194297"/>
                </a:lnTo>
                <a:lnTo>
                  <a:pt x="116083" y="195110"/>
                </a:lnTo>
                <a:cubicBezTo>
                  <a:pt x="111488" y="203814"/>
                  <a:pt x="105487" y="211767"/>
                  <a:pt x="98295" y="218530"/>
                </a:cubicBezTo>
                <a:cubicBezTo>
                  <a:pt x="96390" y="220435"/>
                  <a:pt x="93533" y="220530"/>
                  <a:pt x="91533" y="219006"/>
                </a:cubicBezTo>
                <a:cubicBezTo>
                  <a:pt x="91247" y="218816"/>
                  <a:pt x="91056" y="218625"/>
                  <a:pt x="90770" y="218339"/>
                </a:cubicBezTo>
                <a:cubicBezTo>
                  <a:pt x="88770" y="216149"/>
                  <a:pt x="88866" y="212815"/>
                  <a:pt x="90961" y="210719"/>
                </a:cubicBezTo>
                <a:lnTo>
                  <a:pt x="105746" y="182799"/>
                </a:lnTo>
                <a:lnTo>
                  <a:pt x="99337" y="179844"/>
                </a:lnTo>
                <a:lnTo>
                  <a:pt x="81340" y="218530"/>
                </a:lnTo>
                <a:cubicBezTo>
                  <a:pt x="80102" y="221197"/>
                  <a:pt x="76864" y="222340"/>
                  <a:pt x="74197" y="221102"/>
                </a:cubicBezTo>
                <a:cubicBezTo>
                  <a:pt x="73911" y="220911"/>
                  <a:pt x="73625" y="220721"/>
                  <a:pt x="73339" y="220530"/>
                </a:cubicBezTo>
                <a:cubicBezTo>
                  <a:pt x="71339" y="219006"/>
                  <a:pt x="70577" y="216339"/>
                  <a:pt x="71625" y="213958"/>
                </a:cubicBezTo>
                <a:lnTo>
                  <a:pt x="89586" y="175347"/>
                </a:lnTo>
                <a:lnTo>
                  <a:pt x="89247" y="175191"/>
                </a:lnTo>
                <a:lnTo>
                  <a:pt x="86439" y="172111"/>
                </a:lnTo>
                <a:lnTo>
                  <a:pt x="59434" y="208148"/>
                </a:lnTo>
                <a:cubicBezTo>
                  <a:pt x="57910" y="210529"/>
                  <a:pt x="54576" y="211005"/>
                  <a:pt x="52195" y="209291"/>
                </a:cubicBezTo>
                <a:cubicBezTo>
                  <a:pt x="49813" y="207481"/>
                  <a:pt x="49337" y="204147"/>
                  <a:pt x="51052" y="201766"/>
                </a:cubicBezTo>
                <a:lnTo>
                  <a:pt x="68083" y="178985"/>
                </a:lnTo>
                <a:lnTo>
                  <a:pt x="58004" y="187384"/>
                </a:lnTo>
                <a:cubicBezTo>
                  <a:pt x="56195" y="189670"/>
                  <a:pt x="52956" y="190146"/>
                  <a:pt x="50575" y="188431"/>
                </a:cubicBezTo>
                <a:cubicBezTo>
                  <a:pt x="50575" y="188431"/>
                  <a:pt x="50480" y="188336"/>
                  <a:pt x="50480" y="188336"/>
                </a:cubicBezTo>
                <a:cubicBezTo>
                  <a:pt x="48098" y="186526"/>
                  <a:pt x="47717" y="183097"/>
                  <a:pt x="49527" y="180812"/>
                </a:cubicBezTo>
                <a:lnTo>
                  <a:pt x="75004" y="159573"/>
                </a:lnTo>
                <a:lnTo>
                  <a:pt x="74142" y="158628"/>
                </a:lnTo>
                <a:lnTo>
                  <a:pt x="30763" y="190812"/>
                </a:lnTo>
                <a:cubicBezTo>
                  <a:pt x="28858" y="192241"/>
                  <a:pt x="26191" y="192145"/>
                  <a:pt x="24381" y="190812"/>
                </a:cubicBezTo>
                <a:cubicBezTo>
                  <a:pt x="24000" y="190526"/>
                  <a:pt x="23619" y="190145"/>
                  <a:pt x="23238" y="189669"/>
                </a:cubicBezTo>
                <a:cubicBezTo>
                  <a:pt x="21429" y="187288"/>
                  <a:pt x="22000" y="183954"/>
                  <a:pt x="24381" y="182144"/>
                </a:cubicBezTo>
                <a:lnTo>
                  <a:pt x="47031" y="165340"/>
                </a:lnTo>
                <a:lnTo>
                  <a:pt x="44384" y="164904"/>
                </a:lnTo>
                <a:cubicBezTo>
                  <a:pt x="42670" y="162523"/>
                  <a:pt x="43241" y="159189"/>
                  <a:pt x="45622" y="157379"/>
                </a:cubicBezTo>
                <a:lnTo>
                  <a:pt x="67509" y="145977"/>
                </a:lnTo>
                <a:lnTo>
                  <a:pt x="65633" y="140761"/>
                </a:lnTo>
                <a:lnTo>
                  <a:pt x="61814" y="143282"/>
                </a:lnTo>
                <a:cubicBezTo>
                  <a:pt x="53908" y="148997"/>
                  <a:pt x="45717" y="154807"/>
                  <a:pt x="36097" y="160237"/>
                </a:cubicBezTo>
                <a:cubicBezTo>
                  <a:pt x="34097" y="161380"/>
                  <a:pt x="31811" y="161189"/>
                  <a:pt x="30191" y="159951"/>
                </a:cubicBezTo>
                <a:cubicBezTo>
                  <a:pt x="29620" y="159475"/>
                  <a:pt x="29048" y="158903"/>
                  <a:pt x="28667" y="158236"/>
                </a:cubicBezTo>
                <a:cubicBezTo>
                  <a:pt x="27239" y="155665"/>
                  <a:pt x="28191" y="152426"/>
                  <a:pt x="30763" y="150902"/>
                </a:cubicBezTo>
                <a:cubicBezTo>
                  <a:pt x="39907" y="145759"/>
                  <a:pt x="47432" y="140425"/>
                  <a:pt x="55432" y="134614"/>
                </a:cubicBezTo>
                <a:lnTo>
                  <a:pt x="58567" y="132387"/>
                </a:lnTo>
                <a:lnTo>
                  <a:pt x="7046" y="149188"/>
                </a:lnTo>
                <a:cubicBezTo>
                  <a:pt x="5332" y="149759"/>
                  <a:pt x="3522" y="149378"/>
                  <a:pt x="2188" y="148425"/>
                </a:cubicBezTo>
                <a:cubicBezTo>
                  <a:pt x="1331" y="147759"/>
                  <a:pt x="664" y="146901"/>
                  <a:pt x="283" y="145758"/>
                </a:cubicBezTo>
                <a:cubicBezTo>
                  <a:pt x="-669" y="142901"/>
                  <a:pt x="855" y="139948"/>
                  <a:pt x="3713" y="138996"/>
                </a:cubicBezTo>
                <a:lnTo>
                  <a:pt x="30569" y="130239"/>
                </a:lnTo>
                <a:lnTo>
                  <a:pt x="26762" y="126994"/>
                </a:lnTo>
                <a:cubicBezTo>
                  <a:pt x="26476" y="124042"/>
                  <a:pt x="28763" y="121470"/>
                  <a:pt x="31715" y="121184"/>
                </a:cubicBezTo>
                <a:lnTo>
                  <a:pt x="62126" y="118719"/>
                </a:lnTo>
                <a:lnTo>
                  <a:pt x="62305" y="114097"/>
                </a:lnTo>
                <a:lnTo>
                  <a:pt x="16190" y="106992"/>
                </a:lnTo>
                <a:cubicBezTo>
                  <a:pt x="15237" y="106897"/>
                  <a:pt x="14475" y="106516"/>
                  <a:pt x="13809" y="106039"/>
                </a:cubicBezTo>
                <a:cubicBezTo>
                  <a:pt x="12285" y="104896"/>
                  <a:pt x="11332" y="102896"/>
                  <a:pt x="11713" y="100896"/>
                </a:cubicBezTo>
                <a:cubicBezTo>
                  <a:pt x="12189" y="97943"/>
                  <a:pt x="14952" y="95943"/>
                  <a:pt x="17809" y="96419"/>
                </a:cubicBezTo>
                <a:lnTo>
                  <a:pt x="49051" y="101233"/>
                </a:lnTo>
                <a:lnTo>
                  <a:pt x="26763" y="93276"/>
                </a:lnTo>
                <a:cubicBezTo>
                  <a:pt x="25715" y="93276"/>
                  <a:pt x="24763" y="92895"/>
                  <a:pt x="24096" y="92324"/>
                </a:cubicBezTo>
                <a:cubicBezTo>
                  <a:pt x="22667" y="91276"/>
                  <a:pt x="21715" y="89466"/>
                  <a:pt x="21905" y="87466"/>
                </a:cubicBezTo>
                <a:cubicBezTo>
                  <a:pt x="22191" y="84513"/>
                  <a:pt x="24763" y="82322"/>
                  <a:pt x="27715" y="82608"/>
                </a:cubicBezTo>
                <a:lnTo>
                  <a:pt x="65962" y="96228"/>
                </a:lnTo>
                <a:lnTo>
                  <a:pt x="69262" y="89097"/>
                </a:lnTo>
                <a:lnTo>
                  <a:pt x="16761" y="60606"/>
                </a:lnTo>
                <a:cubicBezTo>
                  <a:pt x="16571" y="60511"/>
                  <a:pt x="16285" y="60320"/>
                  <a:pt x="16094" y="60225"/>
                </a:cubicBezTo>
                <a:cubicBezTo>
                  <a:pt x="13999" y="58701"/>
                  <a:pt x="13237" y="55748"/>
                  <a:pt x="14570" y="53367"/>
                </a:cubicBezTo>
                <a:cubicBezTo>
                  <a:pt x="15999" y="50795"/>
                  <a:pt x="19238" y="49843"/>
                  <a:pt x="21809" y="51176"/>
                </a:cubicBezTo>
                <a:lnTo>
                  <a:pt x="54308" y="68813"/>
                </a:lnTo>
                <a:lnTo>
                  <a:pt x="28382" y="45080"/>
                </a:lnTo>
                <a:cubicBezTo>
                  <a:pt x="26191" y="43079"/>
                  <a:pt x="26001" y="39650"/>
                  <a:pt x="28096" y="37460"/>
                </a:cubicBezTo>
                <a:cubicBezTo>
                  <a:pt x="30097" y="35269"/>
                  <a:pt x="33430" y="35174"/>
                  <a:pt x="35716" y="37174"/>
                </a:cubicBezTo>
                <a:lnTo>
                  <a:pt x="71369" y="69824"/>
                </a:lnTo>
                <a:lnTo>
                  <a:pt x="55243" y="30411"/>
                </a:lnTo>
                <a:cubicBezTo>
                  <a:pt x="54100" y="27649"/>
                  <a:pt x="55433" y="24505"/>
                  <a:pt x="58195" y="23458"/>
                </a:cubicBezTo>
                <a:cubicBezTo>
                  <a:pt x="60958" y="22315"/>
                  <a:pt x="64101" y="23648"/>
                  <a:pt x="65149" y="26410"/>
                </a:cubicBezTo>
                <a:lnTo>
                  <a:pt x="83073" y="70218"/>
                </a:lnTo>
                <a:lnTo>
                  <a:pt x="83931" y="69436"/>
                </a:lnTo>
                <a:lnTo>
                  <a:pt x="68958" y="24982"/>
                </a:lnTo>
                <a:cubicBezTo>
                  <a:pt x="67529" y="22411"/>
                  <a:pt x="68482" y="19077"/>
                  <a:pt x="71054" y="17648"/>
                </a:cubicBezTo>
                <a:cubicBezTo>
                  <a:pt x="73625" y="16219"/>
                  <a:pt x="76864" y="17172"/>
                  <a:pt x="78388" y="19744"/>
                </a:cubicBezTo>
                <a:lnTo>
                  <a:pt x="92489" y="61632"/>
                </a:lnTo>
                <a:lnTo>
                  <a:pt x="94499" y="59800"/>
                </a:lnTo>
                <a:lnTo>
                  <a:pt x="90962" y="12790"/>
                </a:lnTo>
                <a:cubicBezTo>
                  <a:pt x="90771" y="9837"/>
                  <a:pt x="92962" y="7265"/>
                  <a:pt x="95914" y="7075"/>
                </a:cubicBezTo>
                <a:cubicBezTo>
                  <a:pt x="98867" y="6884"/>
                  <a:pt x="101439" y="9075"/>
                  <a:pt x="101630" y="12028"/>
                </a:cubicBezTo>
                <a:lnTo>
                  <a:pt x="104936" y="55974"/>
                </a:lnTo>
                <a:lnTo>
                  <a:pt x="112494" y="53256"/>
                </a:lnTo>
                <a:lnTo>
                  <a:pt x="107439" y="5932"/>
                </a:lnTo>
                <a:cubicBezTo>
                  <a:pt x="107153" y="2979"/>
                  <a:pt x="109249" y="312"/>
                  <a:pt x="112202" y="2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9" name="Google Shape;1119;p8"/>
          <p:cNvSpPr/>
          <p:nvPr/>
        </p:nvSpPr>
        <p:spPr>
          <a:xfrm>
            <a:off x="10109074" y="3941661"/>
            <a:ext cx="171566" cy="161866"/>
          </a:xfrm>
          <a:custGeom>
            <a:avLst/>
            <a:gdLst/>
            <a:ahLst/>
            <a:cxnLst/>
            <a:rect l="l" t="t" r="r" b="b"/>
            <a:pathLst>
              <a:path w="225745" h="212982" extrusionOk="0">
                <a:moveTo>
                  <a:pt x="123494" y="3"/>
                </a:moveTo>
                <a:cubicBezTo>
                  <a:pt x="126161" y="-92"/>
                  <a:pt x="128352" y="1908"/>
                  <a:pt x="128447" y="4575"/>
                </a:cubicBezTo>
                <a:lnTo>
                  <a:pt x="130201" y="41340"/>
                </a:lnTo>
                <a:lnTo>
                  <a:pt x="141973" y="10576"/>
                </a:lnTo>
                <a:cubicBezTo>
                  <a:pt x="142925" y="8099"/>
                  <a:pt x="145687" y="6956"/>
                  <a:pt x="148164" y="7813"/>
                </a:cubicBezTo>
                <a:cubicBezTo>
                  <a:pt x="150640" y="8766"/>
                  <a:pt x="151879" y="11528"/>
                  <a:pt x="150926" y="14005"/>
                </a:cubicBezTo>
                <a:lnTo>
                  <a:pt x="137456" y="49209"/>
                </a:lnTo>
                <a:lnTo>
                  <a:pt x="160165" y="19053"/>
                </a:lnTo>
                <a:cubicBezTo>
                  <a:pt x="161784" y="16958"/>
                  <a:pt x="164737" y="16482"/>
                  <a:pt x="166833" y="18101"/>
                </a:cubicBezTo>
                <a:cubicBezTo>
                  <a:pt x="168928" y="19720"/>
                  <a:pt x="169309" y="22673"/>
                  <a:pt x="167785" y="24768"/>
                </a:cubicBezTo>
                <a:lnTo>
                  <a:pt x="144427" y="55786"/>
                </a:lnTo>
                <a:lnTo>
                  <a:pt x="148586" y="57510"/>
                </a:lnTo>
                <a:lnTo>
                  <a:pt x="167976" y="38580"/>
                </a:lnTo>
                <a:cubicBezTo>
                  <a:pt x="169881" y="36770"/>
                  <a:pt x="172834" y="36770"/>
                  <a:pt x="174739" y="38675"/>
                </a:cubicBezTo>
                <a:cubicBezTo>
                  <a:pt x="176644" y="40580"/>
                  <a:pt x="176549" y="43533"/>
                  <a:pt x="174644" y="45438"/>
                </a:cubicBezTo>
                <a:lnTo>
                  <a:pt x="158196" y="61495"/>
                </a:lnTo>
                <a:lnTo>
                  <a:pt x="160701" y="62533"/>
                </a:lnTo>
                <a:lnTo>
                  <a:pt x="185407" y="43914"/>
                </a:lnTo>
                <a:cubicBezTo>
                  <a:pt x="187502" y="42295"/>
                  <a:pt x="190550" y="42771"/>
                  <a:pt x="192074" y="44866"/>
                </a:cubicBezTo>
                <a:cubicBezTo>
                  <a:pt x="193694" y="46962"/>
                  <a:pt x="193217" y="49915"/>
                  <a:pt x="191122" y="51534"/>
                </a:cubicBezTo>
                <a:lnTo>
                  <a:pt x="166160" y="70346"/>
                </a:lnTo>
                <a:lnTo>
                  <a:pt x="166417" y="70727"/>
                </a:lnTo>
                <a:lnTo>
                  <a:pt x="203123" y="55439"/>
                </a:lnTo>
                <a:cubicBezTo>
                  <a:pt x="205505" y="54391"/>
                  <a:pt x="208362" y="55630"/>
                  <a:pt x="209315" y="58011"/>
                </a:cubicBezTo>
                <a:cubicBezTo>
                  <a:pt x="210267" y="60392"/>
                  <a:pt x="209124" y="63250"/>
                  <a:pt x="206743" y="64202"/>
                </a:cubicBezTo>
                <a:lnTo>
                  <a:pt x="192719" y="70043"/>
                </a:lnTo>
                <a:lnTo>
                  <a:pt x="193408" y="70203"/>
                </a:lnTo>
                <a:cubicBezTo>
                  <a:pt x="194837" y="72394"/>
                  <a:pt x="194075" y="75346"/>
                  <a:pt x="191884" y="76775"/>
                </a:cubicBezTo>
                <a:lnTo>
                  <a:pt x="183022" y="82283"/>
                </a:lnTo>
                <a:lnTo>
                  <a:pt x="210838" y="74965"/>
                </a:lnTo>
                <a:cubicBezTo>
                  <a:pt x="213410" y="74299"/>
                  <a:pt x="215981" y="75823"/>
                  <a:pt x="216648" y="78394"/>
                </a:cubicBezTo>
                <a:cubicBezTo>
                  <a:pt x="217315" y="80966"/>
                  <a:pt x="215791" y="83538"/>
                  <a:pt x="213219" y="84205"/>
                </a:cubicBezTo>
                <a:lnTo>
                  <a:pt x="176529" y="93858"/>
                </a:lnTo>
                <a:lnTo>
                  <a:pt x="177228" y="97315"/>
                </a:lnTo>
                <a:lnTo>
                  <a:pt x="184454" y="96396"/>
                </a:lnTo>
                <a:cubicBezTo>
                  <a:pt x="195789" y="94586"/>
                  <a:pt x="207505" y="92681"/>
                  <a:pt x="217697" y="92205"/>
                </a:cubicBezTo>
                <a:cubicBezTo>
                  <a:pt x="220459" y="92015"/>
                  <a:pt x="222554" y="94110"/>
                  <a:pt x="222745" y="96682"/>
                </a:cubicBezTo>
                <a:cubicBezTo>
                  <a:pt x="222840" y="99349"/>
                  <a:pt x="220840" y="101540"/>
                  <a:pt x="218268" y="101730"/>
                </a:cubicBezTo>
                <a:cubicBezTo>
                  <a:pt x="208648" y="102206"/>
                  <a:pt x="197123" y="104111"/>
                  <a:pt x="186074" y="105826"/>
                </a:cubicBezTo>
                <a:lnTo>
                  <a:pt x="183320" y="106253"/>
                </a:lnTo>
                <a:lnTo>
                  <a:pt x="211029" y="108017"/>
                </a:lnTo>
                <a:cubicBezTo>
                  <a:pt x="213696" y="108208"/>
                  <a:pt x="215601" y="110493"/>
                  <a:pt x="215505" y="113065"/>
                </a:cubicBezTo>
                <a:cubicBezTo>
                  <a:pt x="215315" y="115732"/>
                  <a:pt x="213029" y="117637"/>
                  <a:pt x="210457" y="117542"/>
                </a:cubicBezTo>
                <a:lnTo>
                  <a:pt x="194667" y="116525"/>
                </a:lnTo>
                <a:lnTo>
                  <a:pt x="222745" y="127448"/>
                </a:lnTo>
                <a:cubicBezTo>
                  <a:pt x="225221" y="128400"/>
                  <a:pt x="226364" y="131162"/>
                  <a:pt x="225412" y="133639"/>
                </a:cubicBezTo>
                <a:cubicBezTo>
                  <a:pt x="224555" y="135449"/>
                  <a:pt x="222745" y="136592"/>
                  <a:pt x="220840" y="136592"/>
                </a:cubicBezTo>
                <a:cubicBezTo>
                  <a:pt x="220268" y="136592"/>
                  <a:pt x="219697" y="136496"/>
                  <a:pt x="219125" y="136306"/>
                </a:cubicBezTo>
                <a:lnTo>
                  <a:pt x="176313" y="119621"/>
                </a:lnTo>
                <a:lnTo>
                  <a:pt x="176149" y="120433"/>
                </a:lnTo>
                <a:lnTo>
                  <a:pt x="207790" y="150213"/>
                </a:lnTo>
                <a:cubicBezTo>
                  <a:pt x="209695" y="152023"/>
                  <a:pt x="209790" y="155071"/>
                  <a:pt x="207981" y="156976"/>
                </a:cubicBezTo>
                <a:cubicBezTo>
                  <a:pt x="207028" y="158023"/>
                  <a:pt x="205790" y="158500"/>
                  <a:pt x="204456" y="158500"/>
                </a:cubicBezTo>
                <a:cubicBezTo>
                  <a:pt x="203313" y="158500"/>
                  <a:pt x="202075" y="158119"/>
                  <a:pt x="201218" y="157166"/>
                </a:cubicBezTo>
                <a:lnTo>
                  <a:pt x="185678" y="142540"/>
                </a:lnTo>
                <a:lnTo>
                  <a:pt x="182644" y="144688"/>
                </a:lnTo>
                <a:lnTo>
                  <a:pt x="181610" y="144551"/>
                </a:lnTo>
                <a:lnTo>
                  <a:pt x="202266" y="170215"/>
                </a:lnTo>
                <a:cubicBezTo>
                  <a:pt x="203695" y="172406"/>
                  <a:pt x="203028" y="175359"/>
                  <a:pt x="200742" y="176787"/>
                </a:cubicBezTo>
                <a:cubicBezTo>
                  <a:pt x="198551" y="178216"/>
                  <a:pt x="195599" y="177549"/>
                  <a:pt x="194170" y="175263"/>
                </a:cubicBezTo>
                <a:cubicBezTo>
                  <a:pt x="188169" y="165691"/>
                  <a:pt x="180264" y="155689"/>
                  <a:pt x="171667" y="146152"/>
                </a:cubicBezTo>
                <a:lnTo>
                  <a:pt x="166709" y="141254"/>
                </a:lnTo>
                <a:lnTo>
                  <a:pt x="161959" y="148296"/>
                </a:lnTo>
                <a:lnTo>
                  <a:pt x="182644" y="173644"/>
                </a:lnTo>
                <a:cubicBezTo>
                  <a:pt x="184263" y="175645"/>
                  <a:pt x="183978" y="178692"/>
                  <a:pt x="181977" y="180312"/>
                </a:cubicBezTo>
                <a:cubicBezTo>
                  <a:pt x="181120" y="180978"/>
                  <a:pt x="180072" y="181359"/>
                  <a:pt x="179025" y="181359"/>
                </a:cubicBezTo>
                <a:cubicBezTo>
                  <a:pt x="177596" y="181359"/>
                  <a:pt x="176262" y="180788"/>
                  <a:pt x="175310" y="179645"/>
                </a:cubicBezTo>
                <a:lnTo>
                  <a:pt x="155483" y="155349"/>
                </a:lnTo>
                <a:lnTo>
                  <a:pt x="156056" y="157294"/>
                </a:lnTo>
                <a:lnTo>
                  <a:pt x="161403" y="166881"/>
                </a:lnTo>
                <a:lnTo>
                  <a:pt x="160174" y="171278"/>
                </a:lnTo>
                <a:lnTo>
                  <a:pt x="160987" y="174036"/>
                </a:lnTo>
                <a:lnTo>
                  <a:pt x="162927" y="177835"/>
                </a:lnTo>
                <a:cubicBezTo>
                  <a:pt x="164166" y="180216"/>
                  <a:pt x="163213" y="183074"/>
                  <a:pt x="160832" y="184217"/>
                </a:cubicBezTo>
                <a:cubicBezTo>
                  <a:pt x="160165" y="184598"/>
                  <a:pt x="159403" y="184693"/>
                  <a:pt x="158737" y="184693"/>
                </a:cubicBezTo>
                <a:cubicBezTo>
                  <a:pt x="157022" y="184693"/>
                  <a:pt x="155308" y="183741"/>
                  <a:pt x="154450" y="182121"/>
                </a:cubicBezTo>
                <a:lnTo>
                  <a:pt x="152636" y="178569"/>
                </a:lnTo>
                <a:lnTo>
                  <a:pt x="152165" y="178216"/>
                </a:lnTo>
                <a:lnTo>
                  <a:pt x="151773" y="176880"/>
                </a:lnTo>
                <a:lnTo>
                  <a:pt x="147123" y="167778"/>
                </a:lnTo>
                <a:lnTo>
                  <a:pt x="147236" y="168131"/>
                </a:lnTo>
                <a:cubicBezTo>
                  <a:pt x="148498" y="176764"/>
                  <a:pt x="148355" y="185598"/>
                  <a:pt x="146735" y="194218"/>
                </a:cubicBezTo>
                <a:cubicBezTo>
                  <a:pt x="146354" y="196409"/>
                  <a:pt x="144354" y="198028"/>
                  <a:pt x="142068" y="198028"/>
                </a:cubicBezTo>
                <a:cubicBezTo>
                  <a:pt x="141782" y="198028"/>
                  <a:pt x="141496" y="198028"/>
                  <a:pt x="141211" y="197933"/>
                </a:cubicBezTo>
                <a:cubicBezTo>
                  <a:pt x="138639" y="197456"/>
                  <a:pt x="136925" y="194980"/>
                  <a:pt x="137401" y="192408"/>
                </a:cubicBezTo>
                <a:cubicBezTo>
                  <a:pt x="138830" y="184788"/>
                  <a:pt x="138949" y="177001"/>
                  <a:pt x="137830" y="169405"/>
                </a:cubicBezTo>
                <a:lnTo>
                  <a:pt x="136115" y="164050"/>
                </a:lnTo>
                <a:lnTo>
                  <a:pt x="127163" y="165860"/>
                </a:lnTo>
                <a:lnTo>
                  <a:pt x="134543" y="202886"/>
                </a:lnTo>
                <a:cubicBezTo>
                  <a:pt x="135019" y="205457"/>
                  <a:pt x="133400" y="207934"/>
                  <a:pt x="130828" y="208505"/>
                </a:cubicBezTo>
                <a:cubicBezTo>
                  <a:pt x="130447" y="208601"/>
                  <a:pt x="130161" y="208601"/>
                  <a:pt x="129876" y="208601"/>
                </a:cubicBezTo>
                <a:cubicBezTo>
                  <a:pt x="127685" y="208601"/>
                  <a:pt x="125684" y="207077"/>
                  <a:pt x="125208" y="204791"/>
                </a:cubicBezTo>
                <a:lnTo>
                  <a:pt x="117824" y="167748"/>
                </a:lnTo>
                <a:lnTo>
                  <a:pt x="117398" y="167834"/>
                </a:lnTo>
                <a:lnTo>
                  <a:pt x="113996" y="167146"/>
                </a:lnTo>
                <a:lnTo>
                  <a:pt x="113588" y="206887"/>
                </a:lnTo>
                <a:cubicBezTo>
                  <a:pt x="113588" y="209554"/>
                  <a:pt x="111397" y="211649"/>
                  <a:pt x="108825" y="211649"/>
                </a:cubicBezTo>
                <a:cubicBezTo>
                  <a:pt x="106158" y="211649"/>
                  <a:pt x="104063" y="209459"/>
                  <a:pt x="104063" y="206792"/>
                </a:cubicBezTo>
                <a:lnTo>
                  <a:pt x="104321" y="181235"/>
                </a:lnTo>
                <a:lnTo>
                  <a:pt x="101396" y="192980"/>
                </a:lnTo>
                <a:cubicBezTo>
                  <a:pt x="101396" y="195552"/>
                  <a:pt x="99300" y="197552"/>
                  <a:pt x="96729" y="197552"/>
                </a:cubicBezTo>
                <a:cubicBezTo>
                  <a:pt x="96634" y="197552"/>
                  <a:pt x="96634" y="197552"/>
                  <a:pt x="96538" y="197552"/>
                </a:cubicBezTo>
                <a:cubicBezTo>
                  <a:pt x="93871" y="197457"/>
                  <a:pt x="91871" y="195266"/>
                  <a:pt x="91871" y="192695"/>
                </a:cubicBezTo>
                <a:lnTo>
                  <a:pt x="98979" y="164110"/>
                </a:lnTo>
                <a:lnTo>
                  <a:pt x="97969" y="163906"/>
                </a:lnTo>
                <a:lnTo>
                  <a:pt x="83775" y="209648"/>
                </a:lnTo>
                <a:cubicBezTo>
                  <a:pt x="83109" y="211649"/>
                  <a:pt x="81204" y="212982"/>
                  <a:pt x="79203" y="212982"/>
                </a:cubicBezTo>
                <a:cubicBezTo>
                  <a:pt x="78727" y="212982"/>
                  <a:pt x="78251" y="212887"/>
                  <a:pt x="77775" y="212792"/>
                </a:cubicBezTo>
                <a:cubicBezTo>
                  <a:pt x="75298" y="212030"/>
                  <a:pt x="73869" y="209363"/>
                  <a:pt x="74631" y="206791"/>
                </a:cubicBezTo>
                <a:lnTo>
                  <a:pt x="82070" y="182816"/>
                </a:lnTo>
                <a:lnTo>
                  <a:pt x="80060" y="183837"/>
                </a:lnTo>
                <a:cubicBezTo>
                  <a:pt x="77583" y="182979"/>
                  <a:pt x="76155" y="180312"/>
                  <a:pt x="77012" y="177836"/>
                </a:cubicBezTo>
                <a:lnTo>
                  <a:pt x="86590" y="158377"/>
                </a:lnTo>
                <a:lnTo>
                  <a:pt x="82375" y="155534"/>
                </a:lnTo>
                <a:lnTo>
                  <a:pt x="80917" y="159452"/>
                </a:lnTo>
                <a:cubicBezTo>
                  <a:pt x="78250" y="167643"/>
                  <a:pt x="75488" y="176121"/>
                  <a:pt x="71392" y="185074"/>
                </a:cubicBezTo>
                <a:cubicBezTo>
                  <a:pt x="70725" y="186884"/>
                  <a:pt x="69011" y="187837"/>
                  <a:pt x="67201" y="187837"/>
                </a:cubicBezTo>
                <a:cubicBezTo>
                  <a:pt x="66534" y="187837"/>
                  <a:pt x="65867" y="187741"/>
                  <a:pt x="65201" y="187360"/>
                </a:cubicBezTo>
                <a:cubicBezTo>
                  <a:pt x="62819" y="186217"/>
                  <a:pt x="61772" y="183455"/>
                  <a:pt x="62819" y="181074"/>
                </a:cubicBezTo>
                <a:cubicBezTo>
                  <a:pt x="66725" y="172596"/>
                  <a:pt x="69296" y="164786"/>
                  <a:pt x="71963" y="156499"/>
                </a:cubicBezTo>
                <a:lnTo>
                  <a:pt x="72980" y="153447"/>
                </a:lnTo>
                <a:lnTo>
                  <a:pt x="45008" y="192409"/>
                </a:lnTo>
                <a:cubicBezTo>
                  <a:pt x="43960" y="193647"/>
                  <a:pt x="42531" y="194314"/>
                  <a:pt x="41102" y="194314"/>
                </a:cubicBezTo>
                <a:cubicBezTo>
                  <a:pt x="40150" y="194314"/>
                  <a:pt x="39197" y="194028"/>
                  <a:pt x="38340" y="193457"/>
                </a:cubicBezTo>
                <a:cubicBezTo>
                  <a:pt x="36245" y="191933"/>
                  <a:pt x="35673" y="188980"/>
                  <a:pt x="37292" y="186789"/>
                </a:cubicBezTo>
                <a:lnTo>
                  <a:pt x="51903" y="166438"/>
                </a:lnTo>
                <a:lnTo>
                  <a:pt x="47389" y="166120"/>
                </a:lnTo>
                <a:cubicBezTo>
                  <a:pt x="45579" y="164119"/>
                  <a:pt x="45865" y="161167"/>
                  <a:pt x="47865" y="159357"/>
                </a:cubicBezTo>
                <a:lnTo>
                  <a:pt x="68349" y="141642"/>
                </a:lnTo>
                <a:lnTo>
                  <a:pt x="66044" y="138225"/>
                </a:lnTo>
                <a:lnTo>
                  <a:pt x="29387" y="157261"/>
                </a:lnTo>
                <a:cubicBezTo>
                  <a:pt x="28625" y="157642"/>
                  <a:pt x="27863" y="157833"/>
                  <a:pt x="27196" y="157833"/>
                </a:cubicBezTo>
                <a:cubicBezTo>
                  <a:pt x="25482" y="157833"/>
                  <a:pt x="23767" y="156880"/>
                  <a:pt x="23005" y="155261"/>
                </a:cubicBezTo>
                <a:cubicBezTo>
                  <a:pt x="21767" y="152880"/>
                  <a:pt x="22719" y="150022"/>
                  <a:pt x="25005" y="148879"/>
                </a:cubicBezTo>
                <a:lnTo>
                  <a:pt x="49766" y="136021"/>
                </a:lnTo>
                <a:lnTo>
                  <a:pt x="29673" y="142021"/>
                </a:lnTo>
                <a:cubicBezTo>
                  <a:pt x="29006" y="142402"/>
                  <a:pt x="28149" y="142688"/>
                  <a:pt x="27292" y="142688"/>
                </a:cubicBezTo>
                <a:cubicBezTo>
                  <a:pt x="25672" y="142688"/>
                  <a:pt x="24053" y="141831"/>
                  <a:pt x="23196" y="140402"/>
                </a:cubicBezTo>
                <a:cubicBezTo>
                  <a:pt x="21862" y="138116"/>
                  <a:pt x="22624" y="135258"/>
                  <a:pt x="24815" y="133830"/>
                </a:cubicBezTo>
                <a:lnTo>
                  <a:pt x="59276" y="123541"/>
                </a:lnTo>
                <a:lnTo>
                  <a:pt x="57902" y="116749"/>
                </a:lnTo>
                <a:lnTo>
                  <a:pt x="5384" y="123829"/>
                </a:lnTo>
                <a:cubicBezTo>
                  <a:pt x="5193" y="123734"/>
                  <a:pt x="5003" y="123829"/>
                  <a:pt x="4812" y="123829"/>
                </a:cubicBezTo>
                <a:cubicBezTo>
                  <a:pt x="2431" y="123829"/>
                  <a:pt x="431" y="122114"/>
                  <a:pt x="50" y="119733"/>
                </a:cubicBezTo>
                <a:cubicBezTo>
                  <a:pt x="-331" y="117161"/>
                  <a:pt x="1478" y="114685"/>
                  <a:pt x="4145" y="114399"/>
                </a:cubicBezTo>
                <a:lnTo>
                  <a:pt x="36857" y="109990"/>
                </a:lnTo>
                <a:lnTo>
                  <a:pt x="5669" y="106588"/>
                </a:lnTo>
                <a:cubicBezTo>
                  <a:pt x="3098" y="106302"/>
                  <a:pt x="1193" y="103921"/>
                  <a:pt x="1478" y="101349"/>
                </a:cubicBezTo>
                <a:cubicBezTo>
                  <a:pt x="1764" y="98778"/>
                  <a:pt x="4050" y="96873"/>
                  <a:pt x="6717" y="97158"/>
                </a:cubicBezTo>
                <a:lnTo>
                  <a:pt x="49728" y="101859"/>
                </a:lnTo>
                <a:lnTo>
                  <a:pt x="17291" y="81919"/>
                </a:lnTo>
                <a:cubicBezTo>
                  <a:pt x="15005" y="80585"/>
                  <a:pt x="14338" y="77633"/>
                  <a:pt x="15767" y="75347"/>
                </a:cubicBezTo>
                <a:cubicBezTo>
                  <a:pt x="17100" y="73061"/>
                  <a:pt x="20053" y="72394"/>
                  <a:pt x="22339" y="73823"/>
                </a:cubicBezTo>
                <a:lnTo>
                  <a:pt x="58817" y="96246"/>
                </a:lnTo>
                <a:lnTo>
                  <a:pt x="59033" y="95540"/>
                </a:lnTo>
                <a:lnTo>
                  <a:pt x="24053" y="70869"/>
                </a:lnTo>
                <a:cubicBezTo>
                  <a:pt x="21672" y="69726"/>
                  <a:pt x="20624" y="66964"/>
                  <a:pt x="21672" y="64583"/>
                </a:cubicBezTo>
                <a:cubicBezTo>
                  <a:pt x="22815" y="62202"/>
                  <a:pt x="25577" y="61154"/>
                  <a:pt x="27958" y="62202"/>
                </a:cubicBezTo>
                <a:lnTo>
                  <a:pt x="61899" y="86170"/>
                </a:lnTo>
                <a:lnTo>
                  <a:pt x="62468" y="84309"/>
                </a:lnTo>
                <a:lnTo>
                  <a:pt x="33483" y="50391"/>
                </a:lnTo>
                <a:cubicBezTo>
                  <a:pt x="31768" y="48390"/>
                  <a:pt x="32054" y="45342"/>
                  <a:pt x="34054" y="43628"/>
                </a:cubicBezTo>
                <a:cubicBezTo>
                  <a:pt x="36055" y="41913"/>
                  <a:pt x="39102" y="42199"/>
                  <a:pt x="40817" y="44199"/>
                </a:cubicBezTo>
                <a:lnTo>
                  <a:pt x="65795" y="73429"/>
                </a:lnTo>
                <a:lnTo>
                  <a:pt x="66304" y="71765"/>
                </a:lnTo>
                <a:lnTo>
                  <a:pt x="70359" y="68425"/>
                </a:lnTo>
                <a:lnTo>
                  <a:pt x="41770" y="36961"/>
                </a:lnTo>
                <a:cubicBezTo>
                  <a:pt x="39960" y="35056"/>
                  <a:pt x="40151" y="32008"/>
                  <a:pt x="42056" y="30198"/>
                </a:cubicBezTo>
                <a:cubicBezTo>
                  <a:pt x="43961" y="28484"/>
                  <a:pt x="47009" y="28579"/>
                  <a:pt x="48818" y="30484"/>
                </a:cubicBezTo>
                <a:lnTo>
                  <a:pt x="77757" y="62332"/>
                </a:lnTo>
                <a:lnTo>
                  <a:pt x="83274" y="57788"/>
                </a:lnTo>
                <a:lnTo>
                  <a:pt x="69964" y="34008"/>
                </a:lnTo>
                <a:cubicBezTo>
                  <a:pt x="68726" y="31722"/>
                  <a:pt x="69488" y="28769"/>
                  <a:pt x="71774" y="27531"/>
                </a:cubicBezTo>
                <a:cubicBezTo>
                  <a:pt x="74060" y="26293"/>
                  <a:pt x="77012" y="27055"/>
                  <a:pt x="78251" y="29341"/>
                </a:cubicBezTo>
                <a:lnTo>
                  <a:pt x="90734" y="51643"/>
                </a:lnTo>
                <a:lnTo>
                  <a:pt x="93424" y="49427"/>
                </a:lnTo>
                <a:lnTo>
                  <a:pt x="94711" y="49167"/>
                </a:lnTo>
                <a:lnTo>
                  <a:pt x="82156" y="22673"/>
                </a:lnTo>
                <a:cubicBezTo>
                  <a:pt x="81013" y="20291"/>
                  <a:pt x="82061" y="17434"/>
                  <a:pt x="84442" y="16291"/>
                </a:cubicBezTo>
                <a:cubicBezTo>
                  <a:pt x="86823" y="15148"/>
                  <a:pt x="89681" y="16196"/>
                  <a:pt x="90824" y="18577"/>
                </a:cubicBezTo>
                <a:lnTo>
                  <a:pt x="104392" y="47210"/>
                </a:lnTo>
                <a:lnTo>
                  <a:pt x="106569" y="46770"/>
                </a:lnTo>
                <a:lnTo>
                  <a:pt x="95586" y="6099"/>
                </a:lnTo>
                <a:cubicBezTo>
                  <a:pt x="94919" y="3528"/>
                  <a:pt x="96443" y="956"/>
                  <a:pt x="98920" y="289"/>
                </a:cubicBezTo>
                <a:cubicBezTo>
                  <a:pt x="101491" y="-378"/>
                  <a:pt x="104063" y="1051"/>
                  <a:pt x="104730" y="3623"/>
                </a:cubicBezTo>
                <a:lnTo>
                  <a:pt x="115874" y="44888"/>
                </a:lnTo>
                <a:lnTo>
                  <a:pt x="117398" y="44580"/>
                </a:lnTo>
                <a:lnTo>
                  <a:pt x="120882" y="46024"/>
                </a:lnTo>
                <a:lnTo>
                  <a:pt x="118922" y="4956"/>
                </a:lnTo>
                <a:cubicBezTo>
                  <a:pt x="118827" y="2289"/>
                  <a:pt x="120827" y="98"/>
                  <a:pt x="123494" y="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0" name="Google Shape;1120;p8"/>
          <p:cNvSpPr/>
          <p:nvPr/>
        </p:nvSpPr>
        <p:spPr>
          <a:xfrm>
            <a:off x="10436819" y="3937611"/>
            <a:ext cx="187277" cy="177214"/>
          </a:xfrm>
          <a:custGeom>
            <a:avLst/>
            <a:gdLst/>
            <a:ahLst/>
            <a:cxnLst/>
            <a:rect l="l" t="t" r="r" b="b"/>
            <a:pathLst>
              <a:path w="246417" h="233176" extrusionOk="0">
                <a:moveTo>
                  <a:pt x="135474" y="2"/>
                </a:moveTo>
                <a:cubicBezTo>
                  <a:pt x="138332" y="-93"/>
                  <a:pt x="140904" y="2097"/>
                  <a:pt x="140999" y="5050"/>
                </a:cubicBezTo>
                <a:lnTo>
                  <a:pt x="143265" y="52457"/>
                </a:lnTo>
                <a:lnTo>
                  <a:pt x="144904" y="52485"/>
                </a:lnTo>
                <a:lnTo>
                  <a:pt x="148405" y="54033"/>
                </a:lnTo>
                <a:lnTo>
                  <a:pt x="155952" y="10003"/>
                </a:lnTo>
                <a:cubicBezTo>
                  <a:pt x="156429" y="7146"/>
                  <a:pt x="159191" y="5241"/>
                  <a:pt x="162049" y="5717"/>
                </a:cubicBezTo>
                <a:cubicBezTo>
                  <a:pt x="164906" y="6193"/>
                  <a:pt x="166811" y="8955"/>
                  <a:pt x="166335" y="11813"/>
                </a:cubicBezTo>
                <a:lnTo>
                  <a:pt x="159474" y="51837"/>
                </a:lnTo>
                <a:lnTo>
                  <a:pt x="179479" y="21434"/>
                </a:lnTo>
                <a:cubicBezTo>
                  <a:pt x="181099" y="18957"/>
                  <a:pt x="184337" y="18386"/>
                  <a:pt x="186813" y="19910"/>
                </a:cubicBezTo>
                <a:cubicBezTo>
                  <a:pt x="189290" y="21529"/>
                  <a:pt x="189957" y="24767"/>
                  <a:pt x="188337" y="27244"/>
                </a:cubicBezTo>
                <a:lnTo>
                  <a:pt x="165683" y="61673"/>
                </a:lnTo>
                <a:lnTo>
                  <a:pt x="165946" y="61789"/>
                </a:lnTo>
                <a:lnTo>
                  <a:pt x="197197" y="34959"/>
                </a:lnTo>
                <a:cubicBezTo>
                  <a:pt x="199387" y="33054"/>
                  <a:pt x="202721" y="33340"/>
                  <a:pt x="204626" y="35530"/>
                </a:cubicBezTo>
                <a:cubicBezTo>
                  <a:pt x="206531" y="37721"/>
                  <a:pt x="206245" y="41055"/>
                  <a:pt x="204055" y="42960"/>
                </a:cubicBezTo>
                <a:lnTo>
                  <a:pt x="173914" y="68837"/>
                </a:lnTo>
                <a:lnTo>
                  <a:pt x="177066" y="72855"/>
                </a:lnTo>
                <a:lnTo>
                  <a:pt x="201101" y="57914"/>
                </a:lnTo>
                <a:cubicBezTo>
                  <a:pt x="203578" y="56390"/>
                  <a:pt x="206816" y="57152"/>
                  <a:pt x="208340" y="59628"/>
                </a:cubicBezTo>
                <a:cubicBezTo>
                  <a:pt x="209864" y="62105"/>
                  <a:pt x="209102" y="65343"/>
                  <a:pt x="206626" y="66867"/>
                </a:cubicBezTo>
                <a:lnTo>
                  <a:pt x="183598" y="81182"/>
                </a:lnTo>
                <a:lnTo>
                  <a:pt x="185181" y="83199"/>
                </a:lnTo>
                <a:lnTo>
                  <a:pt x="218627" y="67915"/>
                </a:lnTo>
                <a:cubicBezTo>
                  <a:pt x="221294" y="66677"/>
                  <a:pt x="224438" y="67915"/>
                  <a:pt x="225581" y="70487"/>
                </a:cubicBezTo>
                <a:cubicBezTo>
                  <a:pt x="226819" y="73154"/>
                  <a:pt x="225581" y="76297"/>
                  <a:pt x="223009" y="77440"/>
                </a:cubicBezTo>
                <a:lnTo>
                  <a:pt x="191838" y="91685"/>
                </a:lnTo>
                <a:lnTo>
                  <a:pt x="192292" y="92263"/>
                </a:lnTo>
                <a:lnTo>
                  <a:pt x="235011" y="84584"/>
                </a:lnTo>
                <a:cubicBezTo>
                  <a:pt x="237868" y="84108"/>
                  <a:pt x="240630" y="86013"/>
                  <a:pt x="241106" y="88870"/>
                </a:cubicBezTo>
                <a:cubicBezTo>
                  <a:pt x="241583" y="91728"/>
                  <a:pt x="239678" y="94490"/>
                  <a:pt x="236820" y="94966"/>
                </a:cubicBezTo>
                <a:lnTo>
                  <a:pt x="220262" y="97943"/>
                </a:lnTo>
                <a:lnTo>
                  <a:pt x="221008" y="98300"/>
                </a:lnTo>
                <a:cubicBezTo>
                  <a:pt x="221961" y="101062"/>
                  <a:pt x="220532" y="104110"/>
                  <a:pt x="217770" y="105063"/>
                </a:cubicBezTo>
                <a:lnTo>
                  <a:pt x="207171" y="108811"/>
                </a:lnTo>
                <a:lnTo>
                  <a:pt x="238725" y="107539"/>
                </a:lnTo>
                <a:cubicBezTo>
                  <a:pt x="241678" y="107444"/>
                  <a:pt x="244059" y="109730"/>
                  <a:pt x="244250" y="112587"/>
                </a:cubicBezTo>
                <a:cubicBezTo>
                  <a:pt x="244345" y="115540"/>
                  <a:pt x="242059" y="117921"/>
                  <a:pt x="239201" y="118112"/>
                </a:cubicBezTo>
                <a:lnTo>
                  <a:pt x="195786" y="119862"/>
                </a:lnTo>
                <a:lnTo>
                  <a:pt x="196079" y="123496"/>
                </a:lnTo>
                <a:lnTo>
                  <a:pt x="205006" y="124303"/>
                </a:lnTo>
                <a:cubicBezTo>
                  <a:pt x="217675" y="125065"/>
                  <a:pt x="230819" y="125827"/>
                  <a:pt x="241963" y="127637"/>
                </a:cubicBezTo>
                <a:cubicBezTo>
                  <a:pt x="244916" y="128018"/>
                  <a:pt x="246821" y="130875"/>
                  <a:pt x="246345" y="133733"/>
                </a:cubicBezTo>
                <a:cubicBezTo>
                  <a:pt x="245869" y="136590"/>
                  <a:pt x="243106" y="138590"/>
                  <a:pt x="240249" y="138114"/>
                </a:cubicBezTo>
                <a:cubicBezTo>
                  <a:pt x="229676" y="136400"/>
                  <a:pt x="216818" y="135638"/>
                  <a:pt x="204435" y="134876"/>
                </a:cubicBezTo>
                <a:lnTo>
                  <a:pt x="200852" y="134651"/>
                </a:lnTo>
                <a:lnTo>
                  <a:pt x="231105" y="143353"/>
                </a:lnTo>
                <a:cubicBezTo>
                  <a:pt x="233868" y="144115"/>
                  <a:pt x="235487" y="147068"/>
                  <a:pt x="234725" y="149925"/>
                </a:cubicBezTo>
                <a:cubicBezTo>
                  <a:pt x="233868" y="152688"/>
                  <a:pt x="231010" y="154307"/>
                  <a:pt x="228153" y="153545"/>
                </a:cubicBezTo>
                <a:lnTo>
                  <a:pt x="211522" y="148744"/>
                </a:lnTo>
                <a:lnTo>
                  <a:pt x="239011" y="167070"/>
                </a:lnTo>
                <a:cubicBezTo>
                  <a:pt x="241392" y="168689"/>
                  <a:pt x="242059" y="171928"/>
                  <a:pt x="240439" y="174405"/>
                </a:cubicBezTo>
                <a:cubicBezTo>
                  <a:pt x="239201" y="176310"/>
                  <a:pt x="237011" y="177072"/>
                  <a:pt x="234915" y="176595"/>
                </a:cubicBezTo>
                <a:cubicBezTo>
                  <a:pt x="234248" y="176500"/>
                  <a:pt x="233677" y="176214"/>
                  <a:pt x="233105" y="175833"/>
                </a:cubicBezTo>
                <a:lnTo>
                  <a:pt x="190812" y="147622"/>
                </a:lnTo>
                <a:lnTo>
                  <a:pt x="190347" y="148673"/>
                </a:lnTo>
                <a:lnTo>
                  <a:pt x="217484" y="188407"/>
                </a:lnTo>
                <a:cubicBezTo>
                  <a:pt x="219103" y="190788"/>
                  <a:pt x="218532" y="194122"/>
                  <a:pt x="216055" y="195741"/>
                </a:cubicBezTo>
                <a:cubicBezTo>
                  <a:pt x="214817" y="196598"/>
                  <a:pt x="213388" y="196789"/>
                  <a:pt x="211959" y="196503"/>
                </a:cubicBezTo>
                <a:cubicBezTo>
                  <a:pt x="210721" y="196217"/>
                  <a:pt x="209483" y="195455"/>
                  <a:pt x="208721" y="194312"/>
                </a:cubicBezTo>
                <a:lnTo>
                  <a:pt x="195373" y="174768"/>
                </a:lnTo>
                <a:lnTo>
                  <a:pt x="191672" y="176310"/>
                </a:lnTo>
                <a:lnTo>
                  <a:pt x="190302" y="175796"/>
                </a:lnTo>
                <a:lnTo>
                  <a:pt x="206721" y="208885"/>
                </a:lnTo>
                <a:cubicBezTo>
                  <a:pt x="207673" y="211647"/>
                  <a:pt x="206245" y="214695"/>
                  <a:pt x="203482" y="215648"/>
                </a:cubicBezTo>
                <a:cubicBezTo>
                  <a:pt x="200720" y="216600"/>
                  <a:pt x="197672" y="215172"/>
                  <a:pt x="196720" y="212409"/>
                </a:cubicBezTo>
                <a:cubicBezTo>
                  <a:pt x="192529" y="200598"/>
                  <a:pt x="186362" y="187906"/>
                  <a:pt x="179325" y="175547"/>
                </a:cubicBezTo>
                <a:lnTo>
                  <a:pt x="175061" y="168973"/>
                </a:lnTo>
                <a:lnTo>
                  <a:pt x="168358" y="175354"/>
                </a:lnTo>
                <a:lnTo>
                  <a:pt x="184718" y="207646"/>
                </a:lnTo>
                <a:cubicBezTo>
                  <a:pt x="186052" y="210218"/>
                  <a:pt x="185004" y="213457"/>
                  <a:pt x="182432" y="214695"/>
                </a:cubicBezTo>
                <a:cubicBezTo>
                  <a:pt x="181385" y="215266"/>
                  <a:pt x="180147" y="215457"/>
                  <a:pt x="179004" y="215171"/>
                </a:cubicBezTo>
                <a:cubicBezTo>
                  <a:pt x="177480" y="214886"/>
                  <a:pt x="176146" y="213838"/>
                  <a:pt x="175384" y="212409"/>
                </a:cubicBezTo>
                <a:lnTo>
                  <a:pt x="159540" y="181135"/>
                </a:lnTo>
                <a:lnTo>
                  <a:pt x="159668" y="182960"/>
                </a:lnTo>
                <a:lnTo>
                  <a:pt x="163382" y="195359"/>
                </a:lnTo>
                <a:lnTo>
                  <a:pt x="160862" y="200060"/>
                </a:lnTo>
                <a:lnTo>
                  <a:pt x="160961" y="201480"/>
                </a:lnTo>
                <a:lnTo>
                  <a:pt x="162525" y="207457"/>
                </a:lnTo>
                <a:cubicBezTo>
                  <a:pt x="163287" y="210314"/>
                  <a:pt x="161573" y="213171"/>
                  <a:pt x="158715" y="213933"/>
                </a:cubicBezTo>
                <a:cubicBezTo>
                  <a:pt x="157858" y="214124"/>
                  <a:pt x="157001" y="214124"/>
                  <a:pt x="156239" y="213933"/>
                </a:cubicBezTo>
                <a:cubicBezTo>
                  <a:pt x="154334" y="213553"/>
                  <a:pt x="152810" y="212124"/>
                  <a:pt x="152238" y="210124"/>
                </a:cubicBezTo>
                <a:lnTo>
                  <a:pt x="151149" y="205961"/>
                </a:lnTo>
                <a:lnTo>
                  <a:pt x="150714" y="205456"/>
                </a:lnTo>
                <a:lnTo>
                  <a:pt x="150604" y="203879"/>
                </a:lnTo>
                <a:lnTo>
                  <a:pt x="147757" y="193001"/>
                </a:lnTo>
                <a:lnTo>
                  <a:pt x="147761" y="193050"/>
                </a:lnTo>
                <a:cubicBezTo>
                  <a:pt x="147071" y="202695"/>
                  <a:pt x="144808" y="212220"/>
                  <a:pt x="140998" y="221173"/>
                </a:cubicBezTo>
                <a:cubicBezTo>
                  <a:pt x="139950" y="223649"/>
                  <a:pt x="137474" y="224887"/>
                  <a:pt x="134998" y="224411"/>
                </a:cubicBezTo>
                <a:cubicBezTo>
                  <a:pt x="134712" y="224316"/>
                  <a:pt x="134331" y="224221"/>
                  <a:pt x="134045" y="224126"/>
                </a:cubicBezTo>
                <a:cubicBezTo>
                  <a:pt x="131378" y="222982"/>
                  <a:pt x="130140" y="219839"/>
                  <a:pt x="131283" y="217172"/>
                </a:cubicBezTo>
                <a:cubicBezTo>
                  <a:pt x="134617" y="209267"/>
                  <a:pt x="136617" y="200861"/>
                  <a:pt x="137236" y="192360"/>
                </a:cubicBezTo>
                <a:lnTo>
                  <a:pt x="136669" y="186193"/>
                </a:lnTo>
                <a:lnTo>
                  <a:pt x="126555" y="186022"/>
                </a:lnTo>
                <a:lnTo>
                  <a:pt x="125759" y="228031"/>
                </a:lnTo>
                <a:cubicBezTo>
                  <a:pt x="125663" y="230983"/>
                  <a:pt x="123282" y="233269"/>
                  <a:pt x="120329" y="233174"/>
                </a:cubicBezTo>
                <a:cubicBezTo>
                  <a:pt x="119948" y="233079"/>
                  <a:pt x="119567" y="232984"/>
                  <a:pt x="119281" y="232984"/>
                </a:cubicBezTo>
                <a:cubicBezTo>
                  <a:pt x="116900" y="232412"/>
                  <a:pt x="115090" y="230317"/>
                  <a:pt x="115186" y="227745"/>
                </a:cubicBezTo>
                <a:lnTo>
                  <a:pt x="115980" y="185842"/>
                </a:lnTo>
                <a:lnTo>
                  <a:pt x="115567" y="185835"/>
                </a:lnTo>
                <a:lnTo>
                  <a:pt x="111817" y="184177"/>
                </a:lnTo>
                <a:lnTo>
                  <a:pt x="101851" y="227269"/>
                </a:lnTo>
                <a:cubicBezTo>
                  <a:pt x="101375" y="230031"/>
                  <a:pt x="98613" y="231841"/>
                  <a:pt x="95755" y="231174"/>
                </a:cubicBezTo>
                <a:cubicBezTo>
                  <a:pt x="92898" y="230508"/>
                  <a:pt x="91088" y="227650"/>
                  <a:pt x="91755" y="224792"/>
                </a:cubicBezTo>
                <a:lnTo>
                  <a:pt x="97951" y="197931"/>
                </a:lnTo>
                <a:lnTo>
                  <a:pt x="92326" y="209266"/>
                </a:lnTo>
                <a:cubicBezTo>
                  <a:pt x="91564" y="211933"/>
                  <a:pt x="88802" y="213648"/>
                  <a:pt x="86040" y="213076"/>
                </a:cubicBezTo>
                <a:cubicBezTo>
                  <a:pt x="85944" y="213076"/>
                  <a:pt x="85944" y="213076"/>
                  <a:pt x="85849" y="213076"/>
                </a:cubicBezTo>
                <a:cubicBezTo>
                  <a:pt x="82992" y="212409"/>
                  <a:pt x="81277" y="209457"/>
                  <a:pt x="82039" y="206695"/>
                </a:cubicBezTo>
                <a:lnTo>
                  <a:pt x="96568" y="177434"/>
                </a:lnTo>
                <a:lnTo>
                  <a:pt x="95416" y="176925"/>
                </a:lnTo>
                <a:lnTo>
                  <a:pt x="69180" y="223077"/>
                </a:lnTo>
                <a:cubicBezTo>
                  <a:pt x="67941" y="225077"/>
                  <a:pt x="65560" y="226125"/>
                  <a:pt x="63369" y="225649"/>
                </a:cubicBezTo>
                <a:cubicBezTo>
                  <a:pt x="62893" y="225554"/>
                  <a:pt x="62322" y="225363"/>
                  <a:pt x="61941" y="225077"/>
                </a:cubicBezTo>
                <a:cubicBezTo>
                  <a:pt x="59369" y="223649"/>
                  <a:pt x="58511" y="220410"/>
                  <a:pt x="59940" y="217839"/>
                </a:cubicBezTo>
                <a:lnTo>
                  <a:pt x="73753" y="193540"/>
                </a:lnTo>
                <a:lnTo>
                  <a:pt x="71181" y="194217"/>
                </a:lnTo>
                <a:cubicBezTo>
                  <a:pt x="68704" y="192693"/>
                  <a:pt x="67847" y="189550"/>
                  <a:pt x="69276" y="186978"/>
                </a:cubicBezTo>
                <a:lnTo>
                  <a:pt x="84365" y="168127"/>
                </a:lnTo>
                <a:lnTo>
                  <a:pt x="80706" y="164283"/>
                </a:lnTo>
                <a:lnTo>
                  <a:pt x="78229" y="168118"/>
                </a:lnTo>
                <a:cubicBezTo>
                  <a:pt x="73371" y="176405"/>
                  <a:pt x="68323" y="184882"/>
                  <a:pt x="61751" y="193550"/>
                </a:cubicBezTo>
                <a:cubicBezTo>
                  <a:pt x="60417" y="195265"/>
                  <a:pt x="58321" y="196026"/>
                  <a:pt x="56417" y="195550"/>
                </a:cubicBezTo>
                <a:cubicBezTo>
                  <a:pt x="55654" y="195360"/>
                  <a:pt x="54988" y="195074"/>
                  <a:pt x="54416" y="194598"/>
                </a:cubicBezTo>
                <a:cubicBezTo>
                  <a:pt x="52130" y="192883"/>
                  <a:pt x="51654" y="189550"/>
                  <a:pt x="53368" y="187168"/>
                </a:cubicBezTo>
                <a:cubicBezTo>
                  <a:pt x="59560" y="178977"/>
                  <a:pt x="64227" y="171071"/>
                  <a:pt x="69180" y="162689"/>
                </a:cubicBezTo>
                <a:lnTo>
                  <a:pt x="71272" y="159173"/>
                </a:lnTo>
                <a:lnTo>
                  <a:pt x="31270" y="195074"/>
                </a:lnTo>
                <a:cubicBezTo>
                  <a:pt x="29936" y="196217"/>
                  <a:pt x="28127" y="196598"/>
                  <a:pt x="26603" y="196312"/>
                </a:cubicBezTo>
                <a:cubicBezTo>
                  <a:pt x="25555" y="196122"/>
                  <a:pt x="24603" y="195550"/>
                  <a:pt x="23841" y="194693"/>
                </a:cubicBezTo>
                <a:cubicBezTo>
                  <a:pt x="21936" y="192502"/>
                  <a:pt x="22031" y="189168"/>
                  <a:pt x="24222" y="187263"/>
                </a:cubicBezTo>
                <a:lnTo>
                  <a:pt x="44984" y="168630"/>
                </a:lnTo>
                <a:lnTo>
                  <a:pt x="40319" y="167261"/>
                </a:lnTo>
                <a:cubicBezTo>
                  <a:pt x="38890" y="164689"/>
                  <a:pt x="39843" y="161451"/>
                  <a:pt x="42415" y="160117"/>
                </a:cubicBezTo>
                <a:lnTo>
                  <a:pt x="68755" y="145850"/>
                </a:lnTo>
                <a:lnTo>
                  <a:pt x="67063" y="141576"/>
                </a:lnTo>
                <a:lnTo>
                  <a:pt x="22698" y="153450"/>
                </a:lnTo>
                <a:cubicBezTo>
                  <a:pt x="21841" y="153736"/>
                  <a:pt x="20984" y="153736"/>
                  <a:pt x="20222" y="153545"/>
                </a:cubicBezTo>
                <a:cubicBezTo>
                  <a:pt x="18317" y="153164"/>
                  <a:pt x="16793" y="151735"/>
                  <a:pt x="16222" y="149735"/>
                </a:cubicBezTo>
                <a:cubicBezTo>
                  <a:pt x="15459" y="146878"/>
                  <a:pt x="17174" y="144020"/>
                  <a:pt x="19936" y="143258"/>
                </a:cubicBezTo>
                <a:lnTo>
                  <a:pt x="50179" y="135164"/>
                </a:lnTo>
                <a:lnTo>
                  <a:pt x="26794" y="136877"/>
                </a:lnTo>
                <a:cubicBezTo>
                  <a:pt x="25841" y="137258"/>
                  <a:pt x="24889" y="137258"/>
                  <a:pt x="24031" y="137067"/>
                </a:cubicBezTo>
                <a:cubicBezTo>
                  <a:pt x="22317" y="136686"/>
                  <a:pt x="20793" y="135448"/>
                  <a:pt x="20126" y="133543"/>
                </a:cubicBezTo>
                <a:cubicBezTo>
                  <a:pt x="19174" y="130781"/>
                  <a:pt x="20698" y="127828"/>
                  <a:pt x="23460" y="126875"/>
                </a:cubicBezTo>
                <a:cubicBezTo>
                  <a:pt x="33270" y="123636"/>
                  <a:pt x="43462" y="121612"/>
                  <a:pt x="53737" y="120851"/>
                </a:cubicBezTo>
                <a:lnTo>
                  <a:pt x="63276" y="121330"/>
                </a:lnTo>
                <a:lnTo>
                  <a:pt x="63361" y="116281"/>
                </a:lnTo>
                <a:lnTo>
                  <a:pt x="4887" y="111444"/>
                </a:lnTo>
                <a:cubicBezTo>
                  <a:pt x="4601" y="111349"/>
                  <a:pt x="4315" y="111349"/>
                  <a:pt x="4124" y="111349"/>
                </a:cubicBezTo>
                <a:cubicBezTo>
                  <a:pt x="1553" y="110777"/>
                  <a:pt x="-257" y="108396"/>
                  <a:pt x="29" y="105729"/>
                </a:cubicBezTo>
                <a:cubicBezTo>
                  <a:pt x="314" y="102872"/>
                  <a:pt x="2791" y="100681"/>
                  <a:pt x="5744" y="100872"/>
                </a:cubicBezTo>
                <a:lnTo>
                  <a:pt x="41598" y="103837"/>
                </a:lnTo>
                <a:lnTo>
                  <a:pt x="9077" y="92871"/>
                </a:lnTo>
                <a:cubicBezTo>
                  <a:pt x="6315" y="91919"/>
                  <a:pt x="4791" y="88966"/>
                  <a:pt x="5743" y="86203"/>
                </a:cubicBezTo>
                <a:cubicBezTo>
                  <a:pt x="6696" y="83441"/>
                  <a:pt x="9649" y="82012"/>
                  <a:pt x="12411" y="82870"/>
                </a:cubicBezTo>
                <a:lnTo>
                  <a:pt x="57755" y="98183"/>
                </a:lnTo>
                <a:lnTo>
                  <a:pt x="27460" y="68963"/>
                </a:lnTo>
                <a:cubicBezTo>
                  <a:pt x="25365" y="66962"/>
                  <a:pt x="25269" y="63629"/>
                  <a:pt x="27365" y="61533"/>
                </a:cubicBezTo>
                <a:cubicBezTo>
                  <a:pt x="29365" y="59438"/>
                  <a:pt x="32699" y="59342"/>
                  <a:pt x="34794" y="61438"/>
                </a:cubicBezTo>
                <a:lnTo>
                  <a:pt x="69154" y="94577"/>
                </a:lnTo>
                <a:lnTo>
                  <a:pt x="69655" y="93689"/>
                </a:lnTo>
                <a:lnTo>
                  <a:pt x="37652" y="58581"/>
                </a:lnTo>
                <a:cubicBezTo>
                  <a:pt x="35366" y="56866"/>
                  <a:pt x="34890" y="53532"/>
                  <a:pt x="36604" y="51151"/>
                </a:cubicBezTo>
                <a:cubicBezTo>
                  <a:pt x="38319" y="48865"/>
                  <a:pt x="41653" y="48389"/>
                  <a:pt x="44034" y="50103"/>
                </a:cubicBezTo>
                <a:lnTo>
                  <a:pt x="75082" y="84069"/>
                </a:lnTo>
                <a:lnTo>
                  <a:pt x="75964" y="82505"/>
                </a:lnTo>
                <a:lnTo>
                  <a:pt x="52702" y="38864"/>
                </a:lnTo>
                <a:cubicBezTo>
                  <a:pt x="51369" y="36292"/>
                  <a:pt x="52321" y="33054"/>
                  <a:pt x="54893" y="31720"/>
                </a:cubicBezTo>
                <a:cubicBezTo>
                  <a:pt x="57465" y="30387"/>
                  <a:pt x="60703" y="31339"/>
                  <a:pt x="62037" y="33911"/>
                </a:cubicBezTo>
                <a:lnTo>
                  <a:pt x="82121" y="71591"/>
                </a:lnTo>
                <a:lnTo>
                  <a:pt x="83162" y="69744"/>
                </a:lnTo>
                <a:lnTo>
                  <a:pt x="88343" y="67096"/>
                </a:lnTo>
                <a:lnTo>
                  <a:pt x="64799" y="26006"/>
                </a:lnTo>
                <a:cubicBezTo>
                  <a:pt x="63370" y="23434"/>
                  <a:pt x="64227" y="20291"/>
                  <a:pt x="66704" y="18767"/>
                </a:cubicBezTo>
                <a:cubicBezTo>
                  <a:pt x="69275" y="17338"/>
                  <a:pt x="72419" y="18195"/>
                  <a:pt x="73943" y="20672"/>
                </a:cubicBezTo>
                <a:lnTo>
                  <a:pt x="97779" y="62272"/>
                </a:lnTo>
                <a:lnTo>
                  <a:pt x="104887" y="58638"/>
                </a:lnTo>
                <a:lnTo>
                  <a:pt x="96136" y="29625"/>
                </a:lnTo>
                <a:cubicBezTo>
                  <a:pt x="95279" y="26863"/>
                  <a:pt x="96898" y="23910"/>
                  <a:pt x="99660" y="23053"/>
                </a:cubicBezTo>
                <a:cubicBezTo>
                  <a:pt x="102423" y="22196"/>
                  <a:pt x="105375" y="23815"/>
                  <a:pt x="106232" y="26577"/>
                </a:cubicBezTo>
                <a:lnTo>
                  <a:pt x="114431" y="53759"/>
                </a:lnTo>
                <a:lnTo>
                  <a:pt x="117822" y="52025"/>
                </a:lnTo>
                <a:lnTo>
                  <a:pt x="119103" y="52047"/>
                </a:lnTo>
                <a:lnTo>
                  <a:pt x="111757" y="20290"/>
                </a:lnTo>
                <a:cubicBezTo>
                  <a:pt x="111091" y="17432"/>
                  <a:pt x="112900" y="14575"/>
                  <a:pt x="115758" y="14003"/>
                </a:cubicBezTo>
                <a:cubicBezTo>
                  <a:pt x="118615" y="13337"/>
                  <a:pt x="121473" y="15146"/>
                  <a:pt x="122044" y="18004"/>
                </a:cubicBezTo>
                <a:lnTo>
                  <a:pt x="129961" y="52231"/>
                </a:lnTo>
                <a:lnTo>
                  <a:pt x="132661" y="52277"/>
                </a:lnTo>
                <a:lnTo>
                  <a:pt x="130426" y="5526"/>
                </a:lnTo>
                <a:cubicBezTo>
                  <a:pt x="130331" y="2574"/>
                  <a:pt x="132522" y="97"/>
                  <a:pt x="135474" y="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1" name="Google Shape;1121;p8"/>
          <p:cNvSpPr/>
          <p:nvPr/>
        </p:nvSpPr>
        <p:spPr>
          <a:xfrm>
            <a:off x="10713240" y="3845598"/>
            <a:ext cx="163179" cy="162290"/>
          </a:xfrm>
          <a:custGeom>
            <a:avLst/>
            <a:gdLst/>
            <a:ahLst/>
            <a:cxnLst/>
            <a:rect l="l" t="t" r="r" b="b"/>
            <a:pathLst>
              <a:path w="214709" h="213540" extrusionOk="0">
                <a:moveTo>
                  <a:pt x="167830" y="128239"/>
                </a:moveTo>
                <a:lnTo>
                  <a:pt x="167782" y="128327"/>
                </a:lnTo>
                <a:lnTo>
                  <a:pt x="168367" y="128531"/>
                </a:lnTo>
                <a:close/>
                <a:moveTo>
                  <a:pt x="127933" y="52"/>
                </a:moveTo>
                <a:cubicBezTo>
                  <a:pt x="130504" y="433"/>
                  <a:pt x="132219" y="2814"/>
                  <a:pt x="131838" y="5386"/>
                </a:cubicBezTo>
                <a:lnTo>
                  <a:pt x="125545" y="45720"/>
                </a:lnTo>
                <a:lnTo>
                  <a:pt x="132779" y="47940"/>
                </a:lnTo>
                <a:lnTo>
                  <a:pt x="142411" y="23960"/>
                </a:lnTo>
                <a:cubicBezTo>
                  <a:pt x="143363" y="21579"/>
                  <a:pt x="146126" y="20340"/>
                  <a:pt x="148507" y="21388"/>
                </a:cubicBezTo>
                <a:cubicBezTo>
                  <a:pt x="150888" y="22341"/>
                  <a:pt x="152127" y="25103"/>
                  <a:pt x="151079" y="27484"/>
                </a:cubicBezTo>
                <a:lnTo>
                  <a:pt x="141755" y="50694"/>
                </a:lnTo>
                <a:lnTo>
                  <a:pt x="145061" y="51709"/>
                </a:lnTo>
                <a:lnTo>
                  <a:pt x="145916" y="52417"/>
                </a:lnTo>
                <a:lnTo>
                  <a:pt x="158508" y="26246"/>
                </a:lnTo>
                <a:cubicBezTo>
                  <a:pt x="159651" y="23865"/>
                  <a:pt x="162413" y="22912"/>
                  <a:pt x="164794" y="24055"/>
                </a:cubicBezTo>
                <a:cubicBezTo>
                  <a:pt x="167175" y="25198"/>
                  <a:pt x="168128" y="27960"/>
                  <a:pt x="166985" y="30342"/>
                </a:cubicBezTo>
                <a:lnTo>
                  <a:pt x="153386" y="58605"/>
                </a:lnTo>
                <a:lnTo>
                  <a:pt x="155208" y="60114"/>
                </a:lnTo>
                <a:lnTo>
                  <a:pt x="179749" y="26341"/>
                </a:lnTo>
                <a:cubicBezTo>
                  <a:pt x="181273" y="24245"/>
                  <a:pt x="184226" y="23769"/>
                  <a:pt x="186321" y="25293"/>
                </a:cubicBezTo>
                <a:cubicBezTo>
                  <a:pt x="188417" y="26817"/>
                  <a:pt x="188893" y="29770"/>
                  <a:pt x="187369" y="31865"/>
                </a:cubicBezTo>
                <a:lnTo>
                  <a:pt x="162471" y="66130"/>
                </a:lnTo>
                <a:lnTo>
                  <a:pt x="163651" y="67108"/>
                </a:lnTo>
                <a:lnTo>
                  <a:pt x="164684" y="70631"/>
                </a:lnTo>
                <a:lnTo>
                  <a:pt x="195084" y="43676"/>
                </a:lnTo>
                <a:cubicBezTo>
                  <a:pt x="196989" y="41962"/>
                  <a:pt x="200037" y="42152"/>
                  <a:pt x="201752" y="44057"/>
                </a:cubicBezTo>
                <a:cubicBezTo>
                  <a:pt x="203466" y="46058"/>
                  <a:pt x="203276" y="49010"/>
                  <a:pt x="201370" y="50725"/>
                </a:cubicBezTo>
                <a:lnTo>
                  <a:pt x="174216" y="74801"/>
                </a:lnTo>
                <a:lnTo>
                  <a:pt x="204989" y="64822"/>
                </a:lnTo>
                <a:cubicBezTo>
                  <a:pt x="207466" y="64060"/>
                  <a:pt x="210133" y="65393"/>
                  <a:pt x="210895" y="67870"/>
                </a:cubicBezTo>
                <a:cubicBezTo>
                  <a:pt x="211657" y="70346"/>
                  <a:pt x="210323" y="73013"/>
                  <a:pt x="207847" y="73775"/>
                </a:cubicBezTo>
                <a:lnTo>
                  <a:pt x="172091" y="85370"/>
                </a:lnTo>
                <a:lnTo>
                  <a:pt x="209848" y="84062"/>
                </a:lnTo>
                <a:cubicBezTo>
                  <a:pt x="212419" y="83967"/>
                  <a:pt x="214610" y="85967"/>
                  <a:pt x="214706" y="88634"/>
                </a:cubicBezTo>
                <a:cubicBezTo>
                  <a:pt x="214801" y="91206"/>
                  <a:pt x="212801" y="93397"/>
                  <a:pt x="210134" y="93492"/>
                </a:cubicBezTo>
                <a:lnTo>
                  <a:pt x="171777" y="94821"/>
                </a:lnTo>
                <a:lnTo>
                  <a:pt x="173000" y="98994"/>
                </a:lnTo>
                <a:lnTo>
                  <a:pt x="199656" y="102160"/>
                </a:lnTo>
                <a:cubicBezTo>
                  <a:pt x="202227" y="102446"/>
                  <a:pt x="204037" y="104827"/>
                  <a:pt x="203752" y="107399"/>
                </a:cubicBezTo>
                <a:cubicBezTo>
                  <a:pt x="203466" y="109971"/>
                  <a:pt x="201085" y="111781"/>
                  <a:pt x="198513" y="111495"/>
                </a:cubicBezTo>
                <a:lnTo>
                  <a:pt x="175878" y="108806"/>
                </a:lnTo>
                <a:lnTo>
                  <a:pt x="176649" y="111437"/>
                </a:lnTo>
                <a:lnTo>
                  <a:pt x="206419" y="118924"/>
                </a:lnTo>
                <a:cubicBezTo>
                  <a:pt x="208895" y="119591"/>
                  <a:pt x="210515" y="122162"/>
                  <a:pt x="209848" y="124639"/>
                </a:cubicBezTo>
                <a:cubicBezTo>
                  <a:pt x="209181" y="127115"/>
                  <a:pt x="206609" y="128735"/>
                  <a:pt x="204133" y="128068"/>
                </a:cubicBezTo>
                <a:lnTo>
                  <a:pt x="172685" y="120159"/>
                </a:lnTo>
                <a:lnTo>
                  <a:pt x="208419" y="139593"/>
                </a:lnTo>
                <a:cubicBezTo>
                  <a:pt x="210705" y="140832"/>
                  <a:pt x="211562" y="143689"/>
                  <a:pt x="210324" y="145975"/>
                </a:cubicBezTo>
                <a:cubicBezTo>
                  <a:pt x="209086" y="148261"/>
                  <a:pt x="206228" y="149118"/>
                  <a:pt x="203943" y="147880"/>
                </a:cubicBezTo>
                <a:lnTo>
                  <a:pt x="190819" y="140743"/>
                </a:lnTo>
                <a:lnTo>
                  <a:pt x="191179" y="141498"/>
                </a:lnTo>
                <a:cubicBezTo>
                  <a:pt x="190321" y="143974"/>
                  <a:pt x="187654" y="145213"/>
                  <a:pt x="185178" y="144356"/>
                </a:cubicBezTo>
                <a:lnTo>
                  <a:pt x="175338" y="140930"/>
                </a:lnTo>
                <a:lnTo>
                  <a:pt x="198227" y="157786"/>
                </a:lnTo>
                <a:cubicBezTo>
                  <a:pt x="200322" y="159310"/>
                  <a:pt x="200798" y="162263"/>
                  <a:pt x="199179" y="164359"/>
                </a:cubicBezTo>
                <a:cubicBezTo>
                  <a:pt x="197655" y="166454"/>
                  <a:pt x="194703" y="166930"/>
                  <a:pt x="192607" y="165311"/>
                </a:cubicBezTo>
                <a:lnTo>
                  <a:pt x="160520" y="141681"/>
                </a:lnTo>
                <a:lnTo>
                  <a:pt x="158978" y="144517"/>
                </a:lnTo>
                <a:lnTo>
                  <a:pt x="165366" y="150642"/>
                </a:lnTo>
                <a:cubicBezTo>
                  <a:pt x="173748" y="158262"/>
                  <a:pt x="182511" y="166073"/>
                  <a:pt x="189178" y="173597"/>
                </a:cubicBezTo>
                <a:cubicBezTo>
                  <a:pt x="191084" y="175502"/>
                  <a:pt x="190798" y="178550"/>
                  <a:pt x="188798" y="180265"/>
                </a:cubicBezTo>
                <a:cubicBezTo>
                  <a:pt x="186893" y="181979"/>
                  <a:pt x="183844" y="181884"/>
                  <a:pt x="182130" y="179884"/>
                </a:cubicBezTo>
                <a:cubicBezTo>
                  <a:pt x="175748" y="172740"/>
                  <a:pt x="167176" y="165120"/>
                  <a:pt x="158984" y="157595"/>
                </a:cubicBezTo>
                <a:lnTo>
                  <a:pt x="156899" y="155688"/>
                </a:lnTo>
                <a:lnTo>
                  <a:pt x="172986" y="178455"/>
                </a:lnTo>
                <a:cubicBezTo>
                  <a:pt x="174510" y="180550"/>
                  <a:pt x="173938" y="183503"/>
                  <a:pt x="171843" y="185027"/>
                </a:cubicBezTo>
                <a:cubicBezTo>
                  <a:pt x="169748" y="186551"/>
                  <a:pt x="166795" y="185980"/>
                  <a:pt x="165271" y="183884"/>
                </a:cubicBezTo>
                <a:lnTo>
                  <a:pt x="156103" y="170906"/>
                </a:lnTo>
                <a:lnTo>
                  <a:pt x="165080" y="199219"/>
                </a:lnTo>
                <a:cubicBezTo>
                  <a:pt x="165842" y="201696"/>
                  <a:pt x="164509" y="204363"/>
                  <a:pt x="162032" y="205125"/>
                </a:cubicBezTo>
                <a:cubicBezTo>
                  <a:pt x="160223" y="205887"/>
                  <a:pt x="158318" y="205220"/>
                  <a:pt x="157079" y="203696"/>
                </a:cubicBezTo>
                <a:cubicBezTo>
                  <a:pt x="156698" y="203220"/>
                  <a:pt x="156412" y="202744"/>
                  <a:pt x="156222" y="202172"/>
                </a:cubicBezTo>
                <a:lnTo>
                  <a:pt x="142503" y="158956"/>
                </a:lnTo>
                <a:lnTo>
                  <a:pt x="141702" y="159371"/>
                </a:lnTo>
                <a:lnTo>
                  <a:pt x="138410" y="202077"/>
                </a:lnTo>
                <a:cubicBezTo>
                  <a:pt x="138219" y="204649"/>
                  <a:pt x="135933" y="206649"/>
                  <a:pt x="133362" y="206459"/>
                </a:cubicBezTo>
                <a:cubicBezTo>
                  <a:pt x="131933" y="206364"/>
                  <a:pt x="130790" y="205697"/>
                  <a:pt x="130028" y="204744"/>
                </a:cubicBezTo>
                <a:cubicBezTo>
                  <a:pt x="129266" y="203887"/>
                  <a:pt x="128885" y="202649"/>
                  <a:pt x="128980" y="201411"/>
                </a:cubicBezTo>
                <a:lnTo>
                  <a:pt x="130607" y="180312"/>
                </a:lnTo>
                <a:lnTo>
                  <a:pt x="127171" y="179312"/>
                </a:lnTo>
                <a:lnTo>
                  <a:pt x="126487" y="178201"/>
                </a:lnTo>
                <a:lnTo>
                  <a:pt x="119455" y="210364"/>
                </a:lnTo>
                <a:cubicBezTo>
                  <a:pt x="118598" y="212840"/>
                  <a:pt x="115931" y="214079"/>
                  <a:pt x="113454" y="213317"/>
                </a:cubicBezTo>
                <a:cubicBezTo>
                  <a:pt x="110978" y="212460"/>
                  <a:pt x="109644" y="209793"/>
                  <a:pt x="110502" y="207316"/>
                </a:cubicBezTo>
                <a:cubicBezTo>
                  <a:pt x="114169" y="196744"/>
                  <a:pt x="116955" y="184456"/>
                  <a:pt x="118944" y="171931"/>
                </a:cubicBezTo>
                <a:lnTo>
                  <a:pt x="119631" y="165004"/>
                </a:lnTo>
                <a:lnTo>
                  <a:pt x="111633" y="165687"/>
                </a:lnTo>
                <a:lnTo>
                  <a:pt x="104977" y="197410"/>
                </a:lnTo>
                <a:cubicBezTo>
                  <a:pt x="104406" y="199982"/>
                  <a:pt x="101929" y="201601"/>
                  <a:pt x="99357" y="201030"/>
                </a:cubicBezTo>
                <a:cubicBezTo>
                  <a:pt x="98214" y="200744"/>
                  <a:pt x="97262" y="200173"/>
                  <a:pt x="96690" y="199315"/>
                </a:cubicBezTo>
                <a:cubicBezTo>
                  <a:pt x="95833" y="198267"/>
                  <a:pt x="95452" y="196839"/>
                  <a:pt x="95738" y="195410"/>
                </a:cubicBezTo>
                <a:lnTo>
                  <a:pt x="102217" y="164530"/>
                </a:lnTo>
                <a:lnTo>
                  <a:pt x="101123" y="166109"/>
                </a:lnTo>
                <a:lnTo>
                  <a:pt x="96786" y="176836"/>
                </a:lnTo>
                <a:lnTo>
                  <a:pt x="92412" y="178681"/>
                </a:lnTo>
                <a:lnTo>
                  <a:pt x="91415" y="180119"/>
                </a:lnTo>
                <a:lnTo>
                  <a:pt x="89356" y="184742"/>
                </a:lnTo>
                <a:cubicBezTo>
                  <a:pt x="88309" y="187123"/>
                  <a:pt x="85546" y="188171"/>
                  <a:pt x="83165" y="187123"/>
                </a:cubicBezTo>
                <a:cubicBezTo>
                  <a:pt x="82498" y="186837"/>
                  <a:pt x="81927" y="186361"/>
                  <a:pt x="81450" y="185789"/>
                </a:cubicBezTo>
                <a:cubicBezTo>
                  <a:pt x="80403" y="184456"/>
                  <a:pt x="80022" y="182551"/>
                  <a:pt x="80784" y="180932"/>
                </a:cubicBezTo>
                <a:lnTo>
                  <a:pt x="82418" y="177265"/>
                </a:lnTo>
                <a:lnTo>
                  <a:pt x="82403" y="176836"/>
                </a:lnTo>
                <a:lnTo>
                  <a:pt x="82980" y="176003"/>
                </a:lnTo>
                <a:lnTo>
                  <a:pt x="90182" y="159831"/>
                </a:lnTo>
                <a:lnTo>
                  <a:pt x="88164" y="159211"/>
                </a:lnTo>
                <a:lnTo>
                  <a:pt x="66782" y="182360"/>
                </a:lnTo>
                <a:cubicBezTo>
                  <a:pt x="64782" y="183503"/>
                  <a:pt x="62305" y="182932"/>
                  <a:pt x="60876" y="181217"/>
                </a:cubicBezTo>
                <a:cubicBezTo>
                  <a:pt x="60686" y="181027"/>
                  <a:pt x="60496" y="180741"/>
                  <a:pt x="60400" y="180455"/>
                </a:cubicBezTo>
                <a:cubicBezTo>
                  <a:pt x="59162" y="178169"/>
                  <a:pt x="60019" y="175312"/>
                  <a:pt x="62305" y="174074"/>
                </a:cubicBezTo>
                <a:lnTo>
                  <a:pt x="81114" y="153737"/>
                </a:lnTo>
                <a:lnTo>
                  <a:pt x="76429" y="149854"/>
                </a:lnTo>
                <a:lnTo>
                  <a:pt x="52494" y="178551"/>
                </a:lnTo>
                <a:cubicBezTo>
                  <a:pt x="50875" y="180551"/>
                  <a:pt x="47827" y="180837"/>
                  <a:pt x="45827" y="179122"/>
                </a:cubicBezTo>
                <a:cubicBezTo>
                  <a:pt x="45541" y="178932"/>
                  <a:pt x="45350" y="178646"/>
                  <a:pt x="45160" y="178455"/>
                </a:cubicBezTo>
                <a:cubicBezTo>
                  <a:pt x="43826" y="176741"/>
                  <a:pt x="43731" y="174265"/>
                  <a:pt x="45255" y="172455"/>
                </a:cubicBezTo>
                <a:lnTo>
                  <a:pt x="69143" y="143814"/>
                </a:lnTo>
                <a:lnTo>
                  <a:pt x="68877" y="143594"/>
                </a:lnTo>
                <a:lnTo>
                  <a:pt x="67850" y="140091"/>
                </a:lnTo>
                <a:lnTo>
                  <a:pt x="36397" y="164930"/>
                </a:lnTo>
                <a:cubicBezTo>
                  <a:pt x="34302" y="166454"/>
                  <a:pt x="31349" y="166168"/>
                  <a:pt x="29730" y="164168"/>
                </a:cubicBezTo>
                <a:cubicBezTo>
                  <a:pt x="28110" y="162072"/>
                  <a:pt x="28396" y="159119"/>
                  <a:pt x="30492" y="157500"/>
                </a:cubicBezTo>
                <a:lnTo>
                  <a:pt x="50095" y="142015"/>
                </a:lnTo>
                <a:lnTo>
                  <a:pt x="39541" y="146928"/>
                </a:lnTo>
                <a:cubicBezTo>
                  <a:pt x="37541" y="148357"/>
                  <a:pt x="34683" y="148071"/>
                  <a:pt x="33064" y="146071"/>
                </a:cubicBezTo>
                <a:cubicBezTo>
                  <a:pt x="33064" y="146071"/>
                  <a:pt x="32969" y="145975"/>
                  <a:pt x="32969" y="145975"/>
                </a:cubicBezTo>
                <a:cubicBezTo>
                  <a:pt x="31445" y="143880"/>
                  <a:pt x="31826" y="140927"/>
                  <a:pt x="33826" y="139403"/>
                </a:cubicBezTo>
                <a:lnTo>
                  <a:pt x="63597" y="125583"/>
                </a:lnTo>
                <a:lnTo>
                  <a:pt x="63333" y="124685"/>
                </a:lnTo>
                <a:lnTo>
                  <a:pt x="15823" y="143594"/>
                </a:lnTo>
                <a:cubicBezTo>
                  <a:pt x="13823" y="144356"/>
                  <a:pt x="11632" y="143689"/>
                  <a:pt x="10394" y="142165"/>
                </a:cubicBezTo>
                <a:cubicBezTo>
                  <a:pt x="10108" y="141784"/>
                  <a:pt x="9823" y="141403"/>
                  <a:pt x="9727" y="140927"/>
                </a:cubicBezTo>
                <a:cubicBezTo>
                  <a:pt x="8775" y="138546"/>
                  <a:pt x="9918" y="135783"/>
                  <a:pt x="12394" y="134831"/>
                </a:cubicBezTo>
                <a:lnTo>
                  <a:pt x="35312" y="125710"/>
                </a:lnTo>
                <a:lnTo>
                  <a:pt x="33159" y="124734"/>
                </a:lnTo>
                <a:cubicBezTo>
                  <a:pt x="32206" y="122258"/>
                  <a:pt x="33444" y="119591"/>
                  <a:pt x="35921" y="118638"/>
                </a:cubicBezTo>
                <a:lnTo>
                  <a:pt x="59978" y="113244"/>
                </a:lnTo>
                <a:lnTo>
                  <a:pt x="58558" y="108401"/>
                </a:lnTo>
                <a:lnTo>
                  <a:pt x="52685" y="110351"/>
                </a:lnTo>
                <a:cubicBezTo>
                  <a:pt x="44684" y="113399"/>
                  <a:pt x="36492" y="116543"/>
                  <a:pt x="27063" y="118924"/>
                </a:cubicBezTo>
                <a:cubicBezTo>
                  <a:pt x="25253" y="119400"/>
                  <a:pt x="23348" y="118733"/>
                  <a:pt x="22205" y="117305"/>
                </a:cubicBezTo>
                <a:cubicBezTo>
                  <a:pt x="21824" y="116828"/>
                  <a:pt x="21443" y="116162"/>
                  <a:pt x="21348" y="115495"/>
                </a:cubicBezTo>
                <a:cubicBezTo>
                  <a:pt x="20681" y="113018"/>
                  <a:pt x="22205" y="110447"/>
                  <a:pt x="24777" y="109780"/>
                </a:cubicBezTo>
                <a:cubicBezTo>
                  <a:pt x="33730" y="107494"/>
                  <a:pt x="41350" y="104636"/>
                  <a:pt x="49446" y="101588"/>
                </a:cubicBezTo>
                <a:lnTo>
                  <a:pt x="52692" y="100350"/>
                </a:lnTo>
                <a:lnTo>
                  <a:pt x="4964" y="103018"/>
                </a:lnTo>
                <a:cubicBezTo>
                  <a:pt x="3440" y="103018"/>
                  <a:pt x="2012" y="102351"/>
                  <a:pt x="1059" y="101208"/>
                </a:cubicBezTo>
                <a:cubicBezTo>
                  <a:pt x="488" y="100446"/>
                  <a:pt x="107" y="99493"/>
                  <a:pt x="12" y="98541"/>
                </a:cubicBezTo>
                <a:cubicBezTo>
                  <a:pt x="-179" y="95969"/>
                  <a:pt x="1821" y="93683"/>
                  <a:pt x="4488" y="93588"/>
                </a:cubicBezTo>
                <a:lnTo>
                  <a:pt x="29281" y="92202"/>
                </a:lnTo>
                <a:lnTo>
                  <a:pt x="26777" y="88634"/>
                </a:lnTo>
                <a:cubicBezTo>
                  <a:pt x="27253" y="86063"/>
                  <a:pt x="29730" y="84348"/>
                  <a:pt x="32206" y="84824"/>
                </a:cubicBezTo>
                <a:lnTo>
                  <a:pt x="58615" y="89612"/>
                </a:lnTo>
                <a:lnTo>
                  <a:pt x="59827" y="85663"/>
                </a:lnTo>
                <a:lnTo>
                  <a:pt x="22205" y="69203"/>
                </a:lnTo>
                <a:cubicBezTo>
                  <a:pt x="21538" y="68917"/>
                  <a:pt x="20967" y="68441"/>
                  <a:pt x="20490" y="67870"/>
                </a:cubicBezTo>
                <a:cubicBezTo>
                  <a:pt x="19443" y="66536"/>
                  <a:pt x="19062" y="64727"/>
                  <a:pt x="19824" y="63012"/>
                </a:cubicBezTo>
                <a:cubicBezTo>
                  <a:pt x="20872" y="60631"/>
                  <a:pt x="23634" y="59583"/>
                  <a:pt x="26015" y="60631"/>
                </a:cubicBezTo>
                <a:lnTo>
                  <a:pt x="51197" y="71647"/>
                </a:lnTo>
                <a:lnTo>
                  <a:pt x="34302" y="60059"/>
                </a:lnTo>
                <a:cubicBezTo>
                  <a:pt x="33444" y="59774"/>
                  <a:pt x="32778" y="59202"/>
                  <a:pt x="32301" y="58535"/>
                </a:cubicBezTo>
                <a:cubicBezTo>
                  <a:pt x="31254" y="57297"/>
                  <a:pt x="30968" y="55583"/>
                  <a:pt x="31539" y="53963"/>
                </a:cubicBezTo>
                <a:cubicBezTo>
                  <a:pt x="32397" y="51487"/>
                  <a:pt x="35159" y="50249"/>
                  <a:pt x="37540" y="51201"/>
                </a:cubicBezTo>
                <a:lnTo>
                  <a:pt x="66941" y="71340"/>
                </a:lnTo>
                <a:lnTo>
                  <a:pt x="71333" y="66039"/>
                </a:lnTo>
                <a:lnTo>
                  <a:pt x="33254" y="30056"/>
                </a:lnTo>
                <a:cubicBezTo>
                  <a:pt x="33064" y="29865"/>
                  <a:pt x="32969" y="29675"/>
                  <a:pt x="32778" y="29580"/>
                </a:cubicBezTo>
                <a:cubicBezTo>
                  <a:pt x="31350" y="27770"/>
                  <a:pt x="31350" y="25103"/>
                  <a:pt x="33064" y="23388"/>
                </a:cubicBezTo>
                <a:cubicBezTo>
                  <a:pt x="34874" y="21483"/>
                  <a:pt x="37826" y="21388"/>
                  <a:pt x="39731" y="23198"/>
                </a:cubicBezTo>
                <a:lnTo>
                  <a:pt x="63123" y="45302"/>
                </a:lnTo>
                <a:lnTo>
                  <a:pt x="46589" y="19483"/>
                </a:lnTo>
                <a:cubicBezTo>
                  <a:pt x="45160" y="17292"/>
                  <a:pt x="45827" y="14339"/>
                  <a:pt x="48018" y="13006"/>
                </a:cubicBezTo>
                <a:cubicBezTo>
                  <a:pt x="50208" y="11577"/>
                  <a:pt x="53066" y="12244"/>
                  <a:pt x="54495" y="14435"/>
                </a:cubicBezTo>
                <a:lnTo>
                  <a:pt x="77566" y="50474"/>
                </a:lnTo>
                <a:lnTo>
                  <a:pt x="72783" y="13006"/>
                </a:lnTo>
                <a:cubicBezTo>
                  <a:pt x="72497" y="10435"/>
                  <a:pt x="74307" y="8053"/>
                  <a:pt x="76879" y="7768"/>
                </a:cubicBezTo>
                <a:cubicBezTo>
                  <a:pt x="79450" y="7387"/>
                  <a:pt x="81832" y="9292"/>
                  <a:pt x="82117" y="11863"/>
                </a:cubicBezTo>
                <a:lnTo>
                  <a:pt x="87382" y="53106"/>
                </a:lnTo>
                <a:lnTo>
                  <a:pt x="88125" y="52720"/>
                </a:lnTo>
                <a:lnTo>
                  <a:pt x="85452" y="11578"/>
                </a:lnTo>
                <a:cubicBezTo>
                  <a:pt x="84785" y="9101"/>
                  <a:pt x="86309" y="6529"/>
                  <a:pt x="88880" y="5862"/>
                </a:cubicBezTo>
                <a:cubicBezTo>
                  <a:pt x="91452" y="5196"/>
                  <a:pt x="93929" y="6720"/>
                  <a:pt x="94595" y="9291"/>
                </a:cubicBezTo>
                <a:lnTo>
                  <a:pt x="97097" y="48064"/>
                </a:lnTo>
                <a:lnTo>
                  <a:pt x="99426" y="46855"/>
                </a:lnTo>
                <a:lnTo>
                  <a:pt x="107073" y="6243"/>
                </a:lnTo>
                <a:cubicBezTo>
                  <a:pt x="107549" y="3671"/>
                  <a:pt x="110025" y="1957"/>
                  <a:pt x="112597" y="2528"/>
                </a:cubicBezTo>
                <a:cubicBezTo>
                  <a:pt x="115169" y="3004"/>
                  <a:pt x="116883" y="5481"/>
                  <a:pt x="116312" y="8053"/>
                </a:cubicBezTo>
                <a:lnTo>
                  <a:pt x="109165" y="46013"/>
                </a:lnTo>
                <a:lnTo>
                  <a:pt x="116130" y="45419"/>
                </a:lnTo>
                <a:lnTo>
                  <a:pt x="122599" y="3957"/>
                </a:lnTo>
                <a:cubicBezTo>
                  <a:pt x="122980" y="1385"/>
                  <a:pt x="125361" y="-329"/>
                  <a:pt x="127933" y="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2" name="Google Shape;1122;p8"/>
          <p:cNvSpPr/>
          <p:nvPr/>
        </p:nvSpPr>
        <p:spPr>
          <a:xfrm>
            <a:off x="10996975" y="3711544"/>
            <a:ext cx="174229" cy="169350"/>
          </a:xfrm>
          <a:custGeom>
            <a:avLst/>
            <a:gdLst/>
            <a:ahLst/>
            <a:cxnLst/>
            <a:rect l="l" t="t" r="r" b="b"/>
            <a:pathLst>
              <a:path w="229249" h="222829" extrusionOk="0">
                <a:moveTo>
                  <a:pt x="180598" y="120680"/>
                </a:moveTo>
                <a:lnTo>
                  <a:pt x="180546" y="120893"/>
                </a:lnTo>
                <a:lnTo>
                  <a:pt x="181893" y="120994"/>
                </a:lnTo>
                <a:close/>
                <a:moveTo>
                  <a:pt x="104738" y="27"/>
                </a:moveTo>
                <a:cubicBezTo>
                  <a:pt x="107500" y="-259"/>
                  <a:pt x="109977" y="1742"/>
                  <a:pt x="110262" y="4504"/>
                </a:cubicBezTo>
                <a:lnTo>
                  <a:pt x="114829" y="47529"/>
                </a:lnTo>
                <a:lnTo>
                  <a:pt x="122754" y="47830"/>
                </a:lnTo>
                <a:lnTo>
                  <a:pt x="126074" y="20697"/>
                </a:lnTo>
                <a:cubicBezTo>
                  <a:pt x="126455" y="17935"/>
                  <a:pt x="128932" y="16030"/>
                  <a:pt x="131694" y="16315"/>
                </a:cubicBezTo>
                <a:cubicBezTo>
                  <a:pt x="134456" y="16696"/>
                  <a:pt x="136361" y="19173"/>
                  <a:pt x="136076" y="21935"/>
                </a:cubicBezTo>
                <a:lnTo>
                  <a:pt x="132860" y="48214"/>
                </a:lnTo>
                <a:lnTo>
                  <a:pt x="136303" y="48345"/>
                </a:lnTo>
                <a:lnTo>
                  <a:pt x="137451" y="48874"/>
                </a:lnTo>
                <a:lnTo>
                  <a:pt x="143219" y="18602"/>
                </a:lnTo>
                <a:cubicBezTo>
                  <a:pt x="143696" y="15935"/>
                  <a:pt x="146363" y="14125"/>
                  <a:pt x="149030" y="14601"/>
                </a:cubicBezTo>
                <a:cubicBezTo>
                  <a:pt x="151697" y="15077"/>
                  <a:pt x="153506" y="17744"/>
                  <a:pt x="153030" y="20411"/>
                </a:cubicBezTo>
                <a:lnTo>
                  <a:pt x="146787" y="53177"/>
                </a:lnTo>
                <a:lnTo>
                  <a:pt x="148995" y="54194"/>
                </a:lnTo>
                <a:lnTo>
                  <a:pt x="164936" y="12791"/>
                </a:lnTo>
                <a:cubicBezTo>
                  <a:pt x="165889" y="10220"/>
                  <a:pt x="168841" y="8886"/>
                  <a:pt x="171413" y="9934"/>
                </a:cubicBezTo>
                <a:cubicBezTo>
                  <a:pt x="173985" y="10886"/>
                  <a:pt x="175319" y="13839"/>
                  <a:pt x="174271" y="16411"/>
                </a:cubicBezTo>
                <a:lnTo>
                  <a:pt x="158106" y="58393"/>
                </a:lnTo>
                <a:lnTo>
                  <a:pt x="159602" y="59083"/>
                </a:lnTo>
                <a:lnTo>
                  <a:pt x="161675" y="62497"/>
                </a:lnTo>
                <a:lnTo>
                  <a:pt x="185510" y="26507"/>
                </a:lnTo>
                <a:cubicBezTo>
                  <a:pt x="187034" y="24221"/>
                  <a:pt x="190177" y="23554"/>
                  <a:pt x="192463" y="25078"/>
                </a:cubicBezTo>
                <a:cubicBezTo>
                  <a:pt x="194749" y="26602"/>
                  <a:pt x="195416" y="29745"/>
                  <a:pt x="193892" y="32031"/>
                </a:cubicBezTo>
                <a:lnTo>
                  <a:pt x="172659" y="64091"/>
                </a:lnTo>
                <a:lnTo>
                  <a:pt x="201512" y="45462"/>
                </a:lnTo>
                <a:cubicBezTo>
                  <a:pt x="203798" y="43938"/>
                  <a:pt x="206941" y="44700"/>
                  <a:pt x="208465" y="46986"/>
                </a:cubicBezTo>
                <a:cubicBezTo>
                  <a:pt x="209989" y="49272"/>
                  <a:pt x="209322" y="52415"/>
                  <a:pt x="206941" y="53939"/>
                </a:cubicBezTo>
                <a:lnTo>
                  <a:pt x="173811" y="75330"/>
                </a:lnTo>
                <a:lnTo>
                  <a:pt x="211704" y="63845"/>
                </a:lnTo>
                <a:cubicBezTo>
                  <a:pt x="214371" y="63083"/>
                  <a:pt x="217133" y="64512"/>
                  <a:pt x="217895" y="67179"/>
                </a:cubicBezTo>
                <a:cubicBezTo>
                  <a:pt x="218657" y="69846"/>
                  <a:pt x="217229" y="72608"/>
                  <a:pt x="214562" y="73370"/>
                </a:cubicBezTo>
                <a:lnTo>
                  <a:pt x="175469" y="85218"/>
                </a:lnTo>
                <a:lnTo>
                  <a:pt x="177960" y="89321"/>
                </a:lnTo>
                <a:lnTo>
                  <a:pt x="206274" y="85276"/>
                </a:lnTo>
                <a:cubicBezTo>
                  <a:pt x="209036" y="84896"/>
                  <a:pt x="211513" y="86801"/>
                  <a:pt x="211894" y="89563"/>
                </a:cubicBezTo>
                <a:cubicBezTo>
                  <a:pt x="212275" y="92325"/>
                  <a:pt x="210370" y="94801"/>
                  <a:pt x="207608" y="95183"/>
                </a:cubicBezTo>
                <a:lnTo>
                  <a:pt x="183600" y="98612"/>
                </a:lnTo>
                <a:lnTo>
                  <a:pt x="185126" y="101126"/>
                </a:lnTo>
                <a:lnTo>
                  <a:pt x="217704" y="100707"/>
                </a:lnTo>
                <a:cubicBezTo>
                  <a:pt x="220467" y="100707"/>
                  <a:pt x="222753" y="102898"/>
                  <a:pt x="222753" y="105660"/>
                </a:cubicBezTo>
                <a:cubicBezTo>
                  <a:pt x="222753" y="108422"/>
                  <a:pt x="220562" y="110708"/>
                  <a:pt x="217800" y="110708"/>
                </a:cubicBezTo>
                <a:lnTo>
                  <a:pt x="183635" y="111147"/>
                </a:lnTo>
                <a:lnTo>
                  <a:pt x="225420" y="121281"/>
                </a:lnTo>
                <a:cubicBezTo>
                  <a:pt x="228087" y="121948"/>
                  <a:pt x="229706" y="124615"/>
                  <a:pt x="229135" y="127282"/>
                </a:cubicBezTo>
                <a:cubicBezTo>
                  <a:pt x="228468" y="129949"/>
                  <a:pt x="225801" y="131568"/>
                  <a:pt x="223134" y="130996"/>
                </a:cubicBezTo>
                <a:lnTo>
                  <a:pt x="207433" y="127188"/>
                </a:lnTo>
                <a:lnTo>
                  <a:pt x="208084" y="127948"/>
                </a:lnTo>
                <a:cubicBezTo>
                  <a:pt x="207894" y="130710"/>
                  <a:pt x="205512" y="132806"/>
                  <a:pt x="202750" y="132520"/>
                </a:cubicBezTo>
                <a:lnTo>
                  <a:pt x="192136" y="131716"/>
                </a:lnTo>
                <a:lnTo>
                  <a:pt x="219895" y="142617"/>
                </a:lnTo>
                <a:cubicBezTo>
                  <a:pt x="222467" y="143664"/>
                  <a:pt x="223705" y="146522"/>
                  <a:pt x="222752" y="149094"/>
                </a:cubicBezTo>
                <a:cubicBezTo>
                  <a:pt x="221705" y="151665"/>
                  <a:pt x="218847" y="152904"/>
                  <a:pt x="216276" y="151951"/>
                </a:cubicBezTo>
                <a:lnTo>
                  <a:pt x="176770" y="136437"/>
                </a:lnTo>
                <a:lnTo>
                  <a:pt x="175958" y="139779"/>
                </a:lnTo>
                <a:lnTo>
                  <a:pt x="184367" y="144427"/>
                </a:lnTo>
                <a:cubicBezTo>
                  <a:pt x="195130" y="149951"/>
                  <a:pt x="206179" y="155666"/>
                  <a:pt x="215133" y="161477"/>
                </a:cubicBezTo>
                <a:cubicBezTo>
                  <a:pt x="217610" y="163001"/>
                  <a:pt x="218086" y="166049"/>
                  <a:pt x="216562" y="168430"/>
                </a:cubicBezTo>
                <a:cubicBezTo>
                  <a:pt x="215038" y="170716"/>
                  <a:pt x="211990" y="171383"/>
                  <a:pt x="209608" y="169859"/>
                </a:cubicBezTo>
                <a:cubicBezTo>
                  <a:pt x="201131" y="164334"/>
                  <a:pt x="190273" y="158714"/>
                  <a:pt x="179795" y="153380"/>
                </a:cubicBezTo>
                <a:lnTo>
                  <a:pt x="176964" y="151901"/>
                </a:lnTo>
                <a:lnTo>
                  <a:pt x="199607" y="170811"/>
                </a:lnTo>
                <a:cubicBezTo>
                  <a:pt x="201702" y="172620"/>
                  <a:pt x="201988" y="175763"/>
                  <a:pt x="200273" y="177859"/>
                </a:cubicBezTo>
                <a:cubicBezTo>
                  <a:pt x="198464" y="179954"/>
                  <a:pt x="195416" y="180240"/>
                  <a:pt x="193225" y="178526"/>
                </a:cubicBezTo>
                <a:lnTo>
                  <a:pt x="180541" y="167929"/>
                </a:lnTo>
                <a:lnTo>
                  <a:pt x="197416" y="194433"/>
                </a:lnTo>
                <a:cubicBezTo>
                  <a:pt x="198940" y="196719"/>
                  <a:pt x="198178" y="199862"/>
                  <a:pt x="195893" y="201291"/>
                </a:cubicBezTo>
                <a:cubicBezTo>
                  <a:pt x="194083" y="202434"/>
                  <a:pt x="191797" y="202339"/>
                  <a:pt x="190273" y="201101"/>
                </a:cubicBezTo>
                <a:cubicBezTo>
                  <a:pt x="189796" y="200720"/>
                  <a:pt x="189320" y="200339"/>
                  <a:pt x="189035" y="199767"/>
                </a:cubicBezTo>
                <a:lnTo>
                  <a:pt x="163089" y="159060"/>
                </a:lnTo>
                <a:lnTo>
                  <a:pt x="162269" y="159808"/>
                </a:lnTo>
                <a:lnTo>
                  <a:pt x="170555" y="204624"/>
                </a:lnTo>
                <a:cubicBezTo>
                  <a:pt x="171032" y="207386"/>
                  <a:pt x="169222" y="209958"/>
                  <a:pt x="166555" y="210434"/>
                </a:cubicBezTo>
                <a:cubicBezTo>
                  <a:pt x="165126" y="210720"/>
                  <a:pt x="163792" y="210339"/>
                  <a:pt x="162745" y="209577"/>
                </a:cubicBezTo>
                <a:cubicBezTo>
                  <a:pt x="161792" y="208815"/>
                  <a:pt x="161030" y="207767"/>
                  <a:pt x="160745" y="206434"/>
                </a:cubicBezTo>
                <a:lnTo>
                  <a:pt x="156659" y="184336"/>
                </a:lnTo>
                <a:lnTo>
                  <a:pt x="152839" y="184336"/>
                </a:lnTo>
                <a:lnTo>
                  <a:pt x="151958" y="183455"/>
                </a:lnTo>
                <a:lnTo>
                  <a:pt x="153506" y="218151"/>
                </a:lnTo>
                <a:cubicBezTo>
                  <a:pt x="153316" y="220913"/>
                  <a:pt x="150935" y="223008"/>
                  <a:pt x="148172" y="222818"/>
                </a:cubicBezTo>
                <a:cubicBezTo>
                  <a:pt x="145410" y="222627"/>
                  <a:pt x="143315" y="220246"/>
                  <a:pt x="143505" y="217484"/>
                </a:cubicBezTo>
                <a:cubicBezTo>
                  <a:pt x="144363" y="205673"/>
                  <a:pt x="143863" y="192290"/>
                  <a:pt x="142493" y="178860"/>
                </a:cubicBezTo>
                <a:lnTo>
                  <a:pt x="141324" y="171551"/>
                </a:lnTo>
                <a:lnTo>
                  <a:pt x="133113" y="174505"/>
                </a:lnTo>
                <a:lnTo>
                  <a:pt x="134932" y="208815"/>
                </a:lnTo>
                <a:cubicBezTo>
                  <a:pt x="135123" y="211578"/>
                  <a:pt x="132932" y="213959"/>
                  <a:pt x="130170" y="214054"/>
                </a:cubicBezTo>
                <a:cubicBezTo>
                  <a:pt x="129027" y="214149"/>
                  <a:pt x="127884" y="213768"/>
                  <a:pt x="126931" y="213101"/>
                </a:cubicBezTo>
                <a:cubicBezTo>
                  <a:pt x="125788" y="212244"/>
                  <a:pt x="124931" y="210911"/>
                  <a:pt x="124931" y="209291"/>
                </a:cubicBezTo>
                <a:lnTo>
                  <a:pt x="123176" y="176203"/>
                </a:lnTo>
                <a:lnTo>
                  <a:pt x="122665" y="177619"/>
                </a:lnTo>
                <a:lnTo>
                  <a:pt x="121121" y="190051"/>
                </a:lnTo>
                <a:lnTo>
                  <a:pt x="117023" y="193246"/>
                </a:lnTo>
                <a:lnTo>
                  <a:pt x="116422" y="194910"/>
                </a:lnTo>
                <a:lnTo>
                  <a:pt x="115597" y="200052"/>
                </a:lnTo>
                <a:cubicBezTo>
                  <a:pt x="115120" y="202815"/>
                  <a:pt x="112549" y="204624"/>
                  <a:pt x="109882" y="204244"/>
                </a:cubicBezTo>
                <a:cubicBezTo>
                  <a:pt x="109024" y="204148"/>
                  <a:pt x="108262" y="203863"/>
                  <a:pt x="107691" y="203386"/>
                </a:cubicBezTo>
                <a:cubicBezTo>
                  <a:pt x="106262" y="202339"/>
                  <a:pt x="105405" y="200434"/>
                  <a:pt x="105691" y="198528"/>
                </a:cubicBezTo>
                <a:lnTo>
                  <a:pt x="106378" y="194248"/>
                </a:lnTo>
                <a:lnTo>
                  <a:pt x="106262" y="193862"/>
                </a:lnTo>
                <a:lnTo>
                  <a:pt x="106583" y="192973"/>
                </a:lnTo>
                <a:lnTo>
                  <a:pt x="108316" y="182165"/>
                </a:lnTo>
                <a:lnTo>
                  <a:pt x="91689" y="203958"/>
                </a:lnTo>
                <a:cubicBezTo>
                  <a:pt x="89879" y="205577"/>
                  <a:pt x="87212" y="205768"/>
                  <a:pt x="85307" y="204339"/>
                </a:cubicBezTo>
                <a:cubicBezTo>
                  <a:pt x="85021" y="204149"/>
                  <a:pt x="84831" y="203958"/>
                  <a:pt x="84640" y="203767"/>
                </a:cubicBezTo>
                <a:cubicBezTo>
                  <a:pt x="82735" y="201767"/>
                  <a:pt x="82830" y="198624"/>
                  <a:pt x="84831" y="196719"/>
                </a:cubicBezTo>
                <a:lnTo>
                  <a:pt x="98660" y="170597"/>
                </a:lnTo>
                <a:lnTo>
                  <a:pt x="92679" y="167840"/>
                </a:lnTo>
                <a:lnTo>
                  <a:pt x="75877" y="203958"/>
                </a:lnTo>
                <a:cubicBezTo>
                  <a:pt x="74734" y="206434"/>
                  <a:pt x="71782" y="207577"/>
                  <a:pt x="69210" y="206339"/>
                </a:cubicBezTo>
                <a:cubicBezTo>
                  <a:pt x="68924" y="206053"/>
                  <a:pt x="68638" y="205958"/>
                  <a:pt x="68448" y="205768"/>
                </a:cubicBezTo>
                <a:cubicBezTo>
                  <a:pt x="66543" y="204434"/>
                  <a:pt x="65876" y="201862"/>
                  <a:pt x="66828" y="199672"/>
                </a:cubicBezTo>
                <a:lnTo>
                  <a:pt x="83586" y="163650"/>
                </a:lnTo>
                <a:lnTo>
                  <a:pt x="83211" y="163477"/>
                </a:lnTo>
                <a:lnTo>
                  <a:pt x="81194" y="160154"/>
                </a:lnTo>
                <a:lnTo>
                  <a:pt x="55780" y="194147"/>
                </a:lnTo>
                <a:cubicBezTo>
                  <a:pt x="54065" y="196433"/>
                  <a:pt x="50922" y="196814"/>
                  <a:pt x="48731" y="195195"/>
                </a:cubicBezTo>
                <a:cubicBezTo>
                  <a:pt x="46445" y="193480"/>
                  <a:pt x="46064" y="190337"/>
                  <a:pt x="47683" y="188146"/>
                </a:cubicBezTo>
                <a:lnTo>
                  <a:pt x="63644" y="166817"/>
                </a:lnTo>
                <a:lnTo>
                  <a:pt x="54160" y="174716"/>
                </a:lnTo>
                <a:cubicBezTo>
                  <a:pt x="52446" y="177002"/>
                  <a:pt x="49398" y="177383"/>
                  <a:pt x="47207" y="175764"/>
                </a:cubicBezTo>
                <a:cubicBezTo>
                  <a:pt x="47207" y="175764"/>
                  <a:pt x="47112" y="175669"/>
                  <a:pt x="47112" y="175669"/>
                </a:cubicBezTo>
                <a:cubicBezTo>
                  <a:pt x="44921" y="173955"/>
                  <a:pt x="44540" y="170811"/>
                  <a:pt x="46254" y="168620"/>
                </a:cubicBezTo>
                <a:lnTo>
                  <a:pt x="72858" y="146423"/>
                </a:lnTo>
                <a:lnTo>
                  <a:pt x="72300" y="145503"/>
                </a:lnTo>
                <a:lnTo>
                  <a:pt x="28633" y="177955"/>
                </a:lnTo>
                <a:cubicBezTo>
                  <a:pt x="26918" y="179288"/>
                  <a:pt x="24537" y="179288"/>
                  <a:pt x="22727" y="177955"/>
                </a:cubicBezTo>
                <a:cubicBezTo>
                  <a:pt x="22347" y="177669"/>
                  <a:pt x="21965" y="177288"/>
                  <a:pt x="21680" y="176907"/>
                </a:cubicBezTo>
                <a:cubicBezTo>
                  <a:pt x="20060" y="174716"/>
                  <a:pt x="20537" y="171573"/>
                  <a:pt x="22727" y="169954"/>
                </a:cubicBezTo>
                <a:lnTo>
                  <a:pt x="43986" y="154155"/>
                </a:lnTo>
                <a:lnTo>
                  <a:pt x="41588" y="153761"/>
                </a:lnTo>
                <a:cubicBezTo>
                  <a:pt x="39968" y="151475"/>
                  <a:pt x="40445" y="148427"/>
                  <a:pt x="42731" y="146807"/>
                </a:cubicBezTo>
                <a:lnTo>
                  <a:pt x="65800" y="134797"/>
                </a:lnTo>
                <a:lnTo>
                  <a:pt x="63022" y="130221"/>
                </a:lnTo>
                <a:lnTo>
                  <a:pt x="57494" y="133853"/>
                </a:lnTo>
                <a:cubicBezTo>
                  <a:pt x="50159" y="139187"/>
                  <a:pt x="42539" y="144617"/>
                  <a:pt x="33491" y="149665"/>
                </a:cubicBezTo>
                <a:cubicBezTo>
                  <a:pt x="31776" y="150617"/>
                  <a:pt x="29681" y="150427"/>
                  <a:pt x="28157" y="149284"/>
                </a:cubicBezTo>
                <a:cubicBezTo>
                  <a:pt x="27585" y="148903"/>
                  <a:pt x="27109" y="148331"/>
                  <a:pt x="26728" y="147665"/>
                </a:cubicBezTo>
                <a:cubicBezTo>
                  <a:pt x="25394" y="145283"/>
                  <a:pt x="26251" y="142235"/>
                  <a:pt x="28633" y="140902"/>
                </a:cubicBezTo>
                <a:cubicBezTo>
                  <a:pt x="37205" y="136139"/>
                  <a:pt x="44254" y="131091"/>
                  <a:pt x="51683" y="125757"/>
                </a:cubicBezTo>
                <a:lnTo>
                  <a:pt x="54883" y="123504"/>
                </a:lnTo>
                <a:lnTo>
                  <a:pt x="6535" y="139283"/>
                </a:lnTo>
                <a:cubicBezTo>
                  <a:pt x="5011" y="139759"/>
                  <a:pt x="3297" y="139378"/>
                  <a:pt x="2058" y="138521"/>
                </a:cubicBezTo>
                <a:cubicBezTo>
                  <a:pt x="1201" y="137949"/>
                  <a:pt x="630" y="137092"/>
                  <a:pt x="248" y="136044"/>
                </a:cubicBezTo>
                <a:cubicBezTo>
                  <a:pt x="-609" y="133377"/>
                  <a:pt x="820" y="130615"/>
                  <a:pt x="3487" y="129758"/>
                </a:cubicBezTo>
                <a:lnTo>
                  <a:pt x="28388" y="121631"/>
                </a:lnTo>
                <a:lnTo>
                  <a:pt x="24918" y="118709"/>
                </a:lnTo>
                <a:cubicBezTo>
                  <a:pt x="24632" y="115946"/>
                  <a:pt x="26728" y="113565"/>
                  <a:pt x="29490" y="113279"/>
                </a:cubicBezTo>
                <a:lnTo>
                  <a:pt x="57918" y="110961"/>
                </a:lnTo>
                <a:lnTo>
                  <a:pt x="58083" y="106622"/>
                </a:lnTo>
                <a:lnTo>
                  <a:pt x="15108" y="99945"/>
                </a:lnTo>
                <a:cubicBezTo>
                  <a:pt x="14251" y="99754"/>
                  <a:pt x="13488" y="99468"/>
                  <a:pt x="12917" y="98992"/>
                </a:cubicBezTo>
                <a:cubicBezTo>
                  <a:pt x="11488" y="97944"/>
                  <a:pt x="10631" y="96135"/>
                  <a:pt x="10917" y="94230"/>
                </a:cubicBezTo>
                <a:cubicBezTo>
                  <a:pt x="11298" y="91467"/>
                  <a:pt x="13869" y="89658"/>
                  <a:pt x="16632" y="90039"/>
                </a:cubicBezTo>
                <a:lnTo>
                  <a:pt x="45559" y="94533"/>
                </a:lnTo>
                <a:lnTo>
                  <a:pt x="24918" y="87181"/>
                </a:lnTo>
                <a:cubicBezTo>
                  <a:pt x="23966" y="87086"/>
                  <a:pt x="23204" y="86705"/>
                  <a:pt x="22442" y="86229"/>
                </a:cubicBezTo>
                <a:cubicBezTo>
                  <a:pt x="21108" y="85181"/>
                  <a:pt x="20251" y="83562"/>
                  <a:pt x="20441" y="81752"/>
                </a:cubicBezTo>
                <a:cubicBezTo>
                  <a:pt x="20727" y="78990"/>
                  <a:pt x="23108" y="76989"/>
                  <a:pt x="25871" y="77275"/>
                </a:cubicBezTo>
                <a:lnTo>
                  <a:pt x="61451" y="89920"/>
                </a:lnTo>
                <a:lnTo>
                  <a:pt x="64559" y="83176"/>
                </a:lnTo>
                <a:lnTo>
                  <a:pt x="15679" y="56606"/>
                </a:lnTo>
                <a:cubicBezTo>
                  <a:pt x="15489" y="56510"/>
                  <a:pt x="15298" y="56320"/>
                  <a:pt x="15108" y="56225"/>
                </a:cubicBezTo>
                <a:cubicBezTo>
                  <a:pt x="13107" y="54796"/>
                  <a:pt x="12441" y="52034"/>
                  <a:pt x="13679" y="49843"/>
                </a:cubicBezTo>
                <a:cubicBezTo>
                  <a:pt x="15012" y="47462"/>
                  <a:pt x="18060" y="46509"/>
                  <a:pt x="20442" y="47843"/>
                </a:cubicBezTo>
                <a:lnTo>
                  <a:pt x="50218" y="64028"/>
                </a:lnTo>
                <a:lnTo>
                  <a:pt x="26443" y="42223"/>
                </a:lnTo>
                <a:cubicBezTo>
                  <a:pt x="24443" y="40318"/>
                  <a:pt x="24252" y="37175"/>
                  <a:pt x="26157" y="35175"/>
                </a:cubicBezTo>
                <a:cubicBezTo>
                  <a:pt x="28062" y="33174"/>
                  <a:pt x="31205" y="32984"/>
                  <a:pt x="33205" y="34889"/>
                </a:cubicBezTo>
                <a:lnTo>
                  <a:pt x="66717" y="65590"/>
                </a:lnTo>
                <a:lnTo>
                  <a:pt x="51588" y="28508"/>
                </a:lnTo>
                <a:cubicBezTo>
                  <a:pt x="50541" y="25936"/>
                  <a:pt x="51779" y="23078"/>
                  <a:pt x="54351" y="22031"/>
                </a:cubicBezTo>
                <a:cubicBezTo>
                  <a:pt x="56922" y="20983"/>
                  <a:pt x="59780" y="22221"/>
                  <a:pt x="60828" y="24793"/>
                </a:cubicBezTo>
                <a:lnTo>
                  <a:pt x="77461" y="65563"/>
                </a:lnTo>
                <a:lnTo>
                  <a:pt x="78187" y="64900"/>
                </a:lnTo>
                <a:lnTo>
                  <a:pt x="64257" y="23459"/>
                </a:lnTo>
                <a:cubicBezTo>
                  <a:pt x="62923" y="21078"/>
                  <a:pt x="63781" y="18030"/>
                  <a:pt x="66162" y="16696"/>
                </a:cubicBezTo>
                <a:cubicBezTo>
                  <a:pt x="68543" y="15363"/>
                  <a:pt x="71591" y="16220"/>
                  <a:pt x="72925" y="18601"/>
                </a:cubicBezTo>
                <a:lnTo>
                  <a:pt x="86094" y="57692"/>
                </a:lnTo>
                <a:lnTo>
                  <a:pt x="88169" y="55801"/>
                </a:lnTo>
                <a:lnTo>
                  <a:pt x="88206" y="55788"/>
                </a:lnTo>
                <a:lnTo>
                  <a:pt x="84926" y="11934"/>
                </a:lnTo>
                <a:cubicBezTo>
                  <a:pt x="84736" y="9172"/>
                  <a:pt x="86831" y="6791"/>
                  <a:pt x="89498" y="6600"/>
                </a:cubicBezTo>
                <a:cubicBezTo>
                  <a:pt x="92260" y="6409"/>
                  <a:pt x="94642" y="8505"/>
                  <a:pt x="94832" y="11172"/>
                </a:cubicBezTo>
                <a:lnTo>
                  <a:pt x="97908" y="52297"/>
                </a:lnTo>
                <a:lnTo>
                  <a:pt x="104954" y="49762"/>
                </a:lnTo>
                <a:lnTo>
                  <a:pt x="100261" y="5552"/>
                </a:lnTo>
                <a:cubicBezTo>
                  <a:pt x="99975" y="2790"/>
                  <a:pt x="101976" y="313"/>
                  <a:pt x="104738" y="2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3" name="Google Shape;1123;p8"/>
          <p:cNvSpPr/>
          <p:nvPr/>
        </p:nvSpPr>
        <p:spPr>
          <a:xfrm flipH="1">
            <a:off x="10957511" y="1595111"/>
            <a:ext cx="632899" cy="597630"/>
          </a:xfrm>
          <a:custGeom>
            <a:avLst/>
            <a:gdLst/>
            <a:ahLst/>
            <a:cxnLst/>
            <a:rect l="l" t="t" r="r" b="b"/>
            <a:pathLst>
              <a:path w="684215" h="646087" extrusionOk="0">
                <a:moveTo>
                  <a:pt x="374494" y="13"/>
                </a:moveTo>
                <a:cubicBezTo>
                  <a:pt x="382532" y="-331"/>
                  <a:pt x="389193" y="5755"/>
                  <a:pt x="389652" y="13793"/>
                </a:cubicBezTo>
                <a:lnTo>
                  <a:pt x="394884" y="124983"/>
                </a:lnTo>
                <a:lnTo>
                  <a:pt x="430306" y="32282"/>
                </a:lnTo>
                <a:cubicBezTo>
                  <a:pt x="433176" y="24817"/>
                  <a:pt x="441445" y="21257"/>
                  <a:pt x="449024" y="23898"/>
                </a:cubicBezTo>
                <a:cubicBezTo>
                  <a:pt x="456489" y="26769"/>
                  <a:pt x="460163" y="35153"/>
                  <a:pt x="457408" y="42617"/>
                </a:cubicBezTo>
                <a:lnTo>
                  <a:pt x="417225" y="147777"/>
                </a:lnTo>
                <a:lnTo>
                  <a:pt x="417726" y="147878"/>
                </a:lnTo>
                <a:lnTo>
                  <a:pt x="485540" y="57776"/>
                </a:lnTo>
                <a:cubicBezTo>
                  <a:pt x="490363" y="51459"/>
                  <a:pt x="499436" y="50082"/>
                  <a:pt x="505751" y="54905"/>
                </a:cubicBezTo>
                <a:cubicBezTo>
                  <a:pt x="512183" y="59728"/>
                  <a:pt x="513446" y="68800"/>
                  <a:pt x="508622" y="75115"/>
                </a:cubicBezTo>
                <a:lnTo>
                  <a:pt x="444833" y="159871"/>
                </a:lnTo>
                <a:lnTo>
                  <a:pt x="457570" y="167608"/>
                </a:lnTo>
                <a:lnTo>
                  <a:pt x="509428" y="117033"/>
                </a:lnTo>
                <a:cubicBezTo>
                  <a:pt x="515171" y="111520"/>
                  <a:pt x="524242" y="111635"/>
                  <a:pt x="529870" y="117262"/>
                </a:cubicBezTo>
                <a:cubicBezTo>
                  <a:pt x="535497" y="122889"/>
                  <a:pt x="535382" y="132076"/>
                  <a:pt x="529640" y="137703"/>
                </a:cubicBezTo>
                <a:lnTo>
                  <a:pt x="481378" y="184771"/>
                </a:lnTo>
                <a:lnTo>
                  <a:pt x="486704" y="190225"/>
                </a:lnTo>
                <a:lnTo>
                  <a:pt x="562368" y="133224"/>
                </a:lnTo>
                <a:cubicBezTo>
                  <a:pt x="568798" y="128401"/>
                  <a:pt x="577871" y="129663"/>
                  <a:pt x="582579" y="136095"/>
                </a:cubicBezTo>
                <a:cubicBezTo>
                  <a:pt x="587403" y="142525"/>
                  <a:pt x="586139" y="151482"/>
                  <a:pt x="579708" y="156305"/>
                </a:cubicBezTo>
                <a:lnTo>
                  <a:pt x="505811" y="211977"/>
                </a:lnTo>
                <a:lnTo>
                  <a:pt x="506662" y="213522"/>
                </a:lnTo>
                <a:lnTo>
                  <a:pt x="615881" y="168134"/>
                </a:lnTo>
                <a:cubicBezTo>
                  <a:pt x="623230" y="165033"/>
                  <a:pt x="631729" y="168593"/>
                  <a:pt x="634715" y="175942"/>
                </a:cubicBezTo>
                <a:cubicBezTo>
                  <a:pt x="637815" y="183292"/>
                  <a:pt x="634255" y="191790"/>
                  <a:pt x="626906" y="194776"/>
                </a:cubicBezTo>
                <a:lnTo>
                  <a:pt x="585543" y="211965"/>
                </a:lnTo>
                <a:lnTo>
                  <a:pt x="586714" y="212807"/>
                </a:lnTo>
                <a:cubicBezTo>
                  <a:pt x="590962" y="219582"/>
                  <a:pt x="588895" y="228540"/>
                  <a:pt x="582120" y="232674"/>
                </a:cubicBezTo>
                <a:lnTo>
                  <a:pt x="554963" y="249603"/>
                </a:lnTo>
                <a:lnTo>
                  <a:pt x="639424" y="227390"/>
                </a:lnTo>
                <a:cubicBezTo>
                  <a:pt x="647117" y="225323"/>
                  <a:pt x="655042" y="229916"/>
                  <a:pt x="657108" y="237725"/>
                </a:cubicBezTo>
                <a:cubicBezTo>
                  <a:pt x="659176" y="245419"/>
                  <a:pt x="654582" y="253344"/>
                  <a:pt x="646774" y="255410"/>
                </a:cubicBezTo>
                <a:lnTo>
                  <a:pt x="536504" y="284411"/>
                </a:lnTo>
                <a:lnTo>
                  <a:pt x="538367" y="295330"/>
                </a:lnTo>
                <a:lnTo>
                  <a:pt x="559382" y="292158"/>
                </a:lnTo>
                <a:cubicBezTo>
                  <a:pt x="593719" y="286645"/>
                  <a:pt x="629318" y="281018"/>
                  <a:pt x="660095" y="279411"/>
                </a:cubicBezTo>
                <a:cubicBezTo>
                  <a:pt x="668363" y="278721"/>
                  <a:pt x="674909" y="285153"/>
                  <a:pt x="675253" y="293076"/>
                </a:cubicBezTo>
                <a:cubicBezTo>
                  <a:pt x="675713" y="301000"/>
                  <a:pt x="669511" y="307890"/>
                  <a:pt x="661587" y="308235"/>
                </a:cubicBezTo>
                <a:cubicBezTo>
                  <a:pt x="632304" y="309728"/>
                  <a:pt x="597508" y="315354"/>
                  <a:pt x="563861" y="320637"/>
                </a:cubicBezTo>
                <a:lnTo>
                  <a:pt x="554564" y="322065"/>
                </a:lnTo>
                <a:lnTo>
                  <a:pt x="640113" y="327529"/>
                </a:lnTo>
                <a:cubicBezTo>
                  <a:pt x="648037" y="327989"/>
                  <a:pt x="654122" y="334879"/>
                  <a:pt x="653663" y="342918"/>
                </a:cubicBezTo>
                <a:cubicBezTo>
                  <a:pt x="653088" y="350841"/>
                  <a:pt x="646313" y="356698"/>
                  <a:pt x="638276" y="356468"/>
                </a:cubicBezTo>
                <a:lnTo>
                  <a:pt x="590628" y="353419"/>
                </a:lnTo>
                <a:lnTo>
                  <a:pt x="675024" y="386323"/>
                </a:lnTo>
                <a:cubicBezTo>
                  <a:pt x="682488" y="389195"/>
                  <a:pt x="686162" y="397578"/>
                  <a:pt x="683177" y="405043"/>
                </a:cubicBezTo>
                <a:cubicBezTo>
                  <a:pt x="680994" y="410784"/>
                  <a:pt x="675598" y="414344"/>
                  <a:pt x="669856" y="414344"/>
                </a:cubicBezTo>
                <a:cubicBezTo>
                  <a:pt x="668134" y="414344"/>
                  <a:pt x="666295" y="413999"/>
                  <a:pt x="664573" y="413310"/>
                </a:cubicBezTo>
                <a:lnTo>
                  <a:pt x="537882" y="363949"/>
                </a:lnTo>
                <a:lnTo>
                  <a:pt x="536598" y="368073"/>
                </a:lnTo>
                <a:lnTo>
                  <a:pt x="630121" y="456031"/>
                </a:lnTo>
                <a:cubicBezTo>
                  <a:pt x="635977" y="461543"/>
                  <a:pt x="636207" y="470616"/>
                  <a:pt x="630696" y="476472"/>
                </a:cubicBezTo>
                <a:cubicBezTo>
                  <a:pt x="627825" y="479343"/>
                  <a:pt x="623920" y="480950"/>
                  <a:pt x="620131" y="480950"/>
                </a:cubicBezTo>
                <a:cubicBezTo>
                  <a:pt x="616570" y="480950"/>
                  <a:pt x="613011" y="479687"/>
                  <a:pt x="610255" y="477046"/>
                </a:cubicBezTo>
                <a:lnTo>
                  <a:pt x="562921" y="432529"/>
                </a:lnTo>
                <a:lnTo>
                  <a:pt x="553985" y="438807"/>
                </a:lnTo>
                <a:lnTo>
                  <a:pt x="553746" y="438771"/>
                </a:lnTo>
                <a:lnTo>
                  <a:pt x="570222" y="457286"/>
                </a:lnTo>
                <a:cubicBezTo>
                  <a:pt x="586088" y="476803"/>
                  <a:pt x="600751" y="496828"/>
                  <a:pt x="613239" y="516781"/>
                </a:cubicBezTo>
                <a:cubicBezTo>
                  <a:pt x="617489" y="523556"/>
                  <a:pt x="615422" y="532513"/>
                  <a:pt x="608646" y="536648"/>
                </a:cubicBezTo>
                <a:cubicBezTo>
                  <a:pt x="601871" y="540897"/>
                  <a:pt x="592914" y="538830"/>
                  <a:pt x="588779" y="532055"/>
                </a:cubicBezTo>
                <a:cubicBezTo>
                  <a:pt x="570635" y="503000"/>
                  <a:pt x="546663" y="472683"/>
                  <a:pt x="520566" y="443773"/>
                </a:cubicBezTo>
                <a:lnTo>
                  <a:pt x="505377" y="428794"/>
                </a:lnTo>
                <a:lnTo>
                  <a:pt x="491257" y="449719"/>
                </a:lnTo>
                <a:lnTo>
                  <a:pt x="554100" y="526657"/>
                </a:lnTo>
                <a:cubicBezTo>
                  <a:pt x="559153" y="532858"/>
                  <a:pt x="558233" y="541929"/>
                  <a:pt x="552032" y="546982"/>
                </a:cubicBezTo>
                <a:cubicBezTo>
                  <a:pt x="549391" y="549050"/>
                  <a:pt x="546061" y="550198"/>
                  <a:pt x="542960" y="550198"/>
                </a:cubicBezTo>
                <a:cubicBezTo>
                  <a:pt x="538826" y="550198"/>
                  <a:pt x="534577" y="548361"/>
                  <a:pt x="531706" y="544915"/>
                </a:cubicBezTo>
                <a:lnTo>
                  <a:pt x="470958" y="470543"/>
                </a:lnTo>
                <a:lnTo>
                  <a:pt x="472490" y="475755"/>
                </a:lnTo>
                <a:lnTo>
                  <a:pt x="489676" y="506560"/>
                </a:lnTo>
                <a:cubicBezTo>
                  <a:pt x="491629" y="510062"/>
                  <a:pt x="491973" y="513995"/>
                  <a:pt x="490954" y="517541"/>
                </a:cubicBezTo>
                <a:lnTo>
                  <a:pt x="486442" y="523198"/>
                </a:lnTo>
                <a:lnTo>
                  <a:pt x="487138" y="525563"/>
                </a:lnTo>
                <a:lnTo>
                  <a:pt x="494155" y="539288"/>
                </a:lnTo>
                <a:cubicBezTo>
                  <a:pt x="497829" y="546408"/>
                  <a:pt x="494958" y="555136"/>
                  <a:pt x="487838" y="558696"/>
                </a:cubicBezTo>
                <a:cubicBezTo>
                  <a:pt x="485771" y="559845"/>
                  <a:pt x="483475" y="560304"/>
                  <a:pt x="481293" y="560304"/>
                </a:cubicBezTo>
                <a:cubicBezTo>
                  <a:pt x="476010" y="560304"/>
                  <a:pt x="470957" y="557433"/>
                  <a:pt x="468431" y="552380"/>
                </a:cubicBezTo>
                <a:lnTo>
                  <a:pt x="463091" y="541936"/>
                </a:lnTo>
                <a:lnTo>
                  <a:pt x="461540" y="540782"/>
                </a:lnTo>
                <a:lnTo>
                  <a:pt x="460237" y="536352"/>
                </a:lnTo>
                <a:lnTo>
                  <a:pt x="446266" y="509023"/>
                </a:lnTo>
                <a:lnTo>
                  <a:pt x="446483" y="509704"/>
                </a:lnTo>
                <a:cubicBezTo>
                  <a:pt x="450316" y="535901"/>
                  <a:pt x="449885" y="562716"/>
                  <a:pt x="445005" y="588899"/>
                </a:cubicBezTo>
                <a:cubicBezTo>
                  <a:pt x="443741" y="595904"/>
                  <a:pt x="437655" y="600727"/>
                  <a:pt x="430879" y="600727"/>
                </a:cubicBezTo>
                <a:cubicBezTo>
                  <a:pt x="429961" y="600727"/>
                  <a:pt x="429156" y="600612"/>
                  <a:pt x="428237" y="600497"/>
                </a:cubicBezTo>
                <a:cubicBezTo>
                  <a:pt x="420429" y="599005"/>
                  <a:pt x="415261" y="591426"/>
                  <a:pt x="416639" y="583616"/>
                </a:cubicBezTo>
                <a:cubicBezTo>
                  <a:pt x="420946" y="560592"/>
                  <a:pt x="421348" y="536964"/>
                  <a:pt x="417989" y="513881"/>
                </a:cubicBezTo>
                <a:lnTo>
                  <a:pt x="412796" y="497613"/>
                </a:lnTo>
                <a:lnTo>
                  <a:pt x="385551" y="503129"/>
                </a:lnTo>
                <a:lnTo>
                  <a:pt x="408027" y="615656"/>
                </a:lnTo>
                <a:cubicBezTo>
                  <a:pt x="409635" y="623464"/>
                  <a:pt x="404467" y="631043"/>
                  <a:pt x="396658" y="632652"/>
                </a:cubicBezTo>
                <a:cubicBezTo>
                  <a:pt x="395740" y="632766"/>
                  <a:pt x="394706" y="632881"/>
                  <a:pt x="393788" y="632881"/>
                </a:cubicBezTo>
                <a:cubicBezTo>
                  <a:pt x="387011" y="632881"/>
                  <a:pt x="381040" y="628173"/>
                  <a:pt x="379662" y="621282"/>
                </a:cubicBezTo>
                <a:lnTo>
                  <a:pt x="357208" y="508867"/>
                </a:lnTo>
                <a:lnTo>
                  <a:pt x="356120" y="509087"/>
                </a:lnTo>
                <a:lnTo>
                  <a:pt x="345665" y="506971"/>
                </a:lnTo>
                <a:lnTo>
                  <a:pt x="344406" y="627714"/>
                </a:lnTo>
                <a:cubicBezTo>
                  <a:pt x="344291" y="635638"/>
                  <a:pt x="337860" y="642068"/>
                  <a:pt x="329936" y="642068"/>
                </a:cubicBezTo>
                <a:cubicBezTo>
                  <a:pt x="329936" y="642068"/>
                  <a:pt x="329821" y="642068"/>
                  <a:pt x="329821" y="642068"/>
                </a:cubicBezTo>
                <a:cubicBezTo>
                  <a:pt x="321897" y="641953"/>
                  <a:pt x="315467" y="635408"/>
                  <a:pt x="315582" y="627484"/>
                </a:cubicBezTo>
                <a:lnTo>
                  <a:pt x="316682" y="520755"/>
                </a:lnTo>
                <a:lnTo>
                  <a:pt x="307773" y="585339"/>
                </a:lnTo>
                <a:cubicBezTo>
                  <a:pt x="307428" y="593033"/>
                  <a:pt x="300998" y="599235"/>
                  <a:pt x="293303" y="599235"/>
                </a:cubicBezTo>
                <a:cubicBezTo>
                  <a:pt x="293189" y="599235"/>
                  <a:pt x="292959" y="599235"/>
                  <a:pt x="292844" y="599235"/>
                </a:cubicBezTo>
                <a:cubicBezTo>
                  <a:pt x="284921" y="599006"/>
                  <a:pt x="278604" y="592344"/>
                  <a:pt x="278834" y="584421"/>
                </a:cubicBezTo>
                <a:lnTo>
                  <a:pt x="286034" y="532222"/>
                </a:lnTo>
                <a:lnTo>
                  <a:pt x="253914" y="635868"/>
                </a:lnTo>
                <a:cubicBezTo>
                  <a:pt x="251962" y="642068"/>
                  <a:pt x="246335" y="646087"/>
                  <a:pt x="240133" y="646087"/>
                </a:cubicBezTo>
                <a:cubicBezTo>
                  <a:pt x="238755" y="646087"/>
                  <a:pt x="237263" y="645859"/>
                  <a:pt x="235884" y="645399"/>
                </a:cubicBezTo>
                <a:cubicBezTo>
                  <a:pt x="228305" y="642987"/>
                  <a:pt x="224056" y="634948"/>
                  <a:pt x="226353" y="627369"/>
                </a:cubicBezTo>
                <a:lnTo>
                  <a:pt x="248055" y="557339"/>
                </a:lnTo>
                <a:lnTo>
                  <a:pt x="242660" y="557778"/>
                </a:lnTo>
                <a:cubicBezTo>
                  <a:pt x="235080" y="555367"/>
                  <a:pt x="230946" y="547098"/>
                  <a:pt x="233358" y="539519"/>
                </a:cubicBezTo>
                <a:lnTo>
                  <a:pt x="258573" y="477579"/>
                </a:lnTo>
                <a:lnTo>
                  <a:pt x="250375" y="472046"/>
                </a:lnTo>
                <a:lnTo>
                  <a:pt x="245990" y="483821"/>
                </a:lnTo>
                <a:cubicBezTo>
                  <a:pt x="237838" y="508741"/>
                  <a:pt x="229454" y="534464"/>
                  <a:pt x="216937" y="561566"/>
                </a:cubicBezTo>
                <a:cubicBezTo>
                  <a:pt x="214410" y="566734"/>
                  <a:pt x="209243" y="569949"/>
                  <a:pt x="203730" y="569949"/>
                </a:cubicBezTo>
                <a:cubicBezTo>
                  <a:pt x="201663" y="569949"/>
                  <a:pt x="199711" y="569490"/>
                  <a:pt x="197759" y="568571"/>
                </a:cubicBezTo>
                <a:cubicBezTo>
                  <a:pt x="190525" y="565241"/>
                  <a:pt x="187309" y="556628"/>
                  <a:pt x="190640" y="549393"/>
                </a:cubicBezTo>
                <a:cubicBezTo>
                  <a:pt x="202467" y="523785"/>
                  <a:pt x="210162" y="499898"/>
                  <a:pt x="218429" y="474750"/>
                </a:cubicBezTo>
                <a:lnTo>
                  <a:pt x="221996" y="463941"/>
                </a:lnTo>
                <a:lnTo>
                  <a:pt x="136207" y="583386"/>
                </a:lnTo>
                <a:cubicBezTo>
                  <a:pt x="133336" y="587290"/>
                  <a:pt x="128972" y="589357"/>
                  <a:pt x="124379" y="589357"/>
                </a:cubicBezTo>
                <a:cubicBezTo>
                  <a:pt x="121508" y="589357"/>
                  <a:pt x="118521" y="588439"/>
                  <a:pt x="115995" y="586601"/>
                </a:cubicBezTo>
                <a:cubicBezTo>
                  <a:pt x="109565" y="581893"/>
                  <a:pt x="108072" y="572936"/>
                  <a:pt x="112666" y="566389"/>
                </a:cubicBezTo>
                <a:lnTo>
                  <a:pt x="154041" y="508816"/>
                </a:lnTo>
                <a:lnTo>
                  <a:pt x="153834" y="508884"/>
                </a:lnTo>
                <a:cubicBezTo>
                  <a:pt x="150160" y="508626"/>
                  <a:pt x="146600" y="506961"/>
                  <a:pt x="144016" y="503918"/>
                </a:cubicBezTo>
                <a:cubicBezTo>
                  <a:pt x="138848" y="497831"/>
                  <a:pt x="139423" y="488759"/>
                  <a:pt x="145508" y="483592"/>
                </a:cubicBezTo>
                <a:lnTo>
                  <a:pt x="207605" y="429896"/>
                </a:lnTo>
                <a:lnTo>
                  <a:pt x="200482" y="419340"/>
                </a:lnTo>
                <a:lnTo>
                  <a:pt x="88893" y="477277"/>
                </a:lnTo>
                <a:cubicBezTo>
                  <a:pt x="86711" y="478311"/>
                  <a:pt x="84529" y="478884"/>
                  <a:pt x="82233" y="478884"/>
                </a:cubicBezTo>
                <a:cubicBezTo>
                  <a:pt x="77065" y="478884"/>
                  <a:pt x="72012" y="476014"/>
                  <a:pt x="69371" y="471076"/>
                </a:cubicBezTo>
                <a:cubicBezTo>
                  <a:pt x="65697" y="463955"/>
                  <a:pt x="68452" y="455228"/>
                  <a:pt x="75573" y="451553"/>
                </a:cubicBezTo>
                <a:lnTo>
                  <a:pt x="182700" y="395932"/>
                </a:lnTo>
                <a:lnTo>
                  <a:pt x="160939" y="399588"/>
                </a:lnTo>
                <a:cubicBezTo>
                  <a:pt x="136205" y="406967"/>
                  <a:pt x="112376" y="417388"/>
                  <a:pt x="90155" y="430652"/>
                </a:cubicBezTo>
                <a:cubicBezTo>
                  <a:pt x="87859" y="432030"/>
                  <a:pt x="85217" y="432719"/>
                  <a:pt x="82691" y="432719"/>
                </a:cubicBezTo>
                <a:cubicBezTo>
                  <a:pt x="77753" y="432719"/>
                  <a:pt x="72930" y="430193"/>
                  <a:pt x="70289" y="425714"/>
                </a:cubicBezTo>
                <a:cubicBezTo>
                  <a:pt x="66155" y="418823"/>
                  <a:pt x="68451" y="409981"/>
                  <a:pt x="75341" y="405962"/>
                </a:cubicBezTo>
                <a:cubicBezTo>
                  <a:pt x="99630" y="391492"/>
                  <a:pt x="125641" y="380094"/>
                  <a:pt x="152642" y="372013"/>
                </a:cubicBezTo>
                <a:lnTo>
                  <a:pt x="178471" y="367652"/>
                </a:lnTo>
                <a:lnTo>
                  <a:pt x="175686" y="353896"/>
                </a:lnTo>
                <a:lnTo>
                  <a:pt x="16430" y="375415"/>
                </a:lnTo>
                <a:cubicBezTo>
                  <a:pt x="15742" y="375415"/>
                  <a:pt x="15053" y="375530"/>
                  <a:pt x="14478" y="375530"/>
                </a:cubicBezTo>
                <a:cubicBezTo>
                  <a:pt x="7358" y="375530"/>
                  <a:pt x="1158" y="370247"/>
                  <a:pt x="124" y="363013"/>
                </a:cubicBezTo>
                <a:cubicBezTo>
                  <a:pt x="-910" y="355089"/>
                  <a:pt x="4602" y="347854"/>
                  <a:pt x="12526" y="346706"/>
                </a:cubicBezTo>
                <a:lnTo>
                  <a:pt x="111089" y="333388"/>
                </a:lnTo>
                <a:lnTo>
                  <a:pt x="17006" y="323049"/>
                </a:lnTo>
                <a:cubicBezTo>
                  <a:pt x="9082" y="322131"/>
                  <a:pt x="3340" y="315011"/>
                  <a:pt x="4259" y="307087"/>
                </a:cubicBezTo>
                <a:cubicBezTo>
                  <a:pt x="5177" y="299163"/>
                  <a:pt x="12183" y="293537"/>
                  <a:pt x="20221" y="294340"/>
                </a:cubicBezTo>
                <a:lnTo>
                  <a:pt x="150224" y="308626"/>
                </a:lnTo>
                <a:lnTo>
                  <a:pt x="52145" y="248291"/>
                </a:lnTo>
                <a:cubicBezTo>
                  <a:pt x="45370" y="244157"/>
                  <a:pt x="43188" y="235199"/>
                  <a:pt x="47437" y="228424"/>
                </a:cubicBezTo>
                <a:cubicBezTo>
                  <a:pt x="51571" y="221649"/>
                  <a:pt x="60529" y="219467"/>
                  <a:pt x="67304" y="223716"/>
                </a:cubicBezTo>
                <a:lnTo>
                  <a:pt x="174808" y="289849"/>
                </a:lnTo>
                <a:lnTo>
                  <a:pt x="176748" y="278475"/>
                </a:lnTo>
                <a:lnTo>
                  <a:pt x="163351" y="267038"/>
                </a:lnTo>
                <a:cubicBezTo>
                  <a:pt x="135029" y="247056"/>
                  <a:pt x="104856" y="229686"/>
                  <a:pt x="73046" y="215102"/>
                </a:cubicBezTo>
                <a:cubicBezTo>
                  <a:pt x="65811" y="211773"/>
                  <a:pt x="62595" y="203159"/>
                  <a:pt x="65926" y="195925"/>
                </a:cubicBezTo>
                <a:cubicBezTo>
                  <a:pt x="69257" y="188690"/>
                  <a:pt x="77869" y="185474"/>
                  <a:pt x="85104" y="188805"/>
                </a:cubicBezTo>
                <a:lnTo>
                  <a:pt x="177292" y="241811"/>
                </a:lnTo>
                <a:lnTo>
                  <a:pt x="101640" y="153206"/>
                </a:lnTo>
                <a:cubicBezTo>
                  <a:pt x="96472" y="147119"/>
                  <a:pt x="97162" y="138047"/>
                  <a:pt x="103247" y="132879"/>
                </a:cubicBezTo>
                <a:cubicBezTo>
                  <a:pt x="109334" y="127711"/>
                  <a:pt x="118406" y="128401"/>
                  <a:pt x="123574" y="134486"/>
                </a:cubicBezTo>
                <a:lnTo>
                  <a:pt x="199885" y="223862"/>
                </a:lnTo>
                <a:lnTo>
                  <a:pt x="209185" y="206970"/>
                </a:lnTo>
                <a:lnTo>
                  <a:pt x="210992" y="205120"/>
                </a:lnTo>
                <a:lnTo>
                  <a:pt x="126560" y="112209"/>
                </a:lnTo>
                <a:cubicBezTo>
                  <a:pt x="121163" y="106352"/>
                  <a:pt x="121622" y="97166"/>
                  <a:pt x="127478" y="91768"/>
                </a:cubicBezTo>
                <a:cubicBezTo>
                  <a:pt x="133335" y="86485"/>
                  <a:pt x="142522" y="86830"/>
                  <a:pt x="147919" y="92687"/>
                </a:cubicBezTo>
                <a:lnTo>
                  <a:pt x="231244" y="184379"/>
                </a:lnTo>
                <a:lnTo>
                  <a:pt x="237346" y="178129"/>
                </a:lnTo>
                <a:lnTo>
                  <a:pt x="249848" y="170536"/>
                </a:lnTo>
                <a:lnTo>
                  <a:pt x="212229" y="103251"/>
                </a:lnTo>
                <a:cubicBezTo>
                  <a:pt x="208324" y="96246"/>
                  <a:pt x="210850" y="87518"/>
                  <a:pt x="217741" y="83614"/>
                </a:cubicBezTo>
                <a:cubicBezTo>
                  <a:pt x="224746" y="79708"/>
                  <a:pt x="233473" y="82235"/>
                  <a:pt x="237378" y="89126"/>
                </a:cubicBezTo>
                <a:lnTo>
                  <a:pt x="274517" y="155552"/>
                </a:lnTo>
                <a:lnTo>
                  <a:pt x="283469" y="150114"/>
                </a:lnTo>
                <a:lnTo>
                  <a:pt x="286918" y="149416"/>
                </a:lnTo>
                <a:lnTo>
                  <a:pt x="248747" y="69029"/>
                </a:lnTo>
                <a:cubicBezTo>
                  <a:pt x="245301" y="61795"/>
                  <a:pt x="248402" y="53181"/>
                  <a:pt x="255637" y="49737"/>
                </a:cubicBezTo>
                <a:cubicBezTo>
                  <a:pt x="262871" y="46291"/>
                  <a:pt x="271484" y="49392"/>
                  <a:pt x="274929" y="56627"/>
                </a:cubicBezTo>
                <a:lnTo>
                  <a:pt x="316178" y="143492"/>
                </a:lnTo>
                <a:lnTo>
                  <a:pt x="323176" y="142075"/>
                </a:lnTo>
                <a:lnTo>
                  <a:pt x="289744" y="18501"/>
                </a:lnTo>
                <a:cubicBezTo>
                  <a:pt x="287677" y="10807"/>
                  <a:pt x="292156" y="2883"/>
                  <a:pt x="299965" y="816"/>
                </a:cubicBezTo>
                <a:cubicBezTo>
                  <a:pt x="307659" y="-1251"/>
                  <a:pt x="315582" y="3228"/>
                  <a:pt x="317650" y="11037"/>
                </a:cubicBezTo>
                <a:lnTo>
                  <a:pt x="351548" y="136332"/>
                </a:lnTo>
                <a:lnTo>
                  <a:pt x="356120" y="135406"/>
                </a:lnTo>
                <a:lnTo>
                  <a:pt x="366470" y="137501"/>
                </a:lnTo>
                <a:lnTo>
                  <a:pt x="360714" y="15171"/>
                </a:lnTo>
                <a:cubicBezTo>
                  <a:pt x="360369" y="7247"/>
                  <a:pt x="366455" y="472"/>
                  <a:pt x="374494" y="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24" name="Google Shape;1124;p8"/>
          <p:cNvGrpSpPr/>
          <p:nvPr/>
        </p:nvGrpSpPr>
        <p:grpSpPr>
          <a:xfrm>
            <a:off x="92260" y="4589929"/>
            <a:ext cx="796225" cy="1175088"/>
            <a:chOff x="358856" y="4362463"/>
            <a:chExt cx="1689781" cy="2493821"/>
          </a:xfrm>
        </p:grpSpPr>
        <p:sp>
          <p:nvSpPr>
            <p:cNvPr id="1125" name="Google Shape;1125;p8"/>
            <p:cNvSpPr/>
            <p:nvPr/>
          </p:nvSpPr>
          <p:spPr>
            <a:xfrm>
              <a:off x="358856" y="4443545"/>
              <a:ext cx="1689781" cy="2412739"/>
            </a:xfrm>
            <a:custGeom>
              <a:avLst/>
              <a:gdLst/>
              <a:ahLst/>
              <a:cxnLst/>
              <a:rect l="l" t="t" r="r" b="b"/>
              <a:pathLst>
                <a:path w="1689781" h="2412739" extrusionOk="0">
                  <a:moveTo>
                    <a:pt x="1481196" y="1658645"/>
                  </a:moveTo>
                  <a:cubicBezTo>
                    <a:pt x="1451097" y="1748466"/>
                    <a:pt x="1418522" y="1845812"/>
                    <a:pt x="1386041" y="1940966"/>
                  </a:cubicBezTo>
                  <a:cubicBezTo>
                    <a:pt x="1367658" y="1994592"/>
                    <a:pt x="1349370" y="2047647"/>
                    <a:pt x="1331558" y="2098129"/>
                  </a:cubicBezTo>
                  <a:cubicBezTo>
                    <a:pt x="1319081" y="2133276"/>
                    <a:pt x="1306793" y="2167185"/>
                    <a:pt x="1294887" y="2199380"/>
                  </a:cubicBezTo>
                  <a:cubicBezTo>
                    <a:pt x="1271932" y="2261673"/>
                    <a:pt x="1250310" y="2317585"/>
                    <a:pt x="1230784" y="2363019"/>
                  </a:cubicBezTo>
                  <a:cubicBezTo>
                    <a:pt x="1222878" y="2381403"/>
                    <a:pt x="1215449" y="2397976"/>
                    <a:pt x="1208400" y="2412740"/>
                  </a:cubicBezTo>
                  <a:cubicBezTo>
                    <a:pt x="1044665" y="2401786"/>
                    <a:pt x="930080" y="2406358"/>
                    <a:pt x="777203" y="2409978"/>
                  </a:cubicBezTo>
                  <a:lnTo>
                    <a:pt x="776822" y="2409978"/>
                  </a:lnTo>
                  <a:cubicBezTo>
                    <a:pt x="772536" y="2410168"/>
                    <a:pt x="768155" y="2410168"/>
                    <a:pt x="763678" y="2410359"/>
                  </a:cubicBezTo>
                  <a:cubicBezTo>
                    <a:pt x="705194" y="2411787"/>
                    <a:pt x="641091" y="2412740"/>
                    <a:pt x="566510" y="2412740"/>
                  </a:cubicBezTo>
                  <a:cubicBezTo>
                    <a:pt x="417920" y="2277866"/>
                    <a:pt x="127313" y="1830667"/>
                    <a:pt x="37111" y="1412424"/>
                  </a:cubicBezTo>
                  <a:cubicBezTo>
                    <a:pt x="-32898" y="1088384"/>
                    <a:pt x="-30231" y="548031"/>
                    <a:pt x="282380" y="235515"/>
                  </a:cubicBezTo>
                  <a:cubicBezTo>
                    <a:pt x="282380" y="235325"/>
                    <a:pt x="282570" y="235325"/>
                    <a:pt x="282570" y="235134"/>
                  </a:cubicBezTo>
                  <a:cubicBezTo>
                    <a:pt x="311812" y="205702"/>
                    <a:pt x="343721" y="178651"/>
                    <a:pt x="378773" y="153791"/>
                  </a:cubicBezTo>
                  <a:cubicBezTo>
                    <a:pt x="378773" y="153600"/>
                    <a:pt x="378773" y="153600"/>
                    <a:pt x="378963" y="153600"/>
                  </a:cubicBezTo>
                  <a:cubicBezTo>
                    <a:pt x="378963" y="153600"/>
                    <a:pt x="378963" y="153600"/>
                    <a:pt x="378963" y="153410"/>
                  </a:cubicBezTo>
                  <a:cubicBezTo>
                    <a:pt x="387821" y="147218"/>
                    <a:pt x="396870" y="141123"/>
                    <a:pt x="406014" y="135027"/>
                  </a:cubicBezTo>
                  <a:cubicBezTo>
                    <a:pt x="424397" y="123120"/>
                    <a:pt x="496978" y="77210"/>
                    <a:pt x="604610" y="42253"/>
                  </a:cubicBezTo>
                  <a:cubicBezTo>
                    <a:pt x="618326" y="37967"/>
                    <a:pt x="632614" y="33585"/>
                    <a:pt x="647378" y="29585"/>
                  </a:cubicBezTo>
                  <a:cubicBezTo>
                    <a:pt x="685478" y="19202"/>
                    <a:pt x="727197" y="10725"/>
                    <a:pt x="771774" y="5486"/>
                  </a:cubicBezTo>
                  <a:cubicBezTo>
                    <a:pt x="783490" y="4058"/>
                    <a:pt x="795587" y="2915"/>
                    <a:pt x="807874" y="2057"/>
                  </a:cubicBezTo>
                  <a:cubicBezTo>
                    <a:pt x="867786" y="-2229"/>
                    <a:pt x="932270" y="-229"/>
                    <a:pt x="999803" y="11963"/>
                  </a:cubicBezTo>
                  <a:cubicBezTo>
                    <a:pt x="1054857" y="21869"/>
                    <a:pt x="1105911" y="37205"/>
                    <a:pt x="1153060" y="56826"/>
                  </a:cubicBezTo>
                  <a:cubicBezTo>
                    <a:pt x="1166395" y="62351"/>
                    <a:pt x="1179254" y="68066"/>
                    <a:pt x="1191827" y="74162"/>
                  </a:cubicBezTo>
                  <a:cubicBezTo>
                    <a:pt x="1503580" y="224085"/>
                    <a:pt x="1635311" y="549745"/>
                    <a:pt x="1641692" y="566033"/>
                  </a:cubicBezTo>
                  <a:cubicBezTo>
                    <a:pt x="1751992" y="852164"/>
                    <a:pt x="1661695" y="1121055"/>
                    <a:pt x="1481196" y="1658645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26" name="Google Shape;1126;p8"/>
            <p:cNvGrpSpPr/>
            <p:nvPr/>
          </p:nvGrpSpPr>
          <p:grpSpPr>
            <a:xfrm>
              <a:off x="477406" y="4448079"/>
              <a:ext cx="1402369" cy="2408015"/>
              <a:chOff x="477406" y="4448079"/>
              <a:chExt cx="1402369" cy="2408015"/>
            </a:xfrm>
          </p:grpSpPr>
          <p:sp>
            <p:nvSpPr>
              <p:cNvPr id="1127" name="Google Shape;1127;p8"/>
              <p:cNvSpPr/>
              <p:nvPr/>
            </p:nvSpPr>
            <p:spPr>
              <a:xfrm>
                <a:off x="477406" y="4572606"/>
                <a:ext cx="569763" cy="2229386"/>
              </a:xfrm>
              <a:custGeom>
                <a:avLst/>
                <a:gdLst/>
                <a:ahLst/>
                <a:cxnLst/>
                <a:rect l="l" t="t" r="r" b="b"/>
                <a:pathLst>
                  <a:path w="569763" h="2229386" extrusionOk="0">
                    <a:moveTo>
                      <a:pt x="305086" y="3013"/>
                    </a:moveTo>
                    <a:cubicBezTo>
                      <a:pt x="297275" y="-2321"/>
                      <a:pt x="286417" y="-416"/>
                      <a:pt x="280988" y="7490"/>
                    </a:cubicBezTo>
                    <a:cubicBezTo>
                      <a:pt x="258318" y="40351"/>
                      <a:pt x="236982" y="74355"/>
                      <a:pt x="217265" y="108455"/>
                    </a:cubicBezTo>
                    <a:cubicBezTo>
                      <a:pt x="217265" y="108645"/>
                      <a:pt x="217075" y="108645"/>
                      <a:pt x="217075" y="108836"/>
                    </a:cubicBezTo>
                    <a:cubicBezTo>
                      <a:pt x="213074" y="115217"/>
                      <a:pt x="209455" y="121599"/>
                      <a:pt x="205835" y="128076"/>
                    </a:cubicBezTo>
                    <a:cubicBezTo>
                      <a:pt x="201168" y="136363"/>
                      <a:pt x="203930" y="146936"/>
                      <a:pt x="212408" y="151603"/>
                    </a:cubicBezTo>
                    <a:cubicBezTo>
                      <a:pt x="214979" y="153127"/>
                      <a:pt x="217932" y="153889"/>
                      <a:pt x="220885" y="153889"/>
                    </a:cubicBezTo>
                    <a:cubicBezTo>
                      <a:pt x="226981" y="153889"/>
                      <a:pt x="232696" y="150746"/>
                      <a:pt x="235934" y="145221"/>
                    </a:cubicBezTo>
                    <a:cubicBezTo>
                      <a:pt x="258413" y="105216"/>
                      <a:pt x="283178" y="65592"/>
                      <a:pt x="309467" y="27111"/>
                    </a:cubicBezTo>
                    <a:cubicBezTo>
                      <a:pt x="309467" y="26921"/>
                      <a:pt x="309467" y="26921"/>
                      <a:pt x="309658" y="26921"/>
                    </a:cubicBezTo>
                    <a:cubicBezTo>
                      <a:pt x="309658" y="26921"/>
                      <a:pt x="309658" y="26921"/>
                      <a:pt x="309658" y="26730"/>
                    </a:cubicBezTo>
                    <a:cubicBezTo>
                      <a:pt x="314992" y="18729"/>
                      <a:pt x="312896" y="8347"/>
                      <a:pt x="305086" y="3013"/>
                    </a:cubicBezTo>
                    <a:close/>
                    <a:moveTo>
                      <a:pt x="164211" y="246091"/>
                    </a:moveTo>
                    <a:cubicBezTo>
                      <a:pt x="155543" y="242090"/>
                      <a:pt x="145352" y="245900"/>
                      <a:pt x="141351" y="254568"/>
                    </a:cubicBezTo>
                    <a:cubicBezTo>
                      <a:pt x="121634" y="297812"/>
                      <a:pt x="103823" y="342198"/>
                      <a:pt x="88392" y="386489"/>
                    </a:cubicBezTo>
                    <a:cubicBezTo>
                      <a:pt x="85058" y="395538"/>
                      <a:pt x="89916" y="405349"/>
                      <a:pt x="98965" y="408683"/>
                    </a:cubicBezTo>
                    <a:cubicBezTo>
                      <a:pt x="100870" y="409159"/>
                      <a:pt x="102775" y="409540"/>
                      <a:pt x="104680" y="409540"/>
                    </a:cubicBezTo>
                    <a:cubicBezTo>
                      <a:pt x="111824" y="409540"/>
                      <a:pt x="118491" y="405063"/>
                      <a:pt x="120968" y="397919"/>
                    </a:cubicBezTo>
                    <a:cubicBezTo>
                      <a:pt x="136208" y="354676"/>
                      <a:pt x="153734" y="311147"/>
                      <a:pt x="172879" y="268951"/>
                    </a:cubicBezTo>
                    <a:cubicBezTo>
                      <a:pt x="176784" y="260283"/>
                      <a:pt x="172974" y="249996"/>
                      <a:pt x="164211" y="246091"/>
                    </a:cubicBezTo>
                    <a:close/>
                    <a:moveTo>
                      <a:pt x="68389" y="510029"/>
                    </a:moveTo>
                    <a:cubicBezTo>
                      <a:pt x="59055" y="507647"/>
                      <a:pt x="49721" y="513362"/>
                      <a:pt x="47435" y="522697"/>
                    </a:cubicBezTo>
                    <a:cubicBezTo>
                      <a:pt x="35814" y="568226"/>
                      <a:pt x="26289" y="615185"/>
                      <a:pt x="19050" y="661857"/>
                    </a:cubicBezTo>
                    <a:cubicBezTo>
                      <a:pt x="17621" y="671382"/>
                      <a:pt x="24098" y="680240"/>
                      <a:pt x="33433" y="681574"/>
                    </a:cubicBezTo>
                    <a:cubicBezTo>
                      <a:pt x="34481" y="681764"/>
                      <a:pt x="35338" y="681955"/>
                      <a:pt x="36195" y="681955"/>
                    </a:cubicBezTo>
                    <a:cubicBezTo>
                      <a:pt x="44672" y="681955"/>
                      <a:pt x="51911" y="675764"/>
                      <a:pt x="53340" y="667286"/>
                    </a:cubicBezTo>
                    <a:cubicBezTo>
                      <a:pt x="60484" y="621566"/>
                      <a:pt x="69818" y="575751"/>
                      <a:pt x="81058" y="531079"/>
                    </a:cubicBezTo>
                    <a:cubicBezTo>
                      <a:pt x="83344" y="521840"/>
                      <a:pt x="77819" y="512315"/>
                      <a:pt x="68389" y="510029"/>
                    </a:cubicBezTo>
                    <a:close/>
                    <a:moveTo>
                      <a:pt x="38005" y="805399"/>
                    </a:moveTo>
                    <a:cubicBezTo>
                      <a:pt x="38672" y="795874"/>
                      <a:pt x="31433" y="787778"/>
                      <a:pt x="21908" y="787016"/>
                    </a:cubicBezTo>
                    <a:cubicBezTo>
                      <a:pt x="12383" y="786635"/>
                      <a:pt x="4096" y="793588"/>
                      <a:pt x="3429" y="803113"/>
                    </a:cubicBezTo>
                    <a:cubicBezTo>
                      <a:pt x="1143" y="839117"/>
                      <a:pt x="0" y="875693"/>
                      <a:pt x="0" y="911984"/>
                    </a:cubicBezTo>
                    <a:cubicBezTo>
                      <a:pt x="0" y="923033"/>
                      <a:pt x="0" y="933986"/>
                      <a:pt x="381" y="945035"/>
                    </a:cubicBezTo>
                    <a:cubicBezTo>
                      <a:pt x="572" y="954560"/>
                      <a:pt x="8192" y="961990"/>
                      <a:pt x="17526" y="961990"/>
                    </a:cubicBezTo>
                    <a:lnTo>
                      <a:pt x="18002" y="961990"/>
                    </a:lnTo>
                    <a:cubicBezTo>
                      <a:pt x="27527" y="961799"/>
                      <a:pt x="35147" y="953989"/>
                      <a:pt x="34957" y="944369"/>
                    </a:cubicBezTo>
                    <a:cubicBezTo>
                      <a:pt x="34576" y="933605"/>
                      <a:pt x="34576" y="922747"/>
                      <a:pt x="34576" y="911984"/>
                    </a:cubicBezTo>
                    <a:cubicBezTo>
                      <a:pt x="34481" y="876551"/>
                      <a:pt x="35528" y="840737"/>
                      <a:pt x="38005" y="805399"/>
                    </a:cubicBezTo>
                    <a:close/>
                    <a:moveTo>
                      <a:pt x="43339" y="1083243"/>
                    </a:moveTo>
                    <a:cubicBezTo>
                      <a:pt x="42482" y="1073718"/>
                      <a:pt x="34004" y="1066955"/>
                      <a:pt x="24479" y="1067813"/>
                    </a:cubicBezTo>
                    <a:cubicBezTo>
                      <a:pt x="14954" y="1068860"/>
                      <a:pt x="8001" y="1077338"/>
                      <a:pt x="8858" y="1086863"/>
                    </a:cubicBezTo>
                    <a:cubicBezTo>
                      <a:pt x="13716" y="1133440"/>
                      <a:pt x="20669" y="1180684"/>
                      <a:pt x="29242" y="1227261"/>
                    </a:cubicBezTo>
                    <a:cubicBezTo>
                      <a:pt x="30766" y="1235548"/>
                      <a:pt x="38100" y="1241453"/>
                      <a:pt x="46196" y="1241453"/>
                    </a:cubicBezTo>
                    <a:cubicBezTo>
                      <a:pt x="47435" y="1241453"/>
                      <a:pt x="48482" y="1241263"/>
                      <a:pt x="49530" y="1241072"/>
                    </a:cubicBezTo>
                    <a:cubicBezTo>
                      <a:pt x="58864" y="1239358"/>
                      <a:pt x="65151" y="1230309"/>
                      <a:pt x="63341" y="1220784"/>
                    </a:cubicBezTo>
                    <a:cubicBezTo>
                      <a:pt x="54959" y="1175350"/>
                      <a:pt x="48197" y="1128963"/>
                      <a:pt x="43339" y="1083243"/>
                    </a:cubicBezTo>
                    <a:close/>
                    <a:moveTo>
                      <a:pt x="135446" y="1489770"/>
                    </a:moveTo>
                    <a:cubicBezTo>
                      <a:pt x="120015" y="1445765"/>
                      <a:pt x="106204" y="1401092"/>
                      <a:pt x="94202" y="1356611"/>
                    </a:cubicBezTo>
                    <a:cubicBezTo>
                      <a:pt x="91821" y="1347467"/>
                      <a:pt x="82296" y="1341942"/>
                      <a:pt x="73057" y="1344514"/>
                    </a:cubicBezTo>
                    <a:cubicBezTo>
                      <a:pt x="63722" y="1346895"/>
                      <a:pt x="58388" y="1356420"/>
                      <a:pt x="60770" y="1365659"/>
                    </a:cubicBezTo>
                    <a:cubicBezTo>
                      <a:pt x="72866" y="1410808"/>
                      <a:pt x="86868" y="1456337"/>
                      <a:pt x="102680" y="1501200"/>
                    </a:cubicBezTo>
                    <a:cubicBezTo>
                      <a:pt x="105061" y="1508344"/>
                      <a:pt x="111824" y="1512821"/>
                      <a:pt x="118967" y="1512821"/>
                    </a:cubicBezTo>
                    <a:cubicBezTo>
                      <a:pt x="120872" y="1512821"/>
                      <a:pt x="122777" y="1512440"/>
                      <a:pt x="124682" y="1511773"/>
                    </a:cubicBezTo>
                    <a:cubicBezTo>
                      <a:pt x="133731" y="1508630"/>
                      <a:pt x="138589" y="1498724"/>
                      <a:pt x="135446" y="1489770"/>
                    </a:cubicBezTo>
                    <a:close/>
                    <a:moveTo>
                      <a:pt x="246031" y="1745135"/>
                    </a:moveTo>
                    <a:cubicBezTo>
                      <a:pt x="224599" y="1703892"/>
                      <a:pt x="204502" y="1661696"/>
                      <a:pt x="186119" y="1619310"/>
                    </a:cubicBezTo>
                    <a:cubicBezTo>
                      <a:pt x="182309" y="1610642"/>
                      <a:pt x="172117" y="1606547"/>
                      <a:pt x="163259" y="1610452"/>
                    </a:cubicBezTo>
                    <a:cubicBezTo>
                      <a:pt x="154591" y="1614071"/>
                      <a:pt x="150590" y="1624263"/>
                      <a:pt x="154210" y="1633121"/>
                    </a:cubicBezTo>
                    <a:cubicBezTo>
                      <a:pt x="172879" y="1676079"/>
                      <a:pt x="193548" y="1719132"/>
                      <a:pt x="215170" y="1761042"/>
                    </a:cubicBezTo>
                    <a:cubicBezTo>
                      <a:pt x="218313" y="1766948"/>
                      <a:pt x="224314" y="1770377"/>
                      <a:pt x="230600" y="1770377"/>
                    </a:cubicBezTo>
                    <a:cubicBezTo>
                      <a:pt x="233363" y="1770377"/>
                      <a:pt x="236125" y="1769710"/>
                      <a:pt x="238601" y="1768472"/>
                    </a:cubicBezTo>
                    <a:cubicBezTo>
                      <a:pt x="247079" y="1763995"/>
                      <a:pt x="250412" y="1753613"/>
                      <a:pt x="246031" y="1745135"/>
                    </a:cubicBezTo>
                    <a:close/>
                    <a:moveTo>
                      <a:pt x="390811" y="1982975"/>
                    </a:moveTo>
                    <a:cubicBezTo>
                      <a:pt x="364141" y="1945065"/>
                      <a:pt x="338519" y="1905727"/>
                      <a:pt x="314420" y="1866484"/>
                    </a:cubicBezTo>
                    <a:cubicBezTo>
                      <a:pt x="309372" y="1858388"/>
                      <a:pt x="298799" y="1855721"/>
                      <a:pt x="290703" y="1860578"/>
                    </a:cubicBezTo>
                    <a:cubicBezTo>
                      <a:pt x="282416" y="1865627"/>
                      <a:pt x="279749" y="1876295"/>
                      <a:pt x="284798" y="1884486"/>
                    </a:cubicBezTo>
                    <a:cubicBezTo>
                      <a:pt x="309182" y="1924491"/>
                      <a:pt x="335375" y="1964306"/>
                      <a:pt x="362331" y="2002882"/>
                    </a:cubicBezTo>
                    <a:cubicBezTo>
                      <a:pt x="365760" y="2007740"/>
                      <a:pt x="371189" y="2010311"/>
                      <a:pt x="376523" y="2010311"/>
                    </a:cubicBezTo>
                    <a:cubicBezTo>
                      <a:pt x="379952" y="2010311"/>
                      <a:pt x="383477" y="2009264"/>
                      <a:pt x="386525" y="2007168"/>
                    </a:cubicBezTo>
                    <a:cubicBezTo>
                      <a:pt x="394430" y="2001644"/>
                      <a:pt x="396335" y="1990785"/>
                      <a:pt x="390811" y="1982975"/>
                    </a:cubicBezTo>
                    <a:close/>
                    <a:moveTo>
                      <a:pt x="565118" y="2200430"/>
                    </a:moveTo>
                    <a:cubicBezTo>
                      <a:pt x="533972" y="2165950"/>
                      <a:pt x="503491" y="2130517"/>
                      <a:pt x="474536" y="2094512"/>
                    </a:cubicBezTo>
                    <a:cubicBezTo>
                      <a:pt x="468440" y="2087083"/>
                      <a:pt x="457581" y="2085845"/>
                      <a:pt x="450152" y="2091750"/>
                    </a:cubicBezTo>
                    <a:cubicBezTo>
                      <a:pt x="442722" y="2097846"/>
                      <a:pt x="441484" y="2108705"/>
                      <a:pt x="447580" y="2116134"/>
                    </a:cubicBezTo>
                    <a:cubicBezTo>
                      <a:pt x="476822" y="2152710"/>
                      <a:pt x="507873" y="2188810"/>
                      <a:pt x="539496" y="2223671"/>
                    </a:cubicBezTo>
                    <a:cubicBezTo>
                      <a:pt x="542925" y="2227481"/>
                      <a:pt x="547592" y="2229386"/>
                      <a:pt x="552355" y="2229386"/>
                    </a:cubicBezTo>
                    <a:cubicBezTo>
                      <a:pt x="556546" y="2229386"/>
                      <a:pt x="560832" y="2227862"/>
                      <a:pt x="564166" y="2224910"/>
                    </a:cubicBezTo>
                    <a:cubicBezTo>
                      <a:pt x="571214" y="2218433"/>
                      <a:pt x="571691" y="2207384"/>
                      <a:pt x="565118" y="2200430"/>
                    </a:cubicBezTo>
                    <a:close/>
                  </a:path>
                </a:pathLst>
              </a:custGeom>
              <a:solidFill>
                <a:srgbClr val="9DBD4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8" name="Google Shape;1128;p8"/>
              <p:cNvSpPr/>
              <p:nvPr/>
            </p:nvSpPr>
            <p:spPr>
              <a:xfrm>
                <a:off x="1161872" y="4448079"/>
                <a:ext cx="76589" cy="2340483"/>
              </a:xfrm>
              <a:custGeom>
                <a:avLst/>
                <a:gdLst/>
                <a:ahLst/>
                <a:cxnLst/>
                <a:rect l="l" t="t" r="r" b="b"/>
                <a:pathLst>
                  <a:path w="76589" h="2340483" extrusionOk="0">
                    <a:moveTo>
                      <a:pt x="2000" y="3429"/>
                    </a:moveTo>
                    <a:cubicBezTo>
                      <a:pt x="1619" y="29718"/>
                      <a:pt x="1524" y="56102"/>
                      <a:pt x="1333" y="82582"/>
                    </a:cubicBezTo>
                    <a:cubicBezTo>
                      <a:pt x="1143" y="92107"/>
                      <a:pt x="8954" y="99917"/>
                      <a:pt x="18479" y="100108"/>
                    </a:cubicBezTo>
                    <a:lnTo>
                      <a:pt x="18669" y="100108"/>
                    </a:lnTo>
                    <a:cubicBezTo>
                      <a:pt x="28194" y="100108"/>
                      <a:pt x="35814" y="92297"/>
                      <a:pt x="36004" y="82772"/>
                    </a:cubicBezTo>
                    <a:cubicBezTo>
                      <a:pt x="36195" y="55245"/>
                      <a:pt x="36385" y="27527"/>
                      <a:pt x="36671" y="0"/>
                    </a:cubicBezTo>
                    <a:cubicBezTo>
                      <a:pt x="24860" y="762"/>
                      <a:pt x="13240" y="2000"/>
                      <a:pt x="2000" y="3429"/>
                    </a:cubicBezTo>
                    <a:close/>
                    <a:moveTo>
                      <a:pt x="17812" y="205454"/>
                    </a:moveTo>
                    <a:cubicBezTo>
                      <a:pt x="8287" y="205454"/>
                      <a:pt x="476" y="213074"/>
                      <a:pt x="476" y="222599"/>
                    </a:cubicBezTo>
                    <a:cubicBezTo>
                      <a:pt x="286" y="269177"/>
                      <a:pt x="95" y="315944"/>
                      <a:pt x="0" y="362617"/>
                    </a:cubicBezTo>
                    <a:cubicBezTo>
                      <a:pt x="0" y="372332"/>
                      <a:pt x="7810" y="379952"/>
                      <a:pt x="17335" y="380143"/>
                    </a:cubicBezTo>
                    <a:cubicBezTo>
                      <a:pt x="27051" y="380143"/>
                      <a:pt x="34671" y="372332"/>
                      <a:pt x="34671" y="362807"/>
                    </a:cubicBezTo>
                    <a:cubicBezTo>
                      <a:pt x="34862" y="315849"/>
                      <a:pt x="35052" y="269367"/>
                      <a:pt x="35147" y="222790"/>
                    </a:cubicBezTo>
                    <a:cubicBezTo>
                      <a:pt x="35052" y="213170"/>
                      <a:pt x="27242" y="205454"/>
                      <a:pt x="17812" y="205454"/>
                    </a:cubicBezTo>
                    <a:close/>
                    <a:moveTo>
                      <a:pt x="34766" y="502634"/>
                    </a:moveTo>
                    <a:cubicBezTo>
                      <a:pt x="34766" y="493109"/>
                      <a:pt x="26956" y="485489"/>
                      <a:pt x="17431" y="485489"/>
                    </a:cubicBezTo>
                    <a:cubicBezTo>
                      <a:pt x="7715" y="485489"/>
                      <a:pt x="95" y="493300"/>
                      <a:pt x="95" y="502825"/>
                    </a:cubicBezTo>
                    <a:cubicBezTo>
                      <a:pt x="95" y="549402"/>
                      <a:pt x="286" y="595979"/>
                      <a:pt x="572" y="642842"/>
                    </a:cubicBezTo>
                    <a:cubicBezTo>
                      <a:pt x="572" y="652367"/>
                      <a:pt x="8382" y="660178"/>
                      <a:pt x="17907" y="660178"/>
                    </a:cubicBezTo>
                    <a:cubicBezTo>
                      <a:pt x="27432" y="659987"/>
                      <a:pt x="35243" y="652177"/>
                      <a:pt x="35243" y="642652"/>
                    </a:cubicBezTo>
                    <a:cubicBezTo>
                      <a:pt x="34862" y="595979"/>
                      <a:pt x="34766" y="549212"/>
                      <a:pt x="34766" y="502634"/>
                    </a:cubicBezTo>
                    <a:close/>
                    <a:moveTo>
                      <a:pt x="36100" y="782765"/>
                    </a:moveTo>
                    <a:cubicBezTo>
                      <a:pt x="36100" y="773240"/>
                      <a:pt x="28289" y="765429"/>
                      <a:pt x="18764" y="765429"/>
                    </a:cubicBezTo>
                    <a:cubicBezTo>
                      <a:pt x="18764" y="765429"/>
                      <a:pt x="18764" y="765429"/>
                      <a:pt x="18574" y="765429"/>
                    </a:cubicBezTo>
                    <a:cubicBezTo>
                      <a:pt x="9049" y="765620"/>
                      <a:pt x="1429" y="773430"/>
                      <a:pt x="1429" y="782955"/>
                    </a:cubicBezTo>
                    <a:cubicBezTo>
                      <a:pt x="1810" y="829532"/>
                      <a:pt x="2286" y="876300"/>
                      <a:pt x="2858" y="923163"/>
                    </a:cubicBezTo>
                    <a:cubicBezTo>
                      <a:pt x="3048" y="932498"/>
                      <a:pt x="10858" y="940118"/>
                      <a:pt x="20193" y="940118"/>
                    </a:cubicBezTo>
                    <a:cubicBezTo>
                      <a:pt x="20383" y="940118"/>
                      <a:pt x="20383" y="940118"/>
                      <a:pt x="20383" y="940118"/>
                    </a:cubicBezTo>
                    <a:cubicBezTo>
                      <a:pt x="30099" y="940118"/>
                      <a:pt x="37719" y="932117"/>
                      <a:pt x="37529" y="922592"/>
                    </a:cubicBezTo>
                    <a:cubicBezTo>
                      <a:pt x="36957" y="875919"/>
                      <a:pt x="36481" y="829151"/>
                      <a:pt x="36100" y="782765"/>
                    </a:cubicBezTo>
                    <a:close/>
                    <a:moveTo>
                      <a:pt x="40100" y="1102709"/>
                    </a:moveTo>
                    <a:lnTo>
                      <a:pt x="39433" y="1062704"/>
                    </a:lnTo>
                    <a:cubicBezTo>
                      <a:pt x="39243" y="1053179"/>
                      <a:pt x="31623" y="1045559"/>
                      <a:pt x="22098" y="1045559"/>
                    </a:cubicBezTo>
                    <a:cubicBezTo>
                      <a:pt x="21908" y="1045559"/>
                      <a:pt x="21908" y="1045559"/>
                      <a:pt x="21717" y="1045559"/>
                    </a:cubicBezTo>
                    <a:cubicBezTo>
                      <a:pt x="12192" y="1045750"/>
                      <a:pt x="4572" y="1053656"/>
                      <a:pt x="4763" y="1063181"/>
                    </a:cubicBezTo>
                    <a:lnTo>
                      <a:pt x="5429" y="1103186"/>
                    </a:lnTo>
                    <a:cubicBezTo>
                      <a:pt x="5906" y="1136618"/>
                      <a:pt x="6477" y="1170051"/>
                      <a:pt x="6953" y="1203293"/>
                    </a:cubicBezTo>
                    <a:cubicBezTo>
                      <a:pt x="7144" y="1212818"/>
                      <a:pt x="14954" y="1220248"/>
                      <a:pt x="24289" y="1220248"/>
                    </a:cubicBezTo>
                    <a:cubicBezTo>
                      <a:pt x="24479" y="1220248"/>
                      <a:pt x="24479" y="1220248"/>
                      <a:pt x="24670" y="1220248"/>
                    </a:cubicBezTo>
                    <a:cubicBezTo>
                      <a:pt x="34195" y="1220057"/>
                      <a:pt x="41815" y="1212247"/>
                      <a:pt x="41624" y="1202722"/>
                    </a:cubicBezTo>
                    <a:cubicBezTo>
                      <a:pt x="41148" y="1169384"/>
                      <a:pt x="40577" y="1136142"/>
                      <a:pt x="40100" y="1102709"/>
                    </a:cubicBezTo>
                    <a:close/>
                    <a:moveTo>
                      <a:pt x="44387" y="1342644"/>
                    </a:moveTo>
                    <a:cubicBezTo>
                      <a:pt x="44196" y="1333119"/>
                      <a:pt x="36385" y="1325499"/>
                      <a:pt x="26765" y="1325690"/>
                    </a:cubicBezTo>
                    <a:cubicBezTo>
                      <a:pt x="17240" y="1326071"/>
                      <a:pt x="9620" y="1333786"/>
                      <a:pt x="9811" y="1343501"/>
                    </a:cubicBezTo>
                    <a:cubicBezTo>
                      <a:pt x="10858" y="1390269"/>
                      <a:pt x="11906" y="1436942"/>
                      <a:pt x="13145" y="1483519"/>
                    </a:cubicBezTo>
                    <a:cubicBezTo>
                      <a:pt x="13335" y="1492853"/>
                      <a:pt x="21146" y="1500283"/>
                      <a:pt x="30480" y="1500283"/>
                    </a:cubicBezTo>
                    <a:cubicBezTo>
                      <a:pt x="30671" y="1500283"/>
                      <a:pt x="30671" y="1500283"/>
                      <a:pt x="30861" y="1500283"/>
                    </a:cubicBezTo>
                    <a:cubicBezTo>
                      <a:pt x="40386" y="1500092"/>
                      <a:pt x="48006" y="1492187"/>
                      <a:pt x="47816" y="1482662"/>
                    </a:cubicBezTo>
                    <a:cubicBezTo>
                      <a:pt x="46482" y="1436180"/>
                      <a:pt x="45434" y="1389602"/>
                      <a:pt x="44387" y="1342644"/>
                    </a:cubicBezTo>
                    <a:close/>
                    <a:moveTo>
                      <a:pt x="51340" y="1622774"/>
                    </a:moveTo>
                    <a:cubicBezTo>
                      <a:pt x="50959" y="1613059"/>
                      <a:pt x="43053" y="1606201"/>
                      <a:pt x="33528" y="1605820"/>
                    </a:cubicBezTo>
                    <a:cubicBezTo>
                      <a:pt x="24003" y="1606201"/>
                      <a:pt x="16574" y="1614107"/>
                      <a:pt x="16764" y="1623632"/>
                    </a:cubicBezTo>
                    <a:cubicBezTo>
                      <a:pt x="18193" y="1670590"/>
                      <a:pt x="19526" y="1717072"/>
                      <a:pt x="20955" y="1763649"/>
                    </a:cubicBezTo>
                    <a:cubicBezTo>
                      <a:pt x="21336" y="1772984"/>
                      <a:pt x="28956" y="1780413"/>
                      <a:pt x="38291" y="1780413"/>
                    </a:cubicBezTo>
                    <a:lnTo>
                      <a:pt x="38767" y="1780413"/>
                    </a:lnTo>
                    <a:cubicBezTo>
                      <a:pt x="48292" y="1780032"/>
                      <a:pt x="55912" y="1772126"/>
                      <a:pt x="55531" y="1762601"/>
                    </a:cubicBezTo>
                    <a:cubicBezTo>
                      <a:pt x="53912" y="1716119"/>
                      <a:pt x="52769" y="1669542"/>
                      <a:pt x="51340" y="1622774"/>
                    </a:cubicBezTo>
                    <a:close/>
                    <a:moveTo>
                      <a:pt x="60008" y="1902524"/>
                    </a:moveTo>
                    <a:cubicBezTo>
                      <a:pt x="59627" y="1892999"/>
                      <a:pt x="51911" y="1884998"/>
                      <a:pt x="42196" y="1885950"/>
                    </a:cubicBezTo>
                    <a:cubicBezTo>
                      <a:pt x="32671" y="1886331"/>
                      <a:pt x="25051" y="1894237"/>
                      <a:pt x="25432" y="1903762"/>
                    </a:cubicBezTo>
                    <a:cubicBezTo>
                      <a:pt x="27146" y="1950720"/>
                      <a:pt x="28766" y="1997202"/>
                      <a:pt x="30480" y="2043779"/>
                    </a:cubicBezTo>
                    <a:cubicBezTo>
                      <a:pt x="30861" y="2053114"/>
                      <a:pt x="38576" y="2060353"/>
                      <a:pt x="47816" y="2060353"/>
                    </a:cubicBezTo>
                    <a:lnTo>
                      <a:pt x="48482" y="2060353"/>
                    </a:lnTo>
                    <a:cubicBezTo>
                      <a:pt x="58007" y="2059972"/>
                      <a:pt x="65437" y="2052066"/>
                      <a:pt x="65056" y="2042541"/>
                    </a:cubicBezTo>
                    <a:cubicBezTo>
                      <a:pt x="63341" y="1996059"/>
                      <a:pt x="61531" y="1949482"/>
                      <a:pt x="60008" y="1902524"/>
                    </a:cubicBezTo>
                    <a:close/>
                    <a:moveTo>
                      <a:pt x="70580" y="2182463"/>
                    </a:moveTo>
                    <a:cubicBezTo>
                      <a:pt x="70199" y="2172938"/>
                      <a:pt x="62294" y="2164937"/>
                      <a:pt x="52578" y="2165890"/>
                    </a:cubicBezTo>
                    <a:cubicBezTo>
                      <a:pt x="43053" y="2166271"/>
                      <a:pt x="35624" y="2174367"/>
                      <a:pt x="36004" y="2183892"/>
                    </a:cubicBezTo>
                    <a:cubicBezTo>
                      <a:pt x="37910" y="2230850"/>
                      <a:pt x="39815" y="2277332"/>
                      <a:pt x="41910" y="2323910"/>
                    </a:cubicBezTo>
                    <a:cubicBezTo>
                      <a:pt x="42386" y="2333244"/>
                      <a:pt x="50006" y="2340483"/>
                      <a:pt x="59246" y="2340483"/>
                    </a:cubicBezTo>
                    <a:cubicBezTo>
                      <a:pt x="59627" y="2340483"/>
                      <a:pt x="59722" y="2340483"/>
                      <a:pt x="60103" y="2340293"/>
                    </a:cubicBezTo>
                    <a:cubicBezTo>
                      <a:pt x="69628" y="2339912"/>
                      <a:pt x="76867" y="2331815"/>
                      <a:pt x="76581" y="2322290"/>
                    </a:cubicBezTo>
                    <a:cubicBezTo>
                      <a:pt x="74390" y="2275999"/>
                      <a:pt x="72485" y="2229231"/>
                      <a:pt x="70580" y="2182463"/>
                    </a:cubicBezTo>
                    <a:close/>
                  </a:path>
                </a:pathLst>
              </a:custGeom>
              <a:solidFill>
                <a:srgbClr val="9DBD4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9" name="Google Shape;1129;p8"/>
              <p:cNvSpPr/>
              <p:nvPr/>
            </p:nvSpPr>
            <p:spPr>
              <a:xfrm>
                <a:off x="1277670" y="4513010"/>
                <a:ext cx="264630" cy="2294220"/>
              </a:xfrm>
              <a:custGeom>
                <a:avLst/>
                <a:gdLst/>
                <a:ahLst/>
                <a:cxnLst/>
                <a:rect l="l" t="t" r="r" b="b"/>
                <a:pathLst>
                  <a:path w="264630" h="2294220" extrusionOk="0">
                    <a:moveTo>
                      <a:pt x="77560" y="139761"/>
                    </a:moveTo>
                    <a:cubicBezTo>
                      <a:pt x="63748" y="96994"/>
                      <a:pt x="48985" y="53846"/>
                      <a:pt x="33745" y="11459"/>
                    </a:cubicBezTo>
                    <a:cubicBezTo>
                      <a:pt x="30411" y="2411"/>
                      <a:pt x="20600" y="-2257"/>
                      <a:pt x="11551" y="1077"/>
                    </a:cubicBezTo>
                    <a:cubicBezTo>
                      <a:pt x="2503" y="4411"/>
                      <a:pt x="-2165" y="14222"/>
                      <a:pt x="979" y="23270"/>
                    </a:cubicBezTo>
                    <a:cubicBezTo>
                      <a:pt x="16219" y="65180"/>
                      <a:pt x="30792" y="107948"/>
                      <a:pt x="44413" y="150524"/>
                    </a:cubicBezTo>
                    <a:cubicBezTo>
                      <a:pt x="46794" y="157763"/>
                      <a:pt x="53557" y="162431"/>
                      <a:pt x="60891" y="162431"/>
                    </a:cubicBezTo>
                    <a:cubicBezTo>
                      <a:pt x="62796" y="162431"/>
                      <a:pt x="64510" y="162050"/>
                      <a:pt x="66225" y="161573"/>
                    </a:cubicBezTo>
                    <a:cubicBezTo>
                      <a:pt x="75464" y="158621"/>
                      <a:pt x="80417" y="149000"/>
                      <a:pt x="77560" y="139761"/>
                    </a:cubicBezTo>
                    <a:close/>
                    <a:moveTo>
                      <a:pt x="151569" y="400556"/>
                    </a:moveTo>
                    <a:cubicBezTo>
                      <a:pt x="140615" y="356931"/>
                      <a:pt x="129090" y="312926"/>
                      <a:pt x="116803" y="269682"/>
                    </a:cubicBezTo>
                    <a:cubicBezTo>
                      <a:pt x="114231" y="260538"/>
                      <a:pt x="104515" y="255014"/>
                      <a:pt x="95371" y="257776"/>
                    </a:cubicBezTo>
                    <a:cubicBezTo>
                      <a:pt x="86227" y="260348"/>
                      <a:pt x="80798" y="269873"/>
                      <a:pt x="83465" y="279112"/>
                    </a:cubicBezTo>
                    <a:cubicBezTo>
                      <a:pt x="95752" y="322070"/>
                      <a:pt x="107373" y="365885"/>
                      <a:pt x="117946" y="408938"/>
                    </a:cubicBezTo>
                    <a:cubicBezTo>
                      <a:pt x="120041" y="416939"/>
                      <a:pt x="126994" y="422082"/>
                      <a:pt x="134710" y="422082"/>
                    </a:cubicBezTo>
                    <a:cubicBezTo>
                      <a:pt x="136138" y="422082"/>
                      <a:pt x="137472" y="421892"/>
                      <a:pt x="138901" y="421606"/>
                    </a:cubicBezTo>
                    <a:cubicBezTo>
                      <a:pt x="148140" y="419225"/>
                      <a:pt x="153855" y="409890"/>
                      <a:pt x="151569" y="400556"/>
                    </a:cubicBezTo>
                    <a:close/>
                    <a:moveTo>
                      <a:pt x="190907" y="578006"/>
                    </a:moveTo>
                    <a:cubicBezTo>
                      <a:pt x="187954" y="562957"/>
                      <a:pt x="184811" y="547717"/>
                      <a:pt x="181763" y="532667"/>
                    </a:cubicBezTo>
                    <a:cubicBezTo>
                      <a:pt x="179858" y="523333"/>
                      <a:pt x="170714" y="517427"/>
                      <a:pt x="161189" y="519332"/>
                    </a:cubicBezTo>
                    <a:cubicBezTo>
                      <a:pt x="151855" y="521237"/>
                      <a:pt x="145949" y="530381"/>
                      <a:pt x="147854" y="539906"/>
                    </a:cubicBezTo>
                    <a:cubicBezTo>
                      <a:pt x="150997" y="554765"/>
                      <a:pt x="154045" y="569720"/>
                      <a:pt x="156998" y="584769"/>
                    </a:cubicBezTo>
                    <a:cubicBezTo>
                      <a:pt x="162713" y="614011"/>
                      <a:pt x="168047" y="642967"/>
                      <a:pt x="173095" y="671828"/>
                    </a:cubicBezTo>
                    <a:cubicBezTo>
                      <a:pt x="174619" y="680305"/>
                      <a:pt x="181954" y="686210"/>
                      <a:pt x="190240" y="686210"/>
                    </a:cubicBezTo>
                    <a:cubicBezTo>
                      <a:pt x="191288" y="686210"/>
                      <a:pt x="192145" y="686020"/>
                      <a:pt x="193193" y="685829"/>
                    </a:cubicBezTo>
                    <a:cubicBezTo>
                      <a:pt x="202718" y="684305"/>
                      <a:pt x="208909" y="675257"/>
                      <a:pt x="207195" y="665922"/>
                    </a:cubicBezTo>
                    <a:cubicBezTo>
                      <a:pt x="202147" y="636680"/>
                      <a:pt x="196813" y="607439"/>
                      <a:pt x="190907" y="578006"/>
                    </a:cubicBezTo>
                    <a:close/>
                    <a:moveTo>
                      <a:pt x="228150" y="799939"/>
                    </a:moveTo>
                    <a:cubicBezTo>
                      <a:pt x="226721" y="790414"/>
                      <a:pt x="218149" y="783651"/>
                      <a:pt x="208624" y="785080"/>
                    </a:cubicBezTo>
                    <a:cubicBezTo>
                      <a:pt x="199099" y="786509"/>
                      <a:pt x="192526" y="795081"/>
                      <a:pt x="193955" y="804606"/>
                    </a:cubicBezTo>
                    <a:cubicBezTo>
                      <a:pt x="200051" y="848707"/>
                      <a:pt x="205385" y="893570"/>
                      <a:pt x="209862" y="938051"/>
                    </a:cubicBezTo>
                    <a:cubicBezTo>
                      <a:pt x="210719" y="946910"/>
                      <a:pt x="218339" y="953672"/>
                      <a:pt x="227197" y="953672"/>
                    </a:cubicBezTo>
                    <a:cubicBezTo>
                      <a:pt x="227674" y="953672"/>
                      <a:pt x="228245" y="953482"/>
                      <a:pt x="228912" y="953482"/>
                    </a:cubicBezTo>
                    <a:cubicBezTo>
                      <a:pt x="238437" y="952434"/>
                      <a:pt x="245390" y="943957"/>
                      <a:pt x="244342" y="934432"/>
                    </a:cubicBezTo>
                    <a:cubicBezTo>
                      <a:pt x="239770" y="889760"/>
                      <a:pt x="234151" y="844421"/>
                      <a:pt x="228150" y="799939"/>
                    </a:cubicBezTo>
                    <a:close/>
                    <a:moveTo>
                      <a:pt x="255677" y="1069592"/>
                    </a:moveTo>
                    <a:cubicBezTo>
                      <a:pt x="255201" y="1060067"/>
                      <a:pt x="247009" y="1053113"/>
                      <a:pt x="237294" y="1053494"/>
                    </a:cubicBezTo>
                    <a:cubicBezTo>
                      <a:pt x="227769" y="1053971"/>
                      <a:pt x="220530" y="1062353"/>
                      <a:pt x="221197" y="1071878"/>
                    </a:cubicBezTo>
                    <a:cubicBezTo>
                      <a:pt x="224149" y="1116359"/>
                      <a:pt x="226435" y="1161508"/>
                      <a:pt x="227959" y="1206085"/>
                    </a:cubicBezTo>
                    <a:cubicBezTo>
                      <a:pt x="228150" y="1215419"/>
                      <a:pt x="235960" y="1222849"/>
                      <a:pt x="245104" y="1222849"/>
                    </a:cubicBezTo>
                    <a:lnTo>
                      <a:pt x="245771" y="1222849"/>
                    </a:lnTo>
                    <a:cubicBezTo>
                      <a:pt x="255296" y="1222468"/>
                      <a:pt x="262726" y="1214562"/>
                      <a:pt x="262345" y="1205037"/>
                    </a:cubicBezTo>
                    <a:cubicBezTo>
                      <a:pt x="261011" y="1159984"/>
                      <a:pt x="258820" y="1114454"/>
                      <a:pt x="255677" y="1069592"/>
                    </a:cubicBezTo>
                    <a:close/>
                    <a:moveTo>
                      <a:pt x="247390" y="1323242"/>
                    </a:moveTo>
                    <a:cubicBezTo>
                      <a:pt x="237675" y="1323242"/>
                      <a:pt x="230055" y="1330862"/>
                      <a:pt x="230055" y="1340387"/>
                    </a:cubicBezTo>
                    <a:cubicBezTo>
                      <a:pt x="229864" y="1385060"/>
                      <a:pt x="229007" y="1430208"/>
                      <a:pt x="227483" y="1474880"/>
                    </a:cubicBezTo>
                    <a:cubicBezTo>
                      <a:pt x="227102" y="1484405"/>
                      <a:pt x="234627" y="1492406"/>
                      <a:pt x="244247" y="1492692"/>
                    </a:cubicBezTo>
                    <a:lnTo>
                      <a:pt x="244723" y="1492692"/>
                    </a:lnTo>
                    <a:cubicBezTo>
                      <a:pt x="254058" y="1492692"/>
                      <a:pt x="261678" y="1485453"/>
                      <a:pt x="262059" y="1476119"/>
                    </a:cubicBezTo>
                    <a:cubicBezTo>
                      <a:pt x="263583" y="1431065"/>
                      <a:pt x="264440" y="1385536"/>
                      <a:pt x="264631" y="1340578"/>
                    </a:cubicBezTo>
                    <a:cubicBezTo>
                      <a:pt x="264631" y="1331053"/>
                      <a:pt x="256915" y="1323242"/>
                      <a:pt x="247390" y="1323242"/>
                    </a:cubicBezTo>
                    <a:close/>
                    <a:moveTo>
                      <a:pt x="238818" y="1592990"/>
                    </a:moveTo>
                    <a:cubicBezTo>
                      <a:pt x="229102" y="1592609"/>
                      <a:pt x="221197" y="1599563"/>
                      <a:pt x="220435" y="1609088"/>
                    </a:cubicBezTo>
                    <a:cubicBezTo>
                      <a:pt x="217291" y="1653379"/>
                      <a:pt x="213481" y="1698432"/>
                      <a:pt x="209005" y="1742914"/>
                    </a:cubicBezTo>
                    <a:cubicBezTo>
                      <a:pt x="207957" y="1752439"/>
                      <a:pt x="214910" y="1760916"/>
                      <a:pt x="224435" y="1761964"/>
                    </a:cubicBezTo>
                    <a:cubicBezTo>
                      <a:pt x="224911" y="1761964"/>
                      <a:pt x="225673" y="1762154"/>
                      <a:pt x="226150" y="1762154"/>
                    </a:cubicBezTo>
                    <a:cubicBezTo>
                      <a:pt x="235008" y="1762154"/>
                      <a:pt x="242437" y="1755392"/>
                      <a:pt x="243485" y="1746533"/>
                    </a:cubicBezTo>
                    <a:cubicBezTo>
                      <a:pt x="247962" y="1701671"/>
                      <a:pt x="251772" y="1656141"/>
                      <a:pt x="254915" y="1611469"/>
                    </a:cubicBezTo>
                    <a:cubicBezTo>
                      <a:pt x="255677" y="1601849"/>
                      <a:pt x="248533" y="1593657"/>
                      <a:pt x="238818" y="1592990"/>
                    </a:cubicBezTo>
                    <a:close/>
                    <a:moveTo>
                      <a:pt x="212719" y="1861691"/>
                    </a:moveTo>
                    <a:cubicBezTo>
                      <a:pt x="203194" y="1860262"/>
                      <a:pt x="194336" y="1867025"/>
                      <a:pt x="193193" y="1876359"/>
                    </a:cubicBezTo>
                    <a:cubicBezTo>
                      <a:pt x="187288" y="1920365"/>
                      <a:pt x="180525" y="1965037"/>
                      <a:pt x="173095" y="2009328"/>
                    </a:cubicBezTo>
                    <a:cubicBezTo>
                      <a:pt x="171571" y="2018663"/>
                      <a:pt x="177763" y="2027711"/>
                      <a:pt x="187288" y="2029235"/>
                    </a:cubicBezTo>
                    <a:cubicBezTo>
                      <a:pt x="188145" y="2029426"/>
                      <a:pt x="189193" y="2029616"/>
                      <a:pt x="190050" y="2029616"/>
                    </a:cubicBezTo>
                    <a:cubicBezTo>
                      <a:pt x="198337" y="2029616"/>
                      <a:pt x="205766" y="2023520"/>
                      <a:pt x="207195" y="2015043"/>
                    </a:cubicBezTo>
                    <a:cubicBezTo>
                      <a:pt x="214624" y="1970371"/>
                      <a:pt x="221578" y="1925413"/>
                      <a:pt x="227483" y="1881026"/>
                    </a:cubicBezTo>
                    <a:cubicBezTo>
                      <a:pt x="228817" y="1871501"/>
                      <a:pt x="222054" y="1862834"/>
                      <a:pt x="212719" y="1861691"/>
                    </a:cubicBezTo>
                    <a:close/>
                    <a:moveTo>
                      <a:pt x="169095" y="2127915"/>
                    </a:moveTo>
                    <a:cubicBezTo>
                      <a:pt x="159570" y="2126009"/>
                      <a:pt x="150616" y="2132201"/>
                      <a:pt x="148711" y="2141630"/>
                    </a:cubicBezTo>
                    <a:cubicBezTo>
                      <a:pt x="140044" y="2185255"/>
                      <a:pt x="130328" y="2229451"/>
                      <a:pt x="120136" y="2273075"/>
                    </a:cubicBezTo>
                    <a:cubicBezTo>
                      <a:pt x="118041" y="2282219"/>
                      <a:pt x="123756" y="2291554"/>
                      <a:pt x="133090" y="2293840"/>
                    </a:cubicBezTo>
                    <a:cubicBezTo>
                      <a:pt x="134519" y="2294221"/>
                      <a:pt x="135662" y="2294221"/>
                      <a:pt x="137091" y="2294221"/>
                    </a:cubicBezTo>
                    <a:cubicBezTo>
                      <a:pt x="144901" y="2294221"/>
                      <a:pt x="151950" y="2288887"/>
                      <a:pt x="153855" y="2280886"/>
                    </a:cubicBezTo>
                    <a:cubicBezTo>
                      <a:pt x="164047" y="2236880"/>
                      <a:pt x="173762" y="2192399"/>
                      <a:pt x="182620" y="2148488"/>
                    </a:cubicBezTo>
                    <a:cubicBezTo>
                      <a:pt x="184525" y="2138963"/>
                      <a:pt x="178429" y="2129819"/>
                      <a:pt x="169095" y="2127915"/>
                    </a:cubicBezTo>
                    <a:close/>
                  </a:path>
                </a:pathLst>
              </a:custGeom>
              <a:solidFill>
                <a:srgbClr val="9DBD4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0" name="Google Shape;1130;p8"/>
              <p:cNvSpPr/>
              <p:nvPr/>
            </p:nvSpPr>
            <p:spPr>
              <a:xfrm>
                <a:off x="1507025" y="4515031"/>
                <a:ext cx="372750" cy="2294867"/>
              </a:xfrm>
              <a:custGeom>
                <a:avLst/>
                <a:gdLst/>
                <a:ahLst/>
                <a:cxnLst/>
                <a:rect l="l" t="t" r="r" b="b"/>
                <a:pathLst>
                  <a:path w="372750" h="2294867" extrusionOk="0">
                    <a:moveTo>
                      <a:pt x="112333" y="123072"/>
                    </a:moveTo>
                    <a:cubicBezTo>
                      <a:pt x="90330" y="88973"/>
                      <a:pt x="66994" y="55064"/>
                      <a:pt x="42420" y="22298"/>
                    </a:cubicBezTo>
                    <a:cubicBezTo>
                      <a:pt x="38800" y="17059"/>
                      <a:pt x="34800" y="11915"/>
                      <a:pt x="30990" y="6867"/>
                    </a:cubicBezTo>
                    <a:cubicBezTo>
                      <a:pt x="25275" y="-753"/>
                      <a:pt x="14416" y="-2277"/>
                      <a:pt x="6796" y="3533"/>
                    </a:cubicBezTo>
                    <a:cubicBezTo>
                      <a:pt x="6320" y="3914"/>
                      <a:pt x="5748" y="4391"/>
                      <a:pt x="5272" y="4962"/>
                    </a:cubicBezTo>
                    <a:cubicBezTo>
                      <a:pt x="-919" y="10868"/>
                      <a:pt x="-1872" y="20678"/>
                      <a:pt x="3558" y="27822"/>
                    </a:cubicBezTo>
                    <a:cubicBezTo>
                      <a:pt x="31561" y="64684"/>
                      <a:pt x="58422" y="102974"/>
                      <a:pt x="83187" y="141741"/>
                    </a:cubicBezTo>
                    <a:cubicBezTo>
                      <a:pt x="86520" y="146789"/>
                      <a:pt x="92235" y="149742"/>
                      <a:pt x="97855" y="149742"/>
                    </a:cubicBezTo>
                    <a:cubicBezTo>
                      <a:pt x="100998" y="149742"/>
                      <a:pt x="104237" y="148885"/>
                      <a:pt x="107190" y="146980"/>
                    </a:cubicBezTo>
                    <a:cubicBezTo>
                      <a:pt x="115095" y="141741"/>
                      <a:pt x="117572" y="130978"/>
                      <a:pt x="112333" y="123072"/>
                    </a:cubicBezTo>
                    <a:close/>
                    <a:moveTo>
                      <a:pt x="245112" y="373389"/>
                    </a:moveTo>
                    <a:cubicBezTo>
                      <a:pt x="226633" y="330146"/>
                      <a:pt x="205964" y="287188"/>
                      <a:pt x="183866" y="245468"/>
                    </a:cubicBezTo>
                    <a:cubicBezTo>
                      <a:pt x="179389" y="236991"/>
                      <a:pt x="169007" y="233657"/>
                      <a:pt x="160530" y="238229"/>
                    </a:cubicBezTo>
                    <a:cubicBezTo>
                      <a:pt x="152052" y="242706"/>
                      <a:pt x="148909" y="253279"/>
                      <a:pt x="153386" y="261566"/>
                    </a:cubicBezTo>
                    <a:cubicBezTo>
                      <a:pt x="175008" y="302618"/>
                      <a:pt x="195105" y="344624"/>
                      <a:pt x="213298" y="386915"/>
                    </a:cubicBezTo>
                    <a:cubicBezTo>
                      <a:pt x="216060" y="393487"/>
                      <a:pt x="222442" y="397487"/>
                      <a:pt x="229205" y="397487"/>
                    </a:cubicBezTo>
                    <a:cubicBezTo>
                      <a:pt x="231491" y="397487"/>
                      <a:pt x="233682" y="397106"/>
                      <a:pt x="235968" y="396059"/>
                    </a:cubicBezTo>
                    <a:cubicBezTo>
                      <a:pt x="244826" y="392249"/>
                      <a:pt x="248731" y="382247"/>
                      <a:pt x="245112" y="373389"/>
                    </a:cubicBezTo>
                    <a:close/>
                    <a:moveTo>
                      <a:pt x="333218" y="642756"/>
                    </a:moveTo>
                    <a:cubicBezTo>
                      <a:pt x="323312" y="599989"/>
                      <a:pt x="311406" y="556841"/>
                      <a:pt x="297690" y="514264"/>
                    </a:cubicBezTo>
                    <a:lnTo>
                      <a:pt x="294927" y="506168"/>
                    </a:lnTo>
                    <a:cubicBezTo>
                      <a:pt x="291975" y="497024"/>
                      <a:pt x="282259" y="491975"/>
                      <a:pt x="273115" y="495119"/>
                    </a:cubicBezTo>
                    <a:cubicBezTo>
                      <a:pt x="264066" y="498071"/>
                      <a:pt x="259113" y="507787"/>
                      <a:pt x="262066" y="516931"/>
                    </a:cubicBezTo>
                    <a:lnTo>
                      <a:pt x="264638" y="525027"/>
                    </a:lnTo>
                    <a:cubicBezTo>
                      <a:pt x="278163" y="566556"/>
                      <a:pt x="289784" y="608847"/>
                      <a:pt x="299404" y="650567"/>
                    </a:cubicBezTo>
                    <a:cubicBezTo>
                      <a:pt x="301119" y="658568"/>
                      <a:pt x="308453" y="664092"/>
                      <a:pt x="316168" y="664092"/>
                    </a:cubicBezTo>
                    <a:cubicBezTo>
                      <a:pt x="317597" y="664092"/>
                      <a:pt x="318740" y="663902"/>
                      <a:pt x="320169" y="663616"/>
                    </a:cubicBezTo>
                    <a:cubicBezTo>
                      <a:pt x="329598" y="661425"/>
                      <a:pt x="335313" y="652091"/>
                      <a:pt x="333218" y="642756"/>
                    </a:cubicBezTo>
                    <a:close/>
                    <a:moveTo>
                      <a:pt x="358840" y="782488"/>
                    </a:moveTo>
                    <a:cubicBezTo>
                      <a:pt x="357411" y="772963"/>
                      <a:pt x="348839" y="766391"/>
                      <a:pt x="339314" y="767629"/>
                    </a:cubicBezTo>
                    <a:cubicBezTo>
                      <a:pt x="329789" y="769058"/>
                      <a:pt x="323217" y="777630"/>
                      <a:pt x="324645" y="787155"/>
                    </a:cubicBezTo>
                    <a:cubicBezTo>
                      <a:pt x="330741" y="832304"/>
                      <a:pt x="335028" y="878690"/>
                      <a:pt x="337314" y="925268"/>
                    </a:cubicBezTo>
                    <a:cubicBezTo>
                      <a:pt x="337695" y="934602"/>
                      <a:pt x="345315" y="941841"/>
                      <a:pt x="354459" y="941841"/>
                    </a:cubicBezTo>
                    <a:lnTo>
                      <a:pt x="355316" y="941841"/>
                    </a:lnTo>
                    <a:cubicBezTo>
                      <a:pt x="364841" y="941365"/>
                      <a:pt x="372270" y="933173"/>
                      <a:pt x="371794" y="923648"/>
                    </a:cubicBezTo>
                    <a:cubicBezTo>
                      <a:pt x="369413" y="876119"/>
                      <a:pt x="365127" y="828494"/>
                      <a:pt x="358840" y="782488"/>
                    </a:cubicBezTo>
                    <a:close/>
                    <a:moveTo>
                      <a:pt x="355887" y="1047664"/>
                    </a:moveTo>
                    <a:cubicBezTo>
                      <a:pt x="346362" y="1046997"/>
                      <a:pt x="338361" y="1054808"/>
                      <a:pt x="338076" y="1064237"/>
                    </a:cubicBezTo>
                    <a:cubicBezTo>
                      <a:pt x="336552" y="1108719"/>
                      <a:pt x="333408" y="1155487"/>
                      <a:pt x="328551" y="1203112"/>
                    </a:cubicBezTo>
                    <a:cubicBezTo>
                      <a:pt x="327693" y="1212637"/>
                      <a:pt x="334647" y="1221114"/>
                      <a:pt x="344172" y="1222162"/>
                    </a:cubicBezTo>
                    <a:lnTo>
                      <a:pt x="345886" y="1222162"/>
                    </a:lnTo>
                    <a:cubicBezTo>
                      <a:pt x="354554" y="1222162"/>
                      <a:pt x="362174" y="1215590"/>
                      <a:pt x="363031" y="1206541"/>
                    </a:cubicBezTo>
                    <a:cubicBezTo>
                      <a:pt x="367889" y="1158249"/>
                      <a:pt x="371127" y="1110624"/>
                      <a:pt x="372747" y="1065476"/>
                    </a:cubicBezTo>
                    <a:cubicBezTo>
                      <a:pt x="372937" y="1055855"/>
                      <a:pt x="365412" y="1047854"/>
                      <a:pt x="355887" y="1047664"/>
                    </a:cubicBezTo>
                    <a:close/>
                    <a:moveTo>
                      <a:pt x="330456" y="1327127"/>
                    </a:moveTo>
                    <a:cubicBezTo>
                      <a:pt x="320931" y="1325699"/>
                      <a:pt x="312072" y="1331985"/>
                      <a:pt x="310739" y="1341510"/>
                    </a:cubicBezTo>
                    <a:cubicBezTo>
                      <a:pt x="303976" y="1384944"/>
                      <a:pt x="296070" y="1429997"/>
                      <a:pt x="286545" y="1479146"/>
                    </a:cubicBezTo>
                    <a:cubicBezTo>
                      <a:pt x="284831" y="1488481"/>
                      <a:pt x="290832" y="1497625"/>
                      <a:pt x="300261" y="1499435"/>
                    </a:cubicBezTo>
                    <a:cubicBezTo>
                      <a:pt x="301500" y="1499625"/>
                      <a:pt x="302547" y="1499816"/>
                      <a:pt x="303595" y="1499816"/>
                    </a:cubicBezTo>
                    <a:cubicBezTo>
                      <a:pt x="311691" y="1499816"/>
                      <a:pt x="319026" y="1494101"/>
                      <a:pt x="320740" y="1485814"/>
                    </a:cubicBezTo>
                    <a:cubicBezTo>
                      <a:pt x="330265" y="1436093"/>
                      <a:pt x="338266" y="1390754"/>
                      <a:pt x="345124" y="1346939"/>
                    </a:cubicBezTo>
                    <a:cubicBezTo>
                      <a:pt x="346362" y="1337319"/>
                      <a:pt x="339981" y="1328461"/>
                      <a:pt x="330456" y="1327127"/>
                    </a:cubicBezTo>
                    <a:close/>
                    <a:moveTo>
                      <a:pt x="278735" y="1602876"/>
                    </a:moveTo>
                    <a:cubicBezTo>
                      <a:pt x="269400" y="1600781"/>
                      <a:pt x="260256" y="1606686"/>
                      <a:pt x="258161" y="1616021"/>
                    </a:cubicBezTo>
                    <a:cubicBezTo>
                      <a:pt x="248255" y="1661169"/>
                      <a:pt x="237873" y="1706889"/>
                      <a:pt x="227490" y="1752800"/>
                    </a:cubicBezTo>
                    <a:cubicBezTo>
                      <a:pt x="225204" y="1762134"/>
                      <a:pt x="231110" y="1771469"/>
                      <a:pt x="240444" y="1773564"/>
                    </a:cubicBezTo>
                    <a:cubicBezTo>
                      <a:pt x="241683" y="1773945"/>
                      <a:pt x="243016" y="1774040"/>
                      <a:pt x="244254" y="1774040"/>
                    </a:cubicBezTo>
                    <a:cubicBezTo>
                      <a:pt x="252255" y="1774040"/>
                      <a:pt x="259304" y="1768516"/>
                      <a:pt x="261209" y="1760515"/>
                    </a:cubicBezTo>
                    <a:cubicBezTo>
                      <a:pt x="271782" y="1714319"/>
                      <a:pt x="281973" y="1668789"/>
                      <a:pt x="291879" y="1623355"/>
                    </a:cubicBezTo>
                    <a:cubicBezTo>
                      <a:pt x="293975" y="1614116"/>
                      <a:pt x="288069" y="1604972"/>
                      <a:pt x="278735" y="1602876"/>
                    </a:cubicBezTo>
                    <a:close/>
                    <a:moveTo>
                      <a:pt x="71185" y="2294868"/>
                    </a:moveTo>
                    <a:cubicBezTo>
                      <a:pt x="71376" y="2293343"/>
                      <a:pt x="71661" y="2291534"/>
                      <a:pt x="72233" y="2290010"/>
                    </a:cubicBezTo>
                    <a:cubicBezTo>
                      <a:pt x="87949" y="2246195"/>
                      <a:pt x="103189" y="2201713"/>
                      <a:pt x="117381" y="2157707"/>
                    </a:cubicBezTo>
                    <a:cubicBezTo>
                      <a:pt x="119286" y="2151992"/>
                      <a:pt x="123763" y="2147992"/>
                      <a:pt x="129002" y="2146468"/>
                    </a:cubicBezTo>
                    <a:lnTo>
                      <a:pt x="71185" y="2294868"/>
                    </a:lnTo>
                    <a:close/>
                    <a:moveTo>
                      <a:pt x="166149" y="2043693"/>
                    </a:moveTo>
                    <a:cubicBezTo>
                      <a:pt x="159577" y="2039693"/>
                      <a:pt x="156148" y="2031787"/>
                      <a:pt x="158339" y="2024167"/>
                    </a:cubicBezTo>
                    <a:cubicBezTo>
                      <a:pt x="171293" y="1979495"/>
                      <a:pt x="183580" y="1934156"/>
                      <a:pt x="195010" y="1889102"/>
                    </a:cubicBezTo>
                    <a:cubicBezTo>
                      <a:pt x="197296" y="1879958"/>
                      <a:pt x="206631" y="1874434"/>
                      <a:pt x="215965" y="1876625"/>
                    </a:cubicBezTo>
                    <a:cubicBezTo>
                      <a:pt x="218537" y="1877291"/>
                      <a:pt x="220823" y="1878530"/>
                      <a:pt x="222728" y="1880244"/>
                    </a:cubicBezTo>
                    <a:lnTo>
                      <a:pt x="166149" y="2043693"/>
                    </a:lnTo>
                    <a:close/>
                  </a:path>
                </a:pathLst>
              </a:custGeom>
              <a:solidFill>
                <a:srgbClr val="9DBD4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131" name="Google Shape;1131;p8"/>
              <p:cNvGrpSpPr/>
              <p:nvPr/>
            </p:nvGrpSpPr>
            <p:grpSpPr>
              <a:xfrm>
                <a:off x="835736" y="4475511"/>
                <a:ext cx="332993" cy="2380583"/>
                <a:chOff x="835736" y="4475511"/>
                <a:chExt cx="332993" cy="2380583"/>
              </a:xfrm>
            </p:grpSpPr>
            <p:sp>
              <p:nvSpPr>
                <p:cNvPr id="1132" name="Google Shape;1132;p8"/>
                <p:cNvSpPr/>
                <p:nvPr/>
              </p:nvSpPr>
              <p:spPr>
                <a:xfrm>
                  <a:off x="995895" y="4475511"/>
                  <a:ext cx="48724" cy="55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724" h="55245" extrusionOk="0">
                      <a:moveTo>
                        <a:pt x="48725" y="0"/>
                      </a:moveTo>
                      <a:cubicBezTo>
                        <a:pt x="43676" y="14383"/>
                        <a:pt x="38723" y="28766"/>
                        <a:pt x="33675" y="43434"/>
                      </a:cubicBezTo>
                      <a:cubicBezTo>
                        <a:pt x="31294" y="50578"/>
                        <a:pt x="24531" y="55245"/>
                        <a:pt x="17387" y="55245"/>
                      </a:cubicBezTo>
                      <a:cubicBezTo>
                        <a:pt x="15482" y="55245"/>
                        <a:pt x="13577" y="54864"/>
                        <a:pt x="11863" y="54197"/>
                      </a:cubicBezTo>
                      <a:cubicBezTo>
                        <a:pt x="2719" y="51245"/>
                        <a:pt x="-2139" y="41434"/>
                        <a:pt x="909" y="32385"/>
                      </a:cubicBezTo>
                      <a:lnTo>
                        <a:pt x="7672" y="12668"/>
                      </a:lnTo>
                      <a:cubicBezTo>
                        <a:pt x="20816" y="8287"/>
                        <a:pt x="34532" y="4001"/>
                        <a:pt x="48725" y="0"/>
                      </a:cubicBezTo>
                      <a:close/>
                    </a:path>
                  </a:pathLst>
                </a:custGeom>
                <a:solidFill>
                  <a:srgbClr val="91B79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33" name="Google Shape;1133;p8"/>
                <p:cNvSpPr/>
                <p:nvPr/>
              </p:nvSpPr>
              <p:spPr>
                <a:xfrm>
                  <a:off x="835736" y="4631932"/>
                  <a:ext cx="332993" cy="2224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993" h="2224162" extrusionOk="0">
                      <a:moveTo>
                        <a:pt x="139827" y="646"/>
                      </a:moveTo>
                      <a:cubicBezTo>
                        <a:pt x="130493" y="-1925"/>
                        <a:pt x="120968" y="3409"/>
                        <a:pt x="118396" y="12553"/>
                      </a:cubicBezTo>
                      <a:cubicBezTo>
                        <a:pt x="105251" y="58273"/>
                        <a:pt x="92964" y="105040"/>
                        <a:pt x="82010" y="151046"/>
                      </a:cubicBezTo>
                      <a:cubicBezTo>
                        <a:pt x="79724" y="160190"/>
                        <a:pt x="85439" y="169525"/>
                        <a:pt x="94774" y="171811"/>
                      </a:cubicBezTo>
                      <a:cubicBezTo>
                        <a:pt x="96202" y="172192"/>
                        <a:pt x="97346" y="172287"/>
                        <a:pt x="98774" y="172287"/>
                      </a:cubicBezTo>
                      <a:cubicBezTo>
                        <a:pt x="106585" y="172287"/>
                        <a:pt x="113633" y="166953"/>
                        <a:pt x="115538" y="158952"/>
                      </a:cubicBezTo>
                      <a:cubicBezTo>
                        <a:pt x="126492" y="113422"/>
                        <a:pt x="138589" y="67417"/>
                        <a:pt x="151543" y="21982"/>
                      </a:cubicBezTo>
                      <a:cubicBezTo>
                        <a:pt x="154115" y="12934"/>
                        <a:pt x="148971" y="3409"/>
                        <a:pt x="139827" y="646"/>
                      </a:cubicBezTo>
                      <a:close/>
                      <a:moveTo>
                        <a:pt x="72295" y="277252"/>
                      </a:moveTo>
                      <a:cubicBezTo>
                        <a:pt x="62960" y="275538"/>
                        <a:pt x="53912" y="281539"/>
                        <a:pt x="52006" y="291064"/>
                      </a:cubicBezTo>
                      <a:cubicBezTo>
                        <a:pt x="43529" y="336593"/>
                        <a:pt x="35909" y="383170"/>
                        <a:pt x="29337" y="429176"/>
                      </a:cubicBezTo>
                      <a:lnTo>
                        <a:pt x="28956" y="432319"/>
                      </a:lnTo>
                      <a:cubicBezTo>
                        <a:pt x="27527" y="441844"/>
                        <a:pt x="34195" y="450512"/>
                        <a:pt x="43625" y="451846"/>
                      </a:cubicBezTo>
                      <a:cubicBezTo>
                        <a:pt x="44482" y="452036"/>
                        <a:pt x="45149" y="452036"/>
                        <a:pt x="46006" y="452036"/>
                      </a:cubicBezTo>
                      <a:cubicBezTo>
                        <a:pt x="54483" y="452036"/>
                        <a:pt x="61913" y="445845"/>
                        <a:pt x="63151" y="437177"/>
                      </a:cubicBezTo>
                      <a:lnTo>
                        <a:pt x="63532" y="434034"/>
                      </a:lnTo>
                      <a:cubicBezTo>
                        <a:pt x="69914" y="388504"/>
                        <a:pt x="77533" y="342499"/>
                        <a:pt x="86011" y="297445"/>
                      </a:cubicBezTo>
                      <a:cubicBezTo>
                        <a:pt x="87821" y="288016"/>
                        <a:pt x="81629" y="278967"/>
                        <a:pt x="72295" y="277252"/>
                      </a:cubicBezTo>
                      <a:close/>
                      <a:moveTo>
                        <a:pt x="31432" y="558907"/>
                      </a:moveTo>
                      <a:cubicBezTo>
                        <a:pt x="21907" y="558049"/>
                        <a:pt x="13430" y="565098"/>
                        <a:pt x="12573" y="574623"/>
                      </a:cubicBezTo>
                      <a:cubicBezTo>
                        <a:pt x="8287" y="621867"/>
                        <a:pt x="4953" y="669873"/>
                        <a:pt x="2857" y="717403"/>
                      </a:cubicBezTo>
                      <a:cubicBezTo>
                        <a:pt x="2477" y="726928"/>
                        <a:pt x="10001" y="735024"/>
                        <a:pt x="19431" y="735405"/>
                      </a:cubicBezTo>
                      <a:cubicBezTo>
                        <a:pt x="19622" y="735595"/>
                        <a:pt x="19907" y="735595"/>
                        <a:pt x="20098" y="735595"/>
                      </a:cubicBezTo>
                      <a:cubicBezTo>
                        <a:pt x="29432" y="735595"/>
                        <a:pt x="37052" y="728356"/>
                        <a:pt x="37433" y="719022"/>
                      </a:cubicBezTo>
                      <a:cubicBezTo>
                        <a:pt x="39529" y="671968"/>
                        <a:pt x="42767" y="624534"/>
                        <a:pt x="46958" y="577766"/>
                      </a:cubicBezTo>
                      <a:cubicBezTo>
                        <a:pt x="47911" y="568241"/>
                        <a:pt x="40957" y="559764"/>
                        <a:pt x="31432" y="558907"/>
                      </a:cubicBezTo>
                      <a:close/>
                      <a:moveTo>
                        <a:pt x="34671" y="860659"/>
                      </a:moveTo>
                      <a:cubicBezTo>
                        <a:pt x="34671" y="850943"/>
                        <a:pt x="26860" y="843323"/>
                        <a:pt x="17335" y="843323"/>
                      </a:cubicBezTo>
                      <a:cubicBezTo>
                        <a:pt x="17335" y="843323"/>
                        <a:pt x="17335" y="843323"/>
                        <a:pt x="17145" y="843323"/>
                      </a:cubicBezTo>
                      <a:cubicBezTo>
                        <a:pt x="7620" y="843323"/>
                        <a:pt x="0" y="851134"/>
                        <a:pt x="0" y="860659"/>
                      </a:cubicBezTo>
                      <a:cubicBezTo>
                        <a:pt x="191" y="908284"/>
                        <a:pt x="1429" y="956385"/>
                        <a:pt x="3810" y="1003819"/>
                      </a:cubicBezTo>
                      <a:cubicBezTo>
                        <a:pt x="4286" y="1012963"/>
                        <a:pt x="11906" y="1020298"/>
                        <a:pt x="21146" y="1020298"/>
                      </a:cubicBezTo>
                      <a:lnTo>
                        <a:pt x="22003" y="1020298"/>
                      </a:lnTo>
                      <a:cubicBezTo>
                        <a:pt x="31528" y="1019821"/>
                        <a:pt x="38767" y="1011630"/>
                        <a:pt x="38481" y="1002105"/>
                      </a:cubicBezTo>
                      <a:cubicBezTo>
                        <a:pt x="36100" y="955242"/>
                        <a:pt x="34862" y="907617"/>
                        <a:pt x="34671" y="860659"/>
                      </a:cubicBezTo>
                      <a:close/>
                      <a:moveTo>
                        <a:pt x="48768" y="1143361"/>
                      </a:moveTo>
                      <a:cubicBezTo>
                        <a:pt x="47911" y="1133836"/>
                        <a:pt x="39433" y="1126406"/>
                        <a:pt x="29908" y="1127740"/>
                      </a:cubicBezTo>
                      <a:cubicBezTo>
                        <a:pt x="20383" y="1128597"/>
                        <a:pt x="13430" y="1137074"/>
                        <a:pt x="14288" y="1146599"/>
                      </a:cubicBezTo>
                      <a:cubicBezTo>
                        <a:pt x="18764" y="1193653"/>
                        <a:pt x="24479" y="1241468"/>
                        <a:pt x="31052" y="1288712"/>
                      </a:cubicBezTo>
                      <a:cubicBezTo>
                        <a:pt x="32290" y="1297380"/>
                        <a:pt x="39719" y="1303571"/>
                        <a:pt x="48197" y="1303571"/>
                      </a:cubicBezTo>
                      <a:cubicBezTo>
                        <a:pt x="49054" y="1303571"/>
                        <a:pt x="49721" y="1303571"/>
                        <a:pt x="50578" y="1303381"/>
                      </a:cubicBezTo>
                      <a:cubicBezTo>
                        <a:pt x="60103" y="1301952"/>
                        <a:pt x="66675" y="1293379"/>
                        <a:pt x="65246" y="1283854"/>
                      </a:cubicBezTo>
                      <a:cubicBezTo>
                        <a:pt x="58769" y="1237182"/>
                        <a:pt x="53245" y="1189938"/>
                        <a:pt x="48768" y="1143361"/>
                      </a:cubicBezTo>
                      <a:close/>
                      <a:moveTo>
                        <a:pt x="116967" y="1562556"/>
                      </a:moveTo>
                      <a:cubicBezTo>
                        <a:pt x="106394" y="1516550"/>
                        <a:pt x="96679" y="1469782"/>
                        <a:pt x="88202" y="1423681"/>
                      </a:cubicBezTo>
                      <a:cubicBezTo>
                        <a:pt x="86487" y="1414347"/>
                        <a:pt x="77438" y="1408060"/>
                        <a:pt x="67913" y="1409870"/>
                      </a:cubicBezTo>
                      <a:cubicBezTo>
                        <a:pt x="58579" y="1411585"/>
                        <a:pt x="52292" y="1420824"/>
                        <a:pt x="54102" y="1430158"/>
                      </a:cubicBezTo>
                      <a:cubicBezTo>
                        <a:pt x="62770" y="1476736"/>
                        <a:pt x="72580" y="1523789"/>
                        <a:pt x="83344" y="1570366"/>
                      </a:cubicBezTo>
                      <a:cubicBezTo>
                        <a:pt x="85058" y="1578367"/>
                        <a:pt x="92202" y="1583701"/>
                        <a:pt x="100108" y="1583701"/>
                      </a:cubicBezTo>
                      <a:cubicBezTo>
                        <a:pt x="101346" y="1583701"/>
                        <a:pt x="102679" y="1583511"/>
                        <a:pt x="103918" y="1583320"/>
                      </a:cubicBezTo>
                      <a:cubicBezTo>
                        <a:pt x="113348" y="1581034"/>
                        <a:pt x="119158" y="1571890"/>
                        <a:pt x="116967" y="1562556"/>
                      </a:cubicBezTo>
                      <a:close/>
                      <a:moveTo>
                        <a:pt x="191738" y="1835733"/>
                      </a:moveTo>
                      <a:cubicBezTo>
                        <a:pt x="177356" y="1790870"/>
                        <a:pt x="163830" y="1745150"/>
                        <a:pt x="151543" y="1699811"/>
                      </a:cubicBezTo>
                      <a:cubicBezTo>
                        <a:pt x="149162" y="1690667"/>
                        <a:pt x="139446" y="1685238"/>
                        <a:pt x="130207" y="1687714"/>
                      </a:cubicBezTo>
                      <a:cubicBezTo>
                        <a:pt x="121063" y="1690286"/>
                        <a:pt x="115633" y="1699811"/>
                        <a:pt x="118110" y="1709050"/>
                      </a:cubicBezTo>
                      <a:cubicBezTo>
                        <a:pt x="130588" y="1754770"/>
                        <a:pt x="144209" y="1800776"/>
                        <a:pt x="158591" y="1846306"/>
                      </a:cubicBezTo>
                      <a:cubicBezTo>
                        <a:pt x="160877" y="1853545"/>
                        <a:pt x="167735" y="1858402"/>
                        <a:pt x="175069" y="1858402"/>
                      </a:cubicBezTo>
                      <a:cubicBezTo>
                        <a:pt x="176784" y="1858402"/>
                        <a:pt x="178498" y="1858021"/>
                        <a:pt x="180308" y="1857545"/>
                      </a:cubicBezTo>
                      <a:cubicBezTo>
                        <a:pt x="189452" y="1854592"/>
                        <a:pt x="194500" y="1844877"/>
                        <a:pt x="191738" y="1835733"/>
                      </a:cubicBezTo>
                      <a:close/>
                      <a:moveTo>
                        <a:pt x="287465" y="2102528"/>
                      </a:moveTo>
                      <a:cubicBezTo>
                        <a:pt x="269939" y="2058713"/>
                        <a:pt x="252794" y="2014231"/>
                        <a:pt x="237077" y="1970131"/>
                      </a:cubicBezTo>
                      <a:cubicBezTo>
                        <a:pt x="233744" y="1961082"/>
                        <a:pt x="223933" y="1956415"/>
                        <a:pt x="214884" y="1959748"/>
                      </a:cubicBezTo>
                      <a:cubicBezTo>
                        <a:pt x="205835" y="1963082"/>
                        <a:pt x="201168" y="1972893"/>
                        <a:pt x="204502" y="1981942"/>
                      </a:cubicBezTo>
                      <a:cubicBezTo>
                        <a:pt x="220409" y="2026423"/>
                        <a:pt x="237554" y="2071477"/>
                        <a:pt x="255365" y="2115577"/>
                      </a:cubicBezTo>
                      <a:cubicBezTo>
                        <a:pt x="258127" y="2122340"/>
                        <a:pt x="264509" y="2126531"/>
                        <a:pt x="271463" y="2126531"/>
                      </a:cubicBezTo>
                      <a:cubicBezTo>
                        <a:pt x="273558" y="2126531"/>
                        <a:pt x="275749" y="2126055"/>
                        <a:pt x="277844" y="2125293"/>
                      </a:cubicBezTo>
                      <a:cubicBezTo>
                        <a:pt x="286798" y="2121578"/>
                        <a:pt x="291084" y="2111482"/>
                        <a:pt x="287465" y="2102528"/>
                      </a:cubicBezTo>
                      <a:close/>
                      <a:moveTo>
                        <a:pt x="320326" y="2224162"/>
                      </a:moveTo>
                      <a:cubicBezTo>
                        <a:pt x="324612" y="2223972"/>
                        <a:pt x="328803" y="2223972"/>
                        <a:pt x="332994" y="2223782"/>
                      </a:cubicBezTo>
                      <a:cubicBezTo>
                        <a:pt x="328994" y="2222448"/>
                        <a:pt x="324517" y="2222448"/>
                        <a:pt x="320326" y="2224162"/>
                      </a:cubicBezTo>
                      <a:close/>
                    </a:path>
                  </a:pathLst>
                </a:custGeom>
                <a:solidFill>
                  <a:srgbClr val="9DBD4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134" name="Google Shape;1134;p8"/>
            <p:cNvSpPr/>
            <p:nvPr/>
          </p:nvSpPr>
          <p:spPr>
            <a:xfrm>
              <a:off x="368998" y="4362463"/>
              <a:ext cx="624049" cy="711208"/>
            </a:xfrm>
            <a:custGeom>
              <a:avLst/>
              <a:gdLst/>
              <a:ahLst/>
              <a:cxnLst/>
              <a:rect l="l" t="t" r="r" b="b"/>
              <a:pathLst>
                <a:path w="624049" h="711208" extrusionOk="0">
                  <a:moveTo>
                    <a:pt x="379775" y="32943"/>
                  </a:moveTo>
                  <a:cubicBezTo>
                    <a:pt x="437973" y="90093"/>
                    <a:pt x="399968" y="263638"/>
                    <a:pt x="399968" y="263638"/>
                  </a:cubicBezTo>
                  <a:cubicBezTo>
                    <a:pt x="399968" y="263638"/>
                    <a:pt x="510458" y="184009"/>
                    <a:pt x="565989" y="216299"/>
                  </a:cubicBezTo>
                  <a:cubicBezTo>
                    <a:pt x="621519" y="248589"/>
                    <a:pt x="641427" y="329646"/>
                    <a:pt x="607137" y="384034"/>
                  </a:cubicBezTo>
                  <a:cubicBezTo>
                    <a:pt x="572847" y="438327"/>
                    <a:pt x="438068" y="418991"/>
                    <a:pt x="438068" y="418991"/>
                  </a:cubicBezTo>
                  <a:cubicBezTo>
                    <a:pt x="438068" y="418991"/>
                    <a:pt x="536842" y="477189"/>
                    <a:pt x="568370" y="523766"/>
                  </a:cubicBezTo>
                  <a:cubicBezTo>
                    <a:pt x="599898" y="570343"/>
                    <a:pt x="606660" y="638828"/>
                    <a:pt x="568275" y="679976"/>
                  </a:cubicBezTo>
                  <a:cubicBezTo>
                    <a:pt x="530079" y="721029"/>
                    <a:pt x="460833" y="719124"/>
                    <a:pt x="413684" y="688739"/>
                  </a:cubicBezTo>
                  <a:cubicBezTo>
                    <a:pt x="366630" y="658354"/>
                    <a:pt x="311957" y="504906"/>
                    <a:pt x="311957" y="504906"/>
                  </a:cubicBezTo>
                  <a:cubicBezTo>
                    <a:pt x="311957" y="504906"/>
                    <a:pt x="233090" y="689310"/>
                    <a:pt x="158033" y="686453"/>
                  </a:cubicBezTo>
                  <a:cubicBezTo>
                    <a:pt x="82976" y="683595"/>
                    <a:pt x="15539" y="614730"/>
                    <a:pt x="17634" y="539673"/>
                  </a:cubicBezTo>
                  <a:cubicBezTo>
                    <a:pt x="19635" y="464616"/>
                    <a:pt x="168510" y="408799"/>
                    <a:pt x="168510" y="408799"/>
                  </a:cubicBezTo>
                  <a:cubicBezTo>
                    <a:pt x="168510" y="408799"/>
                    <a:pt x="42114" y="417753"/>
                    <a:pt x="12967" y="365365"/>
                  </a:cubicBezTo>
                  <a:cubicBezTo>
                    <a:pt x="-12369" y="319645"/>
                    <a:pt x="680" y="255161"/>
                    <a:pt x="41161" y="222204"/>
                  </a:cubicBezTo>
                  <a:cubicBezTo>
                    <a:pt x="88405" y="183723"/>
                    <a:pt x="226327" y="254399"/>
                    <a:pt x="226327" y="254399"/>
                  </a:cubicBezTo>
                  <a:cubicBezTo>
                    <a:pt x="226327" y="254399"/>
                    <a:pt x="158223" y="53231"/>
                    <a:pt x="234995" y="13797"/>
                  </a:cubicBezTo>
                  <a:cubicBezTo>
                    <a:pt x="280429" y="-9539"/>
                    <a:pt x="342818" y="-3348"/>
                    <a:pt x="379775" y="32943"/>
                  </a:cubicBez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5" name="Google Shape;1135;p8"/>
          <p:cNvGrpSpPr/>
          <p:nvPr/>
        </p:nvGrpSpPr>
        <p:grpSpPr>
          <a:xfrm>
            <a:off x="643960" y="3441229"/>
            <a:ext cx="839381" cy="2323792"/>
            <a:chOff x="2092779" y="2646725"/>
            <a:chExt cx="1565718" cy="4334625"/>
          </a:xfrm>
        </p:grpSpPr>
        <p:sp>
          <p:nvSpPr>
            <p:cNvPr id="1136" name="Google Shape;1136;p8"/>
            <p:cNvSpPr/>
            <p:nvPr/>
          </p:nvSpPr>
          <p:spPr>
            <a:xfrm>
              <a:off x="2719638" y="2820674"/>
              <a:ext cx="445815" cy="4160676"/>
            </a:xfrm>
            <a:custGeom>
              <a:avLst/>
              <a:gdLst/>
              <a:ahLst/>
              <a:cxnLst/>
              <a:rect l="l" t="t" r="r" b="b"/>
              <a:pathLst>
                <a:path w="445815" h="4160676" extrusionOk="0">
                  <a:moveTo>
                    <a:pt x="435368" y="3901894"/>
                  </a:moveTo>
                  <a:cubicBezTo>
                    <a:pt x="432797" y="3968283"/>
                    <a:pt x="426605" y="4041245"/>
                    <a:pt x="389077" y="4093441"/>
                  </a:cubicBezTo>
                  <a:cubicBezTo>
                    <a:pt x="386505" y="4097061"/>
                    <a:pt x="383838" y="4100490"/>
                    <a:pt x="380981" y="4103824"/>
                  </a:cubicBezTo>
                  <a:cubicBezTo>
                    <a:pt x="375932" y="4109824"/>
                    <a:pt x="370313" y="4115444"/>
                    <a:pt x="364217" y="4120683"/>
                  </a:cubicBezTo>
                  <a:cubicBezTo>
                    <a:pt x="349453" y="4133447"/>
                    <a:pt x="330403" y="4143257"/>
                    <a:pt x="309162" y="4150020"/>
                  </a:cubicBezTo>
                  <a:cubicBezTo>
                    <a:pt x="306114" y="4150972"/>
                    <a:pt x="303066" y="4151830"/>
                    <a:pt x="299923" y="4152687"/>
                  </a:cubicBezTo>
                  <a:cubicBezTo>
                    <a:pt x="289922" y="4155354"/>
                    <a:pt x="279539" y="4157354"/>
                    <a:pt x="268871" y="4158688"/>
                  </a:cubicBezTo>
                  <a:cubicBezTo>
                    <a:pt x="265823" y="4159164"/>
                    <a:pt x="262680" y="4159450"/>
                    <a:pt x="259442" y="4159736"/>
                  </a:cubicBezTo>
                  <a:cubicBezTo>
                    <a:pt x="200291" y="4164879"/>
                    <a:pt x="136855" y="4149067"/>
                    <a:pt x="102660" y="4109253"/>
                  </a:cubicBezTo>
                  <a:cubicBezTo>
                    <a:pt x="54749" y="4053437"/>
                    <a:pt x="71990" y="3941232"/>
                    <a:pt x="68180" y="3873414"/>
                  </a:cubicBezTo>
                  <a:cubicBezTo>
                    <a:pt x="51701" y="3586140"/>
                    <a:pt x="35509" y="3298866"/>
                    <a:pt x="24650" y="3011211"/>
                  </a:cubicBezTo>
                  <a:cubicBezTo>
                    <a:pt x="14840" y="2752703"/>
                    <a:pt x="7982" y="2494004"/>
                    <a:pt x="3981" y="2235305"/>
                  </a:cubicBezTo>
                  <a:cubicBezTo>
                    <a:pt x="2838" y="2156533"/>
                    <a:pt x="1886" y="2077761"/>
                    <a:pt x="1219" y="1998989"/>
                  </a:cubicBezTo>
                  <a:lnTo>
                    <a:pt x="1219" y="1998894"/>
                  </a:lnTo>
                  <a:cubicBezTo>
                    <a:pt x="1124" y="1994798"/>
                    <a:pt x="1124" y="1990702"/>
                    <a:pt x="1124" y="1986607"/>
                  </a:cubicBezTo>
                  <a:cubicBezTo>
                    <a:pt x="933" y="1965556"/>
                    <a:pt x="743" y="1944601"/>
                    <a:pt x="647" y="1923551"/>
                  </a:cubicBezTo>
                  <a:cubicBezTo>
                    <a:pt x="647" y="1919646"/>
                    <a:pt x="552" y="1915836"/>
                    <a:pt x="552" y="1911931"/>
                  </a:cubicBezTo>
                  <a:cubicBezTo>
                    <a:pt x="457" y="1898215"/>
                    <a:pt x="457" y="1884404"/>
                    <a:pt x="362" y="1870687"/>
                  </a:cubicBezTo>
                  <a:cubicBezTo>
                    <a:pt x="-496" y="1682473"/>
                    <a:pt x="171" y="1494259"/>
                    <a:pt x="2362" y="1306046"/>
                  </a:cubicBezTo>
                  <a:cubicBezTo>
                    <a:pt x="6077" y="983243"/>
                    <a:pt x="14459" y="660441"/>
                    <a:pt x="27317" y="337924"/>
                  </a:cubicBezTo>
                  <a:cubicBezTo>
                    <a:pt x="30175" y="264106"/>
                    <a:pt x="33890" y="188191"/>
                    <a:pt x="64941" y="121231"/>
                  </a:cubicBezTo>
                  <a:cubicBezTo>
                    <a:pt x="95993" y="54175"/>
                    <a:pt x="161429" y="-2309"/>
                    <a:pt x="235248" y="73"/>
                  </a:cubicBezTo>
                  <a:cubicBezTo>
                    <a:pt x="254774" y="739"/>
                    <a:pt x="273348" y="5407"/>
                    <a:pt x="290779" y="13312"/>
                  </a:cubicBezTo>
                  <a:cubicBezTo>
                    <a:pt x="293922" y="14741"/>
                    <a:pt x="297065" y="16265"/>
                    <a:pt x="300113" y="17884"/>
                  </a:cubicBezTo>
                  <a:cubicBezTo>
                    <a:pt x="343166" y="40554"/>
                    <a:pt x="377552" y="82464"/>
                    <a:pt x="396316" y="128279"/>
                  </a:cubicBezTo>
                  <a:cubicBezTo>
                    <a:pt x="423938" y="195335"/>
                    <a:pt x="424891" y="270011"/>
                    <a:pt x="425367" y="342592"/>
                  </a:cubicBezTo>
                  <a:cubicBezTo>
                    <a:pt x="431177" y="1124785"/>
                    <a:pt x="436797" y="1906883"/>
                    <a:pt x="442512" y="2689171"/>
                  </a:cubicBezTo>
                  <a:cubicBezTo>
                    <a:pt x="442893" y="2745464"/>
                    <a:pt x="443369" y="2801852"/>
                    <a:pt x="443750" y="2858144"/>
                  </a:cubicBezTo>
                  <a:cubicBezTo>
                    <a:pt x="443750" y="2863478"/>
                    <a:pt x="443846" y="2868907"/>
                    <a:pt x="443846" y="2874241"/>
                  </a:cubicBezTo>
                  <a:cubicBezTo>
                    <a:pt x="443941" y="2877480"/>
                    <a:pt x="443941" y="2880814"/>
                    <a:pt x="443941" y="2884052"/>
                  </a:cubicBezTo>
                  <a:cubicBezTo>
                    <a:pt x="444227" y="2923105"/>
                    <a:pt x="444512" y="2962062"/>
                    <a:pt x="444798" y="3001114"/>
                  </a:cubicBezTo>
                  <a:cubicBezTo>
                    <a:pt x="446703" y="3301438"/>
                    <a:pt x="447084" y="3601761"/>
                    <a:pt x="435368" y="3901894"/>
                  </a:cubicBezTo>
                  <a:close/>
                </a:path>
              </a:pathLst>
            </a:custGeom>
            <a:solidFill>
              <a:srgbClr val="9EBE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8"/>
            <p:cNvSpPr/>
            <p:nvPr/>
          </p:nvSpPr>
          <p:spPr>
            <a:xfrm>
              <a:off x="3035057" y="4150751"/>
              <a:ext cx="623254" cy="1672582"/>
            </a:xfrm>
            <a:custGeom>
              <a:avLst/>
              <a:gdLst/>
              <a:ahLst/>
              <a:cxnLst/>
              <a:rect l="l" t="t" r="r" b="b"/>
              <a:pathLst>
                <a:path w="623254" h="1672582" extrusionOk="0">
                  <a:moveTo>
                    <a:pt x="245394" y="1244984"/>
                  </a:moveTo>
                  <a:cubicBezTo>
                    <a:pt x="281113" y="1167927"/>
                    <a:pt x="287114" y="1080869"/>
                    <a:pt x="292543" y="996096"/>
                  </a:cubicBezTo>
                  <a:cubicBezTo>
                    <a:pt x="308259" y="751875"/>
                    <a:pt x="323880" y="507559"/>
                    <a:pt x="339596" y="263338"/>
                  </a:cubicBezTo>
                  <a:cubicBezTo>
                    <a:pt x="343883" y="196663"/>
                    <a:pt x="349217" y="126749"/>
                    <a:pt x="385412" y="70647"/>
                  </a:cubicBezTo>
                  <a:cubicBezTo>
                    <a:pt x="421607" y="14545"/>
                    <a:pt x="499807" y="-20507"/>
                    <a:pt x="557433" y="13211"/>
                  </a:cubicBezTo>
                  <a:cubicBezTo>
                    <a:pt x="616012" y="47501"/>
                    <a:pt x="623251" y="127797"/>
                    <a:pt x="623251" y="195615"/>
                  </a:cubicBezTo>
                  <a:cubicBezTo>
                    <a:pt x="623441" y="482127"/>
                    <a:pt x="616298" y="768639"/>
                    <a:pt x="601629" y="1054770"/>
                  </a:cubicBezTo>
                  <a:cubicBezTo>
                    <a:pt x="593914" y="1206598"/>
                    <a:pt x="581246" y="1366904"/>
                    <a:pt x="494568" y="1491872"/>
                  </a:cubicBezTo>
                  <a:cubicBezTo>
                    <a:pt x="424274" y="1593123"/>
                    <a:pt x="307592" y="1660751"/>
                    <a:pt x="184815" y="1671323"/>
                  </a:cubicBezTo>
                  <a:cubicBezTo>
                    <a:pt x="150239" y="1674276"/>
                    <a:pt x="114330" y="1672752"/>
                    <a:pt x="82517" y="1658941"/>
                  </a:cubicBezTo>
                  <a:cubicBezTo>
                    <a:pt x="-9876" y="1618650"/>
                    <a:pt x="-26354" y="1492158"/>
                    <a:pt x="41559" y="1421292"/>
                  </a:cubicBezTo>
                  <a:cubicBezTo>
                    <a:pt x="109377" y="1350521"/>
                    <a:pt x="198436" y="1346330"/>
                    <a:pt x="245394" y="1244984"/>
                  </a:cubicBezTo>
                  <a:close/>
                </a:path>
              </a:pathLst>
            </a:custGeom>
            <a:solidFill>
              <a:srgbClr val="9EBE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8"/>
            <p:cNvSpPr/>
            <p:nvPr/>
          </p:nvSpPr>
          <p:spPr>
            <a:xfrm>
              <a:off x="2155748" y="3505969"/>
              <a:ext cx="638038" cy="1553022"/>
            </a:xfrm>
            <a:custGeom>
              <a:avLst/>
              <a:gdLst/>
              <a:ahLst/>
              <a:cxnLst/>
              <a:rect l="l" t="t" r="r" b="b"/>
              <a:pathLst>
                <a:path w="638038" h="1553022" extrusionOk="0">
                  <a:moveTo>
                    <a:pt x="362036" y="1469618"/>
                  </a:moveTo>
                  <a:cubicBezTo>
                    <a:pt x="300505" y="1412277"/>
                    <a:pt x="261071" y="1335601"/>
                    <a:pt x="226686" y="1258925"/>
                  </a:cubicBezTo>
                  <a:cubicBezTo>
                    <a:pt x="74857" y="921168"/>
                    <a:pt x="-2962" y="550360"/>
                    <a:pt x="86" y="180028"/>
                  </a:cubicBezTo>
                  <a:cubicBezTo>
                    <a:pt x="658" y="115449"/>
                    <a:pt x="11040" y="38582"/>
                    <a:pt x="68761" y="9626"/>
                  </a:cubicBezTo>
                  <a:cubicBezTo>
                    <a:pt x="115529" y="-13806"/>
                    <a:pt x="175060" y="8102"/>
                    <a:pt x="209255" y="47726"/>
                  </a:cubicBezTo>
                  <a:cubicBezTo>
                    <a:pt x="243355" y="87255"/>
                    <a:pt x="257166" y="140214"/>
                    <a:pt x="266119" y="191744"/>
                  </a:cubicBezTo>
                  <a:cubicBezTo>
                    <a:pt x="293361" y="348430"/>
                    <a:pt x="272025" y="511022"/>
                    <a:pt x="301457" y="667327"/>
                  </a:cubicBezTo>
                  <a:cubicBezTo>
                    <a:pt x="336795" y="855065"/>
                    <a:pt x="362512" y="989177"/>
                    <a:pt x="475003" y="1101667"/>
                  </a:cubicBezTo>
                  <a:cubicBezTo>
                    <a:pt x="513865" y="1140529"/>
                    <a:pt x="560251" y="1172724"/>
                    <a:pt x="590636" y="1218444"/>
                  </a:cubicBezTo>
                  <a:cubicBezTo>
                    <a:pt x="634356" y="1284166"/>
                    <a:pt x="664169" y="1461903"/>
                    <a:pt x="604733" y="1528006"/>
                  </a:cubicBezTo>
                  <a:cubicBezTo>
                    <a:pt x="545678" y="1593729"/>
                    <a:pt x="409852" y="1514195"/>
                    <a:pt x="362036" y="1469618"/>
                  </a:cubicBezTo>
                  <a:close/>
                </a:path>
              </a:pathLst>
            </a:custGeom>
            <a:solidFill>
              <a:srgbClr val="9EBE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8"/>
            <p:cNvSpPr/>
            <p:nvPr/>
          </p:nvSpPr>
          <p:spPr>
            <a:xfrm>
              <a:off x="3160055" y="4171867"/>
              <a:ext cx="301466" cy="1533334"/>
            </a:xfrm>
            <a:custGeom>
              <a:avLst/>
              <a:gdLst/>
              <a:ahLst/>
              <a:cxnLst/>
              <a:rect l="l" t="t" r="r" b="b"/>
              <a:pathLst>
                <a:path w="301466" h="1533334" extrusionOk="0">
                  <a:moveTo>
                    <a:pt x="3619" y="1533335"/>
                  </a:moveTo>
                  <a:lnTo>
                    <a:pt x="0" y="1524476"/>
                  </a:lnTo>
                  <a:cubicBezTo>
                    <a:pt x="78772" y="1492187"/>
                    <a:pt x="144399" y="1416653"/>
                    <a:pt x="180022" y="1317212"/>
                  </a:cubicBezTo>
                  <a:cubicBezTo>
                    <a:pt x="212312" y="1227201"/>
                    <a:pt x="218599" y="1130141"/>
                    <a:pt x="224695" y="1036320"/>
                  </a:cubicBezTo>
                  <a:lnTo>
                    <a:pt x="291941" y="0"/>
                  </a:lnTo>
                  <a:lnTo>
                    <a:pt x="301466" y="571"/>
                  </a:lnTo>
                  <a:lnTo>
                    <a:pt x="234220" y="1036892"/>
                  </a:lnTo>
                  <a:cubicBezTo>
                    <a:pt x="228124" y="1131380"/>
                    <a:pt x="221742" y="1229106"/>
                    <a:pt x="189071" y="1320451"/>
                  </a:cubicBezTo>
                  <a:cubicBezTo>
                    <a:pt x="152495" y="1422368"/>
                    <a:pt x="84963" y="1499997"/>
                    <a:pt x="3619" y="1533335"/>
                  </a:cubicBez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8"/>
            <p:cNvSpPr/>
            <p:nvPr/>
          </p:nvSpPr>
          <p:spPr>
            <a:xfrm>
              <a:off x="3315312" y="4150912"/>
              <a:ext cx="213264" cy="1630679"/>
            </a:xfrm>
            <a:custGeom>
              <a:avLst/>
              <a:gdLst/>
              <a:ahLst/>
              <a:cxnLst/>
              <a:rect l="l" t="t" r="r" b="b"/>
              <a:pathLst>
                <a:path w="213264" h="1630679" extrusionOk="0">
                  <a:moveTo>
                    <a:pt x="6763" y="1630680"/>
                  </a:moveTo>
                  <a:lnTo>
                    <a:pt x="0" y="1623917"/>
                  </a:lnTo>
                  <a:cubicBezTo>
                    <a:pt x="57721" y="1566482"/>
                    <a:pt x="98869" y="1487329"/>
                    <a:pt x="122206" y="1388459"/>
                  </a:cubicBezTo>
                  <a:cubicBezTo>
                    <a:pt x="142970" y="1300639"/>
                    <a:pt x="147256" y="1208818"/>
                    <a:pt x="151447" y="1119950"/>
                  </a:cubicBezTo>
                  <a:lnTo>
                    <a:pt x="203740" y="0"/>
                  </a:lnTo>
                  <a:lnTo>
                    <a:pt x="213265" y="476"/>
                  </a:lnTo>
                  <a:lnTo>
                    <a:pt x="160972" y="1120426"/>
                  </a:lnTo>
                  <a:cubicBezTo>
                    <a:pt x="156781" y="1209675"/>
                    <a:pt x="152495" y="1301972"/>
                    <a:pt x="131540" y="1390650"/>
                  </a:cubicBezTo>
                  <a:cubicBezTo>
                    <a:pt x="107728" y="1491234"/>
                    <a:pt x="65722" y="1571911"/>
                    <a:pt x="6763" y="1630680"/>
                  </a:cubicBez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8"/>
            <p:cNvSpPr/>
            <p:nvPr/>
          </p:nvSpPr>
          <p:spPr>
            <a:xfrm>
              <a:off x="2199094" y="3517976"/>
              <a:ext cx="509571" cy="1426654"/>
            </a:xfrm>
            <a:custGeom>
              <a:avLst/>
              <a:gdLst/>
              <a:ahLst/>
              <a:cxnLst/>
              <a:rect l="l" t="t" r="r" b="b"/>
              <a:pathLst>
                <a:path w="509571" h="1426654" extrusionOk="0">
                  <a:moveTo>
                    <a:pt x="504999" y="1426655"/>
                  </a:moveTo>
                  <a:cubicBezTo>
                    <a:pt x="504904" y="1426655"/>
                    <a:pt x="503952" y="1426178"/>
                    <a:pt x="502237" y="1425226"/>
                  </a:cubicBezTo>
                  <a:lnTo>
                    <a:pt x="502047" y="1425416"/>
                  </a:lnTo>
                  <a:lnTo>
                    <a:pt x="502237" y="1425226"/>
                  </a:lnTo>
                  <a:cubicBezTo>
                    <a:pt x="473281" y="1408652"/>
                    <a:pt x="224774" y="1249489"/>
                    <a:pt x="136477" y="935831"/>
                  </a:cubicBezTo>
                  <a:cubicBezTo>
                    <a:pt x="78184" y="728663"/>
                    <a:pt x="35417" y="513112"/>
                    <a:pt x="9223" y="295084"/>
                  </a:cubicBezTo>
                  <a:cubicBezTo>
                    <a:pt x="-3826" y="186404"/>
                    <a:pt x="-10970" y="82010"/>
                    <a:pt x="44275" y="0"/>
                  </a:cubicBezTo>
                  <a:lnTo>
                    <a:pt x="52181" y="5334"/>
                  </a:lnTo>
                  <a:cubicBezTo>
                    <a:pt x="-1255" y="84677"/>
                    <a:pt x="5794" y="187166"/>
                    <a:pt x="18653" y="293942"/>
                  </a:cubicBezTo>
                  <a:cubicBezTo>
                    <a:pt x="44751" y="511492"/>
                    <a:pt x="87519" y="726567"/>
                    <a:pt x="145621" y="933259"/>
                  </a:cubicBezTo>
                  <a:cubicBezTo>
                    <a:pt x="236013" y="1254633"/>
                    <a:pt x="504237" y="1416272"/>
                    <a:pt x="506809" y="1417510"/>
                  </a:cubicBezTo>
                  <a:lnTo>
                    <a:pt x="504904" y="1421797"/>
                  </a:lnTo>
                  <a:lnTo>
                    <a:pt x="504904" y="1421797"/>
                  </a:lnTo>
                  <a:lnTo>
                    <a:pt x="507857" y="1417987"/>
                  </a:lnTo>
                  <a:lnTo>
                    <a:pt x="509571" y="1423606"/>
                  </a:lnTo>
                  <a:lnTo>
                    <a:pt x="504999" y="1426655"/>
                  </a:ln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8"/>
            <p:cNvSpPr/>
            <p:nvPr/>
          </p:nvSpPr>
          <p:spPr>
            <a:xfrm>
              <a:off x="2304614" y="3523787"/>
              <a:ext cx="429672" cy="1226343"/>
            </a:xfrm>
            <a:custGeom>
              <a:avLst/>
              <a:gdLst/>
              <a:ahLst/>
              <a:cxnLst/>
              <a:rect l="l" t="t" r="r" b="b"/>
              <a:pathLst>
                <a:path w="429672" h="1226343" extrusionOk="0">
                  <a:moveTo>
                    <a:pt x="424244" y="1226344"/>
                  </a:moveTo>
                  <a:cubicBezTo>
                    <a:pt x="217170" y="1089755"/>
                    <a:pt x="126683" y="845344"/>
                    <a:pt x="87344" y="664274"/>
                  </a:cubicBezTo>
                  <a:cubicBezTo>
                    <a:pt x="60674" y="541687"/>
                    <a:pt x="48006" y="414909"/>
                    <a:pt x="35814" y="292227"/>
                  </a:cubicBezTo>
                  <a:cubicBezTo>
                    <a:pt x="26289" y="196596"/>
                    <a:pt x="16383" y="97726"/>
                    <a:pt x="0" y="1619"/>
                  </a:cubicBezTo>
                  <a:lnTo>
                    <a:pt x="9430" y="0"/>
                  </a:lnTo>
                  <a:cubicBezTo>
                    <a:pt x="25908" y="96488"/>
                    <a:pt x="35814" y="195453"/>
                    <a:pt x="45339" y="291275"/>
                  </a:cubicBezTo>
                  <a:cubicBezTo>
                    <a:pt x="57531" y="413671"/>
                    <a:pt x="70199" y="540258"/>
                    <a:pt x="96774" y="662273"/>
                  </a:cubicBezTo>
                  <a:cubicBezTo>
                    <a:pt x="135827" y="841534"/>
                    <a:pt x="225266" y="1083564"/>
                    <a:pt x="429673" y="1218438"/>
                  </a:cubicBezTo>
                  <a:lnTo>
                    <a:pt x="424244" y="1226344"/>
                  </a:ln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8"/>
            <p:cNvSpPr/>
            <p:nvPr/>
          </p:nvSpPr>
          <p:spPr>
            <a:xfrm>
              <a:off x="2848237" y="2828176"/>
              <a:ext cx="140272" cy="4152233"/>
            </a:xfrm>
            <a:custGeom>
              <a:avLst/>
              <a:gdLst/>
              <a:ahLst/>
              <a:cxnLst/>
              <a:rect l="l" t="t" r="r" b="b"/>
              <a:pathLst>
                <a:path w="140272" h="4152233" extrusionOk="0">
                  <a:moveTo>
                    <a:pt x="140272" y="4151186"/>
                  </a:moveTo>
                  <a:cubicBezTo>
                    <a:pt x="137224" y="4151662"/>
                    <a:pt x="134081" y="4151948"/>
                    <a:pt x="130842" y="4152233"/>
                  </a:cubicBezTo>
                  <a:cubicBezTo>
                    <a:pt x="97219" y="3765900"/>
                    <a:pt x="62834" y="3368993"/>
                    <a:pt x="38450" y="2974086"/>
                  </a:cubicBezTo>
                  <a:cubicBezTo>
                    <a:pt x="34068" y="2903220"/>
                    <a:pt x="30068" y="2832450"/>
                    <a:pt x="26448" y="2761774"/>
                  </a:cubicBezTo>
                  <a:cubicBezTo>
                    <a:pt x="25782" y="2750344"/>
                    <a:pt x="25210" y="2739009"/>
                    <a:pt x="24639" y="2727675"/>
                  </a:cubicBezTo>
                  <a:cubicBezTo>
                    <a:pt x="-126" y="2232755"/>
                    <a:pt x="-6222" y="1730597"/>
                    <a:pt x="6351" y="1235202"/>
                  </a:cubicBezTo>
                  <a:cubicBezTo>
                    <a:pt x="16447" y="840867"/>
                    <a:pt x="38069" y="418243"/>
                    <a:pt x="127223" y="0"/>
                  </a:cubicBezTo>
                  <a:lnTo>
                    <a:pt x="136557" y="2000"/>
                  </a:lnTo>
                  <a:cubicBezTo>
                    <a:pt x="47594" y="419481"/>
                    <a:pt x="25972" y="841534"/>
                    <a:pt x="15876" y="1235393"/>
                  </a:cubicBezTo>
                  <a:cubicBezTo>
                    <a:pt x="3303" y="1730597"/>
                    <a:pt x="9399" y="2232565"/>
                    <a:pt x="34164" y="2727198"/>
                  </a:cubicBezTo>
                  <a:cubicBezTo>
                    <a:pt x="38259" y="2809685"/>
                    <a:pt x="42927" y="2892266"/>
                    <a:pt x="48070" y="2975039"/>
                  </a:cubicBezTo>
                  <a:cubicBezTo>
                    <a:pt x="52928" y="3053525"/>
                    <a:pt x="58167" y="3132106"/>
                    <a:pt x="63691" y="3210687"/>
                  </a:cubicBezTo>
                  <a:cubicBezTo>
                    <a:pt x="86075" y="3526631"/>
                    <a:pt x="113412" y="3842290"/>
                    <a:pt x="140272" y="4151186"/>
                  </a:cubicBez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8"/>
            <p:cNvSpPr/>
            <p:nvPr/>
          </p:nvSpPr>
          <p:spPr>
            <a:xfrm>
              <a:off x="2959178" y="2833986"/>
              <a:ext cx="149537" cy="4090511"/>
            </a:xfrm>
            <a:custGeom>
              <a:avLst/>
              <a:gdLst/>
              <a:ahLst/>
              <a:cxnLst/>
              <a:rect l="l" t="t" r="r" b="b"/>
              <a:pathLst>
                <a:path w="149537" h="4090511" extrusionOk="0">
                  <a:moveTo>
                    <a:pt x="149537" y="4080129"/>
                  </a:moveTo>
                  <a:cubicBezTo>
                    <a:pt x="146965" y="4083749"/>
                    <a:pt x="144298" y="4087178"/>
                    <a:pt x="141441" y="4090511"/>
                  </a:cubicBezTo>
                  <a:cubicBezTo>
                    <a:pt x="139917" y="4080605"/>
                    <a:pt x="138488" y="4070795"/>
                    <a:pt x="137155" y="4060889"/>
                  </a:cubicBezTo>
                  <a:cubicBezTo>
                    <a:pt x="135440" y="4049840"/>
                    <a:pt x="133916" y="4038791"/>
                    <a:pt x="132392" y="4027646"/>
                  </a:cubicBezTo>
                  <a:cubicBezTo>
                    <a:pt x="132392" y="4027646"/>
                    <a:pt x="132392" y="4027551"/>
                    <a:pt x="132392" y="4027456"/>
                  </a:cubicBezTo>
                  <a:cubicBezTo>
                    <a:pt x="-57727" y="2691575"/>
                    <a:pt x="-2768" y="1323785"/>
                    <a:pt x="51239" y="0"/>
                  </a:cubicBezTo>
                  <a:cubicBezTo>
                    <a:pt x="54382" y="1429"/>
                    <a:pt x="57526" y="2953"/>
                    <a:pt x="60574" y="4572"/>
                  </a:cubicBezTo>
                  <a:cubicBezTo>
                    <a:pt x="7138" y="1315688"/>
                    <a:pt x="-47154" y="2669667"/>
                    <a:pt x="137059" y="3992785"/>
                  </a:cubicBezTo>
                  <a:lnTo>
                    <a:pt x="137059" y="3992880"/>
                  </a:lnTo>
                  <a:cubicBezTo>
                    <a:pt x="138583" y="4004500"/>
                    <a:pt x="140298" y="4016121"/>
                    <a:pt x="141917" y="4027742"/>
                  </a:cubicBezTo>
                  <a:cubicBezTo>
                    <a:pt x="141917" y="4027742"/>
                    <a:pt x="141917" y="4027837"/>
                    <a:pt x="141917" y="4027932"/>
                  </a:cubicBezTo>
                  <a:cubicBezTo>
                    <a:pt x="144394" y="4045267"/>
                    <a:pt x="146965" y="4062794"/>
                    <a:pt x="149537" y="4080129"/>
                  </a:cubicBez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8"/>
            <p:cNvSpPr/>
            <p:nvPr/>
          </p:nvSpPr>
          <p:spPr>
            <a:xfrm>
              <a:off x="2256513" y="3521977"/>
              <a:ext cx="495490" cy="1317402"/>
            </a:xfrm>
            <a:custGeom>
              <a:avLst/>
              <a:gdLst/>
              <a:ahLst/>
              <a:cxnLst/>
              <a:rect l="l" t="t" r="r" b="b"/>
              <a:pathLst>
                <a:path w="495490" h="1317402" extrusionOk="0">
                  <a:moveTo>
                    <a:pt x="489776" y="1317403"/>
                  </a:moveTo>
                  <a:cubicBezTo>
                    <a:pt x="266986" y="1151668"/>
                    <a:pt x="156305" y="899351"/>
                    <a:pt x="102679" y="716947"/>
                  </a:cubicBezTo>
                  <a:cubicBezTo>
                    <a:pt x="34195" y="483870"/>
                    <a:pt x="16764" y="238220"/>
                    <a:pt x="0" y="667"/>
                  </a:cubicBezTo>
                  <a:lnTo>
                    <a:pt x="9525" y="0"/>
                  </a:lnTo>
                  <a:cubicBezTo>
                    <a:pt x="26289" y="237077"/>
                    <a:pt x="43625" y="482155"/>
                    <a:pt x="111824" y="714280"/>
                  </a:cubicBezTo>
                  <a:cubicBezTo>
                    <a:pt x="165068" y="895350"/>
                    <a:pt x="274796" y="1145667"/>
                    <a:pt x="495491" y="1309783"/>
                  </a:cubicBezTo>
                  <a:lnTo>
                    <a:pt x="489776" y="1317403"/>
                  </a:lnTo>
                  <a:close/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8"/>
            <p:cNvSpPr/>
            <p:nvPr/>
          </p:nvSpPr>
          <p:spPr>
            <a:xfrm>
              <a:off x="3466950" y="4225970"/>
              <a:ext cx="128193" cy="1443799"/>
            </a:xfrm>
            <a:custGeom>
              <a:avLst/>
              <a:gdLst/>
              <a:ahLst/>
              <a:cxnLst/>
              <a:rect l="l" t="t" r="r" b="b"/>
              <a:pathLst>
                <a:path w="128193" h="1443799" extrusionOk="0">
                  <a:moveTo>
                    <a:pt x="8287" y="1443800"/>
                  </a:moveTo>
                  <a:lnTo>
                    <a:pt x="0" y="1439132"/>
                  </a:lnTo>
                  <a:cubicBezTo>
                    <a:pt x="124111" y="1216152"/>
                    <a:pt x="125921" y="943070"/>
                    <a:pt x="113729" y="729996"/>
                  </a:cubicBezTo>
                  <a:cubicBezTo>
                    <a:pt x="110680" y="677227"/>
                    <a:pt x="106585" y="623506"/>
                    <a:pt x="102679" y="571500"/>
                  </a:cubicBezTo>
                  <a:cubicBezTo>
                    <a:pt x="88392" y="383381"/>
                    <a:pt x="73628" y="188785"/>
                    <a:pt x="105061" y="0"/>
                  </a:cubicBezTo>
                  <a:lnTo>
                    <a:pt x="114490" y="1524"/>
                  </a:lnTo>
                  <a:cubicBezTo>
                    <a:pt x="83344" y="189071"/>
                    <a:pt x="98012" y="383096"/>
                    <a:pt x="112300" y="570738"/>
                  </a:cubicBezTo>
                  <a:cubicBezTo>
                    <a:pt x="116205" y="622744"/>
                    <a:pt x="120301" y="676561"/>
                    <a:pt x="123349" y="729425"/>
                  </a:cubicBezTo>
                  <a:cubicBezTo>
                    <a:pt x="135541" y="943832"/>
                    <a:pt x="133636" y="1218628"/>
                    <a:pt x="8287" y="1443800"/>
                  </a:cubicBezTo>
                  <a:close/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8"/>
            <p:cNvSpPr/>
            <p:nvPr/>
          </p:nvSpPr>
          <p:spPr>
            <a:xfrm>
              <a:off x="3072139" y="2917330"/>
              <a:ext cx="85580" cy="3981926"/>
            </a:xfrm>
            <a:custGeom>
              <a:avLst/>
              <a:gdLst/>
              <a:ahLst/>
              <a:cxnLst/>
              <a:rect l="l" t="t" r="r" b="b"/>
              <a:pathLst>
                <a:path w="85580" h="3981926" extrusionOk="0">
                  <a:moveTo>
                    <a:pt x="23527" y="3981926"/>
                  </a:moveTo>
                  <a:lnTo>
                    <a:pt x="14097" y="3980498"/>
                  </a:lnTo>
                  <a:cubicBezTo>
                    <a:pt x="93917" y="3445669"/>
                    <a:pt x="78962" y="2896648"/>
                    <a:pt x="64484" y="2365629"/>
                  </a:cubicBezTo>
                  <a:lnTo>
                    <a:pt x="0" y="286"/>
                  </a:lnTo>
                  <a:lnTo>
                    <a:pt x="9525" y="0"/>
                  </a:lnTo>
                  <a:lnTo>
                    <a:pt x="74009" y="2365343"/>
                  </a:lnTo>
                  <a:cubicBezTo>
                    <a:pt x="88583" y="2896838"/>
                    <a:pt x="103537" y="3446336"/>
                    <a:pt x="23527" y="3981926"/>
                  </a:cubicBezTo>
                  <a:close/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8"/>
            <p:cNvSpPr/>
            <p:nvPr/>
          </p:nvSpPr>
          <p:spPr>
            <a:xfrm>
              <a:off x="2758485" y="2841987"/>
              <a:ext cx="270315" cy="4131373"/>
            </a:xfrm>
            <a:custGeom>
              <a:avLst/>
              <a:gdLst/>
              <a:ahLst/>
              <a:cxnLst/>
              <a:rect l="l" t="t" r="r" b="b"/>
              <a:pathLst>
                <a:path w="270315" h="4131373" extrusionOk="0">
                  <a:moveTo>
                    <a:pt x="270315" y="4128707"/>
                  </a:moveTo>
                  <a:cubicBezTo>
                    <a:pt x="267267" y="4129659"/>
                    <a:pt x="264219" y="4130516"/>
                    <a:pt x="261076" y="4131374"/>
                  </a:cubicBezTo>
                  <a:cubicBezTo>
                    <a:pt x="224595" y="3823049"/>
                    <a:pt x="187638" y="3511010"/>
                    <a:pt x="153444" y="3196876"/>
                  </a:cubicBezTo>
                  <a:cubicBezTo>
                    <a:pt x="144776" y="3118104"/>
                    <a:pt x="136394" y="3039237"/>
                    <a:pt x="128202" y="2960275"/>
                  </a:cubicBezTo>
                  <a:cubicBezTo>
                    <a:pt x="78482" y="2483549"/>
                    <a:pt x="36667" y="2003298"/>
                    <a:pt x="13331" y="1525810"/>
                  </a:cubicBezTo>
                  <a:cubicBezTo>
                    <a:pt x="-9720" y="1055180"/>
                    <a:pt x="-20959" y="510350"/>
                    <a:pt x="137537" y="0"/>
                  </a:cubicBezTo>
                  <a:lnTo>
                    <a:pt x="146681" y="2857"/>
                  </a:lnTo>
                  <a:cubicBezTo>
                    <a:pt x="-11434" y="511683"/>
                    <a:pt x="-99" y="1055561"/>
                    <a:pt x="22856" y="1525334"/>
                  </a:cubicBezTo>
                  <a:cubicBezTo>
                    <a:pt x="42858" y="1932146"/>
                    <a:pt x="76101" y="2341055"/>
                    <a:pt x="116201" y="2747963"/>
                  </a:cubicBezTo>
                  <a:cubicBezTo>
                    <a:pt x="123154" y="2819114"/>
                    <a:pt x="130393" y="2890266"/>
                    <a:pt x="137823" y="2961228"/>
                  </a:cubicBezTo>
                  <a:cubicBezTo>
                    <a:pt x="178685" y="3353943"/>
                    <a:pt x="224881" y="3744278"/>
                    <a:pt x="270315" y="4128707"/>
                  </a:cubicBezTo>
                  <a:close/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8"/>
            <p:cNvSpPr/>
            <p:nvPr/>
          </p:nvSpPr>
          <p:spPr>
            <a:xfrm>
              <a:off x="2092779" y="3357861"/>
              <a:ext cx="327564" cy="195933"/>
            </a:xfrm>
            <a:custGeom>
              <a:avLst/>
              <a:gdLst/>
              <a:ahLst/>
              <a:cxnLst/>
              <a:rect l="l" t="t" r="r" b="b"/>
              <a:pathLst>
                <a:path w="327564" h="195933" extrusionOk="0">
                  <a:moveTo>
                    <a:pt x="129540" y="186785"/>
                  </a:moveTo>
                  <a:cubicBezTo>
                    <a:pt x="63722" y="162973"/>
                    <a:pt x="53721" y="102489"/>
                    <a:pt x="0" y="63532"/>
                  </a:cubicBezTo>
                  <a:cubicBezTo>
                    <a:pt x="42482" y="78200"/>
                    <a:pt x="59531" y="93631"/>
                    <a:pt x="102108" y="108299"/>
                  </a:cubicBezTo>
                  <a:cubicBezTo>
                    <a:pt x="89154" y="77819"/>
                    <a:pt x="76295" y="47339"/>
                    <a:pt x="63341" y="16954"/>
                  </a:cubicBezTo>
                  <a:cubicBezTo>
                    <a:pt x="83249" y="39624"/>
                    <a:pt x="103061" y="62293"/>
                    <a:pt x="122968" y="84963"/>
                  </a:cubicBezTo>
                  <a:cubicBezTo>
                    <a:pt x="116586" y="61436"/>
                    <a:pt x="110300" y="37909"/>
                    <a:pt x="103918" y="14478"/>
                  </a:cubicBezTo>
                  <a:cubicBezTo>
                    <a:pt x="126016" y="42196"/>
                    <a:pt x="148114" y="69913"/>
                    <a:pt x="170307" y="97631"/>
                  </a:cubicBezTo>
                  <a:cubicBezTo>
                    <a:pt x="175165" y="65056"/>
                    <a:pt x="180023" y="32575"/>
                    <a:pt x="184785" y="0"/>
                  </a:cubicBezTo>
                  <a:cubicBezTo>
                    <a:pt x="192786" y="32194"/>
                    <a:pt x="200692" y="64389"/>
                    <a:pt x="208693" y="96583"/>
                  </a:cubicBezTo>
                  <a:cubicBezTo>
                    <a:pt x="225838" y="68199"/>
                    <a:pt x="242888" y="39814"/>
                    <a:pt x="260033" y="11430"/>
                  </a:cubicBezTo>
                  <a:cubicBezTo>
                    <a:pt x="256413" y="41719"/>
                    <a:pt x="252698" y="72009"/>
                    <a:pt x="249079" y="102298"/>
                  </a:cubicBezTo>
                  <a:cubicBezTo>
                    <a:pt x="264033" y="76105"/>
                    <a:pt x="288227" y="55245"/>
                    <a:pt x="316421" y="44386"/>
                  </a:cubicBezTo>
                  <a:cubicBezTo>
                    <a:pt x="305467" y="70961"/>
                    <a:pt x="294513" y="97441"/>
                    <a:pt x="283559" y="124015"/>
                  </a:cubicBezTo>
                  <a:cubicBezTo>
                    <a:pt x="298228" y="115348"/>
                    <a:pt x="312896" y="106585"/>
                    <a:pt x="327565" y="97917"/>
                  </a:cubicBezTo>
                  <a:cubicBezTo>
                    <a:pt x="322802" y="142684"/>
                    <a:pt x="281559" y="176498"/>
                    <a:pt x="237935" y="187452"/>
                  </a:cubicBezTo>
                  <a:cubicBezTo>
                    <a:pt x="194310" y="198406"/>
                    <a:pt x="195548" y="197929"/>
                    <a:pt x="151162" y="190690"/>
                  </a:cubicBezTo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8"/>
            <p:cNvSpPr/>
            <p:nvPr/>
          </p:nvSpPr>
          <p:spPr>
            <a:xfrm>
              <a:off x="2754576" y="2646725"/>
              <a:ext cx="360330" cy="215442"/>
            </a:xfrm>
            <a:custGeom>
              <a:avLst/>
              <a:gdLst/>
              <a:ahLst/>
              <a:cxnLst/>
              <a:rect l="l" t="t" r="r" b="b"/>
              <a:pathLst>
                <a:path w="360330" h="215442" extrusionOk="0">
                  <a:moveTo>
                    <a:pt x="142589" y="205550"/>
                  </a:moveTo>
                  <a:cubicBezTo>
                    <a:pt x="70104" y="179261"/>
                    <a:pt x="59150" y="112776"/>
                    <a:pt x="0" y="69914"/>
                  </a:cubicBezTo>
                  <a:cubicBezTo>
                    <a:pt x="46768" y="86106"/>
                    <a:pt x="65532" y="102965"/>
                    <a:pt x="112300" y="119158"/>
                  </a:cubicBezTo>
                  <a:cubicBezTo>
                    <a:pt x="98203" y="85725"/>
                    <a:pt x="83915" y="52197"/>
                    <a:pt x="69723" y="18669"/>
                  </a:cubicBezTo>
                  <a:cubicBezTo>
                    <a:pt x="91535" y="43625"/>
                    <a:pt x="113443" y="68580"/>
                    <a:pt x="135255" y="93536"/>
                  </a:cubicBezTo>
                  <a:cubicBezTo>
                    <a:pt x="128302" y="67628"/>
                    <a:pt x="121253" y="41815"/>
                    <a:pt x="114300" y="15907"/>
                  </a:cubicBezTo>
                  <a:cubicBezTo>
                    <a:pt x="138684" y="46387"/>
                    <a:pt x="162973" y="76867"/>
                    <a:pt x="187357" y="107442"/>
                  </a:cubicBezTo>
                  <a:cubicBezTo>
                    <a:pt x="192691" y="71628"/>
                    <a:pt x="198025" y="35814"/>
                    <a:pt x="203359" y="0"/>
                  </a:cubicBezTo>
                  <a:cubicBezTo>
                    <a:pt x="212122" y="35433"/>
                    <a:pt x="220885" y="70866"/>
                    <a:pt x="229648" y="106299"/>
                  </a:cubicBezTo>
                  <a:cubicBezTo>
                    <a:pt x="248507" y="75057"/>
                    <a:pt x="267271" y="43815"/>
                    <a:pt x="286131" y="12573"/>
                  </a:cubicBezTo>
                  <a:cubicBezTo>
                    <a:pt x="282130" y="45911"/>
                    <a:pt x="278130" y="79248"/>
                    <a:pt x="274034" y="112490"/>
                  </a:cubicBezTo>
                  <a:cubicBezTo>
                    <a:pt x="290513" y="83630"/>
                    <a:pt x="317087" y="60770"/>
                    <a:pt x="348139" y="48768"/>
                  </a:cubicBezTo>
                  <a:cubicBezTo>
                    <a:pt x="336042" y="78010"/>
                    <a:pt x="324040" y="107156"/>
                    <a:pt x="311944" y="136398"/>
                  </a:cubicBezTo>
                  <a:cubicBezTo>
                    <a:pt x="328041" y="126778"/>
                    <a:pt x="344234" y="117253"/>
                    <a:pt x="360331" y="107633"/>
                  </a:cubicBezTo>
                  <a:cubicBezTo>
                    <a:pt x="355092" y="156877"/>
                    <a:pt x="309753" y="194119"/>
                    <a:pt x="261747" y="206121"/>
                  </a:cubicBezTo>
                  <a:cubicBezTo>
                    <a:pt x="213741" y="218123"/>
                    <a:pt x="215074" y="217646"/>
                    <a:pt x="166211" y="209741"/>
                  </a:cubicBezTo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8"/>
            <p:cNvSpPr/>
            <p:nvPr/>
          </p:nvSpPr>
          <p:spPr>
            <a:xfrm>
              <a:off x="3330933" y="3984892"/>
              <a:ext cx="327564" cy="195933"/>
            </a:xfrm>
            <a:custGeom>
              <a:avLst/>
              <a:gdLst/>
              <a:ahLst/>
              <a:cxnLst/>
              <a:rect l="l" t="t" r="r" b="b"/>
              <a:pathLst>
                <a:path w="327564" h="195933" extrusionOk="0">
                  <a:moveTo>
                    <a:pt x="129540" y="186785"/>
                  </a:moveTo>
                  <a:cubicBezTo>
                    <a:pt x="63722" y="162973"/>
                    <a:pt x="53721" y="102489"/>
                    <a:pt x="0" y="63532"/>
                  </a:cubicBezTo>
                  <a:cubicBezTo>
                    <a:pt x="42481" y="78200"/>
                    <a:pt x="59531" y="93631"/>
                    <a:pt x="102108" y="108299"/>
                  </a:cubicBezTo>
                  <a:cubicBezTo>
                    <a:pt x="89154" y="77819"/>
                    <a:pt x="76295" y="47339"/>
                    <a:pt x="63341" y="16954"/>
                  </a:cubicBezTo>
                  <a:cubicBezTo>
                    <a:pt x="83248" y="39624"/>
                    <a:pt x="103060" y="62293"/>
                    <a:pt x="122968" y="84963"/>
                  </a:cubicBezTo>
                  <a:cubicBezTo>
                    <a:pt x="116586" y="61436"/>
                    <a:pt x="110300" y="37909"/>
                    <a:pt x="103918" y="14478"/>
                  </a:cubicBezTo>
                  <a:cubicBezTo>
                    <a:pt x="126016" y="42196"/>
                    <a:pt x="148114" y="69913"/>
                    <a:pt x="170307" y="97631"/>
                  </a:cubicBezTo>
                  <a:cubicBezTo>
                    <a:pt x="175165" y="65056"/>
                    <a:pt x="180022" y="32575"/>
                    <a:pt x="184785" y="0"/>
                  </a:cubicBezTo>
                  <a:cubicBezTo>
                    <a:pt x="192786" y="32194"/>
                    <a:pt x="200692" y="64389"/>
                    <a:pt x="208693" y="96583"/>
                  </a:cubicBezTo>
                  <a:cubicBezTo>
                    <a:pt x="225838" y="68199"/>
                    <a:pt x="242888" y="39814"/>
                    <a:pt x="260032" y="11430"/>
                  </a:cubicBezTo>
                  <a:cubicBezTo>
                    <a:pt x="256413" y="41719"/>
                    <a:pt x="252698" y="72009"/>
                    <a:pt x="249079" y="102298"/>
                  </a:cubicBezTo>
                  <a:cubicBezTo>
                    <a:pt x="264033" y="76105"/>
                    <a:pt x="288226" y="55245"/>
                    <a:pt x="316421" y="44386"/>
                  </a:cubicBezTo>
                  <a:cubicBezTo>
                    <a:pt x="305467" y="70961"/>
                    <a:pt x="294513" y="97441"/>
                    <a:pt x="283559" y="124015"/>
                  </a:cubicBezTo>
                  <a:cubicBezTo>
                    <a:pt x="298228" y="115348"/>
                    <a:pt x="312896" y="106585"/>
                    <a:pt x="327565" y="97917"/>
                  </a:cubicBezTo>
                  <a:cubicBezTo>
                    <a:pt x="322802" y="142684"/>
                    <a:pt x="281559" y="176498"/>
                    <a:pt x="237934" y="187452"/>
                  </a:cubicBezTo>
                  <a:cubicBezTo>
                    <a:pt x="194310" y="198406"/>
                    <a:pt x="195548" y="197929"/>
                    <a:pt x="151162" y="190690"/>
                  </a:cubicBezTo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52" name="Google Shape;1152;p8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7C7A74"/>
                </a:solidFill>
                <a:effectLst/>
                <a:uLnTx/>
                <a:uFillTx/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7C7A74"/>
              </a:solidFill>
              <a:effectLst/>
              <a:uLnTx/>
              <a:uFillTx/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703087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6 Title and text left">
  <p:cSld name="016 Title and text left">
    <p:spTree>
      <p:nvGrpSpPr>
        <p:cNvPr id="1" name="Shape 2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0" name="Google Shape;2450;p21"/>
          <p:cNvSpPr txBox="1">
            <a:spLocks noGrp="1"/>
          </p:cNvSpPr>
          <p:nvPr>
            <p:ph type="title"/>
          </p:nvPr>
        </p:nvSpPr>
        <p:spPr>
          <a:xfrm>
            <a:off x="644200" y="974375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451" name="Google Shape;2451;p21"/>
          <p:cNvSpPr txBox="1">
            <a:spLocks noGrp="1"/>
          </p:cNvSpPr>
          <p:nvPr>
            <p:ph type="body" idx="1"/>
          </p:nvPr>
        </p:nvSpPr>
        <p:spPr>
          <a:xfrm>
            <a:off x="644050" y="2097700"/>
            <a:ext cx="5581500" cy="3565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grpSp>
        <p:nvGrpSpPr>
          <p:cNvPr id="2452" name="Google Shape;2452;p21"/>
          <p:cNvGrpSpPr/>
          <p:nvPr/>
        </p:nvGrpSpPr>
        <p:grpSpPr>
          <a:xfrm flipH="1">
            <a:off x="10405241" y="2335681"/>
            <a:ext cx="1699587" cy="4705235"/>
            <a:chOff x="2092779" y="2646725"/>
            <a:chExt cx="1565718" cy="4334625"/>
          </a:xfrm>
        </p:grpSpPr>
        <p:sp>
          <p:nvSpPr>
            <p:cNvPr id="2453" name="Google Shape;2453;p21"/>
            <p:cNvSpPr/>
            <p:nvPr/>
          </p:nvSpPr>
          <p:spPr>
            <a:xfrm>
              <a:off x="2719638" y="2820674"/>
              <a:ext cx="445815" cy="4160676"/>
            </a:xfrm>
            <a:custGeom>
              <a:avLst/>
              <a:gdLst/>
              <a:ahLst/>
              <a:cxnLst/>
              <a:rect l="l" t="t" r="r" b="b"/>
              <a:pathLst>
                <a:path w="445815" h="4160676" extrusionOk="0">
                  <a:moveTo>
                    <a:pt x="435368" y="3901894"/>
                  </a:moveTo>
                  <a:cubicBezTo>
                    <a:pt x="432797" y="3968283"/>
                    <a:pt x="426605" y="4041245"/>
                    <a:pt x="389077" y="4093441"/>
                  </a:cubicBezTo>
                  <a:cubicBezTo>
                    <a:pt x="386505" y="4097061"/>
                    <a:pt x="383838" y="4100490"/>
                    <a:pt x="380981" y="4103824"/>
                  </a:cubicBezTo>
                  <a:cubicBezTo>
                    <a:pt x="375932" y="4109824"/>
                    <a:pt x="370313" y="4115444"/>
                    <a:pt x="364217" y="4120683"/>
                  </a:cubicBezTo>
                  <a:cubicBezTo>
                    <a:pt x="349453" y="4133447"/>
                    <a:pt x="330403" y="4143257"/>
                    <a:pt x="309162" y="4150020"/>
                  </a:cubicBezTo>
                  <a:cubicBezTo>
                    <a:pt x="306114" y="4150972"/>
                    <a:pt x="303066" y="4151830"/>
                    <a:pt x="299923" y="4152687"/>
                  </a:cubicBezTo>
                  <a:cubicBezTo>
                    <a:pt x="289922" y="4155354"/>
                    <a:pt x="279539" y="4157354"/>
                    <a:pt x="268871" y="4158688"/>
                  </a:cubicBezTo>
                  <a:cubicBezTo>
                    <a:pt x="265823" y="4159164"/>
                    <a:pt x="262680" y="4159450"/>
                    <a:pt x="259442" y="4159736"/>
                  </a:cubicBezTo>
                  <a:cubicBezTo>
                    <a:pt x="200291" y="4164879"/>
                    <a:pt x="136855" y="4149067"/>
                    <a:pt x="102660" y="4109253"/>
                  </a:cubicBezTo>
                  <a:cubicBezTo>
                    <a:pt x="54749" y="4053437"/>
                    <a:pt x="71990" y="3941232"/>
                    <a:pt x="68180" y="3873414"/>
                  </a:cubicBezTo>
                  <a:cubicBezTo>
                    <a:pt x="51701" y="3586140"/>
                    <a:pt x="35509" y="3298866"/>
                    <a:pt x="24650" y="3011211"/>
                  </a:cubicBezTo>
                  <a:cubicBezTo>
                    <a:pt x="14840" y="2752703"/>
                    <a:pt x="7982" y="2494004"/>
                    <a:pt x="3981" y="2235305"/>
                  </a:cubicBezTo>
                  <a:cubicBezTo>
                    <a:pt x="2838" y="2156533"/>
                    <a:pt x="1886" y="2077761"/>
                    <a:pt x="1219" y="1998989"/>
                  </a:cubicBezTo>
                  <a:lnTo>
                    <a:pt x="1219" y="1998894"/>
                  </a:lnTo>
                  <a:cubicBezTo>
                    <a:pt x="1124" y="1994798"/>
                    <a:pt x="1124" y="1990702"/>
                    <a:pt x="1124" y="1986607"/>
                  </a:cubicBezTo>
                  <a:cubicBezTo>
                    <a:pt x="933" y="1965556"/>
                    <a:pt x="743" y="1944601"/>
                    <a:pt x="647" y="1923551"/>
                  </a:cubicBezTo>
                  <a:cubicBezTo>
                    <a:pt x="647" y="1919646"/>
                    <a:pt x="552" y="1915836"/>
                    <a:pt x="552" y="1911931"/>
                  </a:cubicBezTo>
                  <a:cubicBezTo>
                    <a:pt x="457" y="1898215"/>
                    <a:pt x="457" y="1884404"/>
                    <a:pt x="362" y="1870687"/>
                  </a:cubicBezTo>
                  <a:cubicBezTo>
                    <a:pt x="-496" y="1682473"/>
                    <a:pt x="171" y="1494259"/>
                    <a:pt x="2362" y="1306046"/>
                  </a:cubicBezTo>
                  <a:cubicBezTo>
                    <a:pt x="6077" y="983243"/>
                    <a:pt x="14459" y="660441"/>
                    <a:pt x="27317" y="337924"/>
                  </a:cubicBezTo>
                  <a:cubicBezTo>
                    <a:pt x="30175" y="264106"/>
                    <a:pt x="33890" y="188191"/>
                    <a:pt x="64941" y="121231"/>
                  </a:cubicBezTo>
                  <a:cubicBezTo>
                    <a:pt x="95993" y="54175"/>
                    <a:pt x="161429" y="-2309"/>
                    <a:pt x="235248" y="73"/>
                  </a:cubicBezTo>
                  <a:cubicBezTo>
                    <a:pt x="254774" y="739"/>
                    <a:pt x="273348" y="5407"/>
                    <a:pt x="290779" y="13312"/>
                  </a:cubicBezTo>
                  <a:cubicBezTo>
                    <a:pt x="293922" y="14741"/>
                    <a:pt x="297065" y="16265"/>
                    <a:pt x="300113" y="17884"/>
                  </a:cubicBezTo>
                  <a:cubicBezTo>
                    <a:pt x="343166" y="40554"/>
                    <a:pt x="377552" y="82464"/>
                    <a:pt x="396316" y="128279"/>
                  </a:cubicBezTo>
                  <a:cubicBezTo>
                    <a:pt x="423938" y="195335"/>
                    <a:pt x="424891" y="270011"/>
                    <a:pt x="425367" y="342592"/>
                  </a:cubicBezTo>
                  <a:cubicBezTo>
                    <a:pt x="431177" y="1124785"/>
                    <a:pt x="436797" y="1906883"/>
                    <a:pt x="442512" y="2689171"/>
                  </a:cubicBezTo>
                  <a:cubicBezTo>
                    <a:pt x="442893" y="2745464"/>
                    <a:pt x="443369" y="2801852"/>
                    <a:pt x="443750" y="2858144"/>
                  </a:cubicBezTo>
                  <a:cubicBezTo>
                    <a:pt x="443750" y="2863478"/>
                    <a:pt x="443846" y="2868907"/>
                    <a:pt x="443846" y="2874241"/>
                  </a:cubicBezTo>
                  <a:cubicBezTo>
                    <a:pt x="443941" y="2877480"/>
                    <a:pt x="443941" y="2880814"/>
                    <a:pt x="443941" y="2884052"/>
                  </a:cubicBezTo>
                  <a:cubicBezTo>
                    <a:pt x="444227" y="2923105"/>
                    <a:pt x="444512" y="2962062"/>
                    <a:pt x="444798" y="3001114"/>
                  </a:cubicBezTo>
                  <a:cubicBezTo>
                    <a:pt x="446703" y="3301438"/>
                    <a:pt x="447084" y="3601761"/>
                    <a:pt x="435368" y="3901894"/>
                  </a:cubicBezTo>
                  <a:close/>
                </a:path>
              </a:pathLst>
            </a:custGeom>
            <a:solidFill>
              <a:srgbClr val="9EBE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4" name="Google Shape;2454;p21"/>
            <p:cNvSpPr/>
            <p:nvPr/>
          </p:nvSpPr>
          <p:spPr>
            <a:xfrm>
              <a:off x="3035057" y="4150751"/>
              <a:ext cx="623254" cy="1672582"/>
            </a:xfrm>
            <a:custGeom>
              <a:avLst/>
              <a:gdLst/>
              <a:ahLst/>
              <a:cxnLst/>
              <a:rect l="l" t="t" r="r" b="b"/>
              <a:pathLst>
                <a:path w="623254" h="1672582" extrusionOk="0">
                  <a:moveTo>
                    <a:pt x="245394" y="1244984"/>
                  </a:moveTo>
                  <a:cubicBezTo>
                    <a:pt x="281113" y="1167927"/>
                    <a:pt x="287114" y="1080869"/>
                    <a:pt x="292543" y="996096"/>
                  </a:cubicBezTo>
                  <a:cubicBezTo>
                    <a:pt x="308259" y="751875"/>
                    <a:pt x="323880" y="507559"/>
                    <a:pt x="339596" y="263338"/>
                  </a:cubicBezTo>
                  <a:cubicBezTo>
                    <a:pt x="343883" y="196663"/>
                    <a:pt x="349217" y="126749"/>
                    <a:pt x="385412" y="70647"/>
                  </a:cubicBezTo>
                  <a:cubicBezTo>
                    <a:pt x="421607" y="14545"/>
                    <a:pt x="499807" y="-20507"/>
                    <a:pt x="557433" y="13211"/>
                  </a:cubicBezTo>
                  <a:cubicBezTo>
                    <a:pt x="616012" y="47501"/>
                    <a:pt x="623251" y="127797"/>
                    <a:pt x="623251" y="195615"/>
                  </a:cubicBezTo>
                  <a:cubicBezTo>
                    <a:pt x="623441" y="482127"/>
                    <a:pt x="616298" y="768639"/>
                    <a:pt x="601629" y="1054770"/>
                  </a:cubicBezTo>
                  <a:cubicBezTo>
                    <a:pt x="593914" y="1206598"/>
                    <a:pt x="581246" y="1366904"/>
                    <a:pt x="494568" y="1491872"/>
                  </a:cubicBezTo>
                  <a:cubicBezTo>
                    <a:pt x="424274" y="1593123"/>
                    <a:pt x="307592" y="1660751"/>
                    <a:pt x="184815" y="1671323"/>
                  </a:cubicBezTo>
                  <a:cubicBezTo>
                    <a:pt x="150239" y="1674276"/>
                    <a:pt x="114330" y="1672752"/>
                    <a:pt x="82517" y="1658941"/>
                  </a:cubicBezTo>
                  <a:cubicBezTo>
                    <a:pt x="-9876" y="1618650"/>
                    <a:pt x="-26354" y="1492158"/>
                    <a:pt x="41559" y="1421292"/>
                  </a:cubicBezTo>
                  <a:cubicBezTo>
                    <a:pt x="109377" y="1350521"/>
                    <a:pt x="198436" y="1346330"/>
                    <a:pt x="245394" y="1244984"/>
                  </a:cubicBezTo>
                  <a:close/>
                </a:path>
              </a:pathLst>
            </a:custGeom>
            <a:solidFill>
              <a:srgbClr val="9EBE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5" name="Google Shape;2455;p21"/>
            <p:cNvSpPr/>
            <p:nvPr/>
          </p:nvSpPr>
          <p:spPr>
            <a:xfrm>
              <a:off x="2155748" y="3505969"/>
              <a:ext cx="638038" cy="1553022"/>
            </a:xfrm>
            <a:custGeom>
              <a:avLst/>
              <a:gdLst/>
              <a:ahLst/>
              <a:cxnLst/>
              <a:rect l="l" t="t" r="r" b="b"/>
              <a:pathLst>
                <a:path w="638038" h="1553022" extrusionOk="0">
                  <a:moveTo>
                    <a:pt x="362036" y="1469618"/>
                  </a:moveTo>
                  <a:cubicBezTo>
                    <a:pt x="300505" y="1412277"/>
                    <a:pt x="261071" y="1335601"/>
                    <a:pt x="226686" y="1258925"/>
                  </a:cubicBezTo>
                  <a:cubicBezTo>
                    <a:pt x="74857" y="921168"/>
                    <a:pt x="-2962" y="550360"/>
                    <a:pt x="86" y="180028"/>
                  </a:cubicBezTo>
                  <a:cubicBezTo>
                    <a:pt x="658" y="115449"/>
                    <a:pt x="11040" y="38582"/>
                    <a:pt x="68761" y="9626"/>
                  </a:cubicBezTo>
                  <a:cubicBezTo>
                    <a:pt x="115529" y="-13806"/>
                    <a:pt x="175060" y="8102"/>
                    <a:pt x="209255" y="47726"/>
                  </a:cubicBezTo>
                  <a:cubicBezTo>
                    <a:pt x="243355" y="87255"/>
                    <a:pt x="257166" y="140214"/>
                    <a:pt x="266119" y="191744"/>
                  </a:cubicBezTo>
                  <a:cubicBezTo>
                    <a:pt x="293361" y="348430"/>
                    <a:pt x="272025" y="511022"/>
                    <a:pt x="301457" y="667327"/>
                  </a:cubicBezTo>
                  <a:cubicBezTo>
                    <a:pt x="336795" y="855065"/>
                    <a:pt x="362512" y="989177"/>
                    <a:pt x="475003" y="1101667"/>
                  </a:cubicBezTo>
                  <a:cubicBezTo>
                    <a:pt x="513865" y="1140529"/>
                    <a:pt x="560251" y="1172724"/>
                    <a:pt x="590636" y="1218444"/>
                  </a:cubicBezTo>
                  <a:cubicBezTo>
                    <a:pt x="634356" y="1284166"/>
                    <a:pt x="664169" y="1461903"/>
                    <a:pt x="604733" y="1528006"/>
                  </a:cubicBezTo>
                  <a:cubicBezTo>
                    <a:pt x="545678" y="1593729"/>
                    <a:pt x="409852" y="1514195"/>
                    <a:pt x="362036" y="1469618"/>
                  </a:cubicBezTo>
                  <a:close/>
                </a:path>
              </a:pathLst>
            </a:custGeom>
            <a:solidFill>
              <a:srgbClr val="9EBE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6" name="Google Shape;2456;p21"/>
            <p:cNvSpPr/>
            <p:nvPr/>
          </p:nvSpPr>
          <p:spPr>
            <a:xfrm>
              <a:off x="3160055" y="4171867"/>
              <a:ext cx="301466" cy="1533334"/>
            </a:xfrm>
            <a:custGeom>
              <a:avLst/>
              <a:gdLst/>
              <a:ahLst/>
              <a:cxnLst/>
              <a:rect l="l" t="t" r="r" b="b"/>
              <a:pathLst>
                <a:path w="301466" h="1533334" extrusionOk="0">
                  <a:moveTo>
                    <a:pt x="3619" y="1533335"/>
                  </a:moveTo>
                  <a:lnTo>
                    <a:pt x="0" y="1524476"/>
                  </a:lnTo>
                  <a:cubicBezTo>
                    <a:pt x="78772" y="1492187"/>
                    <a:pt x="144399" y="1416653"/>
                    <a:pt x="180022" y="1317212"/>
                  </a:cubicBezTo>
                  <a:cubicBezTo>
                    <a:pt x="212312" y="1227201"/>
                    <a:pt x="218599" y="1130141"/>
                    <a:pt x="224695" y="1036320"/>
                  </a:cubicBezTo>
                  <a:lnTo>
                    <a:pt x="291941" y="0"/>
                  </a:lnTo>
                  <a:lnTo>
                    <a:pt x="301466" y="571"/>
                  </a:lnTo>
                  <a:lnTo>
                    <a:pt x="234220" y="1036892"/>
                  </a:lnTo>
                  <a:cubicBezTo>
                    <a:pt x="228124" y="1131380"/>
                    <a:pt x="221742" y="1229106"/>
                    <a:pt x="189071" y="1320451"/>
                  </a:cubicBezTo>
                  <a:cubicBezTo>
                    <a:pt x="152495" y="1422368"/>
                    <a:pt x="84963" y="1499997"/>
                    <a:pt x="3619" y="1533335"/>
                  </a:cubicBez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7" name="Google Shape;2457;p21"/>
            <p:cNvSpPr/>
            <p:nvPr/>
          </p:nvSpPr>
          <p:spPr>
            <a:xfrm>
              <a:off x="3315312" y="4150912"/>
              <a:ext cx="213264" cy="1630679"/>
            </a:xfrm>
            <a:custGeom>
              <a:avLst/>
              <a:gdLst/>
              <a:ahLst/>
              <a:cxnLst/>
              <a:rect l="l" t="t" r="r" b="b"/>
              <a:pathLst>
                <a:path w="213264" h="1630679" extrusionOk="0">
                  <a:moveTo>
                    <a:pt x="6763" y="1630680"/>
                  </a:moveTo>
                  <a:lnTo>
                    <a:pt x="0" y="1623917"/>
                  </a:lnTo>
                  <a:cubicBezTo>
                    <a:pt x="57721" y="1566482"/>
                    <a:pt x="98869" y="1487329"/>
                    <a:pt x="122206" y="1388459"/>
                  </a:cubicBezTo>
                  <a:cubicBezTo>
                    <a:pt x="142970" y="1300639"/>
                    <a:pt x="147256" y="1208818"/>
                    <a:pt x="151447" y="1119950"/>
                  </a:cubicBezTo>
                  <a:lnTo>
                    <a:pt x="203740" y="0"/>
                  </a:lnTo>
                  <a:lnTo>
                    <a:pt x="213265" y="476"/>
                  </a:lnTo>
                  <a:lnTo>
                    <a:pt x="160972" y="1120426"/>
                  </a:lnTo>
                  <a:cubicBezTo>
                    <a:pt x="156781" y="1209675"/>
                    <a:pt x="152495" y="1301972"/>
                    <a:pt x="131540" y="1390650"/>
                  </a:cubicBezTo>
                  <a:cubicBezTo>
                    <a:pt x="107728" y="1491234"/>
                    <a:pt x="65722" y="1571911"/>
                    <a:pt x="6763" y="1630680"/>
                  </a:cubicBez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8" name="Google Shape;2458;p21"/>
            <p:cNvSpPr/>
            <p:nvPr/>
          </p:nvSpPr>
          <p:spPr>
            <a:xfrm>
              <a:off x="2199094" y="3517976"/>
              <a:ext cx="509571" cy="1426654"/>
            </a:xfrm>
            <a:custGeom>
              <a:avLst/>
              <a:gdLst/>
              <a:ahLst/>
              <a:cxnLst/>
              <a:rect l="l" t="t" r="r" b="b"/>
              <a:pathLst>
                <a:path w="509571" h="1426654" extrusionOk="0">
                  <a:moveTo>
                    <a:pt x="504999" y="1426655"/>
                  </a:moveTo>
                  <a:cubicBezTo>
                    <a:pt x="504904" y="1426655"/>
                    <a:pt x="503952" y="1426178"/>
                    <a:pt x="502237" y="1425226"/>
                  </a:cubicBezTo>
                  <a:lnTo>
                    <a:pt x="502047" y="1425416"/>
                  </a:lnTo>
                  <a:lnTo>
                    <a:pt x="502237" y="1425226"/>
                  </a:lnTo>
                  <a:cubicBezTo>
                    <a:pt x="473281" y="1408652"/>
                    <a:pt x="224774" y="1249489"/>
                    <a:pt x="136477" y="935831"/>
                  </a:cubicBezTo>
                  <a:cubicBezTo>
                    <a:pt x="78184" y="728663"/>
                    <a:pt x="35417" y="513112"/>
                    <a:pt x="9223" y="295084"/>
                  </a:cubicBezTo>
                  <a:cubicBezTo>
                    <a:pt x="-3826" y="186404"/>
                    <a:pt x="-10970" y="82010"/>
                    <a:pt x="44275" y="0"/>
                  </a:cubicBezTo>
                  <a:lnTo>
                    <a:pt x="52181" y="5334"/>
                  </a:lnTo>
                  <a:cubicBezTo>
                    <a:pt x="-1255" y="84677"/>
                    <a:pt x="5794" y="187166"/>
                    <a:pt x="18653" y="293942"/>
                  </a:cubicBezTo>
                  <a:cubicBezTo>
                    <a:pt x="44751" y="511492"/>
                    <a:pt x="87519" y="726567"/>
                    <a:pt x="145621" y="933259"/>
                  </a:cubicBezTo>
                  <a:cubicBezTo>
                    <a:pt x="236013" y="1254633"/>
                    <a:pt x="504237" y="1416272"/>
                    <a:pt x="506809" y="1417510"/>
                  </a:cubicBezTo>
                  <a:lnTo>
                    <a:pt x="504904" y="1421797"/>
                  </a:lnTo>
                  <a:lnTo>
                    <a:pt x="504904" y="1421797"/>
                  </a:lnTo>
                  <a:lnTo>
                    <a:pt x="507857" y="1417987"/>
                  </a:lnTo>
                  <a:lnTo>
                    <a:pt x="509571" y="1423606"/>
                  </a:lnTo>
                  <a:lnTo>
                    <a:pt x="504999" y="1426655"/>
                  </a:ln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9" name="Google Shape;2459;p21"/>
            <p:cNvSpPr/>
            <p:nvPr/>
          </p:nvSpPr>
          <p:spPr>
            <a:xfrm>
              <a:off x="2304614" y="3523787"/>
              <a:ext cx="429672" cy="1226343"/>
            </a:xfrm>
            <a:custGeom>
              <a:avLst/>
              <a:gdLst/>
              <a:ahLst/>
              <a:cxnLst/>
              <a:rect l="l" t="t" r="r" b="b"/>
              <a:pathLst>
                <a:path w="429672" h="1226343" extrusionOk="0">
                  <a:moveTo>
                    <a:pt x="424244" y="1226344"/>
                  </a:moveTo>
                  <a:cubicBezTo>
                    <a:pt x="217170" y="1089755"/>
                    <a:pt x="126683" y="845344"/>
                    <a:pt x="87344" y="664274"/>
                  </a:cubicBezTo>
                  <a:cubicBezTo>
                    <a:pt x="60674" y="541687"/>
                    <a:pt x="48006" y="414909"/>
                    <a:pt x="35814" y="292227"/>
                  </a:cubicBezTo>
                  <a:cubicBezTo>
                    <a:pt x="26289" y="196596"/>
                    <a:pt x="16383" y="97726"/>
                    <a:pt x="0" y="1619"/>
                  </a:cubicBezTo>
                  <a:lnTo>
                    <a:pt x="9430" y="0"/>
                  </a:lnTo>
                  <a:cubicBezTo>
                    <a:pt x="25908" y="96488"/>
                    <a:pt x="35814" y="195453"/>
                    <a:pt x="45339" y="291275"/>
                  </a:cubicBezTo>
                  <a:cubicBezTo>
                    <a:pt x="57531" y="413671"/>
                    <a:pt x="70199" y="540258"/>
                    <a:pt x="96774" y="662273"/>
                  </a:cubicBezTo>
                  <a:cubicBezTo>
                    <a:pt x="135827" y="841534"/>
                    <a:pt x="225266" y="1083564"/>
                    <a:pt x="429673" y="1218438"/>
                  </a:cubicBezTo>
                  <a:lnTo>
                    <a:pt x="424244" y="1226344"/>
                  </a:ln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0" name="Google Shape;2460;p21"/>
            <p:cNvSpPr/>
            <p:nvPr/>
          </p:nvSpPr>
          <p:spPr>
            <a:xfrm>
              <a:off x="2848237" y="2828176"/>
              <a:ext cx="140272" cy="4152233"/>
            </a:xfrm>
            <a:custGeom>
              <a:avLst/>
              <a:gdLst/>
              <a:ahLst/>
              <a:cxnLst/>
              <a:rect l="l" t="t" r="r" b="b"/>
              <a:pathLst>
                <a:path w="140272" h="4152233" extrusionOk="0">
                  <a:moveTo>
                    <a:pt x="140272" y="4151186"/>
                  </a:moveTo>
                  <a:cubicBezTo>
                    <a:pt x="137224" y="4151662"/>
                    <a:pt x="134081" y="4151948"/>
                    <a:pt x="130842" y="4152233"/>
                  </a:cubicBezTo>
                  <a:cubicBezTo>
                    <a:pt x="97219" y="3765900"/>
                    <a:pt x="62834" y="3368993"/>
                    <a:pt x="38450" y="2974086"/>
                  </a:cubicBezTo>
                  <a:cubicBezTo>
                    <a:pt x="34068" y="2903220"/>
                    <a:pt x="30068" y="2832450"/>
                    <a:pt x="26448" y="2761774"/>
                  </a:cubicBezTo>
                  <a:cubicBezTo>
                    <a:pt x="25782" y="2750344"/>
                    <a:pt x="25210" y="2739009"/>
                    <a:pt x="24639" y="2727675"/>
                  </a:cubicBezTo>
                  <a:cubicBezTo>
                    <a:pt x="-126" y="2232755"/>
                    <a:pt x="-6222" y="1730597"/>
                    <a:pt x="6351" y="1235202"/>
                  </a:cubicBezTo>
                  <a:cubicBezTo>
                    <a:pt x="16447" y="840867"/>
                    <a:pt x="38069" y="418243"/>
                    <a:pt x="127223" y="0"/>
                  </a:cubicBezTo>
                  <a:lnTo>
                    <a:pt x="136557" y="2000"/>
                  </a:lnTo>
                  <a:cubicBezTo>
                    <a:pt x="47594" y="419481"/>
                    <a:pt x="25972" y="841534"/>
                    <a:pt x="15876" y="1235393"/>
                  </a:cubicBezTo>
                  <a:cubicBezTo>
                    <a:pt x="3303" y="1730597"/>
                    <a:pt x="9399" y="2232565"/>
                    <a:pt x="34164" y="2727198"/>
                  </a:cubicBezTo>
                  <a:cubicBezTo>
                    <a:pt x="38259" y="2809685"/>
                    <a:pt x="42927" y="2892266"/>
                    <a:pt x="48070" y="2975039"/>
                  </a:cubicBezTo>
                  <a:cubicBezTo>
                    <a:pt x="52928" y="3053525"/>
                    <a:pt x="58167" y="3132106"/>
                    <a:pt x="63691" y="3210687"/>
                  </a:cubicBezTo>
                  <a:cubicBezTo>
                    <a:pt x="86075" y="3526631"/>
                    <a:pt x="113412" y="3842290"/>
                    <a:pt x="140272" y="4151186"/>
                  </a:cubicBez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1" name="Google Shape;2461;p21"/>
            <p:cNvSpPr/>
            <p:nvPr/>
          </p:nvSpPr>
          <p:spPr>
            <a:xfrm>
              <a:off x="2959178" y="2833986"/>
              <a:ext cx="149537" cy="4090511"/>
            </a:xfrm>
            <a:custGeom>
              <a:avLst/>
              <a:gdLst/>
              <a:ahLst/>
              <a:cxnLst/>
              <a:rect l="l" t="t" r="r" b="b"/>
              <a:pathLst>
                <a:path w="149537" h="4090511" extrusionOk="0">
                  <a:moveTo>
                    <a:pt x="149537" y="4080129"/>
                  </a:moveTo>
                  <a:cubicBezTo>
                    <a:pt x="146965" y="4083749"/>
                    <a:pt x="144298" y="4087178"/>
                    <a:pt x="141441" y="4090511"/>
                  </a:cubicBezTo>
                  <a:cubicBezTo>
                    <a:pt x="139917" y="4080605"/>
                    <a:pt x="138488" y="4070795"/>
                    <a:pt x="137155" y="4060889"/>
                  </a:cubicBezTo>
                  <a:cubicBezTo>
                    <a:pt x="135440" y="4049840"/>
                    <a:pt x="133916" y="4038791"/>
                    <a:pt x="132392" y="4027646"/>
                  </a:cubicBezTo>
                  <a:cubicBezTo>
                    <a:pt x="132392" y="4027646"/>
                    <a:pt x="132392" y="4027551"/>
                    <a:pt x="132392" y="4027456"/>
                  </a:cubicBezTo>
                  <a:cubicBezTo>
                    <a:pt x="-57727" y="2691575"/>
                    <a:pt x="-2768" y="1323785"/>
                    <a:pt x="51239" y="0"/>
                  </a:cubicBezTo>
                  <a:cubicBezTo>
                    <a:pt x="54382" y="1429"/>
                    <a:pt x="57526" y="2953"/>
                    <a:pt x="60574" y="4572"/>
                  </a:cubicBezTo>
                  <a:cubicBezTo>
                    <a:pt x="7138" y="1315688"/>
                    <a:pt x="-47154" y="2669667"/>
                    <a:pt x="137059" y="3992785"/>
                  </a:cubicBezTo>
                  <a:lnTo>
                    <a:pt x="137059" y="3992880"/>
                  </a:lnTo>
                  <a:cubicBezTo>
                    <a:pt x="138583" y="4004500"/>
                    <a:pt x="140298" y="4016121"/>
                    <a:pt x="141917" y="4027742"/>
                  </a:cubicBezTo>
                  <a:cubicBezTo>
                    <a:pt x="141917" y="4027742"/>
                    <a:pt x="141917" y="4027837"/>
                    <a:pt x="141917" y="4027932"/>
                  </a:cubicBezTo>
                  <a:cubicBezTo>
                    <a:pt x="144394" y="4045267"/>
                    <a:pt x="146965" y="4062794"/>
                    <a:pt x="149537" y="4080129"/>
                  </a:cubicBez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2" name="Google Shape;2462;p21"/>
            <p:cNvSpPr/>
            <p:nvPr/>
          </p:nvSpPr>
          <p:spPr>
            <a:xfrm>
              <a:off x="2256513" y="3521977"/>
              <a:ext cx="495490" cy="1317402"/>
            </a:xfrm>
            <a:custGeom>
              <a:avLst/>
              <a:gdLst/>
              <a:ahLst/>
              <a:cxnLst/>
              <a:rect l="l" t="t" r="r" b="b"/>
              <a:pathLst>
                <a:path w="495490" h="1317402" extrusionOk="0">
                  <a:moveTo>
                    <a:pt x="489776" y="1317403"/>
                  </a:moveTo>
                  <a:cubicBezTo>
                    <a:pt x="266986" y="1151668"/>
                    <a:pt x="156305" y="899351"/>
                    <a:pt x="102679" y="716947"/>
                  </a:cubicBezTo>
                  <a:cubicBezTo>
                    <a:pt x="34195" y="483870"/>
                    <a:pt x="16764" y="238220"/>
                    <a:pt x="0" y="667"/>
                  </a:cubicBezTo>
                  <a:lnTo>
                    <a:pt x="9525" y="0"/>
                  </a:lnTo>
                  <a:cubicBezTo>
                    <a:pt x="26289" y="237077"/>
                    <a:pt x="43625" y="482155"/>
                    <a:pt x="111824" y="714280"/>
                  </a:cubicBezTo>
                  <a:cubicBezTo>
                    <a:pt x="165068" y="895350"/>
                    <a:pt x="274796" y="1145667"/>
                    <a:pt x="495491" y="1309783"/>
                  </a:cubicBezTo>
                  <a:lnTo>
                    <a:pt x="489776" y="1317403"/>
                  </a:lnTo>
                  <a:close/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3" name="Google Shape;2463;p21"/>
            <p:cNvSpPr/>
            <p:nvPr/>
          </p:nvSpPr>
          <p:spPr>
            <a:xfrm>
              <a:off x="3466950" y="4225970"/>
              <a:ext cx="128193" cy="1443799"/>
            </a:xfrm>
            <a:custGeom>
              <a:avLst/>
              <a:gdLst/>
              <a:ahLst/>
              <a:cxnLst/>
              <a:rect l="l" t="t" r="r" b="b"/>
              <a:pathLst>
                <a:path w="128193" h="1443799" extrusionOk="0">
                  <a:moveTo>
                    <a:pt x="8287" y="1443800"/>
                  </a:moveTo>
                  <a:lnTo>
                    <a:pt x="0" y="1439132"/>
                  </a:lnTo>
                  <a:cubicBezTo>
                    <a:pt x="124111" y="1216152"/>
                    <a:pt x="125921" y="943070"/>
                    <a:pt x="113729" y="729996"/>
                  </a:cubicBezTo>
                  <a:cubicBezTo>
                    <a:pt x="110680" y="677227"/>
                    <a:pt x="106585" y="623506"/>
                    <a:pt x="102679" y="571500"/>
                  </a:cubicBezTo>
                  <a:cubicBezTo>
                    <a:pt x="88392" y="383381"/>
                    <a:pt x="73628" y="188785"/>
                    <a:pt x="105061" y="0"/>
                  </a:cubicBezTo>
                  <a:lnTo>
                    <a:pt x="114490" y="1524"/>
                  </a:lnTo>
                  <a:cubicBezTo>
                    <a:pt x="83344" y="189071"/>
                    <a:pt x="98012" y="383096"/>
                    <a:pt x="112300" y="570738"/>
                  </a:cubicBezTo>
                  <a:cubicBezTo>
                    <a:pt x="116205" y="622744"/>
                    <a:pt x="120301" y="676561"/>
                    <a:pt x="123349" y="729425"/>
                  </a:cubicBezTo>
                  <a:cubicBezTo>
                    <a:pt x="135541" y="943832"/>
                    <a:pt x="133636" y="1218628"/>
                    <a:pt x="8287" y="1443800"/>
                  </a:cubicBezTo>
                  <a:close/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4" name="Google Shape;2464;p21"/>
            <p:cNvSpPr/>
            <p:nvPr/>
          </p:nvSpPr>
          <p:spPr>
            <a:xfrm>
              <a:off x="3072139" y="2917330"/>
              <a:ext cx="85580" cy="3981926"/>
            </a:xfrm>
            <a:custGeom>
              <a:avLst/>
              <a:gdLst/>
              <a:ahLst/>
              <a:cxnLst/>
              <a:rect l="l" t="t" r="r" b="b"/>
              <a:pathLst>
                <a:path w="85580" h="3981926" extrusionOk="0">
                  <a:moveTo>
                    <a:pt x="23527" y="3981926"/>
                  </a:moveTo>
                  <a:lnTo>
                    <a:pt x="14097" y="3980498"/>
                  </a:lnTo>
                  <a:cubicBezTo>
                    <a:pt x="93917" y="3445669"/>
                    <a:pt x="78962" y="2896648"/>
                    <a:pt x="64484" y="2365629"/>
                  </a:cubicBezTo>
                  <a:lnTo>
                    <a:pt x="0" y="286"/>
                  </a:lnTo>
                  <a:lnTo>
                    <a:pt x="9525" y="0"/>
                  </a:lnTo>
                  <a:lnTo>
                    <a:pt x="74009" y="2365343"/>
                  </a:lnTo>
                  <a:cubicBezTo>
                    <a:pt x="88583" y="2896838"/>
                    <a:pt x="103537" y="3446336"/>
                    <a:pt x="23527" y="3981926"/>
                  </a:cubicBezTo>
                  <a:close/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5" name="Google Shape;2465;p21"/>
            <p:cNvSpPr/>
            <p:nvPr/>
          </p:nvSpPr>
          <p:spPr>
            <a:xfrm>
              <a:off x="2758485" y="2841987"/>
              <a:ext cx="270315" cy="4131373"/>
            </a:xfrm>
            <a:custGeom>
              <a:avLst/>
              <a:gdLst/>
              <a:ahLst/>
              <a:cxnLst/>
              <a:rect l="l" t="t" r="r" b="b"/>
              <a:pathLst>
                <a:path w="270315" h="4131373" extrusionOk="0">
                  <a:moveTo>
                    <a:pt x="270315" y="4128707"/>
                  </a:moveTo>
                  <a:cubicBezTo>
                    <a:pt x="267267" y="4129659"/>
                    <a:pt x="264219" y="4130516"/>
                    <a:pt x="261076" y="4131374"/>
                  </a:cubicBezTo>
                  <a:cubicBezTo>
                    <a:pt x="224595" y="3823049"/>
                    <a:pt x="187638" y="3511010"/>
                    <a:pt x="153444" y="3196876"/>
                  </a:cubicBezTo>
                  <a:cubicBezTo>
                    <a:pt x="144776" y="3118104"/>
                    <a:pt x="136394" y="3039237"/>
                    <a:pt x="128202" y="2960275"/>
                  </a:cubicBezTo>
                  <a:cubicBezTo>
                    <a:pt x="78482" y="2483549"/>
                    <a:pt x="36667" y="2003298"/>
                    <a:pt x="13331" y="1525810"/>
                  </a:cubicBezTo>
                  <a:cubicBezTo>
                    <a:pt x="-9720" y="1055180"/>
                    <a:pt x="-20959" y="510350"/>
                    <a:pt x="137537" y="0"/>
                  </a:cubicBezTo>
                  <a:lnTo>
                    <a:pt x="146681" y="2857"/>
                  </a:lnTo>
                  <a:cubicBezTo>
                    <a:pt x="-11434" y="511683"/>
                    <a:pt x="-99" y="1055561"/>
                    <a:pt x="22856" y="1525334"/>
                  </a:cubicBezTo>
                  <a:cubicBezTo>
                    <a:pt x="42858" y="1932146"/>
                    <a:pt x="76101" y="2341055"/>
                    <a:pt x="116201" y="2747963"/>
                  </a:cubicBezTo>
                  <a:cubicBezTo>
                    <a:pt x="123154" y="2819114"/>
                    <a:pt x="130393" y="2890266"/>
                    <a:pt x="137823" y="2961228"/>
                  </a:cubicBezTo>
                  <a:cubicBezTo>
                    <a:pt x="178685" y="3353943"/>
                    <a:pt x="224881" y="3744278"/>
                    <a:pt x="270315" y="4128707"/>
                  </a:cubicBezTo>
                  <a:close/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6" name="Google Shape;2466;p21"/>
            <p:cNvSpPr/>
            <p:nvPr/>
          </p:nvSpPr>
          <p:spPr>
            <a:xfrm>
              <a:off x="2092779" y="3357861"/>
              <a:ext cx="327564" cy="195933"/>
            </a:xfrm>
            <a:custGeom>
              <a:avLst/>
              <a:gdLst/>
              <a:ahLst/>
              <a:cxnLst/>
              <a:rect l="l" t="t" r="r" b="b"/>
              <a:pathLst>
                <a:path w="327564" h="195933" extrusionOk="0">
                  <a:moveTo>
                    <a:pt x="129540" y="186785"/>
                  </a:moveTo>
                  <a:cubicBezTo>
                    <a:pt x="63722" y="162973"/>
                    <a:pt x="53721" y="102489"/>
                    <a:pt x="0" y="63532"/>
                  </a:cubicBezTo>
                  <a:cubicBezTo>
                    <a:pt x="42482" y="78200"/>
                    <a:pt x="59531" y="93631"/>
                    <a:pt x="102108" y="108299"/>
                  </a:cubicBezTo>
                  <a:cubicBezTo>
                    <a:pt x="89154" y="77819"/>
                    <a:pt x="76295" y="47339"/>
                    <a:pt x="63341" y="16954"/>
                  </a:cubicBezTo>
                  <a:cubicBezTo>
                    <a:pt x="83249" y="39624"/>
                    <a:pt x="103061" y="62293"/>
                    <a:pt x="122968" y="84963"/>
                  </a:cubicBezTo>
                  <a:cubicBezTo>
                    <a:pt x="116586" y="61436"/>
                    <a:pt x="110300" y="37909"/>
                    <a:pt x="103918" y="14478"/>
                  </a:cubicBezTo>
                  <a:cubicBezTo>
                    <a:pt x="126016" y="42196"/>
                    <a:pt x="148114" y="69913"/>
                    <a:pt x="170307" y="97631"/>
                  </a:cubicBezTo>
                  <a:cubicBezTo>
                    <a:pt x="175165" y="65056"/>
                    <a:pt x="180023" y="32575"/>
                    <a:pt x="184785" y="0"/>
                  </a:cubicBezTo>
                  <a:cubicBezTo>
                    <a:pt x="192786" y="32194"/>
                    <a:pt x="200692" y="64389"/>
                    <a:pt x="208693" y="96583"/>
                  </a:cubicBezTo>
                  <a:cubicBezTo>
                    <a:pt x="225838" y="68199"/>
                    <a:pt x="242888" y="39814"/>
                    <a:pt x="260033" y="11430"/>
                  </a:cubicBezTo>
                  <a:cubicBezTo>
                    <a:pt x="256413" y="41719"/>
                    <a:pt x="252698" y="72009"/>
                    <a:pt x="249079" y="102298"/>
                  </a:cubicBezTo>
                  <a:cubicBezTo>
                    <a:pt x="264033" y="76105"/>
                    <a:pt x="288227" y="55245"/>
                    <a:pt x="316421" y="44386"/>
                  </a:cubicBezTo>
                  <a:cubicBezTo>
                    <a:pt x="305467" y="70961"/>
                    <a:pt x="294513" y="97441"/>
                    <a:pt x="283559" y="124015"/>
                  </a:cubicBezTo>
                  <a:cubicBezTo>
                    <a:pt x="298228" y="115348"/>
                    <a:pt x="312896" y="106585"/>
                    <a:pt x="327565" y="97917"/>
                  </a:cubicBezTo>
                  <a:cubicBezTo>
                    <a:pt x="322802" y="142684"/>
                    <a:pt x="281559" y="176498"/>
                    <a:pt x="237935" y="187452"/>
                  </a:cubicBezTo>
                  <a:cubicBezTo>
                    <a:pt x="194310" y="198406"/>
                    <a:pt x="195548" y="197929"/>
                    <a:pt x="151162" y="190690"/>
                  </a:cubicBezTo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7" name="Google Shape;2467;p21"/>
            <p:cNvSpPr/>
            <p:nvPr/>
          </p:nvSpPr>
          <p:spPr>
            <a:xfrm>
              <a:off x="2754576" y="2646725"/>
              <a:ext cx="360330" cy="215442"/>
            </a:xfrm>
            <a:custGeom>
              <a:avLst/>
              <a:gdLst/>
              <a:ahLst/>
              <a:cxnLst/>
              <a:rect l="l" t="t" r="r" b="b"/>
              <a:pathLst>
                <a:path w="360330" h="215442" extrusionOk="0">
                  <a:moveTo>
                    <a:pt x="142589" y="205550"/>
                  </a:moveTo>
                  <a:cubicBezTo>
                    <a:pt x="70104" y="179261"/>
                    <a:pt x="59150" y="112776"/>
                    <a:pt x="0" y="69914"/>
                  </a:cubicBezTo>
                  <a:cubicBezTo>
                    <a:pt x="46768" y="86106"/>
                    <a:pt x="65532" y="102965"/>
                    <a:pt x="112300" y="119158"/>
                  </a:cubicBezTo>
                  <a:cubicBezTo>
                    <a:pt x="98203" y="85725"/>
                    <a:pt x="83915" y="52197"/>
                    <a:pt x="69723" y="18669"/>
                  </a:cubicBezTo>
                  <a:cubicBezTo>
                    <a:pt x="91535" y="43625"/>
                    <a:pt x="113443" y="68580"/>
                    <a:pt x="135255" y="93536"/>
                  </a:cubicBezTo>
                  <a:cubicBezTo>
                    <a:pt x="128302" y="67628"/>
                    <a:pt x="121253" y="41815"/>
                    <a:pt x="114300" y="15907"/>
                  </a:cubicBezTo>
                  <a:cubicBezTo>
                    <a:pt x="138684" y="46387"/>
                    <a:pt x="162973" y="76867"/>
                    <a:pt x="187357" y="107442"/>
                  </a:cubicBezTo>
                  <a:cubicBezTo>
                    <a:pt x="192691" y="71628"/>
                    <a:pt x="198025" y="35814"/>
                    <a:pt x="203359" y="0"/>
                  </a:cubicBezTo>
                  <a:cubicBezTo>
                    <a:pt x="212122" y="35433"/>
                    <a:pt x="220885" y="70866"/>
                    <a:pt x="229648" y="106299"/>
                  </a:cubicBezTo>
                  <a:cubicBezTo>
                    <a:pt x="248507" y="75057"/>
                    <a:pt x="267271" y="43815"/>
                    <a:pt x="286131" y="12573"/>
                  </a:cubicBezTo>
                  <a:cubicBezTo>
                    <a:pt x="282130" y="45911"/>
                    <a:pt x="278130" y="79248"/>
                    <a:pt x="274034" y="112490"/>
                  </a:cubicBezTo>
                  <a:cubicBezTo>
                    <a:pt x="290513" y="83630"/>
                    <a:pt x="317087" y="60770"/>
                    <a:pt x="348139" y="48768"/>
                  </a:cubicBezTo>
                  <a:cubicBezTo>
                    <a:pt x="336042" y="78010"/>
                    <a:pt x="324040" y="107156"/>
                    <a:pt x="311944" y="136398"/>
                  </a:cubicBezTo>
                  <a:cubicBezTo>
                    <a:pt x="328041" y="126778"/>
                    <a:pt x="344234" y="117253"/>
                    <a:pt x="360331" y="107633"/>
                  </a:cubicBezTo>
                  <a:cubicBezTo>
                    <a:pt x="355092" y="156877"/>
                    <a:pt x="309753" y="194119"/>
                    <a:pt x="261747" y="206121"/>
                  </a:cubicBezTo>
                  <a:cubicBezTo>
                    <a:pt x="213741" y="218123"/>
                    <a:pt x="215074" y="217646"/>
                    <a:pt x="166211" y="209741"/>
                  </a:cubicBezTo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8" name="Google Shape;2468;p21"/>
            <p:cNvSpPr/>
            <p:nvPr/>
          </p:nvSpPr>
          <p:spPr>
            <a:xfrm>
              <a:off x="3330933" y="3984892"/>
              <a:ext cx="327564" cy="195933"/>
            </a:xfrm>
            <a:custGeom>
              <a:avLst/>
              <a:gdLst/>
              <a:ahLst/>
              <a:cxnLst/>
              <a:rect l="l" t="t" r="r" b="b"/>
              <a:pathLst>
                <a:path w="327564" h="195933" extrusionOk="0">
                  <a:moveTo>
                    <a:pt x="129540" y="186785"/>
                  </a:moveTo>
                  <a:cubicBezTo>
                    <a:pt x="63722" y="162973"/>
                    <a:pt x="53721" y="102489"/>
                    <a:pt x="0" y="63532"/>
                  </a:cubicBezTo>
                  <a:cubicBezTo>
                    <a:pt x="42481" y="78200"/>
                    <a:pt x="59531" y="93631"/>
                    <a:pt x="102108" y="108299"/>
                  </a:cubicBezTo>
                  <a:cubicBezTo>
                    <a:pt x="89154" y="77819"/>
                    <a:pt x="76295" y="47339"/>
                    <a:pt x="63341" y="16954"/>
                  </a:cubicBezTo>
                  <a:cubicBezTo>
                    <a:pt x="83248" y="39624"/>
                    <a:pt x="103060" y="62293"/>
                    <a:pt x="122968" y="84963"/>
                  </a:cubicBezTo>
                  <a:cubicBezTo>
                    <a:pt x="116586" y="61436"/>
                    <a:pt x="110300" y="37909"/>
                    <a:pt x="103918" y="14478"/>
                  </a:cubicBezTo>
                  <a:cubicBezTo>
                    <a:pt x="126016" y="42196"/>
                    <a:pt x="148114" y="69913"/>
                    <a:pt x="170307" y="97631"/>
                  </a:cubicBezTo>
                  <a:cubicBezTo>
                    <a:pt x="175165" y="65056"/>
                    <a:pt x="180022" y="32575"/>
                    <a:pt x="184785" y="0"/>
                  </a:cubicBezTo>
                  <a:cubicBezTo>
                    <a:pt x="192786" y="32194"/>
                    <a:pt x="200692" y="64389"/>
                    <a:pt x="208693" y="96583"/>
                  </a:cubicBezTo>
                  <a:cubicBezTo>
                    <a:pt x="225838" y="68199"/>
                    <a:pt x="242888" y="39814"/>
                    <a:pt x="260032" y="11430"/>
                  </a:cubicBezTo>
                  <a:cubicBezTo>
                    <a:pt x="256413" y="41719"/>
                    <a:pt x="252698" y="72009"/>
                    <a:pt x="249079" y="102298"/>
                  </a:cubicBezTo>
                  <a:cubicBezTo>
                    <a:pt x="264033" y="76105"/>
                    <a:pt x="288226" y="55245"/>
                    <a:pt x="316421" y="44386"/>
                  </a:cubicBezTo>
                  <a:cubicBezTo>
                    <a:pt x="305467" y="70961"/>
                    <a:pt x="294513" y="97441"/>
                    <a:pt x="283559" y="124015"/>
                  </a:cubicBezTo>
                  <a:cubicBezTo>
                    <a:pt x="298228" y="115348"/>
                    <a:pt x="312896" y="106585"/>
                    <a:pt x="327565" y="97917"/>
                  </a:cubicBezTo>
                  <a:cubicBezTo>
                    <a:pt x="322802" y="142684"/>
                    <a:pt x="281559" y="176498"/>
                    <a:pt x="237934" y="187452"/>
                  </a:cubicBezTo>
                  <a:cubicBezTo>
                    <a:pt x="194310" y="198406"/>
                    <a:pt x="195548" y="197929"/>
                    <a:pt x="151162" y="190690"/>
                  </a:cubicBezTo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69" name="Google Shape;2469;p21"/>
          <p:cNvGrpSpPr/>
          <p:nvPr/>
        </p:nvGrpSpPr>
        <p:grpSpPr>
          <a:xfrm flipH="1">
            <a:off x="10" y="0"/>
            <a:ext cx="4317732" cy="1633420"/>
            <a:chOff x="6344932" y="-25675"/>
            <a:chExt cx="5864094" cy="2218416"/>
          </a:xfrm>
        </p:grpSpPr>
        <p:sp>
          <p:nvSpPr>
            <p:cNvPr id="2470" name="Google Shape;2470;p21"/>
            <p:cNvSpPr/>
            <p:nvPr/>
          </p:nvSpPr>
          <p:spPr>
            <a:xfrm flipH="1">
              <a:off x="6344932" y="-25675"/>
              <a:ext cx="5864094" cy="1976670"/>
            </a:xfrm>
            <a:custGeom>
              <a:avLst/>
              <a:gdLst/>
              <a:ahLst/>
              <a:cxnLst/>
              <a:rect l="l" t="t" r="r" b="b"/>
              <a:pathLst>
                <a:path w="9496508" h="2644375" extrusionOk="0">
                  <a:moveTo>
                    <a:pt x="993782" y="2644375"/>
                  </a:moveTo>
                  <a:cubicBezTo>
                    <a:pt x="668789" y="2644375"/>
                    <a:pt x="343415" y="2633898"/>
                    <a:pt x="17851" y="2613038"/>
                  </a:cubicBezTo>
                  <a:cubicBezTo>
                    <a:pt x="7373" y="2612372"/>
                    <a:pt x="-628" y="2603323"/>
                    <a:pt x="39" y="2592845"/>
                  </a:cubicBezTo>
                  <a:cubicBezTo>
                    <a:pt x="706" y="2582368"/>
                    <a:pt x="9850" y="2574557"/>
                    <a:pt x="20232" y="2575033"/>
                  </a:cubicBezTo>
                  <a:cubicBezTo>
                    <a:pt x="1631386" y="2678475"/>
                    <a:pt x="3239110" y="2524837"/>
                    <a:pt x="4798925" y="2118405"/>
                  </a:cubicBezTo>
                  <a:cubicBezTo>
                    <a:pt x="6466943" y="1683684"/>
                    <a:pt x="8037329" y="972071"/>
                    <a:pt x="9466746" y="3283"/>
                  </a:cubicBezTo>
                  <a:cubicBezTo>
                    <a:pt x="9475509" y="-2622"/>
                    <a:pt x="9487320" y="-336"/>
                    <a:pt x="9493225" y="8332"/>
                  </a:cubicBezTo>
                  <a:cubicBezTo>
                    <a:pt x="9499131" y="16999"/>
                    <a:pt x="9496845" y="28906"/>
                    <a:pt x="9488177" y="34811"/>
                  </a:cubicBezTo>
                  <a:cubicBezTo>
                    <a:pt x="8055141" y="1006075"/>
                    <a:pt x="6480754" y="1719498"/>
                    <a:pt x="4808640" y="2155171"/>
                  </a:cubicBezTo>
                  <a:cubicBezTo>
                    <a:pt x="3560198" y="2480546"/>
                    <a:pt x="2280896" y="2644375"/>
                    <a:pt x="993782" y="2644375"/>
                  </a:cubicBezTo>
                  <a:close/>
                </a:path>
              </a:pathLst>
            </a:custGeom>
            <a:solidFill>
              <a:srgbClr val="9D99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1" name="Google Shape;2471;p21"/>
            <p:cNvSpPr/>
            <p:nvPr/>
          </p:nvSpPr>
          <p:spPr>
            <a:xfrm flipH="1">
              <a:off x="9790811" y="1499336"/>
              <a:ext cx="632899" cy="597630"/>
            </a:xfrm>
            <a:custGeom>
              <a:avLst/>
              <a:gdLst/>
              <a:ahLst/>
              <a:cxnLst/>
              <a:rect l="l" t="t" r="r" b="b"/>
              <a:pathLst>
                <a:path w="684215" h="646087" extrusionOk="0">
                  <a:moveTo>
                    <a:pt x="374494" y="13"/>
                  </a:moveTo>
                  <a:cubicBezTo>
                    <a:pt x="382532" y="-331"/>
                    <a:pt x="389193" y="5755"/>
                    <a:pt x="389652" y="13793"/>
                  </a:cubicBezTo>
                  <a:lnTo>
                    <a:pt x="394884" y="124983"/>
                  </a:lnTo>
                  <a:lnTo>
                    <a:pt x="430306" y="32282"/>
                  </a:lnTo>
                  <a:cubicBezTo>
                    <a:pt x="433176" y="24817"/>
                    <a:pt x="441445" y="21257"/>
                    <a:pt x="449024" y="23898"/>
                  </a:cubicBezTo>
                  <a:cubicBezTo>
                    <a:pt x="456489" y="26769"/>
                    <a:pt x="460163" y="35153"/>
                    <a:pt x="457408" y="42617"/>
                  </a:cubicBezTo>
                  <a:lnTo>
                    <a:pt x="417225" y="147777"/>
                  </a:lnTo>
                  <a:lnTo>
                    <a:pt x="417726" y="147878"/>
                  </a:lnTo>
                  <a:lnTo>
                    <a:pt x="485540" y="57776"/>
                  </a:lnTo>
                  <a:cubicBezTo>
                    <a:pt x="490363" y="51459"/>
                    <a:pt x="499436" y="50082"/>
                    <a:pt x="505751" y="54905"/>
                  </a:cubicBezTo>
                  <a:cubicBezTo>
                    <a:pt x="512183" y="59728"/>
                    <a:pt x="513446" y="68800"/>
                    <a:pt x="508622" y="75115"/>
                  </a:cubicBezTo>
                  <a:lnTo>
                    <a:pt x="444833" y="159871"/>
                  </a:lnTo>
                  <a:lnTo>
                    <a:pt x="457570" y="167608"/>
                  </a:lnTo>
                  <a:lnTo>
                    <a:pt x="509428" y="117033"/>
                  </a:lnTo>
                  <a:cubicBezTo>
                    <a:pt x="515171" y="111520"/>
                    <a:pt x="524242" y="111635"/>
                    <a:pt x="529870" y="117262"/>
                  </a:cubicBezTo>
                  <a:cubicBezTo>
                    <a:pt x="535497" y="122889"/>
                    <a:pt x="535382" y="132076"/>
                    <a:pt x="529640" y="137703"/>
                  </a:cubicBezTo>
                  <a:lnTo>
                    <a:pt x="481378" y="184771"/>
                  </a:lnTo>
                  <a:lnTo>
                    <a:pt x="486704" y="190225"/>
                  </a:lnTo>
                  <a:lnTo>
                    <a:pt x="562368" y="133224"/>
                  </a:lnTo>
                  <a:cubicBezTo>
                    <a:pt x="568798" y="128401"/>
                    <a:pt x="577871" y="129663"/>
                    <a:pt x="582579" y="136095"/>
                  </a:cubicBezTo>
                  <a:cubicBezTo>
                    <a:pt x="587403" y="142525"/>
                    <a:pt x="586139" y="151482"/>
                    <a:pt x="579708" y="156305"/>
                  </a:cubicBezTo>
                  <a:lnTo>
                    <a:pt x="505811" y="211977"/>
                  </a:lnTo>
                  <a:lnTo>
                    <a:pt x="506662" y="213522"/>
                  </a:lnTo>
                  <a:lnTo>
                    <a:pt x="615881" y="168134"/>
                  </a:lnTo>
                  <a:cubicBezTo>
                    <a:pt x="623230" y="165033"/>
                    <a:pt x="631729" y="168593"/>
                    <a:pt x="634715" y="175942"/>
                  </a:cubicBezTo>
                  <a:cubicBezTo>
                    <a:pt x="637815" y="183292"/>
                    <a:pt x="634255" y="191790"/>
                    <a:pt x="626906" y="194776"/>
                  </a:cubicBezTo>
                  <a:lnTo>
                    <a:pt x="585543" y="211965"/>
                  </a:lnTo>
                  <a:lnTo>
                    <a:pt x="586714" y="212807"/>
                  </a:lnTo>
                  <a:cubicBezTo>
                    <a:pt x="590962" y="219582"/>
                    <a:pt x="588895" y="228540"/>
                    <a:pt x="582120" y="232674"/>
                  </a:cubicBezTo>
                  <a:lnTo>
                    <a:pt x="554963" y="249603"/>
                  </a:lnTo>
                  <a:lnTo>
                    <a:pt x="639424" y="227390"/>
                  </a:lnTo>
                  <a:cubicBezTo>
                    <a:pt x="647117" y="225323"/>
                    <a:pt x="655042" y="229916"/>
                    <a:pt x="657108" y="237725"/>
                  </a:cubicBezTo>
                  <a:cubicBezTo>
                    <a:pt x="659176" y="245419"/>
                    <a:pt x="654582" y="253344"/>
                    <a:pt x="646774" y="255410"/>
                  </a:cubicBezTo>
                  <a:lnTo>
                    <a:pt x="536504" y="284411"/>
                  </a:lnTo>
                  <a:lnTo>
                    <a:pt x="538367" y="295330"/>
                  </a:lnTo>
                  <a:lnTo>
                    <a:pt x="559382" y="292158"/>
                  </a:lnTo>
                  <a:cubicBezTo>
                    <a:pt x="593719" y="286645"/>
                    <a:pt x="629318" y="281018"/>
                    <a:pt x="660095" y="279411"/>
                  </a:cubicBezTo>
                  <a:cubicBezTo>
                    <a:pt x="668363" y="278721"/>
                    <a:pt x="674909" y="285153"/>
                    <a:pt x="675253" y="293076"/>
                  </a:cubicBezTo>
                  <a:cubicBezTo>
                    <a:pt x="675713" y="301000"/>
                    <a:pt x="669511" y="307890"/>
                    <a:pt x="661587" y="308235"/>
                  </a:cubicBezTo>
                  <a:cubicBezTo>
                    <a:pt x="632304" y="309728"/>
                    <a:pt x="597508" y="315354"/>
                    <a:pt x="563861" y="320637"/>
                  </a:cubicBezTo>
                  <a:lnTo>
                    <a:pt x="554564" y="322065"/>
                  </a:lnTo>
                  <a:lnTo>
                    <a:pt x="640113" y="327529"/>
                  </a:lnTo>
                  <a:cubicBezTo>
                    <a:pt x="648037" y="327989"/>
                    <a:pt x="654122" y="334879"/>
                    <a:pt x="653663" y="342918"/>
                  </a:cubicBezTo>
                  <a:cubicBezTo>
                    <a:pt x="653088" y="350841"/>
                    <a:pt x="646313" y="356698"/>
                    <a:pt x="638276" y="356468"/>
                  </a:cubicBezTo>
                  <a:lnTo>
                    <a:pt x="590628" y="353419"/>
                  </a:lnTo>
                  <a:lnTo>
                    <a:pt x="675024" y="386323"/>
                  </a:lnTo>
                  <a:cubicBezTo>
                    <a:pt x="682488" y="389195"/>
                    <a:pt x="686162" y="397578"/>
                    <a:pt x="683177" y="405043"/>
                  </a:cubicBezTo>
                  <a:cubicBezTo>
                    <a:pt x="680994" y="410784"/>
                    <a:pt x="675598" y="414344"/>
                    <a:pt x="669856" y="414344"/>
                  </a:cubicBezTo>
                  <a:cubicBezTo>
                    <a:pt x="668134" y="414344"/>
                    <a:pt x="666295" y="413999"/>
                    <a:pt x="664573" y="413310"/>
                  </a:cubicBezTo>
                  <a:lnTo>
                    <a:pt x="537882" y="363949"/>
                  </a:lnTo>
                  <a:lnTo>
                    <a:pt x="536598" y="368073"/>
                  </a:lnTo>
                  <a:lnTo>
                    <a:pt x="630121" y="456031"/>
                  </a:lnTo>
                  <a:cubicBezTo>
                    <a:pt x="635977" y="461543"/>
                    <a:pt x="636207" y="470616"/>
                    <a:pt x="630696" y="476472"/>
                  </a:cubicBezTo>
                  <a:cubicBezTo>
                    <a:pt x="627825" y="479343"/>
                    <a:pt x="623920" y="480950"/>
                    <a:pt x="620131" y="480950"/>
                  </a:cubicBezTo>
                  <a:cubicBezTo>
                    <a:pt x="616570" y="480950"/>
                    <a:pt x="613011" y="479687"/>
                    <a:pt x="610255" y="477046"/>
                  </a:cubicBezTo>
                  <a:lnTo>
                    <a:pt x="562921" y="432529"/>
                  </a:lnTo>
                  <a:lnTo>
                    <a:pt x="553985" y="438807"/>
                  </a:lnTo>
                  <a:lnTo>
                    <a:pt x="553746" y="438771"/>
                  </a:lnTo>
                  <a:lnTo>
                    <a:pt x="570222" y="457286"/>
                  </a:lnTo>
                  <a:cubicBezTo>
                    <a:pt x="586088" y="476803"/>
                    <a:pt x="600751" y="496828"/>
                    <a:pt x="613239" y="516781"/>
                  </a:cubicBezTo>
                  <a:cubicBezTo>
                    <a:pt x="617489" y="523556"/>
                    <a:pt x="615422" y="532513"/>
                    <a:pt x="608646" y="536648"/>
                  </a:cubicBezTo>
                  <a:cubicBezTo>
                    <a:pt x="601871" y="540897"/>
                    <a:pt x="592914" y="538830"/>
                    <a:pt x="588779" y="532055"/>
                  </a:cubicBezTo>
                  <a:cubicBezTo>
                    <a:pt x="570635" y="503000"/>
                    <a:pt x="546663" y="472683"/>
                    <a:pt x="520566" y="443773"/>
                  </a:cubicBezTo>
                  <a:lnTo>
                    <a:pt x="505377" y="428794"/>
                  </a:lnTo>
                  <a:lnTo>
                    <a:pt x="491257" y="449719"/>
                  </a:lnTo>
                  <a:lnTo>
                    <a:pt x="554100" y="526657"/>
                  </a:lnTo>
                  <a:cubicBezTo>
                    <a:pt x="559153" y="532858"/>
                    <a:pt x="558233" y="541929"/>
                    <a:pt x="552032" y="546982"/>
                  </a:cubicBezTo>
                  <a:cubicBezTo>
                    <a:pt x="549391" y="549050"/>
                    <a:pt x="546061" y="550198"/>
                    <a:pt x="542960" y="550198"/>
                  </a:cubicBezTo>
                  <a:cubicBezTo>
                    <a:pt x="538826" y="550198"/>
                    <a:pt x="534577" y="548361"/>
                    <a:pt x="531706" y="544915"/>
                  </a:cubicBezTo>
                  <a:lnTo>
                    <a:pt x="470958" y="470543"/>
                  </a:lnTo>
                  <a:lnTo>
                    <a:pt x="472490" y="475755"/>
                  </a:lnTo>
                  <a:lnTo>
                    <a:pt x="489676" y="506560"/>
                  </a:lnTo>
                  <a:cubicBezTo>
                    <a:pt x="491629" y="510062"/>
                    <a:pt x="491973" y="513995"/>
                    <a:pt x="490954" y="517541"/>
                  </a:cubicBezTo>
                  <a:lnTo>
                    <a:pt x="486442" y="523198"/>
                  </a:lnTo>
                  <a:lnTo>
                    <a:pt x="487138" y="525563"/>
                  </a:lnTo>
                  <a:lnTo>
                    <a:pt x="494155" y="539288"/>
                  </a:lnTo>
                  <a:cubicBezTo>
                    <a:pt x="497829" y="546408"/>
                    <a:pt x="494958" y="555136"/>
                    <a:pt x="487838" y="558696"/>
                  </a:cubicBezTo>
                  <a:cubicBezTo>
                    <a:pt x="485771" y="559845"/>
                    <a:pt x="483475" y="560304"/>
                    <a:pt x="481293" y="560304"/>
                  </a:cubicBezTo>
                  <a:cubicBezTo>
                    <a:pt x="476010" y="560304"/>
                    <a:pt x="470957" y="557433"/>
                    <a:pt x="468431" y="552380"/>
                  </a:cubicBezTo>
                  <a:lnTo>
                    <a:pt x="463091" y="541936"/>
                  </a:lnTo>
                  <a:lnTo>
                    <a:pt x="461540" y="540782"/>
                  </a:lnTo>
                  <a:lnTo>
                    <a:pt x="460237" y="536352"/>
                  </a:lnTo>
                  <a:lnTo>
                    <a:pt x="446266" y="509023"/>
                  </a:lnTo>
                  <a:lnTo>
                    <a:pt x="446483" y="509704"/>
                  </a:lnTo>
                  <a:cubicBezTo>
                    <a:pt x="450316" y="535901"/>
                    <a:pt x="449885" y="562716"/>
                    <a:pt x="445005" y="588899"/>
                  </a:cubicBezTo>
                  <a:cubicBezTo>
                    <a:pt x="443741" y="595904"/>
                    <a:pt x="437655" y="600727"/>
                    <a:pt x="430879" y="600727"/>
                  </a:cubicBezTo>
                  <a:cubicBezTo>
                    <a:pt x="429961" y="600727"/>
                    <a:pt x="429156" y="600612"/>
                    <a:pt x="428237" y="600497"/>
                  </a:cubicBezTo>
                  <a:cubicBezTo>
                    <a:pt x="420429" y="599005"/>
                    <a:pt x="415261" y="591426"/>
                    <a:pt x="416639" y="583616"/>
                  </a:cubicBezTo>
                  <a:cubicBezTo>
                    <a:pt x="420946" y="560592"/>
                    <a:pt x="421348" y="536964"/>
                    <a:pt x="417989" y="513881"/>
                  </a:cubicBezTo>
                  <a:lnTo>
                    <a:pt x="412796" y="497613"/>
                  </a:lnTo>
                  <a:lnTo>
                    <a:pt x="385551" y="503129"/>
                  </a:lnTo>
                  <a:lnTo>
                    <a:pt x="408027" y="615656"/>
                  </a:lnTo>
                  <a:cubicBezTo>
                    <a:pt x="409635" y="623464"/>
                    <a:pt x="404467" y="631043"/>
                    <a:pt x="396658" y="632652"/>
                  </a:cubicBezTo>
                  <a:cubicBezTo>
                    <a:pt x="395740" y="632766"/>
                    <a:pt x="394706" y="632881"/>
                    <a:pt x="393788" y="632881"/>
                  </a:cubicBezTo>
                  <a:cubicBezTo>
                    <a:pt x="387011" y="632881"/>
                    <a:pt x="381040" y="628173"/>
                    <a:pt x="379662" y="621282"/>
                  </a:cubicBezTo>
                  <a:lnTo>
                    <a:pt x="357208" y="508867"/>
                  </a:lnTo>
                  <a:lnTo>
                    <a:pt x="356120" y="509087"/>
                  </a:lnTo>
                  <a:lnTo>
                    <a:pt x="345665" y="506971"/>
                  </a:lnTo>
                  <a:lnTo>
                    <a:pt x="344406" y="627714"/>
                  </a:lnTo>
                  <a:cubicBezTo>
                    <a:pt x="344291" y="635638"/>
                    <a:pt x="337860" y="642068"/>
                    <a:pt x="329936" y="642068"/>
                  </a:cubicBezTo>
                  <a:cubicBezTo>
                    <a:pt x="329936" y="642068"/>
                    <a:pt x="329821" y="642068"/>
                    <a:pt x="329821" y="642068"/>
                  </a:cubicBezTo>
                  <a:cubicBezTo>
                    <a:pt x="321897" y="641953"/>
                    <a:pt x="315467" y="635408"/>
                    <a:pt x="315582" y="627484"/>
                  </a:cubicBezTo>
                  <a:lnTo>
                    <a:pt x="316682" y="520755"/>
                  </a:lnTo>
                  <a:lnTo>
                    <a:pt x="307773" y="585339"/>
                  </a:lnTo>
                  <a:cubicBezTo>
                    <a:pt x="307428" y="593033"/>
                    <a:pt x="300998" y="599235"/>
                    <a:pt x="293303" y="599235"/>
                  </a:cubicBezTo>
                  <a:cubicBezTo>
                    <a:pt x="293189" y="599235"/>
                    <a:pt x="292959" y="599235"/>
                    <a:pt x="292844" y="599235"/>
                  </a:cubicBezTo>
                  <a:cubicBezTo>
                    <a:pt x="284921" y="599006"/>
                    <a:pt x="278604" y="592344"/>
                    <a:pt x="278834" y="584421"/>
                  </a:cubicBezTo>
                  <a:lnTo>
                    <a:pt x="286034" y="532222"/>
                  </a:lnTo>
                  <a:lnTo>
                    <a:pt x="253914" y="635868"/>
                  </a:lnTo>
                  <a:cubicBezTo>
                    <a:pt x="251962" y="642068"/>
                    <a:pt x="246335" y="646087"/>
                    <a:pt x="240133" y="646087"/>
                  </a:cubicBezTo>
                  <a:cubicBezTo>
                    <a:pt x="238755" y="646087"/>
                    <a:pt x="237263" y="645859"/>
                    <a:pt x="235884" y="645399"/>
                  </a:cubicBezTo>
                  <a:cubicBezTo>
                    <a:pt x="228305" y="642987"/>
                    <a:pt x="224056" y="634948"/>
                    <a:pt x="226353" y="627369"/>
                  </a:cubicBezTo>
                  <a:lnTo>
                    <a:pt x="248055" y="557339"/>
                  </a:lnTo>
                  <a:lnTo>
                    <a:pt x="242660" y="557778"/>
                  </a:lnTo>
                  <a:cubicBezTo>
                    <a:pt x="235080" y="555367"/>
                    <a:pt x="230946" y="547098"/>
                    <a:pt x="233358" y="539519"/>
                  </a:cubicBezTo>
                  <a:lnTo>
                    <a:pt x="258573" y="477579"/>
                  </a:lnTo>
                  <a:lnTo>
                    <a:pt x="250375" y="472046"/>
                  </a:lnTo>
                  <a:lnTo>
                    <a:pt x="245990" y="483821"/>
                  </a:lnTo>
                  <a:cubicBezTo>
                    <a:pt x="237838" y="508741"/>
                    <a:pt x="229454" y="534464"/>
                    <a:pt x="216937" y="561566"/>
                  </a:cubicBezTo>
                  <a:cubicBezTo>
                    <a:pt x="214410" y="566734"/>
                    <a:pt x="209243" y="569949"/>
                    <a:pt x="203730" y="569949"/>
                  </a:cubicBezTo>
                  <a:cubicBezTo>
                    <a:pt x="201663" y="569949"/>
                    <a:pt x="199711" y="569490"/>
                    <a:pt x="197759" y="568571"/>
                  </a:cubicBezTo>
                  <a:cubicBezTo>
                    <a:pt x="190525" y="565241"/>
                    <a:pt x="187309" y="556628"/>
                    <a:pt x="190640" y="549393"/>
                  </a:cubicBezTo>
                  <a:cubicBezTo>
                    <a:pt x="202467" y="523785"/>
                    <a:pt x="210162" y="499898"/>
                    <a:pt x="218429" y="474750"/>
                  </a:cubicBezTo>
                  <a:lnTo>
                    <a:pt x="221996" y="463941"/>
                  </a:lnTo>
                  <a:lnTo>
                    <a:pt x="136207" y="583386"/>
                  </a:lnTo>
                  <a:cubicBezTo>
                    <a:pt x="133336" y="587290"/>
                    <a:pt x="128972" y="589357"/>
                    <a:pt x="124379" y="589357"/>
                  </a:cubicBezTo>
                  <a:cubicBezTo>
                    <a:pt x="121508" y="589357"/>
                    <a:pt x="118521" y="588439"/>
                    <a:pt x="115995" y="586601"/>
                  </a:cubicBezTo>
                  <a:cubicBezTo>
                    <a:pt x="109565" y="581893"/>
                    <a:pt x="108072" y="572936"/>
                    <a:pt x="112666" y="566389"/>
                  </a:cubicBezTo>
                  <a:lnTo>
                    <a:pt x="154041" y="508816"/>
                  </a:lnTo>
                  <a:lnTo>
                    <a:pt x="153834" y="508884"/>
                  </a:lnTo>
                  <a:cubicBezTo>
                    <a:pt x="150160" y="508626"/>
                    <a:pt x="146600" y="506961"/>
                    <a:pt x="144016" y="503918"/>
                  </a:cubicBezTo>
                  <a:cubicBezTo>
                    <a:pt x="138848" y="497831"/>
                    <a:pt x="139423" y="488759"/>
                    <a:pt x="145508" y="483592"/>
                  </a:cubicBezTo>
                  <a:lnTo>
                    <a:pt x="207605" y="429896"/>
                  </a:lnTo>
                  <a:lnTo>
                    <a:pt x="200482" y="419340"/>
                  </a:lnTo>
                  <a:lnTo>
                    <a:pt x="88893" y="477277"/>
                  </a:lnTo>
                  <a:cubicBezTo>
                    <a:pt x="86711" y="478311"/>
                    <a:pt x="84529" y="478884"/>
                    <a:pt x="82233" y="478884"/>
                  </a:cubicBezTo>
                  <a:cubicBezTo>
                    <a:pt x="77065" y="478884"/>
                    <a:pt x="72012" y="476014"/>
                    <a:pt x="69371" y="471076"/>
                  </a:cubicBezTo>
                  <a:cubicBezTo>
                    <a:pt x="65697" y="463955"/>
                    <a:pt x="68452" y="455228"/>
                    <a:pt x="75573" y="451553"/>
                  </a:cubicBezTo>
                  <a:lnTo>
                    <a:pt x="182700" y="395932"/>
                  </a:lnTo>
                  <a:lnTo>
                    <a:pt x="160939" y="399588"/>
                  </a:lnTo>
                  <a:cubicBezTo>
                    <a:pt x="136205" y="406967"/>
                    <a:pt x="112376" y="417388"/>
                    <a:pt x="90155" y="430652"/>
                  </a:cubicBezTo>
                  <a:cubicBezTo>
                    <a:pt x="87859" y="432030"/>
                    <a:pt x="85217" y="432719"/>
                    <a:pt x="82691" y="432719"/>
                  </a:cubicBezTo>
                  <a:cubicBezTo>
                    <a:pt x="77753" y="432719"/>
                    <a:pt x="72930" y="430193"/>
                    <a:pt x="70289" y="425714"/>
                  </a:cubicBezTo>
                  <a:cubicBezTo>
                    <a:pt x="66155" y="418823"/>
                    <a:pt x="68451" y="409981"/>
                    <a:pt x="75341" y="405962"/>
                  </a:cubicBezTo>
                  <a:cubicBezTo>
                    <a:pt x="99630" y="391492"/>
                    <a:pt x="125641" y="380094"/>
                    <a:pt x="152642" y="372013"/>
                  </a:cubicBezTo>
                  <a:lnTo>
                    <a:pt x="178471" y="367652"/>
                  </a:lnTo>
                  <a:lnTo>
                    <a:pt x="175686" y="353896"/>
                  </a:lnTo>
                  <a:lnTo>
                    <a:pt x="16430" y="375415"/>
                  </a:lnTo>
                  <a:cubicBezTo>
                    <a:pt x="15742" y="375415"/>
                    <a:pt x="15053" y="375530"/>
                    <a:pt x="14478" y="375530"/>
                  </a:cubicBezTo>
                  <a:cubicBezTo>
                    <a:pt x="7358" y="375530"/>
                    <a:pt x="1158" y="370247"/>
                    <a:pt x="124" y="363013"/>
                  </a:cubicBezTo>
                  <a:cubicBezTo>
                    <a:pt x="-910" y="355089"/>
                    <a:pt x="4602" y="347854"/>
                    <a:pt x="12526" y="346706"/>
                  </a:cubicBezTo>
                  <a:lnTo>
                    <a:pt x="111089" y="333388"/>
                  </a:lnTo>
                  <a:lnTo>
                    <a:pt x="17006" y="323049"/>
                  </a:lnTo>
                  <a:cubicBezTo>
                    <a:pt x="9082" y="322131"/>
                    <a:pt x="3340" y="315011"/>
                    <a:pt x="4259" y="307087"/>
                  </a:cubicBezTo>
                  <a:cubicBezTo>
                    <a:pt x="5177" y="299163"/>
                    <a:pt x="12183" y="293537"/>
                    <a:pt x="20221" y="294340"/>
                  </a:cubicBezTo>
                  <a:lnTo>
                    <a:pt x="150224" y="308626"/>
                  </a:lnTo>
                  <a:lnTo>
                    <a:pt x="52145" y="248291"/>
                  </a:lnTo>
                  <a:cubicBezTo>
                    <a:pt x="45370" y="244157"/>
                    <a:pt x="43188" y="235199"/>
                    <a:pt x="47437" y="228424"/>
                  </a:cubicBezTo>
                  <a:cubicBezTo>
                    <a:pt x="51571" y="221649"/>
                    <a:pt x="60529" y="219467"/>
                    <a:pt x="67304" y="223716"/>
                  </a:cubicBezTo>
                  <a:lnTo>
                    <a:pt x="174808" y="289849"/>
                  </a:lnTo>
                  <a:lnTo>
                    <a:pt x="176748" y="278475"/>
                  </a:lnTo>
                  <a:lnTo>
                    <a:pt x="163351" y="267038"/>
                  </a:lnTo>
                  <a:cubicBezTo>
                    <a:pt x="135029" y="247056"/>
                    <a:pt x="104856" y="229686"/>
                    <a:pt x="73046" y="215102"/>
                  </a:cubicBezTo>
                  <a:cubicBezTo>
                    <a:pt x="65811" y="211773"/>
                    <a:pt x="62595" y="203159"/>
                    <a:pt x="65926" y="195925"/>
                  </a:cubicBezTo>
                  <a:cubicBezTo>
                    <a:pt x="69257" y="188690"/>
                    <a:pt x="77869" y="185474"/>
                    <a:pt x="85104" y="188805"/>
                  </a:cubicBezTo>
                  <a:lnTo>
                    <a:pt x="177292" y="241811"/>
                  </a:lnTo>
                  <a:lnTo>
                    <a:pt x="101640" y="153206"/>
                  </a:lnTo>
                  <a:cubicBezTo>
                    <a:pt x="96472" y="147119"/>
                    <a:pt x="97162" y="138047"/>
                    <a:pt x="103247" y="132879"/>
                  </a:cubicBezTo>
                  <a:cubicBezTo>
                    <a:pt x="109334" y="127711"/>
                    <a:pt x="118406" y="128401"/>
                    <a:pt x="123574" y="134486"/>
                  </a:cubicBezTo>
                  <a:lnTo>
                    <a:pt x="199885" y="223862"/>
                  </a:lnTo>
                  <a:lnTo>
                    <a:pt x="209185" y="206970"/>
                  </a:lnTo>
                  <a:lnTo>
                    <a:pt x="210992" y="205120"/>
                  </a:lnTo>
                  <a:lnTo>
                    <a:pt x="126560" y="112209"/>
                  </a:lnTo>
                  <a:cubicBezTo>
                    <a:pt x="121163" y="106352"/>
                    <a:pt x="121622" y="97166"/>
                    <a:pt x="127478" y="91768"/>
                  </a:cubicBezTo>
                  <a:cubicBezTo>
                    <a:pt x="133335" y="86485"/>
                    <a:pt x="142522" y="86830"/>
                    <a:pt x="147919" y="92687"/>
                  </a:cubicBezTo>
                  <a:lnTo>
                    <a:pt x="231244" y="184379"/>
                  </a:lnTo>
                  <a:lnTo>
                    <a:pt x="237346" y="178129"/>
                  </a:lnTo>
                  <a:lnTo>
                    <a:pt x="249848" y="170536"/>
                  </a:lnTo>
                  <a:lnTo>
                    <a:pt x="212229" y="103251"/>
                  </a:lnTo>
                  <a:cubicBezTo>
                    <a:pt x="208324" y="96246"/>
                    <a:pt x="210850" y="87518"/>
                    <a:pt x="217741" y="83614"/>
                  </a:cubicBezTo>
                  <a:cubicBezTo>
                    <a:pt x="224746" y="79708"/>
                    <a:pt x="233473" y="82235"/>
                    <a:pt x="237378" y="89126"/>
                  </a:cubicBezTo>
                  <a:lnTo>
                    <a:pt x="274517" y="155552"/>
                  </a:lnTo>
                  <a:lnTo>
                    <a:pt x="283469" y="150114"/>
                  </a:lnTo>
                  <a:lnTo>
                    <a:pt x="286918" y="149416"/>
                  </a:lnTo>
                  <a:lnTo>
                    <a:pt x="248747" y="69029"/>
                  </a:lnTo>
                  <a:cubicBezTo>
                    <a:pt x="245301" y="61795"/>
                    <a:pt x="248402" y="53181"/>
                    <a:pt x="255637" y="49737"/>
                  </a:cubicBezTo>
                  <a:cubicBezTo>
                    <a:pt x="262871" y="46291"/>
                    <a:pt x="271484" y="49392"/>
                    <a:pt x="274929" y="56627"/>
                  </a:cubicBezTo>
                  <a:lnTo>
                    <a:pt x="316178" y="143492"/>
                  </a:lnTo>
                  <a:lnTo>
                    <a:pt x="323176" y="142075"/>
                  </a:lnTo>
                  <a:lnTo>
                    <a:pt x="289744" y="18501"/>
                  </a:lnTo>
                  <a:cubicBezTo>
                    <a:pt x="287677" y="10807"/>
                    <a:pt x="292156" y="2883"/>
                    <a:pt x="299965" y="816"/>
                  </a:cubicBezTo>
                  <a:cubicBezTo>
                    <a:pt x="307659" y="-1251"/>
                    <a:pt x="315582" y="3228"/>
                    <a:pt x="317650" y="11037"/>
                  </a:cubicBezTo>
                  <a:lnTo>
                    <a:pt x="351548" y="136332"/>
                  </a:lnTo>
                  <a:lnTo>
                    <a:pt x="356120" y="135406"/>
                  </a:lnTo>
                  <a:lnTo>
                    <a:pt x="366470" y="137501"/>
                  </a:lnTo>
                  <a:lnTo>
                    <a:pt x="360714" y="15171"/>
                  </a:lnTo>
                  <a:cubicBezTo>
                    <a:pt x="360369" y="7247"/>
                    <a:pt x="366455" y="472"/>
                    <a:pt x="374494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2" name="Google Shape;2472;p21"/>
            <p:cNvSpPr/>
            <p:nvPr/>
          </p:nvSpPr>
          <p:spPr>
            <a:xfrm flipH="1">
              <a:off x="8910080" y="1273343"/>
              <a:ext cx="606489" cy="606889"/>
            </a:xfrm>
            <a:custGeom>
              <a:avLst/>
              <a:gdLst/>
              <a:ahLst/>
              <a:cxnLst/>
              <a:rect l="l" t="t" r="r" b="b"/>
              <a:pathLst>
                <a:path w="655664" h="656096" extrusionOk="0">
                  <a:moveTo>
                    <a:pt x="373434" y="55"/>
                  </a:moveTo>
                  <a:cubicBezTo>
                    <a:pt x="381358" y="858"/>
                    <a:pt x="387215" y="7863"/>
                    <a:pt x="386526" y="15787"/>
                  </a:cubicBezTo>
                  <a:lnTo>
                    <a:pt x="374924" y="139959"/>
                  </a:lnTo>
                  <a:lnTo>
                    <a:pt x="397122" y="145332"/>
                  </a:lnTo>
                  <a:lnTo>
                    <a:pt x="422012" y="70564"/>
                  </a:lnTo>
                  <a:cubicBezTo>
                    <a:pt x="424538" y="62985"/>
                    <a:pt x="432691" y="58851"/>
                    <a:pt x="440270" y="61378"/>
                  </a:cubicBezTo>
                  <a:cubicBezTo>
                    <a:pt x="447850" y="63904"/>
                    <a:pt x="451870" y="72057"/>
                    <a:pt x="449457" y="79636"/>
                  </a:cubicBezTo>
                  <a:lnTo>
                    <a:pt x="425315" y="152156"/>
                  </a:lnTo>
                  <a:lnTo>
                    <a:pt x="435422" y="154602"/>
                  </a:lnTo>
                  <a:lnTo>
                    <a:pt x="438274" y="156688"/>
                  </a:lnTo>
                  <a:lnTo>
                    <a:pt x="471850" y="74468"/>
                  </a:lnTo>
                  <a:cubicBezTo>
                    <a:pt x="474836" y="67118"/>
                    <a:pt x="483334" y="63559"/>
                    <a:pt x="490683" y="66545"/>
                  </a:cubicBezTo>
                  <a:cubicBezTo>
                    <a:pt x="498033" y="69531"/>
                    <a:pt x="501593" y="78028"/>
                    <a:pt x="498607" y="85378"/>
                  </a:cubicBezTo>
                  <a:lnTo>
                    <a:pt x="462308" y="174265"/>
                  </a:lnTo>
                  <a:lnTo>
                    <a:pt x="468127" y="178521"/>
                  </a:lnTo>
                  <a:lnTo>
                    <a:pt x="536849" y="70679"/>
                  </a:lnTo>
                  <a:cubicBezTo>
                    <a:pt x="538973" y="67292"/>
                    <a:pt x="542274" y="65110"/>
                    <a:pt x="545892" y="64321"/>
                  </a:cubicBezTo>
                  <a:cubicBezTo>
                    <a:pt x="549509" y="63531"/>
                    <a:pt x="553442" y="64134"/>
                    <a:pt x="556829" y="66316"/>
                  </a:cubicBezTo>
                  <a:cubicBezTo>
                    <a:pt x="563491" y="70564"/>
                    <a:pt x="565558" y="79523"/>
                    <a:pt x="561194" y="86298"/>
                  </a:cubicBezTo>
                  <a:lnTo>
                    <a:pt x="491523" y="195631"/>
                  </a:lnTo>
                  <a:lnTo>
                    <a:pt x="495277" y="198377"/>
                  </a:lnTo>
                  <a:lnTo>
                    <a:pt x="500718" y="207452"/>
                  </a:lnTo>
                  <a:lnTo>
                    <a:pt x="587146" y="120864"/>
                  </a:lnTo>
                  <a:cubicBezTo>
                    <a:pt x="592773" y="115236"/>
                    <a:pt x="601960" y="115236"/>
                    <a:pt x="607587" y="120864"/>
                  </a:cubicBezTo>
                  <a:cubicBezTo>
                    <a:pt x="613215" y="126605"/>
                    <a:pt x="613215" y="135677"/>
                    <a:pt x="607587" y="141304"/>
                  </a:cubicBezTo>
                  <a:lnTo>
                    <a:pt x="528801" y="220237"/>
                  </a:lnTo>
                  <a:lnTo>
                    <a:pt x="621484" y="183794"/>
                  </a:lnTo>
                  <a:cubicBezTo>
                    <a:pt x="628947" y="180923"/>
                    <a:pt x="637216" y="184598"/>
                    <a:pt x="640202" y="191948"/>
                  </a:cubicBezTo>
                  <a:cubicBezTo>
                    <a:pt x="643073" y="199413"/>
                    <a:pt x="639512" y="207795"/>
                    <a:pt x="632048" y="210666"/>
                  </a:cubicBezTo>
                  <a:lnTo>
                    <a:pt x="527332" y="251840"/>
                  </a:lnTo>
                  <a:lnTo>
                    <a:pt x="527696" y="252448"/>
                  </a:lnTo>
                  <a:lnTo>
                    <a:pt x="639857" y="241787"/>
                  </a:lnTo>
                  <a:cubicBezTo>
                    <a:pt x="647781" y="240982"/>
                    <a:pt x="654901" y="246840"/>
                    <a:pt x="655591" y="254764"/>
                  </a:cubicBezTo>
                  <a:cubicBezTo>
                    <a:pt x="656394" y="262688"/>
                    <a:pt x="650538" y="269693"/>
                    <a:pt x="642614" y="270496"/>
                  </a:cubicBezTo>
                  <a:lnTo>
                    <a:pt x="537056" y="280530"/>
                  </a:lnTo>
                  <a:lnTo>
                    <a:pt x="539944" y="295225"/>
                  </a:lnTo>
                  <a:lnTo>
                    <a:pt x="612183" y="299435"/>
                  </a:lnTo>
                  <a:cubicBezTo>
                    <a:pt x="620105" y="299895"/>
                    <a:pt x="626192" y="306785"/>
                    <a:pt x="625733" y="314709"/>
                  </a:cubicBezTo>
                  <a:cubicBezTo>
                    <a:pt x="625273" y="322631"/>
                    <a:pt x="618383" y="328718"/>
                    <a:pt x="610459" y="328259"/>
                  </a:cubicBezTo>
                  <a:lnTo>
                    <a:pt x="542257" y="324284"/>
                  </a:lnTo>
                  <a:lnTo>
                    <a:pt x="541040" y="331567"/>
                  </a:lnTo>
                  <a:lnTo>
                    <a:pt x="635838" y="349388"/>
                  </a:lnTo>
                  <a:cubicBezTo>
                    <a:pt x="643647" y="350882"/>
                    <a:pt x="648815" y="358460"/>
                    <a:pt x="647322" y="366269"/>
                  </a:cubicBezTo>
                  <a:cubicBezTo>
                    <a:pt x="645829" y="374078"/>
                    <a:pt x="638250" y="379246"/>
                    <a:pt x="630441" y="377754"/>
                  </a:cubicBezTo>
                  <a:lnTo>
                    <a:pt x="536282" y="360053"/>
                  </a:lnTo>
                  <a:lnTo>
                    <a:pt x="536124" y="361003"/>
                  </a:lnTo>
                  <a:lnTo>
                    <a:pt x="646060" y="412435"/>
                  </a:lnTo>
                  <a:cubicBezTo>
                    <a:pt x="653294" y="415765"/>
                    <a:pt x="656395" y="424378"/>
                    <a:pt x="653065" y="431613"/>
                  </a:cubicBezTo>
                  <a:cubicBezTo>
                    <a:pt x="649734" y="438847"/>
                    <a:pt x="641122" y="441948"/>
                    <a:pt x="633887" y="438618"/>
                  </a:cubicBezTo>
                  <a:lnTo>
                    <a:pt x="593554" y="419748"/>
                  </a:lnTo>
                  <a:lnTo>
                    <a:pt x="593694" y="420933"/>
                  </a:lnTo>
                  <a:cubicBezTo>
                    <a:pt x="591512" y="428627"/>
                    <a:pt x="583588" y="433105"/>
                    <a:pt x="575893" y="430924"/>
                  </a:cubicBezTo>
                  <a:lnTo>
                    <a:pt x="544506" y="422128"/>
                  </a:lnTo>
                  <a:lnTo>
                    <a:pt x="618154" y="469740"/>
                  </a:lnTo>
                  <a:cubicBezTo>
                    <a:pt x="624929" y="474103"/>
                    <a:pt x="626766" y="483060"/>
                    <a:pt x="622402" y="489721"/>
                  </a:cubicBezTo>
                  <a:cubicBezTo>
                    <a:pt x="618039" y="496382"/>
                    <a:pt x="609081" y="498334"/>
                    <a:pt x="602420" y="493970"/>
                  </a:cubicBezTo>
                  <a:lnTo>
                    <a:pt x="505016" y="431001"/>
                  </a:lnTo>
                  <a:lnTo>
                    <a:pt x="498807" y="439942"/>
                  </a:lnTo>
                  <a:lnTo>
                    <a:pt x="516522" y="454236"/>
                  </a:lnTo>
                  <a:cubicBezTo>
                    <a:pt x="543738" y="475940"/>
                    <a:pt x="571874" y="498334"/>
                    <a:pt x="593923" y="520038"/>
                  </a:cubicBezTo>
                  <a:cubicBezTo>
                    <a:pt x="600008" y="525665"/>
                    <a:pt x="599664" y="534737"/>
                    <a:pt x="594038" y="540479"/>
                  </a:cubicBezTo>
                  <a:cubicBezTo>
                    <a:pt x="588410" y="546105"/>
                    <a:pt x="579224" y="546220"/>
                    <a:pt x="573596" y="540594"/>
                  </a:cubicBezTo>
                  <a:cubicBezTo>
                    <a:pt x="552695" y="519923"/>
                    <a:pt x="525135" y="497989"/>
                    <a:pt x="498492" y="476745"/>
                  </a:cubicBezTo>
                  <a:lnTo>
                    <a:pt x="491040" y="470746"/>
                  </a:lnTo>
                  <a:lnTo>
                    <a:pt x="544657" y="537608"/>
                  </a:lnTo>
                  <a:cubicBezTo>
                    <a:pt x="549710" y="543808"/>
                    <a:pt x="548676" y="552880"/>
                    <a:pt x="542476" y="557933"/>
                  </a:cubicBezTo>
                  <a:cubicBezTo>
                    <a:pt x="536274" y="562871"/>
                    <a:pt x="527317" y="561838"/>
                    <a:pt x="522149" y="555751"/>
                  </a:cubicBezTo>
                  <a:lnTo>
                    <a:pt x="492259" y="518504"/>
                  </a:lnTo>
                  <a:lnTo>
                    <a:pt x="524905" y="603180"/>
                  </a:lnTo>
                  <a:cubicBezTo>
                    <a:pt x="527775" y="610644"/>
                    <a:pt x="524101" y="619028"/>
                    <a:pt x="516637" y="621899"/>
                  </a:cubicBezTo>
                  <a:cubicBezTo>
                    <a:pt x="510894" y="624081"/>
                    <a:pt x="504579" y="622472"/>
                    <a:pt x="500675" y="618224"/>
                  </a:cubicBezTo>
                  <a:cubicBezTo>
                    <a:pt x="499526" y="616961"/>
                    <a:pt x="498492" y="615353"/>
                    <a:pt x="497919" y="613630"/>
                  </a:cubicBezTo>
                  <a:lnTo>
                    <a:pt x="447777" y="483638"/>
                  </a:lnTo>
                  <a:lnTo>
                    <a:pt x="445179" y="485196"/>
                  </a:lnTo>
                  <a:lnTo>
                    <a:pt x="443141" y="616845"/>
                  </a:lnTo>
                  <a:cubicBezTo>
                    <a:pt x="443026" y="624884"/>
                    <a:pt x="436481" y="631200"/>
                    <a:pt x="428442" y="631085"/>
                  </a:cubicBezTo>
                  <a:cubicBezTo>
                    <a:pt x="424308" y="630970"/>
                    <a:pt x="420518" y="629248"/>
                    <a:pt x="417991" y="626377"/>
                  </a:cubicBezTo>
                  <a:cubicBezTo>
                    <a:pt x="415580" y="623735"/>
                    <a:pt x="414202" y="620291"/>
                    <a:pt x="414202" y="616386"/>
                  </a:cubicBezTo>
                  <a:lnTo>
                    <a:pt x="415207" y="551449"/>
                  </a:lnTo>
                  <a:lnTo>
                    <a:pt x="404441" y="549206"/>
                  </a:lnTo>
                  <a:lnTo>
                    <a:pt x="404330" y="549039"/>
                  </a:lnTo>
                  <a:lnTo>
                    <a:pt x="401756" y="573668"/>
                  </a:lnTo>
                  <a:cubicBezTo>
                    <a:pt x="398024" y="598543"/>
                    <a:pt x="393100" y="622874"/>
                    <a:pt x="386756" y="645555"/>
                  </a:cubicBezTo>
                  <a:cubicBezTo>
                    <a:pt x="384574" y="653248"/>
                    <a:pt x="376650" y="657727"/>
                    <a:pt x="368956" y="655544"/>
                  </a:cubicBezTo>
                  <a:cubicBezTo>
                    <a:pt x="361261" y="653363"/>
                    <a:pt x="356783" y="645440"/>
                    <a:pt x="358965" y="637746"/>
                  </a:cubicBezTo>
                  <a:cubicBezTo>
                    <a:pt x="368209" y="604730"/>
                    <a:pt x="374439" y="566575"/>
                    <a:pt x="378200" y="527817"/>
                  </a:cubicBezTo>
                  <a:lnTo>
                    <a:pt x="379030" y="506500"/>
                  </a:lnTo>
                  <a:lnTo>
                    <a:pt x="354159" y="510163"/>
                  </a:lnTo>
                  <a:lnTo>
                    <a:pt x="339672" y="608461"/>
                  </a:lnTo>
                  <a:cubicBezTo>
                    <a:pt x="338525" y="616385"/>
                    <a:pt x="331175" y="621782"/>
                    <a:pt x="323251" y="620635"/>
                  </a:cubicBezTo>
                  <a:cubicBezTo>
                    <a:pt x="319920" y="620060"/>
                    <a:pt x="316935" y="618452"/>
                    <a:pt x="314752" y="616040"/>
                  </a:cubicBezTo>
                  <a:cubicBezTo>
                    <a:pt x="311883" y="612940"/>
                    <a:pt x="310504" y="608691"/>
                    <a:pt x="311078" y="604212"/>
                  </a:cubicBezTo>
                  <a:lnTo>
                    <a:pt x="325092" y="509116"/>
                  </a:lnTo>
                  <a:lnTo>
                    <a:pt x="322466" y="513445"/>
                  </a:lnTo>
                  <a:lnTo>
                    <a:pt x="311193" y="547139"/>
                  </a:lnTo>
                  <a:cubicBezTo>
                    <a:pt x="309930" y="550928"/>
                    <a:pt x="307260" y="553856"/>
                    <a:pt x="303958" y="555522"/>
                  </a:cubicBezTo>
                  <a:lnTo>
                    <a:pt x="296619" y="556057"/>
                  </a:lnTo>
                  <a:lnTo>
                    <a:pt x="295416" y="558039"/>
                  </a:lnTo>
                  <a:lnTo>
                    <a:pt x="289948" y="572632"/>
                  </a:lnTo>
                  <a:cubicBezTo>
                    <a:pt x="287192" y="580096"/>
                    <a:pt x="278809" y="583886"/>
                    <a:pt x="271344" y="581131"/>
                  </a:cubicBezTo>
                  <a:cubicBezTo>
                    <a:pt x="269162" y="580326"/>
                    <a:pt x="267210" y="578948"/>
                    <a:pt x="265718" y="577340"/>
                  </a:cubicBezTo>
                  <a:cubicBezTo>
                    <a:pt x="262157" y="573436"/>
                    <a:pt x="260895" y="567809"/>
                    <a:pt x="262847" y="562526"/>
                  </a:cubicBezTo>
                  <a:lnTo>
                    <a:pt x="267034" y="551351"/>
                  </a:lnTo>
                  <a:lnTo>
                    <a:pt x="266866" y="549665"/>
                  </a:lnTo>
                  <a:lnTo>
                    <a:pt x="268962" y="546207"/>
                  </a:lnTo>
                  <a:lnTo>
                    <a:pt x="279691" y="517572"/>
                  </a:lnTo>
                  <a:lnTo>
                    <a:pt x="220242" y="569877"/>
                  </a:lnTo>
                  <a:cubicBezTo>
                    <a:pt x="214155" y="573551"/>
                    <a:pt x="206462" y="572289"/>
                    <a:pt x="201867" y="567351"/>
                  </a:cubicBezTo>
                  <a:cubicBezTo>
                    <a:pt x="201294" y="566661"/>
                    <a:pt x="200720" y="565972"/>
                    <a:pt x="200260" y="565169"/>
                  </a:cubicBezTo>
                  <a:cubicBezTo>
                    <a:pt x="196011" y="558392"/>
                    <a:pt x="198193" y="549436"/>
                    <a:pt x="204968" y="545302"/>
                  </a:cubicBezTo>
                  <a:cubicBezTo>
                    <a:pt x="224893" y="532957"/>
                    <a:pt x="242606" y="517339"/>
                    <a:pt x="257377" y="499295"/>
                  </a:cubicBezTo>
                  <a:lnTo>
                    <a:pt x="265886" y="484468"/>
                  </a:lnTo>
                  <a:lnTo>
                    <a:pt x="243487" y="468087"/>
                  </a:lnTo>
                  <a:lnTo>
                    <a:pt x="175570" y="560459"/>
                  </a:lnTo>
                  <a:cubicBezTo>
                    <a:pt x="170862" y="566890"/>
                    <a:pt x="161789" y="568269"/>
                    <a:pt x="155359" y="563560"/>
                  </a:cubicBezTo>
                  <a:cubicBezTo>
                    <a:pt x="154554" y="562986"/>
                    <a:pt x="153866" y="562297"/>
                    <a:pt x="153177" y="561608"/>
                  </a:cubicBezTo>
                  <a:cubicBezTo>
                    <a:pt x="148584" y="556669"/>
                    <a:pt x="148124" y="548976"/>
                    <a:pt x="152258" y="543349"/>
                  </a:cubicBezTo>
                  <a:lnTo>
                    <a:pt x="220145" y="451016"/>
                  </a:lnTo>
                  <a:lnTo>
                    <a:pt x="219208" y="450330"/>
                  </a:lnTo>
                  <a:lnTo>
                    <a:pt x="213710" y="441160"/>
                  </a:lnTo>
                  <a:lnTo>
                    <a:pt x="123893" y="521416"/>
                  </a:lnTo>
                  <a:cubicBezTo>
                    <a:pt x="117806" y="526928"/>
                    <a:pt x="108735" y="526468"/>
                    <a:pt x="103452" y="520612"/>
                  </a:cubicBezTo>
                  <a:cubicBezTo>
                    <a:pt x="98054" y="514525"/>
                    <a:pt x="98514" y="505453"/>
                    <a:pt x="104486" y="500056"/>
                  </a:cubicBezTo>
                  <a:lnTo>
                    <a:pt x="184006" y="428965"/>
                  </a:lnTo>
                  <a:lnTo>
                    <a:pt x="130210" y="465950"/>
                  </a:lnTo>
                  <a:cubicBezTo>
                    <a:pt x="124352" y="471002"/>
                    <a:pt x="115509" y="470428"/>
                    <a:pt x="110228" y="464686"/>
                  </a:cubicBezTo>
                  <a:cubicBezTo>
                    <a:pt x="110113" y="464571"/>
                    <a:pt x="109998" y="464457"/>
                    <a:pt x="109883" y="464342"/>
                  </a:cubicBezTo>
                  <a:cubicBezTo>
                    <a:pt x="104715" y="458255"/>
                    <a:pt x="105405" y="449183"/>
                    <a:pt x="111375" y="444016"/>
                  </a:cubicBezTo>
                  <a:lnTo>
                    <a:pt x="154694" y="414217"/>
                  </a:lnTo>
                  <a:lnTo>
                    <a:pt x="56598" y="460322"/>
                  </a:lnTo>
                  <a:cubicBezTo>
                    <a:pt x="50742" y="463078"/>
                    <a:pt x="43966" y="461584"/>
                    <a:pt x="39832" y="456991"/>
                  </a:cubicBezTo>
                  <a:cubicBezTo>
                    <a:pt x="38913" y="455957"/>
                    <a:pt x="38110" y="454694"/>
                    <a:pt x="37420" y="453431"/>
                  </a:cubicBezTo>
                  <a:cubicBezTo>
                    <a:pt x="33975" y="446197"/>
                    <a:pt x="37191" y="437584"/>
                    <a:pt x="44310" y="434253"/>
                  </a:cubicBezTo>
                  <a:lnTo>
                    <a:pt x="110886" y="402963"/>
                  </a:lnTo>
                  <a:lnTo>
                    <a:pt x="106783" y="399114"/>
                  </a:lnTo>
                  <a:cubicBezTo>
                    <a:pt x="103452" y="391879"/>
                    <a:pt x="106668" y="383267"/>
                    <a:pt x="114017" y="379936"/>
                  </a:cubicBezTo>
                  <a:lnTo>
                    <a:pt x="176675" y="356853"/>
                  </a:lnTo>
                  <a:lnTo>
                    <a:pt x="175241" y="347122"/>
                  </a:lnTo>
                  <a:lnTo>
                    <a:pt x="163627" y="351800"/>
                  </a:lnTo>
                  <a:cubicBezTo>
                    <a:pt x="139740" y="362595"/>
                    <a:pt x="115051" y="373734"/>
                    <a:pt x="86685" y="382806"/>
                  </a:cubicBezTo>
                  <a:cubicBezTo>
                    <a:pt x="81058" y="384644"/>
                    <a:pt x="75317" y="382806"/>
                    <a:pt x="71527" y="378787"/>
                  </a:cubicBezTo>
                  <a:cubicBezTo>
                    <a:pt x="70149" y="377294"/>
                    <a:pt x="69115" y="375456"/>
                    <a:pt x="68427" y="373389"/>
                  </a:cubicBezTo>
                  <a:cubicBezTo>
                    <a:pt x="66014" y="365810"/>
                    <a:pt x="70149" y="357657"/>
                    <a:pt x="77843" y="355246"/>
                  </a:cubicBezTo>
                  <a:cubicBezTo>
                    <a:pt x="104715" y="346632"/>
                    <a:pt x="127567" y="336411"/>
                    <a:pt x="151684" y="325502"/>
                  </a:cubicBezTo>
                  <a:lnTo>
                    <a:pt x="161878" y="320942"/>
                  </a:lnTo>
                  <a:lnTo>
                    <a:pt x="16176" y="338020"/>
                  </a:lnTo>
                  <a:cubicBezTo>
                    <a:pt x="11238" y="338594"/>
                    <a:pt x="6759" y="336642"/>
                    <a:pt x="3773" y="333426"/>
                  </a:cubicBezTo>
                  <a:cubicBezTo>
                    <a:pt x="1821" y="331245"/>
                    <a:pt x="443" y="328488"/>
                    <a:pt x="98" y="325388"/>
                  </a:cubicBezTo>
                  <a:cubicBezTo>
                    <a:pt x="-820" y="317465"/>
                    <a:pt x="4806" y="310230"/>
                    <a:pt x="12730" y="309311"/>
                  </a:cubicBezTo>
                  <a:lnTo>
                    <a:pt x="83428" y="301024"/>
                  </a:lnTo>
                  <a:lnTo>
                    <a:pt x="83025" y="300798"/>
                  </a:lnTo>
                  <a:cubicBezTo>
                    <a:pt x="80743" y="297884"/>
                    <a:pt x="79566" y="294094"/>
                    <a:pt x="80025" y="290132"/>
                  </a:cubicBezTo>
                  <a:cubicBezTo>
                    <a:pt x="80943" y="282208"/>
                    <a:pt x="88178" y="276582"/>
                    <a:pt x="96102" y="277500"/>
                  </a:cubicBezTo>
                  <a:lnTo>
                    <a:pt x="177567" y="287175"/>
                  </a:lnTo>
                  <a:lnTo>
                    <a:pt x="180570" y="274770"/>
                  </a:lnTo>
                  <a:lnTo>
                    <a:pt x="62685" y="231452"/>
                  </a:lnTo>
                  <a:cubicBezTo>
                    <a:pt x="60388" y="230648"/>
                    <a:pt x="58436" y="229385"/>
                    <a:pt x="56944" y="227662"/>
                  </a:cubicBezTo>
                  <a:cubicBezTo>
                    <a:pt x="53383" y="223758"/>
                    <a:pt x="52121" y="218130"/>
                    <a:pt x="54073" y="212962"/>
                  </a:cubicBezTo>
                  <a:cubicBezTo>
                    <a:pt x="56829" y="205498"/>
                    <a:pt x="65097" y="201594"/>
                    <a:pt x="72561" y="204350"/>
                  </a:cubicBezTo>
                  <a:lnTo>
                    <a:pt x="186047" y="246052"/>
                  </a:lnTo>
                  <a:lnTo>
                    <a:pt x="168594" y="232383"/>
                  </a:lnTo>
                  <a:cubicBezTo>
                    <a:pt x="146488" y="219105"/>
                    <a:pt x="122745" y="208541"/>
                    <a:pt x="97940" y="201019"/>
                  </a:cubicBezTo>
                  <a:cubicBezTo>
                    <a:pt x="95299" y="200215"/>
                    <a:pt x="93117" y="198836"/>
                    <a:pt x="91394" y="196884"/>
                  </a:cubicBezTo>
                  <a:cubicBezTo>
                    <a:pt x="88064" y="193210"/>
                    <a:pt x="86685" y="188042"/>
                    <a:pt x="88179" y="182989"/>
                  </a:cubicBezTo>
                  <a:cubicBezTo>
                    <a:pt x="90476" y="175410"/>
                    <a:pt x="98513" y="171046"/>
                    <a:pt x="106208" y="173343"/>
                  </a:cubicBezTo>
                  <a:cubicBezTo>
                    <a:pt x="133252" y="181496"/>
                    <a:pt x="159205" y="193037"/>
                    <a:pt x="183378" y="207550"/>
                  </a:cubicBezTo>
                  <a:lnTo>
                    <a:pt x="203959" y="223657"/>
                  </a:lnTo>
                  <a:lnTo>
                    <a:pt x="212254" y="212315"/>
                  </a:lnTo>
                  <a:lnTo>
                    <a:pt x="89097" y="109264"/>
                  </a:lnTo>
                  <a:cubicBezTo>
                    <a:pt x="88522" y="108804"/>
                    <a:pt x="87948" y="108345"/>
                    <a:pt x="87604" y="107885"/>
                  </a:cubicBezTo>
                  <a:cubicBezTo>
                    <a:pt x="82781" y="102603"/>
                    <a:pt x="82552" y="94450"/>
                    <a:pt x="87260" y="88937"/>
                  </a:cubicBezTo>
                  <a:cubicBezTo>
                    <a:pt x="92428" y="82852"/>
                    <a:pt x="101499" y="82047"/>
                    <a:pt x="107585" y="87100"/>
                  </a:cubicBezTo>
                  <a:lnTo>
                    <a:pt x="183566" y="150677"/>
                  </a:lnTo>
                  <a:lnTo>
                    <a:pt x="127913" y="74468"/>
                  </a:lnTo>
                  <a:cubicBezTo>
                    <a:pt x="123205" y="68038"/>
                    <a:pt x="124582" y="58966"/>
                    <a:pt x="131127" y="54258"/>
                  </a:cubicBezTo>
                  <a:cubicBezTo>
                    <a:pt x="137559" y="49549"/>
                    <a:pt x="146516" y="50927"/>
                    <a:pt x="151339" y="57472"/>
                  </a:cubicBezTo>
                  <a:lnTo>
                    <a:pt x="228311" y="162886"/>
                  </a:lnTo>
                  <a:lnTo>
                    <a:pt x="206805" y="50123"/>
                  </a:lnTo>
                  <a:cubicBezTo>
                    <a:pt x="205313" y="42314"/>
                    <a:pt x="210481" y="34735"/>
                    <a:pt x="218290" y="33242"/>
                  </a:cubicBezTo>
                  <a:cubicBezTo>
                    <a:pt x="226099" y="31750"/>
                    <a:pt x="233677" y="36801"/>
                    <a:pt x="235171" y="44725"/>
                  </a:cubicBezTo>
                  <a:lnTo>
                    <a:pt x="259002" y="169689"/>
                  </a:lnTo>
                  <a:lnTo>
                    <a:pt x="268667" y="163895"/>
                  </a:lnTo>
                  <a:lnTo>
                    <a:pt x="268042" y="144863"/>
                  </a:lnTo>
                  <a:cubicBezTo>
                    <a:pt x="263707" y="110498"/>
                    <a:pt x="256185" y="76535"/>
                    <a:pt x="245505" y="43233"/>
                  </a:cubicBezTo>
                  <a:cubicBezTo>
                    <a:pt x="243093" y="35653"/>
                    <a:pt x="247227" y="27499"/>
                    <a:pt x="254807" y="25088"/>
                  </a:cubicBezTo>
                  <a:cubicBezTo>
                    <a:pt x="262386" y="22676"/>
                    <a:pt x="270540" y="26810"/>
                    <a:pt x="272951" y="34389"/>
                  </a:cubicBezTo>
                  <a:lnTo>
                    <a:pt x="296003" y="138527"/>
                  </a:lnTo>
                  <a:lnTo>
                    <a:pt x="310504" y="22446"/>
                  </a:lnTo>
                  <a:cubicBezTo>
                    <a:pt x="311538" y="14522"/>
                    <a:pt x="318772" y="8896"/>
                    <a:pt x="326582" y="9929"/>
                  </a:cubicBezTo>
                  <a:cubicBezTo>
                    <a:pt x="334505" y="10963"/>
                    <a:pt x="340132" y="18083"/>
                    <a:pt x="339099" y="26007"/>
                  </a:cubicBezTo>
                  <a:lnTo>
                    <a:pt x="324379" y="143839"/>
                  </a:lnTo>
                  <a:lnTo>
                    <a:pt x="345786" y="140686"/>
                  </a:lnTo>
                  <a:lnTo>
                    <a:pt x="357702" y="13145"/>
                  </a:lnTo>
                  <a:cubicBezTo>
                    <a:pt x="358391" y="5221"/>
                    <a:pt x="365511" y="-635"/>
                    <a:pt x="373434" y="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3" name="Google Shape;2473;p21"/>
            <p:cNvSpPr/>
            <p:nvPr/>
          </p:nvSpPr>
          <p:spPr>
            <a:xfrm flipH="1">
              <a:off x="8029465" y="960728"/>
              <a:ext cx="606379" cy="634364"/>
            </a:xfrm>
            <a:custGeom>
              <a:avLst/>
              <a:gdLst/>
              <a:ahLst/>
              <a:cxnLst/>
              <a:rect l="l" t="t" r="r" b="b"/>
              <a:pathLst>
                <a:path w="655545" h="685799" extrusionOk="0">
                  <a:moveTo>
                    <a:pt x="316306" y="5"/>
                  </a:moveTo>
                  <a:cubicBezTo>
                    <a:pt x="324230" y="120"/>
                    <a:pt x="330546" y="6665"/>
                    <a:pt x="330431" y="14704"/>
                  </a:cubicBezTo>
                  <a:lnTo>
                    <a:pt x="327822" y="146079"/>
                  </a:lnTo>
                  <a:lnTo>
                    <a:pt x="379351" y="42609"/>
                  </a:lnTo>
                  <a:cubicBezTo>
                    <a:pt x="382911" y="35489"/>
                    <a:pt x="391525" y="32504"/>
                    <a:pt x="398760" y="36063"/>
                  </a:cubicBezTo>
                  <a:cubicBezTo>
                    <a:pt x="405879" y="39624"/>
                    <a:pt x="408864" y="48236"/>
                    <a:pt x="405305" y="55471"/>
                  </a:cubicBezTo>
                  <a:lnTo>
                    <a:pt x="349043" y="168444"/>
                  </a:lnTo>
                  <a:lnTo>
                    <a:pt x="360517" y="169360"/>
                  </a:lnTo>
                  <a:lnTo>
                    <a:pt x="370725" y="154977"/>
                  </a:lnTo>
                  <a:cubicBezTo>
                    <a:pt x="388080" y="125005"/>
                    <a:pt x="402664" y="93424"/>
                    <a:pt x="414378" y="60409"/>
                  </a:cubicBezTo>
                  <a:cubicBezTo>
                    <a:pt x="417019" y="52944"/>
                    <a:pt x="425287" y="48925"/>
                    <a:pt x="432866" y="51567"/>
                  </a:cubicBezTo>
                  <a:cubicBezTo>
                    <a:pt x="440446" y="54208"/>
                    <a:pt x="444350" y="62477"/>
                    <a:pt x="441710" y="70055"/>
                  </a:cubicBezTo>
                  <a:lnTo>
                    <a:pt x="397228" y="166423"/>
                  </a:lnTo>
                  <a:lnTo>
                    <a:pt x="478572" y="83377"/>
                  </a:lnTo>
                  <a:cubicBezTo>
                    <a:pt x="484198" y="77634"/>
                    <a:pt x="493271" y="77634"/>
                    <a:pt x="499012" y="83147"/>
                  </a:cubicBezTo>
                  <a:cubicBezTo>
                    <a:pt x="504640" y="88774"/>
                    <a:pt x="504869" y="97846"/>
                    <a:pt x="499242" y="103588"/>
                  </a:cubicBezTo>
                  <a:lnTo>
                    <a:pt x="417027" y="187525"/>
                  </a:lnTo>
                  <a:lnTo>
                    <a:pt x="434727" y="195301"/>
                  </a:lnTo>
                  <a:lnTo>
                    <a:pt x="436700" y="196911"/>
                  </a:lnTo>
                  <a:lnTo>
                    <a:pt x="521750" y="104506"/>
                  </a:lnTo>
                  <a:cubicBezTo>
                    <a:pt x="524448" y="101578"/>
                    <a:pt x="528094" y="100027"/>
                    <a:pt x="531798" y="99884"/>
                  </a:cubicBezTo>
                  <a:cubicBezTo>
                    <a:pt x="535501" y="99740"/>
                    <a:pt x="539262" y="101003"/>
                    <a:pt x="542191" y="103702"/>
                  </a:cubicBezTo>
                  <a:cubicBezTo>
                    <a:pt x="548048" y="109100"/>
                    <a:pt x="548393" y="118171"/>
                    <a:pt x="542995" y="124143"/>
                  </a:cubicBezTo>
                  <a:lnTo>
                    <a:pt x="459158" y="215231"/>
                  </a:lnTo>
                  <a:lnTo>
                    <a:pt x="465966" y="220785"/>
                  </a:lnTo>
                  <a:lnTo>
                    <a:pt x="474695" y="232633"/>
                  </a:lnTo>
                  <a:lnTo>
                    <a:pt x="538288" y="189256"/>
                  </a:lnTo>
                  <a:cubicBezTo>
                    <a:pt x="544833" y="184778"/>
                    <a:pt x="553905" y="186500"/>
                    <a:pt x="558384" y="193046"/>
                  </a:cubicBezTo>
                  <a:cubicBezTo>
                    <a:pt x="562863" y="199706"/>
                    <a:pt x="561139" y="208663"/>
                    <a:pt x="554594" y="213142"/>
                  </a:cubicBezTo>
                  <a:lnTo>
                    <a:pt x="491862" y="255934"/>
                  </a:lnTo>
                  <a:lnTo>
                    <a:pt x="497982" y="264241"/>
                  </a:lnTo>
                  <a:lnTo>
                    <a:pt x="498964" y="267544"/>
                  </a:lnTo>
                  <a:lnTo>
                    <a:pt x="575494" y="222444"/>
                  </a:lnTo>
                  <a:cubicBezTo>
                    <a:pt x="582384" y="218425"/>
                    <a:pt x="591226" y="220722"/>
                    <a:pt x="595246" y="227612"/>
                  </a:cubicBezTo>
                  <a:cubicBezTo>
                    <a:pt x="599265" y="234502"/>
                    <a:pt x="596968" y="243345"/>
                    <a:pt x="590078" y="247364"/>
                  </a:cubicBezTo>
                  <a:lnTo>
                    <a:pt x="507440" y="296064"/>
                  </a:lnTo>
                  <a:lnTo>
                    <a:pt x="509500" y="302997"/>
                  </a:lnTo>
                  <a:lnTo>
                    <a:pt x="629582" y="258734"/>
                  </a:lnTo>
                  <a:cubicBezTo>
                    <a:pt x="637048" y="255978"/>
                    <a:pt x="645315" y="259767"/>
                    <a:pt x="648072" y="267231"/>
                  </a:cubicBezTo>
                  <a:cubicBezTo>
                    <a:pt x="650828" y="274696"/>
                    <a:pt x="647037" y="282964"/>
                    <a:pt x="639573" y="285721"/>
                  </a:cubicBezTo>
                  <a:lnTo>
                    <a:pt x="517715" y="330638"/>
                  </a:lnTo>
                  <a:lnTo>
                    <a:pt x="519109" y="335329"/>
                  </a:lnTo>
                  <a:lnTo>
                    <a:pt x="517956" y="345730"/>
                  </a:lnTo>
                  <a:lnTo>
                    <a:pt x="639114" y="329129"/>
                  </a:lnTo>
                  <a:cubicBezTo>
                    <a:pt x="647038" y="328095"/>
                    <a:pt x="654273" y="333607"/>
                    <a:pt x="655421" y="341531"/>
                  </a:cubicBezTo>
                  <a:cubicBezTo>
                    <a:pt x="656455" y="349455"/>
                    <a:pt x="650942" y="356690"/>
                    <a:pt x="643018" y="357838"/>
                  </a:cubicBezTo>
                  <a:lnTo>
                    <a:pt x="533021" y="372909"/>
                  </a:lnTo>
                  <a:lnTo>
                    <a:pt x="628319" y="399867"/>
                  </a:lnTo>
                  <a:cubicBezTo>
                    <a:pt x="636013" y="402048"/>
                    <a:pt x="640376" y="409972"/>
                    <a:pt x="638310" y="417667"/>
                  </a:cubicBezTo>
                  <a:cubicBezTo>
                    <a:pt x="636128" y="425361"/>
                    <a:pt x="628204" y="429839"/>
                    <a:pt x="620511" y="427658"/>
                  </a:cubicBezTo>
                  <a:lnTo>
                    <a:pt x="512268" y="397038"/>
                  </a:lnTo>
                  <a:lnTo>
                    <a:pt x="512168" y="397932"/>
                  </a:lnTo>
                  <a:lnTo>
                    <a:pt x="607764" y="457287"/>
                  </a:lnTo>
                  <a:cubicBezTo>
                    <a:pt x="614540" y="461536"/>
                    <a:pt x="616606" y="470378"/>
                    <a:pt x="612358" y="477154"/>
                  </a:cubicBezTo>
                  <a:cubicBezTo>
                    <a:pt x="608109" y="483929"/>
                    <a:pt x="599266" y="485996"/>
                    <a:pt x="592491" y="481748"/>
                  </a:cubicBezTo>
                  <a:lnTo>
                    <a:pt x="502629" y="425953"/>
                  </a:lnTo>
                  <a:lnTo>
                    <a:pt x="496091" y="439264"/>
                  </a:lnTo>
                  <a:lnTo>
                    <a:pt x="551033" y="486340"/>
                  </a:lnTo>
                  <a:cubicBezTo>
                    <a:pt x="557120" y="491508"/>
                    <a:pt x="557809" y="500695"/>
                    <a:pt x="552641" y="506667"/>
                  </a:cubicBezTo>
                  <a:cubicBezTo>
                    <a:pt x="547473" y="512752"/>
                    <a:pt x="538287" y="513442"/>
                    <a:pt x="532315" y="508274"/>
                  </a:cubicBezTo>
                  <a:lnTo>
                    <a:pt x="480418" y="463808"/>
                  </a:lnTo>
                  <a:lnTo>
                    <a:pt x="475006" y="468898"/>
                  </a:lnTo>
                  <a:lnTo>
                    <a:pt x="539665" y="540429"/>
                  </a:lnTo>
                  <a:cubicBezTo>
                    <a:pt x="544948" y="546401"/>
                    <a:pt x="544488" y="555473"/>
                    <a:pt x="538631" y="560870"/>
                  </a:cubicBezTo>
                  <a:cubicBezTo>
                    <a:pt x="532660" y="566268"/>
                    <a:pt x="523587" y="565808"/>
                    <a:pt x="518191" y="559837"/>
                  </a:cubicBezTo>
                  <a:lnTo>
                    <a:pt x="453917" y="488732"/>
                  </a:lnTo>
                  <a:lnTo>
                    <a:pt x="453207" y="489399"/>
                  </a:lnTo>
                  <a:lnTo>
                    <a:pt x="509577" y="596815"/>
                  </a:lnTo>
                  <a:cubicBezTo>
                    <a:pt x="513251" y="603820"/>
                    <a:pt x="510496" y="612662"/>
                    <a:pt x="503491" y="616337"/>
                  </a:cubicBezTo>
                  <a:cubicBezTo>
                    <a:pt x="496485" y="620011"/>
                    <a:pt x="487643" y="617255"/>
                    <a:pt x="483969" y="610250"/>
                  </a:cubicBezTo>
                  <a:lnTo>
                    <a:pt x="463178" y="570632"/>
                  </a:lnTo>
                  <a:lnTo>
                    <a:pt x="462494" y="571780"/>
                  </a:lnTo>
                  <a:cubicBezTo>
                    <a:pt x="456179" y="576603"/>
                    <a:pt x="447106" y="575340"/>
                    <a:pt x="442283" y="568908"/>
                  </a:cubicBezTo>
                  <a:lnTo>
                    <a:pt x="422871" y="543237"/>
                  </a:lnTo>
                  <a:lnTo>
                    <a:pt x="452618" y="625638"/>
                  </a:lnTo>
                  <a:cubicBezTo>
                    <a:pt x="455375" y="633102"/>
                    <a:pt x="451471" y="641370"/>
                    <a:pt x="443891" y="644126"/>
                  </a:cubicBezTo>
                  <a:cubicBezTo>
                    <a:pt x="436427" y="646882"/>
                    <a:pt x="428158" y="642978"/>
                    <a:pt x="425402" y="635399"/>
                  </a:cubicBezTo>
                  <a:lnTo>
                    <a:pt x="387482" y="530359"/>
                  </a:lnTo>
                  <a:lnTo>
                    <a:pt x="376381" y="532637"/>
                  </a:lnTo>
                  <a:lnTo>
                    <a:pt x="381076" y="551798"/>
                  </a:lnTo>
                  <a:cubicBezTo>
                    <a:pt x="389573" y="585560"/>
                    <a:pt x="398416" y="620471"/>
                    <a:pt x="402780" y="651017"/>
                  </a:cubicBezTo>
                  <a:cubicBezTo>
                    <a:pt x="404157" y="659170"/>
                    <a:pt x="398416" y="666290"/>
                    <a:pt x="390492" y="667324"/>
                  </a:cubicBezTo>
                  <a:cubicBezTo>
                    <a:pt x="382568" y="668472"/>
                    <a:pt x="375218" y="662959"/>
                    <a:pt x="374186" y="655037"/>
                  </a:cubicBezTo>
                  <a:cubicBezTo>
                    <a:pt x="370051" y="625982"/>
                    <a:pt x="361438" y="591875"/>
                    <a:pt x="353055" y="558803"/>
                  </a:cubicBezTo>
                  <a:lnTo>
                    <a:pt x="350901" y="550088"/>
                  </a:lnTo>
                  <a:lnTo>
                    <a:pt x="353054" y="635284"/>
                  </a:lnTo>
                  <a:cubicBezTo>
                    <a:pt x="353284" y="643322"/>
                    <a:pt x="346968" y="649869"/>
                    <a:pt x="338929" y="650098"/>
                  </a:cubicBezTo>
                  <a:cubicBezTo>
                    <a:pt x="331005" y="650328"/>
                    <a:pt x="324460" y="644011"/>
                    <a:pt x="324115" y="635972"/>
                  </a:cubicBezTo>
                  <a:lnTo>
                    <a:pt x="322890" y="588021"/>
                  </a:lnTo>
                  <a:lnTo>
                    <a:pt x="297589" y="675362"/>
                  </a:lnTo>
                  <a:cubicBezTo>
                    <a:pt x="295407" y="683056"/>
                    <a:pt x="287368" y="687421"/>
                    <a:pt x="279674" y="685238"/>
                  </a:cubicBezTo>
                  <a:cubicBezTo>
                    <a:pt x="273702" y="683401"/>
                    <a:pt x="269683" y="678348"/>
                    <a:pt x="269223" y="672606"/>
                  </a:cubicBezTo>
                  <a:cubicBezTo>
                    <a:pt x="269108" y="670884"/>
                    <a:pt x="269223" y="669046"/>
                    <a:pt x="269683" y="667324"/>
                  </a:cubicBezTo>
                  <a:lnTo>
                    <a:pt x="307559" y="536778"/>
                  </a:lnTo>
                  <a:lnTo>
                    <a:pt x="303271" y="535853"/>
                  </a:lnTo>
                  <a:lnTo>
                    <a:pt x="224092" y="636662"/>
                  </a:lnTo>
                  <a:cubicBezTo>
                    <a:pt x="219154" y="642978"/>
                    <a:pt x="210083" y="644011"/>
                    <a:pt x="203766" y="639073"/>
                  </a:cubicBezTo>
                  <a:cubicBezTo>
                    <a:pt x="200551" y="636547"/>
                    <a:pt x="198713" y="632872"/>
                    <a:pt x="198369" y="628967"/>
                  </a:cubicBezTo>
                  <a:cubicBezTo>
                    <a:pt x="198025" y="625408"/>
                    <a:pt x="199058" y="621733"/>
                    <a:pt x="201354" y="618748"/>
                  </a:cubicBezTo>
                  <a:lnTo>
                    <a:pt x="241508" y="567624"/>
                  </a:lnTo>
                  <a:lnTo>
                    <a:pt x="234428" y="559376"/>
                  </a:lnTo>
                  <a:lnTo>
                    <a:pt x="234434" y="559289"/>
                  </a:lnTo>
                  <a:lnTo>
                    <a:pt x="217533" y="577272"/>
                  </a:lnTo>
                  <a:cubicBezTo>
                    <a:pt x="199504" y="594811"/>
                    <a:pt x="180857" y="611197"/>
                    <a:pt x="162081" y="625408"/>
                  </a:cubicBezTo>
                  <a:cubicBezTo>
                    <a:pt x="155765" y="630231"/>
                    <a:pt x="146692" y="628969"/>
                    <a:pt x="141869" y="622652"/>
                  </a:cubicBezTo>
                  <a:cubicBezTo>
                    <a:pt x="137046" y="616336"/>
                    <a:pt x="138310" y="607265"/>
                    <a:pt x="144625" y="602441"/>
                  </a:cubicBezTo>
                  <a:cubicBezTo>
                    <a:pt x="171957" y="581770"/>
                    <a:pt x="200006" y="555185"/>
                    <a:pt x="226475" y="526619"/>
                  </a:cubicBezTo>
                  <a:lnTo>
                    <a:pt x="240066" y="510150"/>
                  </a:lnTo>
                  <a:lnTo>
                    <a:pt x="217994" y="497957"/>
                  </a:lnTo>
                  <a:lnTo>
                    <a:pt x="147036" y="567300"/>
                  </a:lnTo>
                  <a:cubicBezTo>
                    <a:pt x="141294" y="572927"/>
                    <a:pt x="132222" y="572812"/>
                    <a:pt x="126595" y="567071"/>
                  </a:cubicBezTo>
                  <a:cubicBezTo>
                    <a:pt x="124183" y="564545"/>
                    <a:pt x="122806" y="561444"/>
                    <a:pt x="122576" y="558228"/>
                  </a:cubicBezTo>
                  <a:cubicBezTo>
                    <a:pt x="122231" y="554094"/>
                    <a:pt x="123609" y="549729"/>
                    <a:pt x="126825" y="546630"/>
                  </a:cubicBezTo>
                  <a:lnTo>
                    <a:pt x="195308" y="479705"/>
                  </a:lnTo>
                  <a:lnTo>
                    <a:pt x="190052" y="481775"/>
                  </a:lnTo>
                  <a:lnTo>
                    <a:pt x="161277" y="501384"/>
                  </a:lnTo>
                  <a:cubicBezTo>
                    <a:pt x="158004" y="503623"/>
                    <a:pt x="154099" y="504312"/>
                    <a:pt x="150453" y="503623"/>
                  </a:cubicBezTo>
                  <a:lnTo>
                    <a:pt x="144469" y="499733"/>
                  </a:lnTo>
                  <a:lnTo>
                    <a:pt x="140894" y="501142"/>
                  </a:lnTo>
                  <a:lnTo>
                    <a:pt x="129007" y="508620"/>
                  </a:lnTo>
                  <a:cubicBezTo>
                    <a:pt x="122232" y="512869"/>
                    <a:pt x="113274" y="510802"/>
                    <a:pt x="109141" y="504140"/>
                  </a:cubicBezTo>
                  <a:cubicBezTo>
                    <a:pt x="107763" y="502188"/>
                    <a:pt x="107074" y="500006"/>
                    <a:pt x="106959" y="497825"/>
                  </a:cubicBezTo>
                  <a:cubicBezTo>
                    <a:pt x="106499" y="492542"/>
                    <a:pt x="108911" y="487259"/>
                    <a:pt x="113619" y="484274"/>
                  </a:cubicBezTo>
                  <a:lnTo>
                    <a:pt x="123761" y="477894"/>
                  </a:lnTo>
                  <a:lnTo>
                    <a:pt x="124643" y="476465"/>
                  </a:lnTo>
                  <a:lnTo>
                    <a:pt x="128368" y="474996"/>
                  </a:lnTo>
                  <a:lnTo>
                    <a:pt x="153952" y="458901"/>
                  </a:lnTo>
                  <a:lnTo>
                    <a:pt x="75263" y="464406"/>
                  </a:lnTo>
                  <a:cubicBezTo>
                    <a:pt x="68143" y="463488"/>
                    <a:pt x="62860" y="457975"/>
                    <a:pt x="62171" y="451200"/>
                  </a:cubicBezTo>
                  <a:cubicBezTo>
                    <a:pt x="62056" y="450281"/>
                    <a:pt x="62056" y="449477"/>
                    <a:pt x="62171" y="448559"/>
                  </a:cubicBezTo>
                  <a:cubicBezTo>
                    <a:pt x="62975" y="440635"/>
                    <a:pt x="69980" y="434778"/>
                    <a:pt x="77904" y="435582"/>
                  </a:cubicBezTo>
                  <a:cubicBezTo>
                    <a:pt x="101216" y="437821"/>
                    <a:pt x="124786" y="436099"/>
                    <a:pt x="147481" y="430687"/>
                  </a:cubicBezTo>
                  <a:lnTo>
                    <a:pt x="163286" y="424046"/>
                  </a:lnTo>
                  <a:lnTo>
                    <a:pt x="155315" y="397241"/>
                  </a:lnTo>
                  <a:lnTo>
                    <a:pt x="45405" y="429611"/>
                  </a:lnTo>
                  <a:cubicBezTo>
                    <a:pt x="37710" y="431908"/>
                    <a:pt x="29787" y="427543"/>
                    <a:pt x="27491" y="419849"/>
                  </a:cubicBezTo>
                  <a:cubicBezTo>
                    <a:pt x="27146" y="419046"/>
                    <a:pt x="26916" y="418012"/>
                    <a:pt x="26916" y="417094"/>
                  </a:cubicBezTo>
                  <a:cubicBezTo>
                    <a:pt x="26342" y="410432"/>
                    <a:pt x="30476" y="403887"/>
                    <a:pt x="37252" y="401935"/>
                  </a:cubicBezTo>
                  <a:lnTo>
                    <a:pt x="147090" y="369586"/>
                  </a:lnTo>
                  <a:lnTo>
                    <a:pt x="146806" y="368631"/>
                  </a:lnTo>
                  <a:lnTo>
                    <a:pt x="147990" y="357953"/>
                  </a:lnTo>
                  <a:lnTo>
                    <a:pt x="27606" y="367483"/>
                  </a:lnTo>
                  <a:cubicBezTo>
                    <a:pt x="19682" y="368058"/>
                    <a:pt x="12792" y="362316"/>
                    <a:pt x="12103" y="354392"/>
                  </a:cubicBezTo>
                  <a:cubicBezTo>
                    <a:pt x="12103" y="354392"/>
                    <a:pt x="12103" y="354277"/>
                    <a:pt x="12103" y="354277"/>
                  </a:cubicBezTo>
                  <a:cubicBezTo>
                    <a:pt x="11528" y="346354"/>
                    <a:pt x="17386" y="339348"/>
                    <a:pt x="25424" y="338775"/>
                  </a:cubicBezTo>
                  <a:lnTo>
                    <a:pt x="132315" y="330302"/>
                  </a:lnTo>
                  <a:lnTo>
                    <a:pt x="66651" y="327175"/>
                  </a:lnTo>
                  <a:cubicBezTo>
                    <a:pt x="58842" y="327635"/>
                    <a:pt x="52067" y="321778"/>
                    <a:pt x="51377" y="313970"/>
                  </a:cubicBezTo>
                  <a:cubicBezTo>
                    <a:pt x="51377" y="313855"/>
                    <a:pt x="51377" y="313625"/>
                    <a:pt x="51377" y="313510"/>
                  </a:cubicBezTo>
                  <a:cubicBezTo>
                    <a:pt x="50918" y="305586"/>
                    <a:pt x="57005" y="298696"/>
                    <a:pt x="64929" y="298237"/>
                  </a:cubicBezTo>
                  <a:lnTo>
                    <a:pt x="117642" y="300769"/>
                  </a:lnTo>
                  <a:lnTo>
                    <a:pt x="11415" y="278025"/>
                  </a:lnTo>
                  <a:cubicBezTo>
                    <a:pt x="4983" y="276762"/>
                    <a:pt x="504" y="271365"/>
                    <a:pt x="45" y="265278"/>
                  </a:cubicBezTo>
                  <a:cubicBezTo>
                    <a:pt x="-70" y="263900"/>
                    <a:pt x="45" y="262408"/>
                    <a:pt x="275" y="260914"/>
                  </a:cubicBezTo>
                  <a:cubicBezTo>
                    <a:pt x="1997" y="253105"/>
                    <a:pt x="9576" y="248167"/>
                    <a:pt x="17385" y="249776"/>
                  </a:cubicBezTo>
                  <a:lnTo>
                    <a:pt x="89266" y="265166"/>
                  </a:lnTo>
                  <a:lnTo>
                    <a:pt x="88355" y="259881"/>
                  </a:lnTo>
                  <a:cubicBezTo>
                    <a:pt x="90192" y="252072"/>
                    <a:pt x="97886" y="247249"/>
                    <a:pt x="105695" y="248971"/>
                  </a:cubicBezTo>
                  <a:lnTo>
                    <a:pt x="169545" y="268533"/>
                  </a:lnTo>
                  <a:lnTo>
                    <a:pt x="174397" y="259742"/>
                  </a:lnTo>
                  <a:lnTo>
                    <a:pt x="162310" y="256436"/>
                  </a:lnTo>
                  <a:cubicBezTo>
                    <a:pt x="136815" y="250579"/>
                    <a:pt x="110403" y="244493"/>
                    <a:pt x="82269" y="234502"/>
                  </a:cubicBezTo>
                  <a:cubicBezTo>
                    <a:pt x="76756" y="232550"/>
                    <a:pt x="73081" y="227612"/>
                    <a:pt x="72622" y="222215"/>
                  </a:cubicBezTo>
                  <a:cubicBezTo>
                    <a:pt x="72393" y="220263"/>
                    <a:pt x="72737" y="218080"/>
                    <a:pt x="73426" y="216128"/>
                  </a:cubicBezTo>
                  <a:cubicBezTo>
                    <a:pt x="76067" y="208663"/>
                    <a:pt x="84336" y="204644"/>
                    <a:pt x="91915" y="207401"/>
                  </a:cubicBezTo>
                  <a:cubicBezTo>
                    <a:pt x="118442" y="216817"/>
                    <a:pt x="142902" y="222444"/>
                    <a:pt x="168740" y="228415"/>
                  </a:cubicBezTo>
                  <a:lnTo>
                    <a:pt x="179970" y="231028"/>
                  </a:lnTo>
                  <a:lnTo>
                    <a:pt x="53099" y="156068"/>
                  </a:lnTo>
                  <a:cubicBezTo>
                    <a:pt x="48966" y="153657"/>
                    <a:pt x="46554" y="149408"/>
                    <a:pt x="46095" y="144930"/>
                  </a:cubicBezTo>
                  <a:cubicBezTo>
                    <a:pt x="45865" y="142059"/>
                    <a:pt x="46439" y="138958"/>
                    <a:pt x="48046" y="136316"/>
                  </a:cubicBezTo>
                  <a:cubicBezTo>
                    <a:pt x="52067" y="129426"/>
                    <a:pt x="61023" y="127130"/>
                    <a:pt x="67799" y="131263"/>
                  </a:cubicBezTo>
                  <a:lnTo>
                    <a:pt x="129180" y="167530"/>
                  </a:lnTo>
                  <a:lnTo>
                    <a:pt x="128978" y="167064"/>
                  </a:lnTo>
                  <a:cubicBezTo>
                    <a:pt x="128921" y="163360"/>
                    <a:pt x="130270" y="159628"/>
                    <a:pt x="133026" y="156757"/>
                  </a:cubicBezTo>
                  <a:cubicBezTo>
                    <a:pt x="138539" y="151016"/>
                    <a:pt x="147725" y="150901"/>
                    <a:pt x="153468" y="156413"/>
                  </a:cubicBezTo>
                  <a:lnTo>
                    <a:pt x="212571" y="213505"/>
                  </a:lnTo>
                  <a:lnTo>
                    <a:pt x="222365" y="205541"/>
                  </a:lnTo>
                  <a:lnTo>
                    <a:pt x="154845" y="99683"/>
                  </a:lnTo>
                  <a:cubicBezTo>
                    <a:pt x="153467" y="97501"/>
                    <a:pt x="152664" y="95319"/>
                    <a:pt x="152549" y="93138"/>
                  </a:cubicBezTo>
                  <a:cubicBezTo>
                    <a:pt x="152089" y="87970"/>
                    <a:pt x="154501" y="82687"/>
                    <a:pt x="159209" y="79701"/>
                  </a:cubicBezTo>
                  <a:cubicBezTo>
                    <a:pt x="165984" y="75452"/>
                    <a:pt x="174827" y="77404"/>
                    <a:pt x="179191" y="84066"/>
                  </a:cubicBezTo>
                  <a:lnTo>
                    <a:pt x="244393" y="186290"/>
                  </a:lnTo>
                  <a:lnTo>
                    <a:pt x="238647" y="164308"/>
                  </a:lnTo>
                  <a:cubicBezTo>
                    <a:pt x="229087" y="140336"/>
                    <a:pt x="216570" y="117540"/>
                    <a:pt x="201354" y="96583"/>
                  </a:cubicBezTo>
                  <a:cubicBezTo>
                    <a:pt x="199631" y="94401"/>
                    <a:pt x="198713" y="91989"/>
                    <a:pt x="198483" y="89463"/>
                  </a:cubicBezTo>
                  <a:cubicBezTo>
                    <a:pt x="198023" y="84525"/>
                    <a:pt x="200090" y="79587"/>
                    <a:pt x="204454" y="76487"/>
                  </a:cubicBezTo>
                  <a:cubicBezTo>
                    <a:pt x="210885" y="71779"/>
                    <a:pt x="219957" y="73271"/>
                    <a:pt x="224665" y="79702"/>
                  </a:cubicBezTo>
                  <a:cubicBezTo>
                    <a:pt x="241260" y="102612"/>
                    <a:pt x="254925" y="127503"/>
                    <a:pt x="265375" y="153672"/>
                  </a:cubicBezTo>
                  <a:lnTo>
                    <a:pt x="272018" y="178991"/>
                  </a:lnTo>
                  <a:lnTo>
                    <a:pt x="285234" y="175063"/>
                  </a:lnTo>
                  <a:lnTo>
                    <a:pt x="249585" y="18264"/>
                  </a:lnTo>
                  <a:cubicBezTo>
                    <a:pt x="249585" y="17574"/>
                    <a:pt x="249471" y="17001"/>
                    <a:pt x="249356" y="16312"/>
                  </a:cubicBezTo>
                  <a:cubicBezTo>
                    <a:pt x="248667" y="9192"/>
                    <a:pt x="253376" y="2532"/>
                    <a:pt x="260496" y="923"/>
                  </a:cubicBezTo>
                  <a:cubicBezTo>
                    <a:pt x="268303" y="-799"/>
                    <a:pt x="275998" y="4024"/>
                    <a:pt x="277835" y="11833"/>
                  </a:cubicBezTo>
                  <a:lnTo>
                    <a:pt x="299725" y="108115"/>
                  </a:lnTo>
                  <a:lnTo>
                    <a:pt x="301607" y="14130"/>
                  </a:lnTo>
                  <a:cubicBezTo>
                    <a:pt x="301722" y="6206"/>
                    <a:pt x="308382" y="-225"/>
                    <a:pt x="316306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4" name="Google Shape;2474;p21"/>
            <p:cNvSpPr/>
            <p:nvPr/>
          </p:nvSpPr>
          <p:spPr>
            <a:xfrm flipH="1">
              <a:off x="7227294" y="518739"/>
              <a:ext cx="605190" cy="610489"/>
            </a:xfrm>
            <a:custGeom>
              <a:avLst/>
              <a:gdLst/>
              <a:ahLst/>
              <a:cxnLst/>
              <a:rect l="l" t="t" r="r" b="b"/>
              <a:pathLst>
                <a:path w="654260" h="659988" extrusionOk="0">
                  <a:moveTo>
                    <a:pt x="213146" y="697"/>
                  </a:moveTo>
                  <a:cubicBezTo>
                    <a:pt x="220725" y="-1715"/>
                    <a:pt x="228764" y="2304"/>
                    <a:pt x="231405" y="9998"/>
                  </a:cubicBezTo>
                  <a:lnTo>
                    <a:pt x="271840" y="134088"/>
                  </a:lnTo>
                  <a:lnTo>
                    <a:pt x="286411" y="20104"/>
                  </a:lnTo>
                  <a:cubicBezTo>
                    <a:pt x="287445" y="12180"/>
                    <a:pt x="294680" y="6554"/>
                    <a:pt x="302604" y="7587"/>
                  </a:cubicBezTo>
                  <a:cubicBezTo>
                    <a:pt x="310528" y="8621"/>
                    <a:pt x="316154" y="15856"/>
                    <a:pt x="315121" y="23780"/>
                  </a:cubicBezTo>
                  <a:lnTo>
                    <a:pt x="299441" y="146437"/>
                  </a:lnTo>
                  <a:lnTo>
                    <a:pt x="303086" y="145217"/>
                  </a:lnTo>
                  <a:lnTo>
                    <a:pt x="310835" y="144264"/>
                  </a:lnTo>
                  <a:lnTo>
                    <a:pt x="315237" y="129114"/>
                  </a:lnTo>
                  <a:cubicBezTo>
                    <a:pt x="321782" y="95093"/>
                    <a:pt x="325170" y="60470"/>
                    <a:pt x="325341" y="25502"/>
                  </a:cubicBezTo>
                  <a:cubicBezTo>
                    <a:pt x="325341" y="17579"/>
                    <a:pt x="331888" y="11032"/>
                    <a:pt x="339926" y="11147"/>
                  </a:cubicBezTo>
                  <a:cubicBezTo>
                    <a:pt x="347965" y="11147"/>
                    <a:pt x="354281" y="17694"/>
                    <a:pt x="354281" y="25731"/>
                  </a:cubicBezTo>
                  <a:lnTo>
                    <a:pt x="343834" y="131932"/>
                  </a:lnTo>
                  <a:lnTo>
                    <a:pt x="393670" y="26191"/>
                  </a:lnTo>
                  <a:cubicBezTo>
                    <a:pt x="397116" y="18956"/>
                    <a:pt x="405728" y="15855"/>
                    <a:pt x="412848" y="19301"/>
                  </a:cubicBezTo>
                  <a:cubicBezTo>
                    <a:pt x="419968" y="22745"/>
                    <a:pt x="423183" y="31358"/>
                    <a:pt x="419738" y="38478"/>
                  </a:cubicBezTo>
                  <a:lnTo>
                    <a:pt x="370296" y="143384"/>
                  </a:lnTo>
                  <a:lnTo>
                    <a:pt x="379966" y="144216"/>
                  </a:lnTo>
                  <a:lnTo>
                    <a:pt x="391033" y="147660"/>
                  </a:lnTo>
                  <a:lnTo>
                    <a:pt x="441213" y="31818"/>
                  </a:lnTo>
                  <a:cubicBezTo>
                    <a:pt x="442821" y="28143"/>
                    <a:pt x="445749" y="25473"/>
                    <a:pt x="449180" y="24123"/>
                  </a:cubicBezTo>
                  <a:cubicBezTo>
                    <a:pt x="452611" y="22774"/>
                    <a:pt x="456544" y="22745"/>
                    <a:pt x="460161" y="24353"/>
                  </a:cubicBezTo>
                  <a:cubicBezTo>
                    <a:pt x="467510" y="27569"/>
                    <a:pt x="470841" y="35951"/>
                    <a:pt x="467625" y="43301"/>
                  </a:cubicBezTo>
                  <a:lnTo>
                    <a:pt x="418670" y="156313"/>
                  </a:lnTo>
                  <a:lnTo>
                    <a:pt x="439067" y="167891"/>
                  </a:lnTo>
                  <a:lnTo>
                    <a:pt x="484622" y="106347"/>
                  </a:lnTo>
                  <a:cubicBezTo>
                    <a:pt x="486976" y="103132"/>
                    <a:pt x="490421" y="101180"/>
                    <a:pt x="494081" y="100634"/>
                  </a:cubicBezTo>
                  <a:cubicBezTo>
                    <a:pt x="497742" y="100089"/>
                    <a:pt x="501617" y="100950"/>
                    <a:pt x="504833" y="103361"/>
                  </a:cubicBezTo>
                  <a:cubicBezTo>
                    <a:pt x="511264" y="108185"/>
                    <a:pt x="512528" y="117143"/>
                    <a:pt x="507818" y="123573"/>
                  </a:cubicBezTo>
                  <a:lnTo>
                    <a:pt x="462780" y="184419"/>
                  </a:lnTo>
                  <a:lnTo>
                    <a:pt x="473036" y="193668"/>
                  </a:lnTo>
                  <a:lnTo>
                    <a:pt x="530786" y="125526"/>
                  </a:lnTo>
                  <a:cubicBezTo>
                    <a:pt x="535954" y="119439"/>
                    <a:pt x="545025" y="118750"/>
                    <a:pt x="551112" y="123803"/>
                  </a:cubicBezTo>
                  <a:cubicBezTo>
                    <a:pt x="557198" y="128970"/>
                    <a:pt x="557887" y="138042"/>
                    <a:pt x="552835" y="144129"/>
                  </a:cubicBezTo>
                  <a:lnTo>
                    <a:pt x="491993" y="215919"/>
                  </a:lnTo>
                  <a:lnTo>
                    <a:pt x="496120" y="222280"/>
                  </a:lnTo>
                  <a:lnTo>
                    <a:pt x="593717" y="142062"/>
                  </a:lnTo>
                  <a:cubicBezTo>
                    <a:pt x="596818" y="139536"/>
                    <a:pt x="600636" y="138502"/>
                    <a:pt x="604310" y="138861"/>
                  </a:cubicBezTo>
                  <a:cubicBezTo>
                    <a:pt x="607985" y="139220"/>
                    <a:pt x="611516" y="140971"/>
                    <a:pt x="614043" y="144014"/>
                  </a:cubicBezTo>
                  <a:cubicBezTo>
                    <a:pt x="619096" y="150101"/>
                    <a:pt x="618291" y="159288"/>
                    <a:pt x="612091" y="164341"/>
                  </a:cubicBezTo>
                  <a:lnTo>
                    <a:pt x="511936" y="246661"/>
                  </a:lnTo>
                  <a:lnTo>
                    <a:pt x="514480" y="250582"/>
                  </a:lnTo>
                  <a:lnTo>
                    <a:pt x="516859" y="261016"/>
                  </a:lnTo>
                  <a:lnTo>
                    <a:pt x="625987" y="205453"/>
                  </a:lnTo>
                  <a:cubicBezTo>
                    <a:pt x="633107" y="201892"/>
                    <a:pt x="641834" y="204648"/>
                    <a:pt x="645395" y="211768"/>
                  </a:cubicBezTo>
                  <a:cubicBezTo>
                    <a:pt x="648954" y="218889"/>
                    <a:pt x="646198" y="227616"/>
                    <a:pt x="639078" y="231177"/>
                  </a:cubicBezTo>
                  <a:lnTo>
                    <a:pt x="539557" y="281848"/>
                  </a:lnTo>
                  <a:lnTo>
                    <a:pt x="638962" y="275962"/>
                  </a:lnTo>
                  <a:cubicBezTo>
                    <a:pt x="646886" y="275503"/>
                    <a:pt x="653661" y="281589"/>
                    <a:pt x="654236" y="289513"/>
                  </a:cubicBezTo>
                  <a:cubicBezTo>
                    <a:pt x="654696" y="297437"/>
                    <a:pt x="648610" y="304327"/>
                    <a:pt x="640686" y="304787"/>
                  </a:cubicBezTo>
                  <a:lnTo>
                    <a:pt x="528355" y="311438"/>
                  </a:lnTo>
                  <a:lnTo>
                    <a:pt x="528515" y="312140"/>
                  </a:lnTo>
                  <a:lnTo>
                    <a:pt x="638504" y="336825"/>
                  </a:lnTo>
                  <a:cubicBezTo>
                    <a:pt x="646313" y="338549"/>
                    <a:pt x="651136" y="346243"/>
                    <a:pt x="649414" y="354051"/>
                  </a:cubicBezTo>
                  <a:cubicBezTo>
                    <a:pt x="647691" y="361860"/>
                    <a:pt x="639881" y="366683"/>
                    <a:pt x="632188" y="364961"/>
                  </a:cubicBezTo>
                  <a:lnTo>
                    <a:pt x="528654" y="341724"/>
                  </a:lnTo>
                  <a:lnTo>
                    <a:pt x="526860" y="356383"/>
                  </a:lnTo>
                  <a:lnTo>
                    <a:pt x="594406" y="382876"/>
                  </a:lnTo>
                  <a:cubicBezTo>
                    <a:pt x="601756" y="385746"/>
                    <a:pt x="605430" y="394129"/>
                    <a:pt x="602560" y="401594"/>
                  </a:cubicBezTo>
                  <a:cubicBezTo>
                    <a:pt x="599689" y="409058"/>
                    <a:pt x="591305" y="412732"/>
                    <a:pt x="583841" y="409747"/>
                  </a:cubicBezTo>
                  <a:lnTo>
                    <a:pt x="520074" y="384737"/>
                  </a:lnTo>
                  <a:lnTo>
                    <a:pt x="516598" y="391398"/>
                  </a:lnTo>
                  <a:lnTo>
                    <a:pt x="601412" y="437883"/>
                  </a:lnTo>
                  <a:cubicBezTo>
                    <a:pt x="608416" y="441672"/>
                    <a:pt x="610943" y="450516"/>
                    <a:pt x="607154" y="457520"/>
                  </a:cubicBezTo>
                  <a:cubicBezTo>
                    <a:pt x="603364" y="464525"/>
                    <a:pt x="594522" y="467052"/>
                    <a:pt x="587517" y="463262"/>
                  </a:cubicBezTo>
                  <a:lnTo>
                    <a:pt x="503210" y="417055"/>
                  </a:lnTo>
                  <a:lnTo>
                    <a:pt x="502851" y="417742"/>
                  </a:lnTo>
                  <a:lnTo>
                    <a:pt x="591650" y="500927"/>
                  </a:lnTo>
                  <a:cubicBezTo>
                    <a:pt x="597392" y="506325"/>
                    <a:pt x="597737" y="515511"/>
                    <a:pt x="592339" y="521369"/>
                  </a:cubicBezTo>
                  <a:cubicBezTo>
                    <a:pt x="586941" y="527226"/>
                    <a:pt x="577755" y="527454"/>
                    <a:pt x="571898" y="522058"/>
                  </a:cubicBezTo>
                  <a:lnTo>
                    <a:pt x="539086" y="491320"/>
                  </a:lnTo>
                  <a:lnTo>
                    <a:pt x="538824" y="492659"/>
                  </a:lnTo>
                  <a:cubicBezTo>
                    <a:pt x="534346" y="499321"/>
                    <a:pt x="525389" y="501043"/>
                    <a:pt x="518729" y="496679"/>
                  </a:cubicBezTo>
                  <a:lnTo>
                    <a:pt x="492056" y="478830"/>
                  </a:lnTo>
                  <a:lnTo>
                    <a:pt x="547094" y="546748"/>
                  </a:lnTo>
                  <a:cubicBezTo>
                    <a:pt x="552146" y="552950"/>
                    <a:pt x="551114" y="562022"/>
                    <a:pt x="544912" y="567074"/>
                  </a:cubicBezTo>
                  <a:cubicBezTo>
                    <a:pt x="538711" y="572127"/>
                    <a:pt x="529638" y="571093"/>
                    <a:pt x="524585" y="564893"/>
                  </a:cubicBezTo>
                  <a:lnTo>
                    <a:pt x="454220" y="478061"/>
                  </a:lnTo>
                  <a:lnTo>
                    <a:pt x="444833" y="483666"/>
                  </a:lnTo>
                  <a:lnTo>
                    <a:pt x="455224" y="500583"/>
                  </a:lnTo>
                  <a:cubicBezTo>
                    <a:pt x="474402" y="529638"/>
                    <a:pt x="494154" y="559724"/>
                    <a:pt x="508278" y="587171"/>
                  </a:cubicBezTo>
                  <a:cubicBezTo>
                    <a:pt x="512297" y="594405"/>
                    <a:pt x="509196" y="603019"/>
                    <a:pt x="502076" y="606693"/>
                  </a:cubicBezTo>
                  <a:cubicBezTo>
                    <a:pt x="494957" y="610368"/>
                    <a:pt x="486230" y="607612"/>
                    <a:pt x="482555" y="600492"/>
                  </a:cubicBezTo>
                  <a:cubicBezTo>
                    <a:pt x="469119" y="574424"/>
                    <a:pt x="449712" y="545025"/>
                    <a:pt x="430992" y="516546"/>
                  </a:cubicBezTo>
                  <a:lnTo>
                    <a:pt x="426859" y="510199"/>
                  </a:lnTo>
                  <a:lnTo>
                    <a:pt x="456372" y="588549"/>
                  </a:lnTo>
                  <a:cubicBezTo>
                    <a:pt x="459243" y="596014"/>
                    <a:pt x="455454" y="604396"/>
                    <a:pt x="447989" y="607152"/>
                  </a:cubicBezTo>
                  <a:cubicBezTo>
                    <a:pt x="440525" y="609909"/>
                    <a:pt x="432371" y="606119"/>
                    <a:pt x="429385" y="598770"/>
                  </a:cubicBezTo>
                  <a:lnTo>
                    <a:pt x="412005" y="552684"/>
                  </a:lnTo>
                  <a:lnTo>
                    <a:pt x="416868" y="644820"/>
                  </a:lnTo>
                  <a:cubicBezTo>
                    <a:pt x="417327" y="652744"/>
                    <a:pt x="411127" y="659634"/>
                    <a:pt x="403203" y="659978"/>
                  </a:cubicBezTo>
                  <a:cubicBezTo>
                    <a:pt x="397230" y="660208"/>
                    <a:pt x="391718" y="656648"/>
                    <a:pt x="389421" y="651365"/>
                  </a:cubicBezTo>
                  <a:cubicBezTo>
                    <a:pt x="388733" y="649758"/>
                    <a:pt x="388274" y="648035"/>
                    <a:pt x="388159" y="646197"/>
                  </a:cubicBezTo>
                  <a:lnTo>
                    <a:pt x="380988" y="510397"/>
                  </a:lnTo>
                  <a:lnTo>
                    <a:pt x="376784" y="510917"/>
                  </a:lnTo>
                  <a:lnTo>
                    <a:pt x="335103" y="632188"/>
                  </a:lnTo>
                  <a:cubicBezTo>
                    <a:pt x="332462" y="639767"/>
                    <a:pt x="324308" y="643787"/>
                    <a:pt x="316729" y="641146"/>
                  </a:cubicBezTo>
                  <a:cubicBezTo>
                    <a:pt x="312710" y="639882"/>
                    <a:pt x="309839" y="637012"/>
                    <a:pt x="308232" y="633451"/>
                  </a:cubicBezTo>
                  <a:cubicBezTo>
                    <a:pt x="306739" y="630236"/>
                    <a:pt x="306508" y="626447"/>
                    <a:pt x="307772" y="622771"/>
                  </a:cubicBezTo>
                  <a:lnTo>
                    <a:pt x="328883" y="561349"/>
                  </a:lnTo>
                  <a:lnTo>
                    <a:pt x="319371" y="555935"/>
                  </a:lnTo>
                  <a:lnTo>
                    <a:pt x="319338" y="555808"/>
                  </a:lnTo>
                  <a:lnTo>
                    <a:pt x="309243" y="578416"/>
                  </a:lnTo>
                  <a:cubicBezTo>
                    <a:pt x="297968" y="600894"/>
                    <a:pt x="285723" y="622483"/>
                    <a:pt x="272632" y="642063"/>
                  </a:cubicBezTo>
                  <a:cubicBezTo>
                    <a:pt x="268152" y="648724"/>
                    <a:pt x="259195" y="650446"/>
                    <a:pt x="252650" y="646082"/>
                  </a:cubicBezTo>
                  <a:cubicBezTo>
                    <a:pt x="245990" y="641604"/>
                    <a:pt x="244152" y="632646"/>
                    <a:pt x="248631" y="626100"/>
                  </a:cubicBezTo>
                  <a:cubicBezTo>
                    <a:pt x="267637" y="597621"/>
                    <a:pt x="285407" y="563284"/>
                    <a:pt x="301025" y="527599"/>
                  </a:cubicBezTo>
                  <a:lnTo>
                    <a:pt x="308476" y="507479"/>
                  </a:lnTo>
                  <a:lnTo>
                    <a:pt x="283789" y="503261"/>
                  </a:lnTo>
                  <a:lnTo>
                    <a:pt x="239559" y="592108"/>
                  </a:lnTo>
                  <a:cubicBezTo>
                    <a:pt x="235999" y="599228"/>
                    <a:pt x="227386" y="602214"/>
                    <a:pt x="220152" y="598654"/>
                  </a:cubicBezTo>
                  <a:cubicBezTo>
                    <a:pt x="216936" y="597046"/>
                    <a:pt x="214639" y="594520"/>
                    <a:pt x="213375" y="591649"/>
                  </a:cubicBezTo>
                  <a:cubicBezTo>
                    <a:pt x="211653" y="587860"/>
                    <a:pt x="211538" y="583266"/>
                    <a:pt x="213605" y="579246"/>
                  </a:cubicBezTo>
                  <a:lnTo>
                    <a:pt x="256390" y="493303"/>
                  </a:lnTo>
                  <a:lnTo>
                    <a:pt x="252108" y="496984"/>
                  </a:lnTo>
                  <a:lnTo>
                    <a:pt x="231291" y="525045"/>
                  </a:lnTo>
                  <a:cubicBezTo>
                    <a:pt x="228937" y="528260"/>
                    <a:pt x="225491" y="530212"/>
                    <a:pt x="221831" y="530758"/>
                  </a:cubicBezTo>
                  <a:lnTo>
                    <a:pt x="214871" y="528992"/>
                  </a:lnTo>
                  <a:lnTo>
                    <a:pt x="212513" y="531020"/>
                  </a:lnTo>
                  <a:lnTo>
                    <a:pt x="203155" y="542729"/>
                  </a:lnTo>
                  <a:cubicBezTo>
                    <a:pt x="198216" y="548930"/>
                    <a:pt x="189030" y="549964"/>
                    <a:pt x="182829" y="545026"/>
                  </a:cubicBezTo>
                  <a:cubicBezTo>
                    <a:pt x="180991" y="543532"/>
                    <a:pt x="179613" y="541695"/>
                    <a:pt x="178694" y="539628"/>
                  </a:cubicBezTo>
                  <a:cubicBezTo>
                    <a:pt x="176512" y="534805"/>
                    <a:pt x="177087" y="529063"/>
                    <a:pt x="180532" y="524699"/>
                  </a:cubicBezTo>
                  <a:lnTo>
                    <a:pt x="188110" y="515218"/>
                  </a:lnTo>
                  <a:lnTo>
                    <a:pt x="188456" y="513675"/>
                  </a:lnTo>
                  <a:lnTo>
                    <a:pt x="191294" y="511234"/>
                  </a:lnTo>
                  <a:lnTo>
                    <a:pt x="210611" y="487064"/>
                  </a:lnTo>
                  <a:lnTo>
                    <a:pt x="210533" y="487134"/>
                  </a:lnTo>
                  <a:cubicBezTo>
                    <a:pt x="188226" y="501417"/>
                    <a:pt x="163594" y="512068"/>
                    <a:pt x="137698" y="518384"/>
                  </a:cubicBezTo>
                  <a:cubicBezTo>
                    <a:pt x="130922" y="519992"/>
                    <a:pt x="123917" y="516431"/>
                    <a:pt x="121161" y="510231"/>
                  </a:cubicBezTo>
                  <a:cubicBezTo>
                    <a:pt x="120816" y="509426"/>
                    <a:pt x="120473" y="508623"/>
                    <a:pt x="120242" y="507704"/>
                  </a:cubicBezTo>
                  <a:cubicBezTo>
                    <a:pt x="118405" y="499895"/>
                    <a:pt x="123113" y="492086"/>
                    <a:pt x="130807" y="490249"/>
                  </a:cubicBezTo>
                  <a:cubicBezTo>
                    <a:pt x="153603" y="484679"/>
                    <a:pt x="175278" y="475320"/>
                    <a:pt x="194916" y="462759"/>
                  </a:cubicBezTo>
                  <a:lnTo>
                    <a:pt x="207618" y="451325"/>
                  </a:lnTo>
                  <a:lnTo>
                    <a:pt x="191412" y="428821"/>
                  </a:lnTo>
                  <a:lnTo>
                    <a:pt x="98194" y="495532"/>
                  </a:lnTo>
                  <a:cubicBezTo>
                    <a:pt x="91763" y="500125"/>
                    <a:pt x="82691" y="498633"/>
                    <a:pt x="78098" y="492201"/>
                  </a:cubicBezTo>
                  <a:cubicBezTo>
                    <a:pt x="77523" y="491398"/>
                    <a:pt x="76949" y="490594"/>
                    <a:pt x="76604" y="489789"/>
                  </a:cubicBezTo>
                  <a:cubicBezTo>
                    <a:pt x="73849" y="483589"/>
                    <a:pt x="75686" y="476239"/>
                    <a:pt x="81427" y="472104"/>
                  </a:cubicBezTo>
                  <a:lnTo>
                    <a:pt x="174576" y="405444"/>
                  </a:lnTo>
                  <a:lnTo>
                    <a:pt x="173872" y="404465"/>
                  </a:lnTo>
                  <a:lnTo>
                    <a:pt x="171496" y="394046"/>
                  </a:lnTo>
                  <a:lnTo>
                    <a:pt x="60872" y="442590"/>
                  </a:lnTo>
                  <a:cubicBezTo>
                    <a:pt x="53752" y="445806"/>
                    <a:pt x="45254" y="442590"/>
                    <a:pt x="42039" y="435356"/>
                  </a:cubicBezTo>
                  <a:cubicBezTo>
                    <a:pt x="42039" y="435356"/>
                    <a:pt x="42039" y="435241"/>
                    <a:pt x="41924" y="435241"/>
                  </a:cubicBezTo>
                  <a:cubicBezTo>
                    <a:pt x="38708" y="427891"/>
                    <a:pt x="42039" y="419394"/>
                    <a:pt x="49389" y="416178"/>
                  </a:cubicBezTo>
                  <a:lnTo>
                    <a:pt x="146952" y="373346"/>
                  </a:lnTo>
                  <a:lnTo>
                    <a:pt x="84643" y="391719"/>
                  </a:lnTo>
                  <a:cubicBezTo>
                    <a:pt x="77294" y="394704"/>
                    <a:pt x="69025" y="391374"/>
                    <a:pt x="65809" y="384254"/>
                  </a:cubicBezTo>
                  <a:cubicBezTo>
                    <a:pt x="65694" y="384139"/>
                    <a:pt x="65694" y="384024"/>
                    <a:pt x="65580" y="383910"/>
                  </a:cubicBezTo>
                  <a:cubicBezTo>
                    <a:pt x="62480" y="376560"/>
                    <a:pt x="66039" y="368061"/>
                    <a:pt x="73388" y="364962"/>
                  </a:cubicBezTo>
                  <a:lnTo>
                    <a:pt x="124079" y="350000"/>
                  </a:lnTo>
                  <a:lnTo>
                    <a:pt x="16200" y="363468"/>
                  </a:lnTo>
                  <a:cubicBezTo>
                    <a:pt x="9883" y="364272"/>
                    <a:pt x="3913" y="360713"/>
                    <a:pt x="1271" y="355085"/>
                  </a:cubicBezTo>
                  <a:cubicBezTo>
                    <a:pt x="697" y="353821"/>
                    <a:pt x="237" y="352444"/>
                    <a:pt x="122" y="350950"/>
                  </a:cubicBezTo>
                  <a:cubicBezTo>
                    <a:pt x="-911" y="343027"/>
                    <a:pt x="4716" y="335793"/>
                    <a:pt x="12640" y="334873"/>
                  </a:cubicBezTo>
                  <a:lnTo>
                    <a:pt x="85509" y="325776"/>
                  </a:lnTo>
                  <a:lnTo>
                    <a:pt x="82921" y="321094"/>
                  </a:lnTo>
                  <a:cubicBezTo>
                    <a:pt x="82003" y="313170"/>
                    <a:pt x="87744" y="306050"/>
                    <a:pt x="95668" y="305131"/>
                  </a:cubicBezTo>
                  <a:lnTo>
                    <a:pt x="162450" y="302611"/>
                  </a:lnTo>
                  <a:lnTo>
                    <a:pt x="164167" y="292579"/>
                  </a:lnTo>
                  <a:lnTo>
                    <a:pt x="151822" y="293417"/>
                  </a:lnTo>
                  <a:cubicBezTo>
                    <a:pt x="125754" y="296288"/>
                    <a:pt x="98882" y="299158"/>
                    <a:pt x="69024" y="298929"/>
                  </a:cubicBezTo>
                  <a:cubicBezTo>
                    <a:pt x="63054" y="299045"/>
                    <a:pt x="58001" y="295599"/>
                    <a:pt x="55819" y="290546"/>
                  </a:cubicBezTo>
                  <a:cubicBezTo>
                    <a:pt x="55015" y="288709"/>
                    <a:pt x="54555" y="286642"/>
                    <a:pt x="54555" y="284459"/>
                  </a:cubicBezTo>
                  <a:cubicBezTo>
                    <a:pt x="54555" y="276536"/>
                    <a:pt x="61100" y="270105"/>
                    <a:pt x="69139" y="270105"/>
                  </a:cubicBezTo>
                  <a:cubicBezTo>
                    <a:pt x="97390" y="270335"/>
                    <a:pt x="122310" y="267578"/>
                    <a:pt x="148607" y="264707"/>
                  </a:cubicBezTo>
                  <a:lnTo>
                    <a:pt x="159239" y="263577"/>
                  </a:lnTo>
                  <a:lnTo>
                    <a:pt x="15741" y="234621"/>
                  </a:lnTo>
                  <a:cubicBezTo>
                    <a:pt x="10917" y="233587"/>
                    <a:pt x="7242" y="230487"/>
                    <a:pt x="5405" y="226352"/>
                  </a:cubicBezTo>
                  <a:cubicBezTo>
                    <a:pt x="4257" y="223711"/>
                    <a:pt x="3798" y="220611"/>
                    <a:pt x="4371" y="217510"/>
                  </a:cubicBezTo>
                  <a:cubicBezTo>
                    <a:pt x="5979" y="209701"/>
                    <a:pt x="13559" y="204648"/>
                    <a:pt x="21367" y="206257"/>
                  </a:cubicBezTo>
                  <a:lnTo>
                    <a:pt x="91574" y="220424"/>
                  </a:lnTo>
                  <a:lnTo>
                    <a:pt x="91030" y="219835"/>
                  </a:lnTo>
                  <a:cubicBezTo>
                    <a:pt x="89753" y="216361"/>
                    <a:pt x="89810" y="212399"/>
                    <a:pt x="91533" y="208782"/>
                  </a:cubicBezTo>
                  <a:cubicBezTo>
                    <a:pt x="94978" y="201547"/>
                    <a:pt x="103476" y="198331"/>
                    <a:pt x="110710" y="201777"/>
                  </a:cubicBezTo>
                  <a:lnTo>
                    <a:pt x="185110" y="236217"/>
                  </a:lnTo>
                  <a:lnTo>
                    <a:pt x="191648" y="225621"/>
                  </a:lnTo>
                  <a:lnTo>
                    <a:pt x="93027" y="147803"/>
                  </a:lnTo>
                  <a:cubicBezTo>
                    <a:pt x="91075" y="146310"/>
                    <a:pt x="89696" y="144473"/>
                    <a:pt x="88777" y="142406"/>
                  </a:cubicBezTo>
                  <a:cubicBezTo>
                    <a:pt x="86595" y="137698"/>
                    <a:pt x="87170" y="131841"/>
                    <a:pt x="90615" y="127477"/>
                  </a:cubicBezTo>
                  <a:cubicBezTo>
                    <a:pt x="95553" y="121276"/>
                    <a:pt x="104625" y="120128"/>
                    <a:pt x="110941" y="125066"/>
                  </a:cubicBezTo>
                  <a:lnTo>
                    <a:pt x="205475" y="199658"/>
                  </a:lnTo>
                  <a:lnTo>
                    <a:pt x="193293" y="181509"/>
                  </a:lnTo>
                  <a:cubicBezTo>
                    <a:pt x="176398" y="162015"/>
                    <a:pt x="157105" y="144589"/>
                    <a:pt x="135860" y="129775"/>
                  </a:cubicBezTo>
                  <a:cubicBezTo>
                    <a:pt x="133678" y="128281"/>
                    <a:pt x="132071" y="126214"/>
                    <a:pt x="131037" y="123918"/>
                  </a:cubicBezTo>
                  <a:cubicBezTo>
                    <a:pt x="128970" y="119439"/>
                    <a:pt x="129315" y="114042"/>
                    <a:pt x="132301" y="109678"/>
                  </a:cubicBezTo>
                  <a:cubicBezTo>
                    <a:pt x="136894" y="103133"/>
                    <a:pt x="145851" y="101524"/>
                    <a:pt x="152398" y="106118"/>
                  </a:cubicBezTo>
                  <a:cubicBezTo>
                    <a:pt x="175595" y="122310"/>
                    <a:pt x="196667" y="141344"/>
                    <a:pt x="215127" y="162632"/>
                  </a:cubicBezTo>
                  <a:lnTo>
                    <a:pt x="229680" y="184293"/>
                  </a:lnTo>
                  <a:lnTo>
                    <a:pt x="241132" y="176038"/>
                  </a:lnTo>
                  <a:lnTo>
                    <a:pt x="155958" y="39742"/>
                  </a:lnTo>
                  <a:cubicBezTo>
                    <a:pt x="155613" y="39282"/>
                    <a:pt x="155384" y="38593"/>
                    <a:pt x="155039" y="38018"/>
                  </a:cubicBezTo>
                  <a:cubicBezTo>
                    <a:pt x="152053" y="31473"/>
                    <a:pt x="154350" y="23664"/>
                    <a:pt x="160552" y="19875"/>
                  </a:cubicBezTo>
                  <a:cubicBezTo>
                    <a:pt x="167327" y="15625"/>
                    <a:pt x="176169" y="17693"/>
                    <a:pt x="180418" y="24468"/>
                  </a:cubicBezTo>
                  <a:lnTo>
                    <a:pt x="233049" y="108688"/>
                  </a:lnTo>
                  <a:lnTo>
                    <a:pt x="203844" y="18955"/>
                  </a:lnTo>
                  <a:cubicBezTo>
                    <a:pt x="201433" y="11377"/>
                    <a:pt x="205567" y="3223"/>
                    <a:pt x="213146" y="6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5" name="Google Shape;2475;p21"/>
            <p:cNvSpPr/>
            <p:nvPr/>
          </p:nvSpPr>
          <p:spPr>
            <a:xfrm flipH="1">
              <a:off x="6457072" y="22813"/>
              <a:ext cx="605190" cy="610489"/>
            </a:xfrm>
            <a:custGeom>
              <a:avLst/>
              <a:gdLst/>
              <a:ahLst/>
              <a:cxnLst/>
              <a:rect l="l" t="t" r="r" b="b"/>
              <a:pathLst>
                <a:path w="654260" h="659988" extrusionOk="0">
                  <a:moveTo>
                    <a:pt x="213146" y="697"/>
                  </a:moveTo>
                  <a:cubicBezTo>
                    <a:pt x="220725" y="-1715"/>
                    <a:pt x="228764" y="2304"/>
                    <a:pt x="231406" y="9998"/>
                  </a:cubicBezTo>
                  <a:lnTo>
                    <a:pt x="271841" y="134089"/>
                  </a:lnTo>
                  <a:lnTo>
                    <a:pt x="286412" y="20105"/>
                  </a:lnTo>
                  <a:cubicBezTo>
                    <a:pt x="287445" y="12181"/>
                    <a:pt x="294680" y="6554"/>
                    <a:pt x="302604" y="7587"/>
                  </a:cubicBezTo>
                  <a:cubicBezTo>
                    <a:pt x="310528" y="8621"/>
                    <a:pt x="316155" y="15856"/>
                    <a:pt x="315121" y="23780"/>
                  </a:cubicBezTo>
                  <a:lnTo>
                    <a:pt x="299431" y="146515"/>
                  </a:lnTo>
                  <a:lnTo>
                    <a:pt x="303052" y="145298"/>
                  </a:lnTo>
                  <a:lnTo>
                    <a:pt x="310846" y="144336"/>
                  </a:lnTo>
                  <a:lnTo>
                    <a:pt x="315236" y="129228"/>
                  </a:lnTo>
                  <a:cubicBezTo>
                    <a:pt x="321781" y="95208"/>
                    <a:pt x="325169" y="60584"/>
                    <a:pt x="325341" y="25616"/>
                  </a:cubicBezTo>
                  <a:cubicBezTo>
                    <a:pt x="325341" y="17693"/>
                    <a:pt x="331887" y="11146"/>
                    <a:pt x="339926" y="11261"/>
                  </a:cubicBezTo>
                  <a:cubicBezTo>
                    <a:pt x="347964" y="11261"/>
                    <a:pt x="354280" y="17808"/>
                    <a:pt x="354280" y="25846"/>
                  </a:cubicBezTo>
                  <a:lnTo>
                    <a:pt x="343848" y="131902"/>
                  </a:lnTo>
                  <a:lnTo>
                    <a:pt x="393670" y="26190"/>
                  </a:lnTo>
                  <a:cubicBezTo>
                    <a:pt x="397116" y="18955"/>
                    <a:pt x="405728" y="15854"/>
                    <a:pt x="412848" y="19300"/>
                  </a:cubicBezTo>
                  <a:cubicBezTo>
                    <a:pt x="419969" y="22744"/>
                    <a:pt x="423183" y="31358"/>
                    <a:pt x="419738" y="38477"/>
                  </a:cubicBezTo>
                  <a:lnTo>
                    <a:pt x="370264" y="143451"/>
                  </a:lnTo>
                  <a:lnTo>
                    <a:pt x="379915" y="144281"/>
                  </a:lnTo>
                  <a:lnTo>
                    <a:pt x="390900" y="147701"/>
                  </a:lnTo>
                  <a:lnTo>
                    <a:pt x="441098" y="31818"/>
                  </a:lnTo>
                  <a:cubicBezTo>
                    <a:pt x="442706" y="28143"/>
                    <a:pt x="445634" y="25473"/>
                    <a:pt x="449065" y="24123"/>
                  </a:cubicBezTo>
                  <a:cubicBezTo>
                    <a:pt x="452495" y="22774"/>
                    <a:pt x="456428" y="22745"/>
                    <a:pt x="460046" y="24353"/>
                  </a:cubicBezTo>
                  <a:cubicBezTo>
                    <a:pt x="467395" y="27569"/>
                    <a:pt x="470726" y="35952"/>
                    <a:pt x="467510" y="43301"/>
                  </a:cubicBezTo>
                  <a:lnTo>
                    <a:pt x="418545" y="156339"/>
                  </a:lnTo>
                  <a:lnTo>
                    <a:pt x="439073" y="167995"/>
                  </a:lnTo>
                  <a:lnTo>
                    <a:pt x="484622" y="106461"/>
                  </a:lnTo>
                  <a:cubicBezTo>
                    <a:pt x="486976" y="103245"/>
                    <a:pt x="490421" y="101293"/>
                    <a:pt x="494081" y="100748"/>
                  </a:cubicBezTo>
                  <a:cubicBezTo>
                    <a:pt x="497742" y="100202"/>
                    <a:pt x="501618" y="101063"/>
                    <a:pt x="504833" y="103475"/>
                  </a:cubicBezTo>
                  <a:cubicBezTo>
                    <a:pt x="511264" y="108298"/>
                    <a:pt x="512528" y="117256"/>
                    <a:pt x="507819" y="123686"/>
                  </a:cubicBezTo>
                  <a:lnTo>
                    <a:pt x="462781" y="184533"/>
                  </a:lnTo>
                  <a:lnTo>
                    <a:pt x="473036" y="193781"/>
                  </a:lnTo>
                  <a:lnTo>
                    <a:pt x="530786" y="125639"/>
                  </a:lnTo>
                  <a:cubicBezTo>
                    <a:pt x="535954" y="119553"/>
                    <a:pt x="545026" y="118864"/>
                    <a:pt x="551112" y="123917"/>
                  </a:cubicBezTo>
                  <a:cubicBezTo>
                    <a:pt x="557199" y="129085"/>
                    <a:pt x="557888" y="138156"/>
                    <a:pt x="552835" y="144243"/>
                  </a:cubicBezTo>
                  <a:lnTo>
                    <a:pt x="491991" y="216035"/>
                  </a:lnTo>
                  <a:lnTo>
                    <a:pt x="496118" y="222396"/>
                  </a:lnTo>
                  <a:lnTo>
                    <a:pt x="593717" y="142176"/>
                  </a:lnTo>
                  <a:cubicBezTo>
                    <a:pt x="596818" y="139650"/>
                    <a:pt x="600636" y="138617"/>
                    <a:pt x="604311" y="138975"/>
                  </a:cubicBezTo>
                  <a:cubicBezTo>
                    <a:pt x="607985" y="139334"/>
                    <a:pt x="611516" y="141085"/>
                    <a:pt x="614043" y="144128"/>
                  </a:cubicBezTo>
                  <a:cubicBezTo>
                    <a:pt x="619096" y="150215"/>
                    <a:pt x="618291" y="159402"/>
                    <a:pt x="612091" y="164455"/>
                  </a:cubicBezTo>
                  <a:lnTo>
                    <a:pt x="511935" y="246775"/>
                  </a:lnTo>
                  <a:lnTo>
                    <a:pt x="514479" y="250697"/>
                  </a:lnTo>
                  <a:lnTo>
                    <a:pt x="516866" y="261126"/>
                  </a:lnTo>
                  <a:lnTo>
                    <a:pt x="625987" y="205566"/>
                  </a:lnTo>
                  <a:cubicBezTo>
                    <a:pt x="633107" y="202005"/>
                    <a:pt x="641834" y="204761"/>
                    <a:pt x="645395" y="211881"/>
                  </a:cubicBezTo>
                  <a:cubicBezTo>
                    <a:pt x="648954" y="219002"/>
                    <a:pt x="646199" y="227729"/>
                    <a:pt x="639078" y="231290"/>
                  </a:cubicBezTo>
                  <a:lnTo>
                    <a:pt x="539557" y="281961"/>
                  </a:lnTo>
                  <a:lnTo>
                    <a:pt x="638964" y="276075"/>
                  </a:lnTo>
                  <a:cubicBezTo>
                    <a:pt x="646888" y="275616"/>
                    <a:pt x="653662" y="281702"/>
                    <a:pt x="654236" y="289626"/>
                  </a:cubicBezTo>
                  <a:cubicBezTo>
                    <a:pt x="654696" y="297549"/>
                    <a:pt x="648610" y="304440"/>
                    <a:pt x="640686" y="304899"/>
                  </a:cubicBezTo>
                  <a:lnTo>
                    <a:pt x="528404" y="311547"/>
                  </a:lnTo>
                  <a:lnTo>
                    <a:pt x="528541" y="312145"/>
                  </a:lnTo>
                  <a:lnTo>
                    <a:pt x="638503" y="336824"/>
                  </a:lnTo>
                  <a:cubicBezTo>
                    <a:pt x="646312" y="338547"/>
                    <a:pt x="651135" y="346242"/>
                    <a:pt x="649413" y="354050"/>
                  </a:cubicBezTo>
                  <a:cubicBezTo>
                    <a:pt x="647690" y="361859"/>
                    <a:pt x="639881" y="366682"/>
                    <a:pt x="632187" y="364960"/>
                  </a:cubicBezTo>
                  <a:lnTo>
                    <a:pt x="528709" y="341736"/>
                  </a:lnTo>
                  <a:lnTo>
                    <a:pt x="526901" y="356513"/>
                  </a:lnTo>
                  <a:lnTo>
                    <a:pt x="594405" y="382990"/>
                  </a:lnTo>
                  <a:cubicBezTo>
                    <a:pt x="601755" y="385861"/>
                    <a:pt x="605429" y="394243"/>
                    <a:pt x="602559" y="401708"/>
                  </a:cubicBezTo>
                  <a:cubicBezTo>
                    <a:pt x="599688" y="409172"/>
                    <a:pt x="591304" y="412847"/>
                    <a:pt x="583840" y="409861"/>
                  </a:cubicBezTo>
                  <a:lnTo>
                    <a:pt x="520091" y="384858"/>
                  </a:lnTo>
                  <a:lnTo>
                    <a:pt x="516634" y="391481"/>
                  </a:lnTo>
                  <a:lnTo>
                    <a:pt x="601296" y="437883"/>
                  </a:lnTo>
                  <a:cubicBezTo>
                    <a:pt x="608301" y="441672"/>
                    <a:pt x="610827" y="450516"/>
                    <a:pt x="607038" y="457520"/>
                  </a:cubicBezTo>
                  <a:cubicBezTo>
                    <a:pt x="603248" y="464525"/>
                    <a:pt x="594406" y="467052"/>
                    <a:pt x="587401" y="463262"/>
                  </a:cubicBezTo>
                  <a:lnTo>
                    <a:pt x="503242" y="417137"/>
                  </a:lnTo>
                  <a:lnTo>
                    <a:pt x="502861" y="417867"/>
                  </a:lnTo>
                  <a:lnTo>
                    <a:pt x="591649" y="501042"/>
                  </a:lnTo>
                  <a:cubicBezTo>
                    <a:pt x="597391" y="506440"/>
                    <a:pt x="597736" y="515626"/>
                    <a:pt x="592338" y="521483"/>
                  </a:cubicBezTo>
                  <a:cubicBezTo>
                    <a:pt x="586941" y="527339"/>
                    <a:pt x="577754" y="527569"/>
                    <a:pt x="571897" y="522173"/>
                  </a:cubicBezTo>
                  <a:lnTo>
                    <a:pt x="539086" y="491436"/>
                  </a:lnTo>
                  <a:lnTo>
                    <a:pt x="538824" y="492774"/>
                  </a:lnTo>
                  <a:cubicBezTo>
                    <a:pt x="534346" y="499435"/>
                    <a:pt x="525389" y="501158"/>
                    <a:pt x="518729" y="496794"/>
                  </a:cubicBezTo>
                  <a:lnTo>
                    <a:pt x="492054" y="478944"/>
                  </a:lnTo>
                  <a:lnTo>
                    <a:pt x="547093" y="546862"/>
                  </a:lnTo>
                  <a:cubicBezTo>
                    <a:pt x="552146" y="553064"/>
                    <a:pt x="551113" y="562136"/>
                    <a:pt x="544911" y="567188"/>
                  </a:cubicBezTo>
                  <a:cubicBezTo>
                    <a:pt x="538710" y="572241"/>
                    <a:pt x="529637" y="571207"/>
                    <a:pt x="524584" y="565007"/>
                  </a:cubicBezTo>
                  <a:lnTo>
                    <a:pt x="454218" y="478174"/>
                  </a:lnTo>
                  <a:lnTo>
                    <a:pt x="444882" y="483749"/>
                  </a:lnTo>
                  <a:lnTo>
                    <a:pt x="455223" y="500584"/>
                  </a:lnTo>
                  <a:cubicBezTo>
                    <a:pt x="474402" y="529638"/>
                    <a:pt x="494154" y="559724"/>
                    <a:pt x="508278" y="587171"/>
                  </a:cubicBezTo>
                  <a:cubicBezTo>
                    <a:pt x="512297" y="594405"/>
                    <a:pt x="509196" y="603019"/>
                    <a:pt x="502077" y="606693"/>
                  </a:cubicBezTo>
                  <a:cubicBezTo>
                    <a:pt x="494957" y="610368"/>
                    <a:pt x="486230" y="607612"/>
                    <a:pt x="482554" y="600492"/>
                  </a:cubicBezTo>
                  <a:cubicBezTo>
                    <a:pt x="469119" y="574424"/>
                    <a:pt x="449712" y="545025"/>
                    <a:pt x="430992" y="516546"/>
                  </a:cubicBezTo>
                  <a:lnTo>
                    <a:pt x="426856" y="510196"/>
                  </a:lnTo>
                  <a:lnTo>
                    <a:pt x="456371" y="588549"/>
                  </a:lnTo>
                  <a:cubicBezTo>
                    <a:pt x="459242" y="596014"/>
                    <a:pt x="455453" y="604396"/>
                    <a:pt x="447989" y="607152"/>
                  </a:cubicBezTo>
                  <a:cubicBezTo>
                    <a:pt x="440524" y="609908"/>
                    <a:pt x="432370" y="606119"/>
                    <a:pt x="429384" y="598770"/>
                  </a:cubicBezTo>
                  <a:lnTo>
                    <a:pt x="412005" y="552685"/>
                  </a:lnTo>
                  <a:lnTo>
                    <a:pt x="416868" y="644820"/>
                  </a:lnTo>
                  <a:cubicBezTo>
                    <a:pt x="417327" y="652744"/>
                    <a:pt x="411126" y="659634"/>
                    <a:pt x="403203" y="659978"/>
                  </a:cubicBezTo>
                  <a:cubicBezTo>
                    <a:pt x="397116" y="660208"/>
                    <a:pt x="391718" y="656763"/>
                    <a:pt x="389307" y="651480"/>
                  </a:cubicBezTo>
                  <a:cubicBezTo>
                    <a:pt x="388618" y="649873"/>
                    <a:pt x="388159" y="648149"/>
                    <a:pt x="388044" y="646312"/>
                  </a:cubicBezTo>
                  <a:lnTo>
                    <a:pt x="380929" y="510483"/>
                  </a:lnTo>
                  <a:lnTo>
                    <a:pt x="376797" y="510992"/>
                  </a:lnTo>
                  <a:lnTo>
                    <a:pt x="335104" y="632302"/>
                  </a:lnTo>
                  <a:cubicBezTo>
                    <a:pt x="332462" y="639881"/>
                    <a:pt x="324308" y="643901"/>
                    <a:pt x="316729" y="641260"/>
                  </a:cubicBezTo>
                  <a:cubicBezTo>
                    <a:pt x="312710" y="639881"/>
                    <a:pt x="309724" y="637011"/>
                    <a:pt x="308232" y="633565"/>
                  </a:cubicBezTo>
                  <a:cubicBezTo>
                    <a:pt x="306738" y="630350"/>
                    <a:pt x="306510" y="626561"/>
                    <a:pt x="307772" y="622885"/>
                  </a:cubicBezTo>
                  <a:lnTo>
                    <a:pt x="328915" y="561368"/>
                  </a:lnTo>
                  <a:lnTo>
                    <a:pt x="319371" y="555935"/>
                  </a:lnTo>
                  <a:lnTo>
                    <a:pt x="319337" y="555808"/>
                  </a:lnTo>
                  <a:lnTo>
                    <a:pt x="309243" y="578415"/>
                  </a:lnTo>
                  <a:cubicBezTo>
                    <a:pt x="297968" y="600893"/>
                    <a:pt x="285724" y="622482"/>
                    <a:pt x="272632" y="642062"/>
                  </a:cubicBezTo>
                  <a:cubicBezTo>
                    <a:pt x="268154" y="648724"/>
                    <a:pt x="259196" y="650446"/>
                    <a:pt x="252650" y="646082"/>
                  </a:cubicBezTo>
                  <a:cubicBezTo>
                    <a:pt x="245989" y="641604"/>
                    <a:pt x="244152" y="632646"/>
                    <a:pt x="248630" y="626100"/>
                  </a:cubicBezTo>
                  <a:cubicBezTo>
                    <a:pt x="267636" y="597621"/>
                    <a:pt x="285407" y="563284"/>
                    <a:pt x="301025" y="527599"/>
                  </a:cubicBezTo>
                  <a:lnTo>
                    <a:pt x="308450" y="507549"/>
                  </a:lnTo>
                  <a:lnTo>
                    <a:pt x="283648" y="503314"/>
                  </a:lnTo>
                  <a:lnTo>
                    <a:pt x="239444" y="592108"/>
                  </a:lnTo>
                  <a:cubicBezTo>
                    <a:pt x="235884" y="599228"/>
                    <a:pt x="227270" y="602214"/>
                    <a:pt x="220037" y="598654"/>
                  </a:cubicBezTo>
                  <a:cubicBezTo>
                    <a:pt x="216936" y="597161"/>
                    <a:pt x="214639" y="594635"/>
                    <a:pt x="213260" y="591649"/>
                  </a:cubicBezTo>
                  <a:cubicBezTo>
                    <a:pt x="211538" y="587860"/>
                    <a:pt x="211423" y="583265"/>
                    <a:pt x="213490" y="579246"/>
                  </a:cubicBezTo>
                  <a:lnTo>
                    <a:pt x="256188" y="493476"/>
                  </a:lnTo>
                  <a:lnTo>
                    <a:pt x="252022" y="497057"/>
                  </a:lnTo>
                  <a:lnTo>
                    <a:pt x="231175" y="525159"/>
                  </a:lnTo>
                  <a:cubicBezTo>
                    <a:pt x="228821" y="528374"/>
                    <a:pt x="225376" y="530327"/>
                    <a:pt x="221715" y="530872"/>
                  </a:cubicBezTo>
                  <a:lnTo>
                    <a:pt x="214742" y="529103"/>
                  </a:lnTo>
                  <a:lnTo>
                    <a:pt x="212808" y="530766"/>
                  </a:lnTo>
                  <a:lnTo>
                    <a:pt x="203156" y="542843"/>
                  </a:lnTo>
                  <a:cubicBezTo>
                    <a:pt x="198217" y="549044"/>
                    <a:pt x="189030" y="550078"/>
                    <a:pt x="182829" y="545140"/>
                  </a:cubicBezTo>
                  <a:cubicBezTo>
                    <a:pt x="180991" y="543531"/>
                    <a:pt x="179613" y="541694"/>
                    <a:pt x="178694" y="539742"/>
                  </a:cubicBezTo>
                  <a:cubicBezTo>
                    <a:pt x="176512" y="534919"/>
                    <a:pt x="177087" y="529177"/>
                    <a:pt x="180533" y="524813"/>
                  </a:cubicBezTo>
                  <a:lnTo>
                    <a:pt x="188074" y="515377"/>
                  </a:lnTo>
                  <a:lnTo>
                    <a:pt x="188456" y="513675"/>
                  </a:lnTo>
                  <a:lnTo>
                    <a:pt x="191586" y="510983"/>
                  </a:lnTo>
                  <a:lnTo>
                    <a:pt x="210612" y="487177"/>
                  </a:lnTo>
                  <a:lnTo>
                    <a:pt x="210533" y="487248"/>
                  </a:lnTo>
                  <a:cubicBezTo>
                    <a:pt x="188226" y="501531"/>
                    <a:pt x="163593" y="512182"/>
                    <a:pt x="137697" y="518498"/>
                  </a:cubicBezTo>
                  <a:cubicBezTo>
                    <a:pt x="130807" y="520106"/>
                    <a:pt x="123917" y="516546"/>
                    <a:pt x="121161" y="510345"/>
                  </a:cubicBezTo>
                  <a:cubicBezTo>
                    <a:pt x="120816" y="509540"/>
                    <a:pt x="120472" y="508737"/>
                    <a:pt x="120242" y="507818"/>
                  </a:cubicBezTo>
                  <a:cubicBezTo>
                    <a:pt x="118405" y="500009"/>
                    <a:pt x="123113" y="492200"/>
                    <a:pt x="130807" y="490363"/>
                  </a:cubicBezTo>
                  <a:cubicBezTo>
                    <a:pt x="153602" y="484793"/>
                    <a:pt x="175278" y="475434"/>
                    <a:pt x="194915" y="462873"/>
                  </a:cubicBezTo>
                  <a:lnTo>
                    <a:pt x="207601" y="451455"/>
                  </a:lnTo>
                  <a:lnTo>
                    <a:pt x="191346" y="428866"/>
                  </a:lnTo>
                  <a:lnTo>
                    <a:pt x="98195" y="495530"/>
                  </a:lnTo>
                  <a:cubicBezTo>
                    <a:pt x="91763" y="500123"/>
                    <a:pt x="82691" y="498631"/>
                    <a:pt x="78098" y="492199"/>
                  </a:cubicBezTo>
                  <a:cubicBezTo>
                    <a:pt x="77408" y="491511"/>
                    <a:pt x="76949" y="490707"/>
                    <a:pt x="76604" y="489787"/>
                  </a:cubicBezTo>
                  <a:cubicBezTo>
                    <a:pt x="73849" y="483587"/>
                    <a:pt x="75686" y="476237"/>
                    <a:pt x="81429" y="472102"/>
                  </a:cubicBezTo>
                  <a:lnTo>
                    <a:pt x="174521" y="405482"/>
                  </a:lnTo>
                  <a:lnTo>
                    <a:pt x="173871" y="404579"/>
                  </a:lnTo>
                  <a:lnTo>
                    <a:pt x="171485" y="394115"/>
                  </a:lnTo>
                  <a:lnTo>
                    <a:pt x="60756" y="442706"/>
                  </a:lnTo>
                  <a:cubicBezTo>
                    <a:pt x="53636" y="445922"/>
                    <a:pt x="45254" y="442591"/>
                    <a:pt x="41923" y="435472"/>
                  </a:cubicBezTo>
                  <a:cubicBezTo>
                    <a:pt x="41923" y="435472"/>
                    <a:pt x="41923" y="435357"/>
                    <a:pt x="41808" y="435357"/>
                  </a:cubicBezTo>
                  <a:cubicBezTo>
                    <a:pt x="38593" y="428007"/>
                    <a:pt x="41923" y="419510"/>
                    <a:pt x="49273" y="416294"/>
                  </a:cubicBezTo>
                  <a:lnTo>
                    <a:pt x="146605" y="373562"/>
                  </a:lnTo>
                  <a:lnTo>
                    <a:pt x="84643" y="391833"/>
                  </a:lnTo>
                  <a:cubicBezTo>
                    <a:pt x="77294" y="394704"/>
                    <a:pt x="69025" y="391488"/>
                    <a:pt x="65809" y="384369"/>
                  </a:cubicBezTo>
                  <a:cubicBezTo>
                    <a:pt x="65695" y="384254"/>
                    <a:pt x="65695" y="384139"/>
                    <a:pt x="65579" y="384024"/>
                  </a:cubicBezTo>
                  <a:cubicBezTo>
                    <a:pt x="62480" y="376674"/>
                    <a:pt x="66039" y="368176"/>
                    <a:pt x="73389" y="365076"/>
                  </a:cubicBezTo>
                  <a:lnTo>
                    <a:pt x="124078" y="350115"/>
                  </a:lnTo>
                  <a:lnTo>
                    <a:pt x="16200" y="363583"/>
                  </a:lnTo>
                  <a:cubicBezTo>
                    <a:pt x="9770" y="364387"/>
                    <a:pt x="3798" y="360827"/>
                    <a:pt x="1271" y="355200"/>
                  </a:cubicBezTo>
                  <a:cubicBezTo>
                    <a:pt x="697" y="353936"/>
                    <a:pt x="237" y="352559"/>
                    <a:pt x="122" y="351066"/>
                  </a:cubicBezTo>
                  <a:cubicBezTo>
                    <a:pt x="-911" y="343142"/>
                    <a:pt x="4717" y="335908"/>
                    <a:pt x="12640" y="334988"/>
                  </a:cubicBezTo>
                  <a:lnTo>
                    <a:pt x="85400" y="325905"/>
                  </a:lnTo>
                  <a:lnTo>
                    <a:pt x="82805" y="321209"/>
                  </a:lnTo>
                  <a:cubicBezTo>
                    <a:pt x="81887" y="313285"/>
                    <a:pt x="87628" y="306165"/>
                    <a:pt x="95552" y="305246"/>
                  </a:cubicBezTo>
                  <a:lnTo>
                    <a:pt x="162450" y="302722"/>
                  </a:lnTo>
                  <a:lnTo>
                    <a:pt x="164168" y="292686"/>
                  </a:lnTo>
                  <a:lnTo>
                    <a:pt x="151707" y="293532"/>
                  </a:lnTo>
                  <a:cubicBezTo>
                    <a:pt x="125639" y="296404"/>
                    <a:pt x="98767" y="299273"/>
                    <a:pt x="68910" y="299045"/>
                  </a:cubicBezTo>
                  <a:cubicBezTo>
                    <a:pt x="62938" y="299160"/>
                    <a:pt x="58001" y="295714"/>
                    <a:pt x="55704" y="290661"/>
                  </a:cubicBezTo>
                  <a:cubicBezTo>
                    <a:pt x="54900" y="288824"/>
                    <a:pt x="54440" y="286757"/>
                    <a:pt x="54440" y="284574"/>
                  </a:cubicBezTo>
                  <a:cubicBezTo>
                    <a:pt x="54440" y="276651"/>
                    <a:pt x="60986" y="270220"/>
                    <a:pt x="69024" y="270220"/>
                  </a:cubicBezTo>
                  <a:cubicBezTo>
                    <a:pt x="97275" y="270450"/>
                    <a:pt x="122194" y="267693"/>
                    <a:pt x="148492" y="264822"/>
                  </a:cubicBezTo>
                  <a:lnTo>
                    <a:pt x="159131" y="263692"/>
                  </a:lnTo>
                  <a:lnTo>
                    <a:pt x="15626" y="234734"/>
                  </a:lnTo>
                  <a:cubicBezTo>
                    <a:pt x="10917" y="233701"/>
                    <a:pt x="7242" y="230485"/>
                    <a:pt x="5290" y="226465"/>
                  </a:cubicBezTo>
                  <a:cubicBezTo>
                    <a:pt x="4141" y="223825"/>
                    <a:pt x="3683" y="220724"/>
                    <a:pt x="4256" y="217623"/>
                  </a:cubicBezTo>
                  <a:cubicBezTo>
                    <a:pt x="5864" y="209814"/>
                    <a:pt x="13444" y="204761"/>
                    <a:pt x="21253" y="206370"/>
                  </a:cubicBezTo>
                  <a:lnTo>
                    <a:pt x="91457" y="220536"/>
                  </a:lnTo>
                  <a:lnTo>
                    <a:pt x="90915" y="219950"/>
                  </a:lnTo>
                  <a:cubicBezTo>
                    <a:pt x="89638" y="216476"/>
                    <a:pt x="89695" y="212514"/>
                    <a:pt x="91418" y="208897"/>
                  </a:cubicBezTo>
                  <a:cubicBezTo>
                    <a:pt x="94749" y="201662"/>
                    <a:pt x="103361" y="198446"/>
                    <a:pt x="110595" y="201892"/>
                  </a:cubicBezTo>
                  <a:lnTo>
                    <a:pt x="185084" y="236373"/>
                  </a:lnTo>
                  <a:lnTo>
                    <a:pt x="191648" y="225735"/>
                  </a:lnTo>
                  <a:lnTo>
                    <a:pt x="93027" y="147917"/>
                  </a:lnTo>
                  <a:cubicBezTo>
                    <a:pt x="91075" y="146424"/>
                    <a:pt x="89696" y="144472"/>
                    <a:pt x="88777" y="142520"/>
                  </a:cubicBezTo>
                  <a:cubicBezTo>
                    <a:pt x="86595" y="137812"/>
                    <a:pt x="87170" y="131955"/>
                    <a:pt x="90616" y="127592"/>
                  </a:cubicBezTo>
                  <a:cubicBezTo>
                    <a:pt x="95554" y="121390"/>
                    <a:pt x="104625" y="120242"/>
                    <a:pt x="110942" y="125180"/>
                  </a:cubicBezTo>
                  <a:lnTo>
                    <a:pt x="205639" y="199901"/>
                  </a:lnTo>
                  <a:lnTo>
                    <a:pt x="193293" y="181508"/>
                  </a:lnTo>
                  <a:cubicBezTo>
                    <a:pt x="176398" y="162014"/>
                    <a:pt x="157105" y="144588"/>
                    <a:pt x="135860" y="129774"/>
                  </a:cubicBezTo>
                  <a:cubicBezTo>
                    <a:pt x="133679" y="128280"/>
                    <a:pt x="132071" y="126214"/>
                    <a:pt x="131037" y="123917"/>
                  </a:cubicBezTo>
                  <a:cubicBezTo>
                    <a:pt x="128970" y="119438"/>
                    <a:pt x="129315" y="114041"/>
                    <a:pt x="132301" y="109677"/>
                  </a:cubicBezTo>
                  <a:cubicBezTo>
                    <a:pt x="136894" y="103132"/>
                    <a:pt x="145851" y="101523"/>
                    <a:pt x="152398" y="106117"/>
                  </a:cubicBezTo>
                  <a:cubicBezTo>
                    <a:pt x="175595" y="122309"/>
                    <a:pt x="196667" y="141343"/>
                    <a:pt x="215127" y="162631"/>
                  </a:cubicBezTo>
                  <a:lnTo>
                    <a:pt x="229732" y="184370"/>
                  </a:lnTo>
                  <a:lnTo>
                    <a:pt x="241131" y="176153"/>
                  </a:lnTo>
                  <a:lnTo>
                    <a:pt x="155956" y="39857"/>
                  </a:lnTo>
                  <a:cubicBezTo>
                    <a:pt x="155611" y="39282"/>
                    <a:pt x="155268" y="38708"/>
                    <a:pt x="155038" y="38133"/>
                  </a:cubicBezTo>
                  <a:cubicBezTo>
                    <a:pt x="152052" y="31588"/>
                    <a:pt x="154349" y="23779"/>
                    <a:pt x="160549" y="19990"/>
                  </a:cubicBezTo>
                  <a:cubicBezTo>
                    <a:pt x="167326" y="15740"/>
                    <a:pt x="176168" y="17808"/>
                    <a:pt x="180416" y="24583"/>
                  </a:cubicBezTo>
                  <a:lnTo>
                    <a:pt x="233129" y="108934"/>
                  </a:lnTo>
                  <a:lnTo>
                    <a:pt x="203844" y="18955"/>
                  </a:lnTo>
                  <a:cubicBezTo>
                    <a:pt x="201433" y="11376"/>
                    <a:pt x="205566" y="3223"/>
                    <a:pt x="213146" y="6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D966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6" name="Google Shape;2476;p21"/>
            <p:cNvSpPr/>
            <p:nvPr/>
          </p:nvSpPr>
          <p:spPr>
            <a:xfrm flipH="1">
              <a:off x="10957511" y="1595111"/>
              <a:ext cx="632899" cy="597630"/>
            </a:xfrm>
            <a:custGeom>
              <a:avLst/>
              <a:gdLst/>
              <a:ahLst/>
              <a:cxnLst/>
              <a:rect l="l" t="t" r="r" b="b"/>
              <a:pathLst>
                <a:path w="684215" h="646087" extrusionOk="0">
                  <a:moveTo>
                    <a:pt x="374494" y="13"/>
                  </a:moveTo>
                  <a:cubicBezTo>
                    <a:pt x="382532" y="-331"/>
                    <a:pt x="389193" y="5755"/>
                    <a:pt x="389652" y="13793"/>
                  </a:cubicBezTo>
                  <a:lnTo>
                    <a:pt x="394884" y="124983"/>
                  </a:lnTo>
                  <a:lnTo>
                    <a:pt x="430306" y="32282"/>
                  </a:lnTo>
                  <a:cubicBezTo>
                    <a:pt x="433176" y="24817"/>
                    <a:pt x="441445" y="21257"/>
                    <a:pt x="449024" y="23898"/>
                  </a:cubicBezTo>
                  <a:cubicBezTo>
                    <a:pt x="456489" y="26769"/>
                    <a:pt x="460163" y="35153"/>
                    <a:pt x="457408" y="42617"/>
                  </a:cubicBezTo>
                  <a:lnTo>
                    <a:pt x="417225" y="147777"/>
                  </a:lnTo>
                  <a:lnTo>
                    <a:pt x="417726" y="147878"/>
                  </a:lnTo>
                  <a:lnTo>
                    <a:pt x="485540" y="57776"/>
                  </a:lnTo>
                  <a:cubicBezTo>
                    <a:pt x="490363" y="51459"/>
                    <a:pt x="499436" y="50082"/>
                    <a:pt x="505751" y="54905"/>
                  </a:cubicBezTo>
                  <a:cubicBezTo>
                    <a:pt x="512183" y="59728"/>
                    <a:pt x="513446" y="68800"/>
                    <a:pt x="508622" y="75115"/>
                  </a:cubicBezTo>
                  <a:lnTo>
                    <a:pt x="444833" y="159871"/>
                  </a:lnTo>
                  <a:lnTo>
                    <a:pt x="457570" y="167608"/>
                  </a:lnTo>
                  <a:lnTo>
                    <a:pt x="509428" y="117033"/>
                  </a:lnTo>
                  <a:cubicBezTo>
                    <a:pt x="515171" y="111520"/>
                    <a:pt x="524242" y="111635"/>
                    <a:pt x="529870" y="117262"/>
                  </a:cubicBezTo>
                  <a:cubicBezTo>
                    <a:pt x="535497" y="122889"/>
                    <a:pt x="535382" y="132076"/>
                    <a:pt x="529640" y="137703"/>
                  </a:cubicBezTo>
                  <a:lnTo>
                    <a:pt x="481378" y="184771"/>
                  </a:lnTo>
                  <a:lnTo>
                    <a:pt x="486704" y="190225"/>
                  </a:lnTo>
                  <a:lnTo>
                    <a:pt x="562368" y="133224"/>
                  </a:lnTo>
                  <a:cubicBezTo>
                    <a:pt x="568798" y="128401"/>
                    <a:pt x="577871" y="129663"/>
                    <a:pt x="582579" y="136095"/>
                  </a:cubicBezTo>
                  <a:cubicBezTo>
                    <a:pt x="587403" y="142525"/>
                    <a:pt x="586139" y="151482"/>
                    <a:pt x="579708" y="156305"/>
                  </a:cubicBezTo>
                  <a:lnTo>
                    <a:pt x="505811" y="211977"/>
                  </a:lnTo>
                  <a:lnTo>
                    <a:pt x="506662" y="213522"/>
                  </a:lnTo>
                  <a:lnTo>
                    <a:pt x="615881" y="168134"/>
                  </a:lnTo>
                  <a:cubicBezTo>
                    <a:pt x="623230" y="165033"/>
                    <a:pt x="631729" y="168593"/>
                    <a:pt x="634715" y="175942"/>
                  </a:cubicBezTo>
                  <a:cubicBezTo>
                    <a:pt x="637815" y="183292"/>
                    <a:pt x="634255" y="191790"/>
                    <a:pt x="626906" y="194776"/>
                  </a:cubicBezTo>
                  <a:lnTo>
                    <a:pt x="585543" y="211965"/>
                  </a:lnTo>
                  <a:lnTo>
                    <a:pt x="586714" y="212807"/>
                  </a:lnTo>
                  <a:cubicBezTo>
                    <a:pt x="590962" y="219582"/>
                    <a:pt x="588895" y="228540"/>
                    <a:pt x="582120" y="232674"/>
                  </a:cubicBezTo>
                  <a:lnTo>
                    <a:pt x="554963" y="249603"/>
                  </a:lnTo>
                  <a:lnTo>
                    <a:pt x="639424" y="227390"/>
                  </a:lnTo>
                  <a:cubicBezTo>
                    <a:pt x="647117" y="225323"/>
                    <a:pt x="655042" y="229916"/>
                    <a:pt x="657108" y="237725"/>
                  </a:cubicBezTo>
                  <a:cubicBezTo>
                    <a:pt x="659176" y="245419"/>
                    <a:pt x="654582" y="253344"/>
                    <a:pt x="646774" y="255410"/>
                  </a:cubicBezTo>
                  <a:lnTo>
                    <a:pt x="536504" y="284411"/>
                  </a:lnTo>
                  <a:lnTo>
                    <a:pt x="538367" y="295330"/>
                  </a:lnTo>
                  <a:lnTo>
                    <a:pt x="559382" y="292158"/>
                  </a:lnTo>
                  <a:cubicBezTo>
                    <a:pt x="593719" y="286645"/>
                    <a:pt x="629318" y="281018"/>
                    <a:pt x="660095" y="279411"/>
                  </a:cubicBezTo>
                  <a:cubicBezTo>
                    <a:pt x="668363" y="278721"/>
                    <a:pt x="674909" y="285153"/>
                    <a:pt x="675253" y="293076"/>
                  </a:cubicBezTo>
                  <a:cubicBezTo>
                    <a:pt x="675713" y="301000"/>
                    <a:pt x="669511" y="307890"/>
                    <a:pt x="661587" y="308235"/>
                  </a:cubicBezTo>
                  <a:cubicBezTo>
                    <a:pt x="632304" y="309728"/>
                    <a:pt x="597508" y="315354"/>
                    <a:pt x="563861" y="320637"/>
                  </a:cubicBezTo>
                  <a:lnTo>
                    <a:pt x="554564" y="322065"/>
                  </a:lnTo>
                  <a:lnTo>
                    <a:pt x="640113" y="327529"/>
                  </a:lnTo>
                  <a:cubicBezTo>
                    <a:pt x="648037" y="327989"/>
                    <a:pt x="654122" y="334879"/>
                    <a:pt x="653663" y="342918"/>
                  </a:cubicBezTo>
                  <a:cubicBezTo>
                    <a:pt x="653088" y="350841"/>
                    <a:pt x="646313" y="356698"/>
                    <a:pt x="638276" y="356468"/>
                  </a:cubicBezTo>
                  <a:lnTo>
                    <a:pt x="590628" y="353419"/>
                  </a:lnTo>
                  <a:lnTo>
                    <a:pt x="675024" y="386323"/>
                  </a:lnTo>
                  <a:cubicBezTo>
                    <a:pt x="682488" y="389195"/>
                    <a:pt x="686162" y="397578"/>
                    <a:pt x="683177" y="405043"/>
                  </a:cubicBezTo>
                  <a:cubicBezTo>
                    <a:pt x="680994" y="410784"/>
                    <a:pt x="675598" y="414344"/>
                    <a:pt x="669856" y="414344"/>
                  </a:cubicBezTo>
                  <a:cubicBezTo>
                    <a:pt x="668134" y="414344"/>
                    <a:pt x="666295" y="413999"/>
                    <a:pt x="664573" y="413310"/>
                  </a:cubicBezTo>
                  <a:lnTo>
                    <a:pt x="537882" y="363949"/>
                  </a:lnTo>
                  <a:lnTo>
                    <a:pt x="536598" y="368073"/>
                  </a:lnTo>
                  <a:lnTo>
                    <a:pt x="630121" y="456031"/>
                  </a:lnTo>
                  <a:cubicBezTo>
                    <a:pt x="635977" y="461543"/>
                    <a:pt x="636207" y="470616"/>
                    <a:pt x="630696" y="476472"/>
                  </a:cubicBezTo>
                  <a:cubicBezTo>
                    <a:pt x="627825" y="479343"/>
                    <a:pt x="623920" y="480950"/>
                    <a:pt x="620131" y="480950"/>
                  </a:cubicBezTo>
                  <a:cubicBezTo>
                    <a:pt x="616570" y="480950"/>
                    <a:pt x="613011" y="479687"/>
                    <a:pt x="610255" y="477046"/>
                  </a:cubicBezTo>
                  <a:lnTo>
                    <a:pt x="562921" y="432529"/>
                  </a:lnTo>
                  <a:lnTo>
                    <a:pt x="553985" y="438807"/>
                  </a:lnTo>
                  <a:lnTo>
                    <a:pt x="553746" y="438771"/>
                  </a:lnTo>
                  <a:lnTo>
                    <a:pt x="570222" y="457286"/>
                  </a:lnTo>
                  <a:cubicBezTo>
                    <a:pt x="586088" y="476803"/>
                    <a:pt x="600751" y="496828"/>
                    <a:pt x="613239" y="516781"/>
                  </a:cubicBezTo>
                  <a:cubicBezTo>
                    <a:pt x="617489" y="523556"/>
                    <a:pt x="615422" y="532513"/>
                    <a:pt x="608646" y="536648"/>
                  </a:cubicBezTo>
                  <a:cubicBezTo>
                    <a:pt x="601871" y="540897"/>
                    <a:pt x="592914" y="538830"/>
                    <a:pt x="588779" y="532055"/>
                  </a:cubicBezTo>
                  <a:cubicBezTo>
                    <a:pt x="570635" y="503000"/>
                    <a:pt x="546663" y="472683"/>
                    <a:pt x="520566" y="443773"/>
                  </a:cubicBezTo>
                  <a:lnTo>
                    <a:pt x="505377" y="428794"/>
                  </a:lnTo>
                  <a:lnTo>
                    <a:pt x="491257" y="449719"/>
                  </a:lnTo>
                  <a:lnTo>
                    <a:pt x="554100" y="526657"/>
                  </a:lnTo>
                  <a:cubicBezTo>
                    <a:pt x="559153" y="532858"/>
                    <a:pt x="558233" y="541929"/>
                    <a:pt x="552032" y="546982"/>
                  </a:cubicBezTo>
                  <a:cubicBezTo>
                    <a:pt x="549391" y="549050"/>
                    <a:pt x="546061" y="550198"/>
                    <a:pt x="542960" y="550198"/>
                  </a:cubicBezTo>
                  <a:cubicBezTo>
                    <a:pt x="538826" y="550198"/>
                    <a:pt x="534577" y="548361"/>
                    <a:pt x="531706" y="544915"/>
                  </a:cubicBezTo>
                  <a:lnTo>
                    <a:pt x="470958" y="470543"/>
                  </a:lnTo>
                  <a:lnTo>
                    <a:pt x="472490" y="475755"/>
                  </a:lnTo>
                  <a:lnTo>
                    <a:pt x="489676" y="506560"/>
                  </a:lnTo>
                  <a:cubicBezTo>
                    <a:pt x="491629" y="510062"/>
                    <a:pt x="491973" y="513995"/>
                    <a:pt x="490954" y="517541"/>
                  </a:cubicBezTo>
                  <a:lnTo>
                    <a:pt x="486442" y="523198"/>
                  </a:lnTo>
                  <a:lnTo>
                    <a:pt x="487138" y="525563"/>
                  </a:lnTo>
                  <a:lnTo>
                    <a:pt x="494155" y="539288"/>
                  </a:lnTo>
                  <a:cubicBezTo>
                    <a:pt x="497829" y="546408"/>
                    <a:pt x="494958" y="555136"/>
                    <a:pt x="487838" y="558696"/>
                  </a:cubicBezTo>
                  <a:cubicBezTo>
                    <a:pt x="485771" y="559845"/>
                    <a:pt x="483475" y="560304"/>
                    <a:pt x="481293" y="560304"/>
                  </a:cubicBezTo>
                  <a:cubicBezTo>
                    <a:pt x="476010" y="560304"/>
                    <a:pt x="470957" y="557433"/>
                    <a:pt x="468431" y="552380"/>
                  </a:cubicBezTo>
                  <a:lnTo>
                    <a:pt x="463091" y="541936"/>
                  </a:lnTo>
                  <a:lnTo>
                    <a:pt x="461540" y="540782"/>
                  </a:lnTo>
                  <a:lnTo>
                    <a:pt x="460237" y="536352"/>
                  </a:lnTo>
                  <a:lnTo>
                    <a:pt x="446266" y="509023"/>
                  </a:lnTo>
                  <a:lnTo>
                    <a:pt x="446483" y="509704"/>
                  </a:lnTo>
                  <a:cubicBezTo>
                    <a:pt x="450316" y="535901"/>
                    <a:pt x="449885" y="562716"/>
                    <a:pt x="445005" y="588899"/>
                  </a:cubicBezTo>
                  <a:cubicBezTo>
                    <a:pt x="443741" y="595904"/>
                    <a:pt x="437655" y="600727"/>
                    <a:pt x="430879" y="600727"/>
                  </a:cubicBezTo>
                  <a:cubicBezTo>
                    <a:pt x="429961" y="600727"/>
                    <a:pt x="429156" y="600612"/>
                    <a:pt x="428237" y="600497"/>
                  </a:cubicBezTo>
                  <a:cubicBezTo>
                    <a:pt x="420429" y="599005"/>
                    <a:pt x="415261" y="591426"/>
                    <a:pt x="416639" y="583616"/>
                  </a:cubicBezTo>
                  <a:cubicBezTo>
                    <a:pt x="420946" y="560592"/>
                    <a:pt x="421348" y="536964"/>
                    <a:pt x="417989" y="513881"/>
                  </a:cubicBezTo>
                  <a:lnTo>
                    <a:pt x="412796" y="497613"/>
                  </a:lnTo>
                  <a:lnTo>
                    <a:pt x="385551" y="503129"/>
                  </a:lnTo>
                  <a:lnTo>
                    <a:pt x="408027" y="615656"/>
                  </a:lnTo>
                  <a:cubicBezTo>
                    <a:pt x="409635" y="623464"/>
                    <a:pt x="404467" y="631043"/>
                    <a:pt x="396658" y="632652"/>
                  </a:cubicBezTo>
                  <a:cubicBezTo>
                    <a:pt x="395740" y="632766"/>
                    <a:pt x="394706" y="632881"/>
                    <a:pt x="393788" y="632881"/>
                  </a:cubicBezTo>
                  <a:cubicBezTo>
                    <a:pt x="387011" y="632881"/>
                    <a:pt x="381040" y="628173"/>
                    <a:pt x="379662" y="621282"/>
                  </a:cubicBezTo>
                  <a:lnTo>
                    <a:pt x="357208" y="508867"/>
                  </a:lnTo>
                  <a:lnTo>
                    <a:pt x="356120" y="509087"/>
                  </a:lnTo>
                  <a:lnTo>
                    <a:pt x="345665" y="506971"/>
                  </a:lnTo>
                  <a:lnTo>
                    <a:pt x="344406" y="627714"/>
                  </a:lnTo>
                  <a:cubicBezTo>
                    <a:pt x="344291" y="635638"/>
                    <a:pt x="337860" y="642068"/>
                    <a:pt x="329936" y="642068"/>
                  </a:cubicBezTo>
                  <a:cubicBezTo>
                    <a:pt x="329936" y="642068"/>
                    <a:pt x="329821" y="642068"/>
                    <a:pt x="329821" y="642068"/>
                  </a:cubicBezTo>
                  <a:cubicBezTo>
                    <a:pt x="321897" y="641953"/>
                    <a:pt x="315467" y="635408"/>
                    <a:pt x="315582" y="627484"/>
                  </a:cubicBezTo>
                  <a:lnTo>
                    <a:pt x="316682" y="520755"/>
                  </a:lnTo>
                  <a:lnTo>
                    <a:pt x="307773" y="585339"/>
                  </a:lnTo>
                  <a:cubicBezTo>
                    <a:pt x="307428" y="593033"/>
                    <a:pt x="300998" y="599235"/>
                    <a:pt x="293303" y="599235"/>
                  </a:cubicBezTo>
                  <a:cubicBezTo>
                    <a:pt x="293189" y="599235"/>
                    <a:pt x="292959" y="599235"/>
                    <a:pt x="292844" y="599235"/>
                  </a:cubicBezTo>
                  <a:cubicBezTo>
                    <a:pt x="284921" y="599006"/>
                    <a:pt x="278604" y="592344"/>
                    <a:pt x="278834" y="584421"/>
                  </a:cubicBezTo>
                  <a:lnTo>
                    <a:pt x="286034" y="532222"/>
                  </a:lnTo>
                  <a:lnTo>
                    <a:pt x="253914" y="635868"/>
                  </a:lnTo>
                  <a:cubicBezTo>
                    <a:pt x="251962" y="642068"/>
                    <a:pt x="246335" y="646087"/>
                    <a:pt x="240133" y="646087"/>
                  </a:cubicBezTo>
                  <a:cubicBezTo>
                    <a:pt x="238755" y="646087"/>
                    <a:pt x="237263" y="645859"/>
                    <a:pt x="235884" y="645399"/>
                  </a:cubicBezTo>
                  <a:cubicBezTo>
                    <a:pt x="228305" y="642987"/>
                    <a:pt x="224056" y="634948"/>
                    <a:pt x="226353" y="627369"/>
                  </a:cubicBezTo>
                  <a:lnTo>
                    <a:pt x="248055" y="557339"/>
                  </a:lnTo>
                  <a:lnTo>
                    <a:pt x="242660" y="557778"/>
                  </a:lnTo>
                  <a:cubicBezTo>
                    <a:pt x="235080" y="555367"/>
                    <a:pt x="230946" y="547098"/>
                    <a:pt x="233358" y="539519"/>
                  </a:cubicBezTo>
                  <a:lnTo>
                    <a:pt x="258573" y="477579"/>
                  </a:lnTo>
                  <a:lnTo>
                    <a:pt x="250375" y="472046"/>
                  </a:lnTo>
                  <a:lnTo>
                    <a:pt x="245990" y="483821"/>
                  </a:lnTo>
                  <a:cubicBezTo>
                    <a:pt x="237838" y="508741"/>
                    <a:pt x="229454" y="534464"/>
                    <a:pt x="216937" y="561566"/>
                  </a:cubicBezTo>
                  <a:cubicBezTo>
                    <a:pt x="214410" y="566734"/>
                    <a:pt x="209243" y="569949"/>
                    <a:pt x="203730" y="569949"/>
                  </a:cubicBezTo>
                  <a:cubicBezTo>
                    <a:pt x="201663" y="569949"/>
                    <a:pt x="199711" y="569490"/>
                    <a:pt x="197759" y="568571"/>
                  </a:cubicBezTo>
                  <a:cubicBezTo>
                    <a:pt x="190525" y="565241"/>
                    <a:pt x="187309" y="556628"/>
                    <a:pt x="190640" y="549393"/>
                  </a:cubicBezTo>
                  <a:cubicBezTo>
                    <a:pt x="202467" y="523785"/>
                    <a:pt x="210162" y="499898"/>
                    <a:pt x="218429" y="474750"/>
                  </a:cubicBezTo>
                  <a:lnTo>
                    <a:pt x="221996" y="463941"/>
                  </a:lnTo>
                  <a:lnTo>
                    <a:pt x="136207" y="583386"/>
                  </a:lnTo>
                  <a:cubicBezTo>
                    <a:pt x="133336" y="587290"/>
                    <a:pt x="128972" y="589357"/>
                    <a:pt x="124379" y="589357"/>
                  </a:cubicBezTo>
                  <a:cubicBezTo>
                    <a:pt x="121508" y="589357"/>
                    <a:pt x="118521" y="588439"/>
                    <a:pt x="115995" y="586601"/>
                  </a:cubicBezTo>
                  <a:cubicBezTo>
                    <a:pt x="109565" y="581893"/>
                    <a:pt x="108072" y="572936"/>
                    <a:pt x="112666" y="566389"/>
                  </a:cubicBezTo>
                  <a:lnTo>
                    <a:pt x="154041" y="508816"/>
                  </a:lnTo>
                  <a:lnTo>
                    <a:pt x="153834" y="508884"/>
                  </a:lnTo>
                  <a:cubicBezTo>
                    <a:pt x="150160" y="508626"/>
                    <a:pt x="146600" y="506961"/>
                    <a:pt x="144016" y="503918"/>
                  </a:cubicBezTo>
                  <a:cubicBezTo>
                    <a:pt x="138848" y="497831"/>
                    <a:pt x="139423" y="488759"/>
                    <a:pt x="145508" y="483592"/>
                  </a:cubicBezTo>
                  <a:lnTo>
                    <a:pt x="207605" y="429896"/>
                  </a:lnTo>
                  <a:lnTo>
                    <a:pt x="200482" y="419340"/>
                  </a:lnTo>
                  <a:lnTo>
                    <a:pt x="88893" y="477277"/>
                  </a:lnTo>
                  <a:cubicBezTo>
                    <a:pt x="86711" y="478311"/>
                    <a:pt x="84529" y="478884"/>
                    <a:pt x="82233" y="478884"/>
                  </a:cubicBezTo>
                  <a:cubicBezTo>
                    <a:pt x="77065" y="478884"/>
                    <a:pt x="72012" y="476014"/>
                    <a:pt x="69371" y="471076"/>
                  </a:cubicBezTo>
                  <a:cubicBezTo>
                    <a:pt x="65697" y="463955"/>
                    <a:pt x="68452" y="455228"/>
                    <a:pt x="75573" y="451553"/>
                  </a:cubicBezTo>
                  <a:lnTo>
                    <a:pt x="182700" y="395932"/>
                  </a:lnTo>
                  <a:lnTo>
                    <a:pt x="160939" y="399588"/>
                  </a:lnTo>
                  <a:cubicBezTo>
                    <a:pt x="136205" y="406967"/>
                    <a:pt x="112376" y="417388"/>
                    <a:pt x="90155" y="430652"/>
                  </a:cubicBezTo>
                  <a:cubicBezTo>
                    <a:pt x="87859" y="432030"/>
                    <a:pt x="85217" y="432719"/>
                    <a:pt x="82691" y="432719"/>
                  </a:cubicBezTo>
                  <a:cubicBezTo>
                    <a:pt x="77753" y="432719"/>
                    <a:pt x="72930" y="430193"/>
                    <a:pt x="70289" y="425714"/>
                  </a:cubicBezTo>
                  <a:cubicBezTo>
                    <a:pt x="66155" y="418823"/>
                    <a:pt x="68451" y="409981"/>
                    <a:pt x="75341" y="405962"/>
                  </a:cubicBezTo>
                  <a:cubicBezTo>
                    <a:pt x="99630" y="391492"/>
                    <a:pt x="125641" y="380094"/>
                    <a:pt x="152642" y="372013"/>
                  </a:cubicBezTo>
                  <a:lnTo>
                    <a:pt x="178471" y="367652"/>
                  </a:lnTo>
                  <a:lnTo>
                    <a:pt x="175686" y="353896"/>
                  </a:lnTo>
                  <a:lnTo>
                    <a:pt x="16430" y="375415"/>
                  </a:lnTo>
                  <a:cubicBezTo>
                    <a:pt x="15742" y="375415"/>
                    <a:pt x="15053" y="375530"/>
                    <a:pt x="14478" y="375530"/>
                  </a:cubicBezTo>
                  <a:cubicBezTo>
                    <a:pt x="7358" y="375530"/>
                    <a:pt x="1158" y="370247"/>
                    <a:pt x="124" y="363013"/>
                  </a:cubicBezTo>
                  <a:cubicBezTo>
                    <a:pt x="-910" y="355089"/>
                    <a:pt x="4602" y="347854"/>
                    <a:pt x="12526" y="346706"/>
                  </a:cubicBezTo>
                  <a:lnTo>
                    <a:pt x="111089" y="333388"/>
                  </a:lnTo>
                  <a:lnTo>
                    <a:pt x="17006" y="323049"/>
                  </a:lnTo>
                  <a:cubicBezTo>
                    <a:pt x="9082" y="322131"/>
                    <a:pt x="3340" y="315011"/>
                    <a:pt x="4259" y="307087"/>
                  </a:cubicBezTo>
                  <a:cubicBezTo>
                    <a:pt x="5177" y="299163"/>
                    <a:pt x="12183" y="293537"/>
                    <a:pt x="20221" y="294340"/>
                  </a:cubicBezTo>
                  <a:lnTo>
                    <a:pt x="150224" y="308626"/>
                  </a:lnTo>
                  <a:lnTo>
                    <a:pt x="52145" y="248291"/>
                  </a:lnTo>
                  <a:cubicBezTo>
                    <a:pt x="45370" y="244157"/>
                    <a:pt x="43188" y="235199"/>
                    <a:pt x="47437" y="228424"/>
                  </a:cubicBezTo>
                  <a:cubicBezTo>
                    <a:pt x="51571" y="221649"/>
                    <a:pt x="60529" y="219467"/>
                    <a:pt x="67304" y="223716"/>
                  </a:cubicBezTo>
                  <a:lnTo>
                    <a:pt x="174808" y="289849"/>
                  </a:lnTo>
                  <a:lnTo>
                    <a:pt x="176748" y="278475"/>
                  </a:lnTo>
                  <a:lnTo>
                    <a:pt x="163351" y="267038"/>
                  </a:lnTo>
                  <a:cubicBezTo>
                    <a:pt x="135029" y="247056"/>
                    <a:pt x="104856" y="229686"/>
                    <a:pt x="73046" y="215102"/>
                  </a:cubicBezTo>
                  <a:cubicBezTo>
                    <a:pt x="65811" y="211773"/>
                    <a:pt x="62595" y="203159"/>
                    <a:pt x="65926" y="195925"/>
                  </a:cubicBezTo>
                  <a:cubicBezTo>
                    <a:pt x="69257" y="188690"/>
                    <a:pt x="77869" y="185474"/>
                    <a:pt x="85104" y="188805"/>
                  </a:cubicBezTo>
                  <a:lnTo>
                    <a:pt x="177292" y="241811"/>
                  </a:lnTo>
                  <a:lnTo>
                    <a:pt x="101640" y="153206"/>
                  </a:lnTo>
                  <a:cubicBezTo>
                    <a:pt x="96472" y="147119"/>
                    <a:pt x="97162" y="138047"/>
                    <a:pt x="103247" y="132879"/>
                  </a:cubicBezTo>
                  <a:cubicBezTo>
                    <a:pt x="109334" y="127711"/>
                    <a:pt x="118406" y="128401"/>
                    <a:pt x="123574" y="134486"/>
                  </a:cubicBezTo>
                  <a:lnTo>
                    <a:pt x="199885" y="223862"/>
                  </a:lnTo>
                  <a:lnTo>
                    <a:pt x="209185" y="206970"/>
                  </a:lnTo>
                  <a:lnTo>
                    <a:pt x="210992" y="205120"/>
                  </a:lnTo>
                  <a:lnTo>
                    <a:pt x="126560" y="112209"/>
                  </a:lnTo>
                  <a:cubicBezTo>
                    <a:pt x="121163" y="106352"/>
                    <a:pt x="121622" y="97166"/>
                    <a:pt x="127478" y="91768"/>
                  </a:cubicBezTo>
                  <a:cubicBezTo>
                    <a:pt x="133335" y="86485"/>
                    <a:pt x="142522" y="86830"/>
                    <a:pt x="147919" y="92687"/>
                  </a:cubicBezTo>
                  <a:lnTo>
                    <a:pt x="231244" y="184379"/>
                  </a:lnTo>
                  <a:lnTo>
                    <a:pt x="237346" y="178129"/>
                  </a:lnTo>
                  <a:lnTo>
                    <a:pt x="249848" y="170536"/>
                  </a:lnTo>
                  <a:lnTo>
                    <a:pt x="212229" y="103251"/>
                  </a:lnTo>
                  <a:cubicBezTo>
                    <a:pt x="208324" y="96246"/>
                    <a:pt x="210850" y="87518"/>
                    <a:pt x="217741" y="83614"/>
                  </a:cubicBezTo>
                  <a:cubicBezTo>
                    <a:pt x="224746" y="79708"/>
                    <a:pt x="233473" y="82235"/>
                    <a:pt x="237378" y="89126"/>
                  </a:cubicBezTo>
                  <a:lnTo>
                    <a:pt x="274517" y="155552"/>
                  </a:lnTo>
                  <a:lnTo>
                    <a:pt x="283469" y="150114"/>
                  </a:lnTo>
                  <a:lnTo>
                    <a:pt x="286918" y="149416"/>
                  </a:lnTo>
                  <a:lnTo>
                    <a:pt x="248747" y="69029"/>
                  </a:lnTo>
                  <a:cubicBezTo>
                    <a:pt x="245301" y="61795"/>
                    <a:pt x="248402" y="53181"/>
                    <a:pt x="255637" y="49737"/>
                  </a:cubicBezTo>
                  <a:cubicBezTo>
                    <a:pt x="262871" y="46291"/>
                    <a:pt x="271484" y="49392"/>
                    <a:pt x="274929" y="56627"/>
                  </a:cubicBezTo>
                  <a:lnTo>
                    <a:pt x="316178" y="143492"/>
                  </a:lnTo>
                  <a:lnTo>
                    <a:pt x="323176" y="142075"/>
                  </a:lnTo>
                  <a:lnTo>
                    <a:pt x="289744" y="18501"/>
                  </a:lnTo>
                  <a:cubicBezTo>
                    <a:pt x="287677" y="10807"/>
                    <a:pt x="292156" y="2883"/>
                    <a:pt x="299965" y="816"/>
                  </a:cubicBezTo>
                  <a:cubicBezTo>
                    <a:pt x="307659" y="-1251"/>
                    <a:pt x="315582" y="3228"/>
                    <a:pt x="317650" y="11037"/>
                  </a:cubicBezTo>
                  <a:lnTo>
                    <a:pt x="351548" y="136332"/>
                  </a:lnTo>
                  <a:lnTo>
                    <a:pt x="356120" y="135406"/>
                  </a:lnTo>
                  <a:lnTo>
                    <a:pt x="366470" y="137501"/>
                  </a:lnTo>
                  <a:lnTo>
                    <a:pt x="360714" y="15171"/>
                  </a:lnTo>
                  <a:cubicBezTo>
                    <a:pt x="360369" y="7247"/>
                    <a:pt x="366455" y="472"/>
                    <a:pt x="374494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87309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8 Custom Layout 1">
  <p:cSld name="018 Custom Layout 1">
    <p:spTree>
      <p:nvGrpSpPr>
        <p:cNvPr id="1" name="Shape 2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6" name="Google Shape;2506;p23"/>
          <p:cNvGrpSpPr/>
          <p:nvPr/>
        </p:nvGrpSpPr>
        <p:grpSpPr>
          <a:xfrm>
            <a:off x="3489871" y="144954"/>
            <a:ext cx="2106673" cy="5831805"/>
            <a:chOff x="2092779" y="2646725"/>
            <a:chExt cx="1565718" cy="4334625"/>
          </a:xfrm>
        </p:grpSpPr>
        <p:sp>
          <p:nvSpPr>
            <p:cNvPr id="2507" name="Google Shape;2507;p23"/>
            <p:cNvSpPr/>
            <p:nvPr/>
          </p:nvSpPr>
          <p:spPr>
            <a:xfrm>
              <a:off x="2719638" y="2820674"/>
              <a:ext cx="445815" cy="4160676"/>
            </a:xfrm>
            <a:custGeom>
              <a:avLst/>
              <a:gdLst/>
              <a:ahLst/>
              <a:cxnLst/>
              <a:rect l="l" t="t" r="r" b="b"/>
              <a:pathLst>
                <a:path w="445815" h="4160676" extrusionOk="0">
                  <a:moveTo>
                    <a:pt x="435368" y="3901894"/>
                  </a:moveTo>
                  <a:cubicBezTo>
                    <a:pt x="432797" y="3968283"/>
                    <a:pt x="426605" y="4041245"/>
                    <a:pt x="389077" y="4093441"/>
                  </a:cubicBezTo>
                  <a:cubicBezTo>
                    <a:pt x="386505" y="4097061"/>
                    <a:pt x="383838" y="4100490"/>
                    <a:pt x="380981" y="4103824"/>
                  </a:cubicBezTo>
                  <a:cubicBezTo>
                    <a:pt x="375932" y="4109824"/>
                    <a:pt x="370313" y="4115444"/>
                    <a:pt x="364217" y="4120683"/>
                  </a:cubicBezTo>
                  <a:cubicBezTo>
                    <a:pt x="349453" y="4133447"/>
                    <a:pt x="330403" y="4143257"/>
                    <a:pt x="309162" y="4150020"/>
                  </a:cubicBezTo>
                  <a:cubicBezTo>
                    <a:pt x="306114" y="4150972"/>
                    <a:pt x="303066" y="4151830"/>
                    <a:pt x="299923" y="4152687"/>
                  </a:cubicBezTo>
                  <a:cubicBezTo>
                    <a:pt x="289922" y="4155354"/>
                    <a:pt x="279539" y="4157354"/>
                    <a:pt x="268871" y="4158688"/>
                  </a:cubicBezTo>
                  <a:cubicBezTo>
                    <a:pt x="265823" y="4159164"/>
                    <a:pt x="262680" y="4159450"/>
                    <a:pt x="259442" y="4159736"/>
                  </a:cubicBezTo>
                  <a:cubicBezTo>
                    <a:pt x="200291" y="4164879"/>
                    <a:pt x="136855" y="4149067"/>
                    <a:pt x="102660" y="4109253"/>
                  </a:cubicBezTo>
                  <a:cubicBezTo>
                    <a:pt x="54749" y="4053437"/>
                    <a:pt x="71990" y="3941232"/>
                    <a:pt x="68180" y="3873414"/>
                  </a:cubicBezTo>
                  <a:cubicBezTo>
                    <a:pt x="51701" y="3586140"/>
                    <a:pt x="35509" y="3298866"/>
                    <a:pt x="24650" y="3011211"/>
                  </a:cubicBezTo>
                  <a:cubicBezTo>
                    <a:pt x="14840" y="2752703"/>
                    <a:pt x="7982" y="2494004"/>
                    <a:pt x="3981" y="2235305"/>
                  </a:cubicBezTo>
                  <a:cubicBezTo>
                    <a:pt x="2838" y="2156533"/>
                    <a:pt x="1886" y="2077761"/>
                    <a:pt x="1219" y="1998989"/>
                  </a:cubicBezTo>
                  <a:lnTo>
                    <a:pt x="1219" y="1998894"/>
                  </a:lnTo>
                  <a:cubicBezTo>
                    <a:pt x="1124" y="1994798"/>
                    <a:pt x="1124" y="1990702"/>
                    <a:pt x="1124" y="1986607"/>
                  </a:cubicBezTo>
                  <a:cubicBezTo>
                    <a:pt x="933" y="1965556"/>
                    <a:pt x="743" y="1944601"/>
                    <a:pt x="647" y="1923551"/>
                  </a:cubicBezTo>
                  <a:cubicBezTo>
                    <a:pt x="647" y="1919646"/>
                    <a:pt x="552" y="1915836"/>
                    <a:pt x="552" y="1911931"/>
                  </a:cubicBezTo>
                  <a:cubicBezTo>
                    <a:pt x="457" y="1898215"/>
                    <a:pt x="457" y="1884404"/>
                    <a:pt x="362" y="1870687"/>
                  </a:cubicBezTo>
                  <a:cubicBezTo>
                    <a:pt x="-496" y="1682473"/>
                    <a:pt x="171" y="1494259"/>
                    <a:pt x="2362" y="1306046"/>
                  </a:cubicBezTo>
                  <a:cubicBezTo>
                    <a:pt x="6077" y="983243"/>
                    <a:pt x="14459" y="660441"/>
                    <a:pt x="27317" y="337924"/>
                  </a:cubicBezTo>
                  <a:cubicBezTo>
                    <a:pt x="30175" y="264106"/>
                    <a:pt x="33890" y="188191"/>
                    <a:pt x="64941" y="121231"/>
                  </a:cubicBezTo>
                  <a:cubicBezTo>
                    <a:pt x="95993" y="54175"/>
                    <a:pt x="161429" y="-2309"/>
                    <a:pt x="235248" y="73"/>
                  </a:cubicBezTo>
                  <a:cubicBezTo>
                    <a:pt x="254774" y="739"/>
                    <a:pt x="273348" y="5407"/>
                    <a:pt x="290779" y="13312"/>
                  </a:cubicBezTo>
                  <a:cubicBezTo>
                    <a:pt x="293922" y="14741"/>
                    <a:pt x="297065" y="16265"/>
                    <a:pt x="300113" y="17884"/>
                  </a:cubicBezTo>
                  <a:cubicBezTo>
                    <a:pt x="343166" y="40554"/>
                    <a:pt x="377552" y="82464"/>
                    <a:pt x="396316" y="128279"/>
                  </a:cubicBezTo>
                  <a:cubicBezTo>
                    <a:pt x="423938" y="195335"/>
                    <a:pt x="424891" y="270011"/>
                    <a:pt x="425367" y="342592"/>
                  </a:cubicBezTo>
                  <a:cubicBezTo>
                    <a:pt x="431177" y="1124785"/>
                    <a:pt x="436797" y="1906883"/>
                    <a:pt x="442512" y="2689171"/>
                  </a:cubicBezTo>
                  <a:cubicBezTo>
                    <a:pt x="442893" y="2745464"/>
                    <a:pt x="443369" y="2801852"/>
                    <a:pt x="443750" y="2858144"/>
                  </a:cubicBezTo>
                  <a:cubicBezTo>
                    <a:pt x="443750" y="2863478"/>
                    <a:pt x="443846" y="2868907"/>
                    <a:pt x="443846" y="2874241"/>
                  </a:cubicBezTo>
                  <a:cubicBezTo>
                    <a:pt x="443941" y="2877480"/>
                    <a:pt x="443941" y="2880814"/>
                    <a:pt x="443941" y="2884052"/>
                  </a:cubicBezTo>
                  <a:cubicBezTo>
                    <a:pt x="444227" y="2923105"/>
                    <a:pt x="444512" y="2962062"/>
                    <a:pt x="444798" y="3001114"/>
                  </a:cubicBezTo>
                  <a:cubicBezTo>
                    <a:pt x="446703" y="3301438"/>
                    <a:pt x="447084" y="3601761"/>
                    <a:pt x="435368" y="3901894"/>
                  </a:cubicBezTo>
                  <a:close/>
                </a:path>
              </a:pathLst>
            </a:custGeom>
            <a:solidFill>
              <a:srgbClr val="9EBE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8" name="Google Shape;2508;p23"/>
            <p:cNvSpPr/>
            <p:nvPr/>
          </p:nvSpPr>
          <p:spPr>
            <a:xfrm>
              <a:off x="3035057" y="4150751"/>
              <a:ext cx="623254" cy="1672582"/>
            </a:xfrm>
            <a:custGeom>
              <a:avLst/>
              <a:gdLst/>
              <a:ahLst/>
              <a:cxnLst/>
              <a:rect l="l" t="t" r="r" b="b"/>
              <a:pathLst>
                <a:path w="623254" h="1672582" extrusionOk="0">
                  <a:moveTo>
                    <a:pt x="245394" y="1244984"/>
                  </a:moveTo>
                  <a:cubicBezTo>
                    <a:pt x="281113" y="1167927"/>
                    <a:pt x="287114" y="1080869"/>
                    <a:pt x="292543" y="996096"/>
                  </a:cubicBezTo>
                  <a:cubicBezTo>
                    <a:pt x="308259" y="751875"/>
                    <a:pt x="323880" y="507559"/>
                    <a:pt x="339596" y="263338"/>
                  </a:cubicBezTo>
                  <a:cubicBezTo>
                    <a:pt x="343883" y="196663"/>
                    <a:pt x="349217" y="126749"/>
                    <a:pt x="385412" y="70647"/>
                  </a:cubicBezTo>
                  <a:cubicBezTo>
                    <a:pt x="421607" y="14545"/>
                    <a:pt x="499807" y="-20507"/>
                    <a:pt x="557433" y="13211"/>
                  </a:cubicBezTo>
                  <a:cubicBezTo>
                    <a:pt x="616012" y="47501"/>
                    <a:pt x="623251" y="127797"/>
                    <a:pt x="623251" y="195615"/>
                  </a:cubicBezTo>
                  <a:cubicBezTo>
                    <a:pt x="623441" y="482127"/>
                    <a:pt x="616298" y="768639"/>
                    <a:pt x="601629" y="1054770"/>
                  </a:cubicBezTo>
                  <a:cubicBezTo>
                    <a:pt x="593914" y="1206598"/>
                    <a:pt x="581246" y="1366904"/>
                    <a:pt x="494568" y="1491872"/>
                  </a:cubicBezTo>
                  <a:cubicBezTo>
                    <a:pt x="424274" y="1593123"/>
                    <a:pt x="307592" y="1660751"/>
                    <a:pt x="184815" y="1671323"/>
                  </a:cubicBezTo>
                  <a:cubicBezTo>
                    <a:pt x="150239" y="1674276"/>
                    <a:pt x="114330" y="1672752"/>
                    <a:pt x="82517" y="1658941"/>
                  </a:cubicBezTo>
                  <a:cubicBezTo>
                    <a:pt x="-9876" y="1618650"/>
                    <a:pt x="-26354" y="1492158"/>
                    <a:pt x="41559" y="1421292"/>
                  </a:cubicBezTo>
                  <a:cubicBezTo>
                    <a:pt x="109377" y="1350521"/>
                    <a:pt x="198436" y="1346330"/>
                    <a:pt x="245394" y="1244984"/>
                  </a:cubicBezTo>
                  <a:close/>
                </a:path>
              </a:pathLst>
            </a:custGeom>
            <a:solidFill>
              <a:srgbClr val="9EBE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9" name="Google Shape;2509;p23"/>
            <p:cNvSpPr/>
            <p:nvPr/>
          </p:nvSpPr>
          <p:spPr>
            <a:xfrm>
              <a:off x="2155748" y="3505969"/>
              <a:ext cx="638038" cy="1553022"/>
            </a:xfrm>
            <a:custGeom>
              <a:avLst/>
              <a:gdLst/>
              <a:ahLst/>
              <a:cxnLst/>
              <a:rect l="l" t="t" r="r" b="b"/>
              <a:pathLst>
                <a:path w="638038" h="1553022" extrusionOk="0">
                  <a:moveTo>
                    <a:pt x="362036" y="1469618"/>
                  </a:moveTo>
                  <a:cubicBezTo>
                    <a:pt x="300505" y="1412277"/>
                    <a:pt x="261071" y="1335601"/>
                    <a:pt x="226686" y="1258925"/>
                  </a:cubicBezTo>
                  <a:cubicBezTo>
                    <a:pt x="74857" y="921168"/>
                    <a:pt x="-2962" y="550360"/>
                    <a:pt x="86" y="180028"/>
                  </a:cubicBezTo>
                  <a:cubicBezTo>
                    <a:pt x="658" y="115449"/>
                    <a:pt x="11040" y="38582"/>
                    <a:pt x="68761" y="9626"/>
                  </a:cubicBezTo>
                  <a:cubicBezTo>
                    <a:pt x="115529" y="-13806"/>
                    <a:pt x="175060" y="8102"/>
                    <a:pt x="209255" y="47726"/>
                  </a:cubicBezTo>
                  <a:cubicBezTo>
                    <a:pt x="243355" y="87255"/>
                    <a:pt x="257166" y="140214"/>
                    <a:pt x="266119" y="191744"/>
                  </a:cubicBezTo>
                  <a:cubicBezTo>
                    <a:pt x="293361" y="348430"/>
                    <a:pt x="272025" y="511022"/>
                    <a:pt x="301457" y="667327"/>
                  </a:cubicBezTo>
                  <a:cubicBezTo>
                    <a:pt x="336795" y="855065"/>
                    <a:pt x="362512" y="989177"/>
                    <a:pt x="475003" y="1101667"/>
                  </a:cubicBezTo>
                  <a:cubicBezTo>
                    <a:pt x="513865" y="1140529"/>
                    <a:pt x="560251" y="1172724"/>
                    <a:pt x="590636" y="1218444"/>
                  </a:cubicBezTo>
                  <a:cubicBezTo>
                    <a:pt x="634356" y="1284166"/>
                    <a:pt x="664169" y="1461903"/>
                    <a:pt x="604733" y="1528006"/>
                  </a:cubicBezTo>
                  <a:cubicBezTo>
                    <a:pt x="545678" y="1593729"/>
                    <a:pt x="409852" y="1514195"/>
                    <a:pt x="362036" y="1469618"/>
                  </a:cubicBezTo>
                  <a:close/>
                </a:path>
              </a:pathLst>
            </a:custGeom>
            <a:solidFill>
              <a:srgbClr val="9EBE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0" name="Google Shape;2510;p23"/>
            <p:cNvSpPr/>
            <p:nvPr/>
          </p:nvSpPr>
          <p:spPr>
            <a:xfrm>
              <a:off x="3160055" y="4171867"/>
              <a:ext cx="301466" cy="1533334"/>
            </a:xfrm>
            <a:custGeom>
              <a:avLst/>
              <a:gdLst/>
              <a:ahLst/>
              <a:cxnLst/>
              <a:rect l="l" t="t" r="r" b="b"/>
              <a:pathLst>
                <a:path w="301466" h="1533334" extrusionOk="0">
                  <a:moveTo>
                    <a:pt x="3619" y="1533335"/>
                  </a:moveTo>
                  <a:lnTo>
                    <a:pt x="0" y="1524476"/>
                  </a:lnTo>
                  <a:cubicBezTo>
                    <a:pt x="78772" y="1492187"/>
                    <a:pt x="144399" y="1416653"/>
                    <a:pt x="180022" y="1317212"/>
                  </a:cubicBezTo>
                  <a:cubicBezTo>
                    <a:pt x="212312" y="1227201"/>
                    <a:pt x="218599" y="1130141"/>
                    <a:pt x="224695" y="1036320"/>
                  </a:cubicBezTo>
                  <a:lnTo>
                    <a:pt x="291941" y="0"/>
                  </a:lnTo>
                  <a:lnTo>
                    <a:pt x="301466" y="571"/>
                  </a:lnTo>
                  <a:lnTo>
                    <a:pt x="234220" y="1036892"/>
                  </a:lnTo>
                  <a:cubicBezTo>
                    <a:pt x="228124" y="1131380"/>
                    <a:pt x="221742" y="1229106"/>
                    <a:pt x="189071" y="1320451"/>
                  </a:cubicBezTo>
                  <a:cubicBezTo>
                    <a:pt x="152495" y="1422368"/>
                    <a:pt x="84963" y="1499997"/>
                    <a:pt x="3619" y="1533335"/>
                  </a:cubicBez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1" name="Google Shape;2511;p23"/>
            <p:cNvSpPr/>
            <p:nvPr/>
          </p:nvSpPr>
          <p:spPr>
            <a:xfrm>
              <a:off x="3315312" y="4150912"/>
              <a:ext cx="213264" cy="1630679"/>
            </a:xfrm>
            <a:custGeom>
              <a:avLst/>
              <a:gdLst/>
              <a:ahLst/>
              <a:cxnLst/>
              <a:rect l="l" t="t" r="r" b="b"/>
              <a:pathLst>
                <a:path w="213264" h="1630679" extrusionOk="0">
                  <a:moveTo>
                    <a:pt x="6763" y="1630680"/>
                  </a:moveTo>
                  <a:lnTo>
                    <a:pt x="0" y="1623917"/>
                  </a:lnTo>
                  <a:cubicBezTo>
                    <a:pt x="57721" y="1566482"/>
                    <a:pt x="98869" y="1487329"/>
                    <a:pt x="122206" y="1388459"/>
                  </a:cubicBezTo>
                  <a:cubicBezTo>
                    <a:pt x="142970" y="1300639"/>
                    <a:pt x="147256" y="1208818"/>
                    <a:pt x="151447" y="1119950"/>
                  </a:cubicBezTo>
                  <a:lnTo>
                    <a:pt x="203740" y="0"/>
                  </a:lnTo>
                  <a:lnTo>
                    <a:pt x="213265" y="476"/>
                  </a:lnTo>
                  <a:lnTo>
                    <a:pt x="160972" y="1120426"/>
                  </a:lnTo>
                  <a:cubicBezTo>
                    <a:pt x="156781" y="1209675"/>
                    <a:pt x="152495" y="1301972"/>
                    <a:pt x="131540" y="1390650"/>
                  </a:cubicBezTo>
                  <a:cubicBezTo>
                    <a:pt x="107728" y="1491234"/>
                    <a:pt x="65722" y="1571911"/>
                    <a:pt x="6763" y="1630680"/>
                  </a:cubicBez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2" name="Google Shape;2512;p23"/>
            <p:cNvSpPr/>
            <p:nvPr/>
          </p:nvSpPr>
          <p:spPr>
            <a:xfrm>
              <a:off x="2199094" y="3517976"/>
              <a:ext cx="509571" cy="1426654"/>
            </a:xfrm>
            <a:custGeom>
              <a:avLst/>
              <a:gdLst/>
              <a:ahLst/>
              <a:cxnLst/>
              <a:rect l="l" t="t" r="r" b="b"/>
              <a:pathLst>
                <a:path w="509571" h="1426654" extrusionOk="0">
                  <a:moveTo>
                    <a:pt x="504999" y="1426655"/>
                  </a:moveTo>
                  <a:cubicBezTo>
                    <a:pt x="504904" y="1426655"/>
                    <a:pt x="503952" y="1426178"/>
                    <a:pt x="502237" y="1425226"/>
                  </a:cubicBezTo>
                  <a:lnTo>
                    <a:pt x="502047" y="1425416"/>
                  </a:lnTo>
                  <a:lnTo>
                    <a:pt x="502237" y="1425226"/>
                  </a:lnTo>
                  <a:cubicBezTo>
                    <a:pt x="473281" y="1408652"/>
                    <a:pt x="224774" y="1249489"/>
                    <a:pt x="136477" y="935831"/>
                  </a:cubicBezTo>
                  <a:cubicBezTo>
                    <a:pt x="78184" y="728663"/>
                    <a:pt x="35417" y="513112"/>
                    <a:pt x="9223" y="295084"/>
                  </a:cubicBezTo>
                  <a:cubicBezTo>
                    <a:pt x="-3826" y="186404"/>
                    <a:pt x="-10970" y="82010"/>
                    <a:pt x="44275" y="0"/>
                  </a:cubicBezTo>
                  <a:lnTo>
                    <a:pt x="52181" y="5334"/>
                  </a:lnTo>
                  <a:cubicBezTo>
                    <a:pt x="-1255" y="84677"/>
                    <a:pt x="5794" y="187166"/>
                    <a:pt x="18653" y="293942"/>
                  </a:cubicBezTo>
                  <a:cubicBezTo>
                    <a:pt x="44751" y="511492"/>
                    <a:pt x="87519" y="726567"/>
                    <a:pt x="145621" y="933259"/>
                  </a:cubicBezTo>
                  <a:cubicBezTo>
                    <a:pt x="236013" y="1254633"/>
                    <a:pt x="504237" y="1416272"/>
                    <a:pt x="506809" y="1417510"/>
                  </a:cubicBezTo>
                  <a:lnTo>
                    <a:pt x="504904" y="1421797"/>
                  </a:lnTo>
                  <a:lnTo>
                    <a:pt x="504904" y="1421797"/>
                  </a:lnTo>
                  <a:lnTo>
                    <a:pt x="507857" y="1417987"/>
                  </a:lnTo>
                  <a:lnTo>
                    <a:pt x="509571" y="1423606"/>
                  </a:lnTo>
                  <a:lnTo>
                    <a:pt x="504999" y="1426655"/>
                  </a:ln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3" name="Google Shape;2513;p23"/>
            <p:cNvSpPr/>
            <p:nvPr/>
          </p:nvSpPr>
          <p:spPr>
            <a:xfrm>
              <a:off x="2304614" y="3523787"/>
              <a:ext cx="429672" cy="1226343"/>
            </a:xfrm>
            <a:custGeom>
              <a:avLst/>
              <a:gdLst/>
              <a:ahLst/>
              <a:cxnLst/>
              <a:rect l="l" t="t" r="r" b="b"/>
              <a:pathLst>
                <a:path w="429672" h="1226343" extrusionOk="0">
                  <a:moveTo>
                    <a:pt x="424244" y="1226344"/>
                  </a:moveTo>
                  <a:cubicBezTo>
                    <a:pt x="217170" y="1089755"/>
                    <a:pt x="126683" y="845344"/>
                    <a:pt x="87344" y="664274"/>
                  </a:cubicBezTo>
                  <a:cubicBezTo>
                    <a:pt x="60674" y="541687"/>
                    <a:pt x="48006" y="414909"/>
                    <a:pt x="35814" y="292227"/>
                  </a:cubicBezTo>
                  <a:cubicBezTo>
                    <a:pt x="26289" y="196596"/>
                    <a:pt x="16383" y="97726"/>
                    <a:pt x="0" y="1619"/>
                  </a:cubicBezTo>
                  <a:lnTo>
                    <a:pt x="9430" y="0"/>
                  </a:lnTo>
                  <a:cubicBezTo>
                    <a:pt x="25908" y="96488"/>
                    <a:pt x="35814" y="195453"/>
                    <a:pt x="45339" y="291275"/>
                  </a:cubicBezTo>
                  <a:cubicBezTo>
                    <a:pt x="57531" y="413671"/>
                    <a:pt x="70199" y="540258"/>
                    <a:pt x="96774" y="662273"/>
                  </a:cubicBezTo>
                  <a:cubicBezTo>
                    <a:pt x="135827" y="841534"/>
                    <a:pt x="225266" y="1083564"/>
                    <a:pt x="429673" y="1218438"/>
                  </a:cubicBezTo>
                  <a:lnTo>
                    <a:pt x="424244" y="1226344"/>
                  </a:ln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4" name="Google Shape;2514;p23"/>
            <p:cNvSpPr/>
            <p:nvPr/>
          </p:nvSpPr>
          <p:spPr>
            <a:xfrm>
              <a:off x="2848237" y="2828176"/>
              <a:ext cx="140272" cy="4152233"/>
            </a:xfrm>
            <a:custGeom>
              <a:avLst/>
              <a:gdLst/>
              <a:ahLst/>
              <a:cxnLst/>
              <a:rect l="l" t="t" r="r" b="b"/>
              <a:pathLst>
                <a:path w="140272" h="4152233" extrusionOk="0">
                  <a:moveTo>
                    <a:pt x="140272" y="4151186"/>
                  </a:moveTo>
                  <a:cubicBezTo>
                    <a:pt x="137224" y="4151662"/>
                    <a:pt x="134081" y="4151948"/>
                    <a:pt x="130842" y="4152233"/>
                  </a:cubicBezTo>
                  <a:cubicBezTo>
                    <a:pt x="97219" y="3765900"/>
                    <a:pt x="62834" y="3368993"/>
                    <a:pt x="38450" y="2974086"/>
                  </a:cubicBezTo>
                  <a:cubicBezTo>
                    <a:pt x="34068" y="2903220"/>
                    <a:pt x="30068" y="2832450"/>
                    <a:pt x="26448" y="2761774"/>
                  </a:cubicBezTo>
                  <a:cubicBezTo>
                    <a:pt x="25782" y="2750344"/>
                    <a:pt x="25210" y="2739009"/>
                    <a:pt x="24639" y="2727675"/>
                  </a:cubicBezTo>
                  <a:cubicBezTo>
                    <a:pt x="-126" y="2232755"/>
                    <a:pt x="-6222" y="1730597"/>
                    <a:pt x="6351" y="1235202"/>
                  </a:cubicBezTo>
                  <a:cubicBezTo>
                    <a:pt x="16447" y="840867"/>
                    <a:pt x="38069" y="418243"/>
                    <a:pt x="127223" y="0"/>
                  </a:cubicBezTo>
                  <a:lnTo>
                    <a:pt x="136557" y="2000"/>
                  </a:lnTo>
                  <a:cubicBezTo>
                    <a:pt x="47594" y="419481"/>
                    <a:pt x="25972" y="841534"/>
                    <a:pt x="15876" y="1235393"/>
                  </a:cubicBezTo>
                  <a:cubicBezTo>
                    <a:pt x="3303" y="1730597"/>
                    <a:pt x="9399" y="2232565"/>
                    <a:pt x="34164" y="2727198"/>
                  </a:cubicBezTo>
                  <a:cubicBezTo>
                    <a:pt x="38259" y="2809685"/>
                    <a:pt x="42927" y="2892266"/>
                    <a:pt x="48070" y="2975039"/>
                  </a:cubicBezTo>
                  <a:cubicBezTo>
                    <a:pt x="52928" y="3053525"/>
                    <a:pt x="58167" y="3132106"/>
                    <a:pt x="63691" y="3210687"/>
                  </a:cubicBezTo>
                  <a:cubicBezTo>
                    <a:pt x="86075" y="3526631"/>
                    <a:pt x="113412" y="3842290"/>
                    <a:pt x="140272" y="4151186"/>
                  </a:cubicBez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5" name="Google Shape;2515;p23"/>
            <p:cNvSpPr/>
            <p:nvPr/>
          </p:nvSpPr>
          <p:spPr>
            <a:xfrm>
              <a:off x="2959178" y="2833986"/>
              <a:ext cx="149537" cy="4090511"/>
            </a:xfrm>
            <a:custGeom>
              <a:avLst/>
              <a:gdLst/>
              <a:ahLst/>
              <a:cxnLst/>
              <a:rect l="l" t="t" r="r" b="b"/>
              <a:pathLst>
                <a:path w="149537" h="4090511" extrusionOk="0">
                  <a:moveTo>
                    <a:pt x="149537" y="4080129"/>
                  </a:moveTo>
                  <a:cubicBezTo>
                    <a:pt x="146965" y="4083749"/>
                    <a:pt x="144298" y="4087178"/>
                    <a:pt x="141441" y="4090511"/>
                  </a:cubicBezTo>
                  <a:cubicBezTo>
                    <a:pt x="139917" y="4080605"/>
                    <a:pt x="138488" y="4070795"/>
                    <a:pt x="137155" y="4060889"/>
                  </a:cubicBezTo>
                  <a:cubicBezTo>
                    <a:pt x="135440" y="4049840"/>
                    <a:pt x="133916" y="4038791"/>
                    <a:pt x="132392" y="4027646"/>
                  </a:cubicBezTo>
                  <a:cubicBezTo>
                    <a:pt x="132392" y="4027646"/>
                    <a:pt x="132392" y="4027551"/>
                    <a:pt x="132392" y="4027456"/>
                  </a:cubicBezTo>
                  <a:cubicBezTo>
                    <a:pt x="-57727" y="2691575"/>
                    <a:pt x="-2768" y="1323785"/>
                    <a:pt x="51239" y="0"/>
                  </a:cubicBezTo>
                  <a:cubicBezTo>
                    <a:pt x="54382" y="1429"/>
                    <a:pt x="57526" y="2953"/>
                    <a:pt x="60574" y="4572"/>
                  </a:cubicBezTo>
                  <a:cubicBezTo>
                    <a:pt x="7138" y="1315688"/>
                    <a:pt x="-47154" y="2669667"/>
                    <a:pt x="137059" y="3992785"/>
                  </a:cubicBezTo>
                  <a:lnTo>
                    <a:pt x="137059" y="3992880"/>
                  </a:lnTo>
                  <a:cubicBezTo>
                    <a:pt x="138583" y="4004500"/>
                    <a:pt x="140298" y="4016121"/>
                    <a:pt x="141917" y="4027742"/>
                  </a:cubicBezTo>
                  <a:cubicBezTo>
                    <a:pt x="141917" y="4027742"/>
                    <a:pt x="141917" y="4027837"/>
                    <a:pt x="141917" y="4027932"/>
                  </a:cubicBezTo>
                  <a:cubicBezTo>
                    <a:pt x="144394" y="4045267"/>
                    <a:pt x="146965" y="4062794"/>
                    <a:pt x="149537" y="4080129"/>
                  </a:cubicBez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6" name="Google Shape;2516;p23"/>
            <p:cNvSpPr/>
            <p:nvPr/>
          </p:nvSpPr>
          <p:spPr>
            <a:xfrm>
              <a:off x="2256513" y="3521977"/>
              <a:ext cx="495490" cy="1317402"/>
            </a:xfrm>
            <a:custGeom>
              <a:avLst/>
              <a:gdLst/>
              <a:ahLst/>
              <a:cxnLst/>
              <a:rect l="l" t="t" r="r" b="b"/>
              <a:pathLst>
                <a:path w="495490" h="1317402" extrusionOk="0">
                  <a:moveTo>
                    <a:pt x="489776" y="1317403"/>
                  </a:moveTo>
                  <a:cubicBezTo>
                    <a:pt x="266986" y="1151668"/>
                    <a:pt x="156305" y="899351"/>
                    <a:pt x="102679" y="716947"/>
                  </a:cubicBezTo>
                  <a:cubicBezTo>
                    <a:pt x="34195" y="483870"/>
                    <a:pt x="16764" y="238220"/>
                    <a:pt x="0" y="667"/>
                  </a:cubicBezTo>
                  <a:lnTo>
                    <a:pt x="9525" y="0"/>
                  </a:lnTo>
                  <a:cubicBezTo>
                    <a:pt x="26289" y="237077"/>
                    <a:pt x="43625" y="482155"/>
                    <a:pt x="111824" y="714280"/>
                  </a:cubicBezTo>
                  <a:cubicBezTo>
                    <a:pt x="165068" y="895350"/>
                    <a:pt x="274796" y="1145667"/>
                    <a:pt x="495491" y="1309783"/>
                  </a:cubicBezTo>
                  <a:lnTo>
                    <a:pt x="489776" y="1317403"/>
                  </a:lnTo>
                  <a:close/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7" name="Google Shape;2517;p23"/>
            <p:cNvSpPr/>
            <p:nvPr/>
          </p:nvSpPr>
          <p:spPr>
            <a:xfrm>
              <a:off x="3466950" y="4225970"/>
              <a:ext cx="128193" cy="1443799"/>
            </a:xfrm>
            <a:custGeom>
              <a:avLst/>
              <a:gdLst/>
              <a:ahLst/>
              <a:cxnLst/>
              <a:rect l="l" t="t" r="r" b="b"/>
              <a:pathLst>
                <a:path w="128193" h="1443799" extrusionOk="0">
                  <a:moveTo>
                    <a:pt x="8287" y="1443800"/>
                  </a:moveTo>
                  <a:lnTo>
                    <a:pt x="0" y="1439132"/>
                  </a:lnTo>
                  <a:cubicBezTo>
                    <a:pt x="124111" y="1216152"/>
                    <a:pt x="125921" y="943070"/>
                    <a:pt x="113729" y="729996"/>
                  </a:cubicBezTo>
                  <a:cubicBezTo>
                    <a:pt x="110680" y="677227"/>
                    <a:pt x="106585" y="623506"/>
                    <a:pt x="102679" y="571500"/>
                  </a:cubicBezTo>
                  <a:cubicBezTo>
                    <a:pt x="88392" y="383381"/>
                    <a:pt x="73628" y="188785"/>
                    <a:pt x="105061" y="0"/>
                  </a:cubicBezTo>
                  <a:lnTo>
                    <a:pt x="114490" y="1524"/>
                  </a:lnTo>
                  <a:cubicBezTo>
                    <a:pt x="83344" y="189071"/>
                    <a:pt x="98012" y="383096"/>
                    <a:pt x="112300" y="570738"/>
                  </a:cubicBezTo>
                  <a:cubicBezTo>
                    <a:pt x="116205" y="622744"/>
                    <a:pt x="120301" y="676561"/>
                    <a:pt x="123349" y="729425"/>
                  </a:cubicBezTo>
                  <a:cubicBezTo>
                    <a:pt x="135541" y="943832"/>
                    <a:pt x="133636" y="1218628"/>
                    <a:pt x="8287" y="1443800"/>
                  </a:cubicBezTo>
                  <a:close/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8" name="Google Shape;2518;p23"/>
            <p:cNvSpPr/>
            <p:nvPr/>
          </p:nvSpPr>
          <p:spPr>
            <a:xfrm>
              <a:off x="3072139" y="2917330"/>
              <a:ext cx="85580" cy="3981926"/>
            </a:xfrm>
            <a:custGeom>
              <a:avLst/>
              <a:gdLst/>
              <a:ahLst/>
              <a:cxnLst/>
              <a:rect l="l" t="t" r="r" b="b"/>
              <a:pathLst>
                <a:path w="85580" h="3981926" extrusionOk="0">
                  <a:moveTo>
                    <a:pt x="23527" y="3981926"/>
                  </a:moveTo>
                  <a:lnTo>
                    <a:pt x="14097" y="3980498"/>
                  </a:lnTo>
                  <a:cubicBezTo>
                    <a:pt x="93917" y="3445669"/>
                    <a:pt x="78962" y="2896648"/>
                    <a:pt x="64484" y="2365629"/>
                  </a:cubicBezTo>
                  <a:lnTo>
                    <a:pt x="0" y="286"/>
                  </a:lnTo>
                  <a:lnTo>
                    <a:pt x="9525" y="0"/>
                  </a:lnTo>
                  <a:lnTo>
                    <a:pt x="74009" y="2365343"/>
                  </a:lnTo>
                  <a:cubicBezTo>
                    <a:pt x="88583" y="2896838"/>
                    <a:pt x="103537" y="3446336"/>
                    <a:pt x="23527" y="3981926"/>
                  </a:cubicBezTo>
                  <a:close/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9" name="Google Shape;2519;p23"/>
            <p:cNvSpPr/>
            <p:nvPr/>
          </p:nvSpPr>
          <p:spPr>
            <a:xfrm>
              <a:off x="2758485" y="2841987"/>
              <a:ext cx="270315" cy="4131373"/>
            </a:xfrm>
            <a:custGeom>
              <a:avLst/>
              <a:gdLst/>
              <a:ahLst/>
              <a:cxnLst/>
              <a:rect l="l" t="t" r="r" b="b"/>
              <a:pathLst>
                <a:path w="270315" h="4131373" extrusionOk="0">
                  <a:moveTo>
                    <a:pt x="270315" y="4128707"/>
                  </a:moveTo>
                  <a:cubicBezTo>
                    <a:pt x="267267" y="4129659"/>
                    <a:pt x="264219" y="4130516"/>
                    <a:pt x="261076" y="4131374"/>
                  </a:cubicBezTo>
                  <a:cubicBezTo>
                    <a:pt x="224595" y="3823049"/>
                    <a:pt x="187638" y="3511010"/>
                    <a:pt x="153444" y="3196876"/>
                  </a:cubicBezTo>
                  <a:cubicBezTo>
                    <a:pt x="144776" y="3118104"/>
                    <a:pt x="136394" y="3039237"/>
                    <a:pt x="128202" y="2960275"/>
                  </a:cubicBezTo>
                  <a:cubicBezTo>
                    <a:pt x="78482" y="2483549"/>
                    <a:pt x="36667" y="2003298"/>
                    <a:pt x="13331" y="1525810"/>
                  </a:cubicBezTo>
                  <a:cubicBezTo>
                    <a:pt x="-9720" y="1055180"/>
                    <a:pt x="-20959" y="510350"/>
                    <a:pt x="137537" y="0"/>
                  </a:cubicBezTo>
                  <a:lnTo>
                    <a:pt x="146681" y="2857"/>
                  </a:lnTo>
                  <a:cubicBezTo>
                    <a:pt x="-11434" y="511683"/>
                    <a:pt x="-99" y="1055561"/>
                    <a:pt x="22856" y="1525334"/>
                  </a:cubicBezTo>
                  <a:cubicBezTo>
                    <a:pt x="42858" y="1932146"/>
                    <a:pt x="76101" y="2341055"/>
                    <a:pt x="116201" y="2747963"/>
                  </a:cubicBezTo>
                  <a:cubicBezTo>
                    <a:pt x="123154" y="2819114"/>
                    <a:pt x="130393" y="2890266"/>
                    <a:pt x="137823" y="2961228"/>
                  </a:cubicBezTo>
                  <a:cubicBezTo>
                    <a:pt x="178685" y="3353943"/>
                    <a:pt x="224881" y="3744278"/>
                    <a:pt x="270315" y="4128707"/>
                  </a:cubicBezTo>
                  <a:close/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0" name="Google Shape;2520;p23"/>
            <p:cNvSpPr/>
            <p:nvPr/>
          </p:nvSpPr>
          <p:spPr>
            <a:xfrm>
              <a:off x="2092779" y="3357861"/>
              <a:ext cx="327564" cy="195933"/>
            </a:xfrm>
            <a:custGeom>
              <a:avLst/>
              <a:gdLst/>
              <a:ahLst/>
              <a:cxnLst/>
              <a:rect l="l" t="t" r="r" b="b"/>
              <a:pathLst>
                <a:path w="327564" h="195933" extrusionOk="0">
                  <a:moveTo>
                    <a:pt x="129540" y="186785"/>
                  </a:moveTo>
                  <a:cubicBezTo>
                    <a:pt x="63722" y="162973"/>
                    <a:pt x="53721" y="102489"/>
                    <a:pt x="0" y="63532"/>
                  </a:cubicBezTo>
                  <a:cubicBezTo>
                    <a:pt x="42482" y="78200"/>
                    <a:pt x="59531" y="93631"/>
                    <a:pt x="102108" y="108299"/>
                  </a:cubicBezTo>
                  <a:cubicBezTo>
                    <a:pt x="89154" y="77819"/>
                    <a:pt x="76295" y="47339"/>
                    <a:pt x="63341" y="16954"/>
                  </a:cubicBezTo>
                  <a:cubicBezTo>
                    <a:pt x="83249" y="39624"/>
                    <a:pt x="103061" y="62293"/>
                    <a:pt x="122968" y="84963"/>
                  </a:cubicBezTo>
                  <a:cubicBezTo>
                    <a:pt x="116586" y="61436"/>
                    <a:pt x="110300" y="37909"/>
                    <a:pt x="103918" y="14478"/>
                  </a:cubicBezTo>
                  <a:cubicBezTo>
                    <a:pt x="126016" y="42196"/>
                    <a:pt x="148114" y="69913"/>
                    <a:pt x="170307" y="97631"/>
                  </a:cubicBezTo>
                  <a:cubicBezTo>
                    <a:pt x="175165" y="65056"/>
                    <a:pt x="180023" y="32575"/>
                    <a:pt x="184785" y="0"/>
                  </a:cubicBezTo>
                  <a:cubicBezTo>
                    <a:pt x="192786" y="32194"/>
                    <a:pt x="200692" y="64389"/>
                    <a:pt x="208693" y="96583"/>
                  </a:cubicBezTo>
                  <a:cubicBezTo>
                    <a:pt x="225838" y="68199"/>
                    <a:pt x="242888" y="39814"/>
                    <a:pt x="260033" y="11430"/>
                  </a:cubicBezTo>
                  <a:cubicBezTo>
                    <a:pt x="256413" y="41719"/>
                    <a:pt x="252698" y="72009"/>
                    <a:pt x="249079" y="102298"/>
                  </a:cubicBezTo>
                  <a:cubicBezTo>
                    <a:pt x="264033" y="76105"/>
                    <a:pt x="288227" y="55245"/>
                    <a:pt x="316421" y="44386"/>
                  </a:cubicBezTo>
                  <a:cubicBezTo>
                    <a:pt x="305467" y="70961"/>
                    <a:pt x="294513" y="97441"/>
                    <a:pt x="283559" y="124015"/>
                  </a:cubicBezTo>
                  <a:cubicBezTo>
                    <a:pt x="298228" y="115348"/>
                    <a:pt x="312896" y="106585"/>
                    <a:pt x="327565" y="97917"/>
                  </a:cubicBezTo>
                  <a:cubicBezTo>
                    <a:pt x="322802" y="142684"/>
                    <a:pt x="281559" y="176498"/>
                    <a:pt x="237935" y="187452"/>
                  </a:cubicBezTo>
                  <a:cubicBezTo>
                    <a:pt x="194310" y="198406"/>
                    <a:pt x="195548" y="197929"/>
                    <a:pt x="151162" y="190690"/>
                  </a:cubicBezTo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1" name="Google Shape;2521;p23"/>
            <p:cNvSpPr/>
            <p:nvPr/>
          </p:nvSpPr>
          <p:spPr>
            <a:xfrm>
              <a:off x="2754576" y="2646725"/>
              <a:ext cx="360330" cy="215442"/>
            </a:xfrm>
            <a:custGeom>
              <a:avLst/>
              <a:gdLst/>
              <a:ahLst/>
              <a:cxnLst/>
              <a:rect l="l" t="t" r="r" b="b"/>
              <a:pathLst>
                <a:path w="360330" h="215442" extrusionOk="0">
                  <a:moveTo>
                    <a:pt x="142589" y="205550"/>
                  </a:moveTo>
                  <a:cubicBezTo>
                    <a:pt x="70104" y="179261"/>
                    <a:pt x="59150" y="112776"/>
                    <a:pt x="0" y="69914"/>
                  </a:cubicBezTo>
                  <a:cubicBezTo>
                    <a:pt x="46768" y="86106"/>
                    <a:pt x="65532" y="102965"/>
                    <a:pt x="112300" y="119158"/>
                  </a:cubicBezTo>
                  <a:cubicBezTo>
                    <a:pt x="98203" y="85725"/>
                    <a:pt x="83915" y="52197"/>
                    <a:pt x="69723" y="18669"/>
                  </a:cubicBezTo>
                  <a:cubicBezTo>
                    <a:pt x="91535" y="43625"/>
                    <a:pt x="113443" y="68580"/>
                    <a:pt x="135255" y="93536"/>
                  </a:cubicBezTo>
                  <a:cubicBezTo>
                    <a:pt x="128302" y="67628"/>
                    <a:pt x="121253" y="41815"/>
                    <a:pt x="114300" y="15907"/>
                  </a:cubicBezTo>
                  <a:cubicBezTo>
                    <a:pt x="138684" y="46387"/>
                    <a:pt x="162973" y="76867"/>
                    <a:pt x="187357" y="107442"/>
                  </a:cubicBezTo>
                  <a:cubicBezTo>
                    <a:pt x="192691" y="71628"/>
                    <a:pt x="198025" y="35814"/>
                    <a:pt x="203359" y="0"/>
                  </a:cubicBezTo>
                  <a:cubicBezTo>
                    <a:pt x="212122" y="35433"/>
                    <a:pt x="220885" y="70866"/>
                    <a:pt x="229648" y="106299"/>
                  </a:cubicBezTo>
                  <a:cubicBezTo>
                    <a:pt x="248507" y="75057"/>
                    <a:pt x="267271" y="43815"/>
                    <a:pt x="286131" y="12573"/>
                  </a:cubicBezTo>
                  <a:cubicBezTo>
                    <a:pt x="282130" y="45911"/>
                    <a:pt x="278130" y="79248"/>
                    <a:pt x="274034" y="112490"/>
                  </a:cubicBezTo>
                  <a:cubicBezTo>
                    <a:pt x="290513" y="83630"/>
                    <a:pt x="317087" y="60770"/>
                    <a:pt x="348139" y="48768"/>
                  </a:cubicBezTo>
                  <a:cubicBezTo>
                    <a:pt x="336042" y="78010"/>
                    <a:pt x="324040" y="107156"/>
                    <a:pt x="311944" y="136398"/>
                  </a:cubicBezTo>
                  <a:cubicBezTo>
                    <a:pt x="328041" y="126778"/>
                    <a:pt x="344234" y="117253"/>
                    <a:pt x="360331" y="107633"/>
                  </a:cubicBezTo>
                  <a:cubicBezTo>
                    <a:pt x="355092" y="156877"/>
                    <a:pt x="309753" y="194119"/>
                    <a:pt x="261747" y="206121"/>
                  </a:cubicBezTo>
                  <a:cubicBezTo>
                    <a:pt x="213741" y="218123"/>
                    <a:pt x="215074" y="217646"/>
                    <a:pt x="166211" y="209741"/>
                  </a:cubicBezTo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2" name="Google Shape;2522;p23"/>
            <p:cNvSpPr/>
            <p:nvPr/>
          </p:nvSpPr>
          <p:spPr>
            <a:xfrm>
              <a:off x="3330933" y="3984892"/>
              <a:ext cx="327564" cy="195933"/>
            </a:xfrm>
            <a:custGeom>
              <a:avLst/>
              <a:gdLst/>
              <a:ahLst/>
              <a:cxnLst/>
              <a:rect l="l" t="t" r="r" b="b"/>
              <a:pathLst>
                <a:path w="327564" h="195933" extrusionOk="0">
                  <a:moveTo>
                    <a:pt x="129540" y="186785"/>
                  </a:moveTo>
                  <a:cubicBezTo>
                    <a:pt x="63722" y="162973"/>
                    <a:pt x="53721" y="102489"/>
                    <a:pt x="0" y="63532"/>
                  </a:cubicBezTo>
                  <a:cubicBezTo>
                    <a:pt x="42481" y="78200"/>
                    <a:pt x="59531" y="93631"/>
                    <a:pt x="102108" y="108299"/>
                  </a:cubicBezTo>
                  <a:cubicBezTo>
                    <a:pt x="89154" y="77819"/>
                    <a:pt x="76295" y="47339"/>
                    <a:pt x="63341" y="16954"/>
                  </a:cubicBezTo>
                  <a:cubicBezTo>
                    <a:pt x="83248" y="39624"/>
                    <a:pt x="103060" y="62293"/>
                    <a:pt x="122968" y="84963"/>
                  </a:cubicBezTo>
                  <a:cubicBezTo>
                    <a:pt x="116586" y="61436"/>
                    <a:pt x="110300" y="37909"/>
                    <a:pt x="103918" y="14478"/>
                  </a:cubicBezTo>
                  <a:cubicBezTo>
                    <a:pt x="126016" y="42196"/>
                    <a:pt x="148114" y="69913"/>
                    <a:pt x="170307" y="97631"/>
                  </a:cubicBezTo>
                  <a:cubicBezTo>
                    <a:pt x="175165" y="65056"/>
                    <a:pt x="180022" y="32575"/>
                    <a:pt x="184785" y="0"/>
                  </a:cubicBezTo>
                  <a:cubicBezTo>
                    <a:pt x="192786" y="32194"/>
                    <a:pt x="200692" y="64389"/>
                    <a:pt x="208693" y="96583"/>
                  </a:cubicBezTo>
                  <a:cubicBezTo>
                    <a:pt x="225838" y="68199"/>
                    <a:pt x="242888" y="39814"/>
                    <a:pt x="260032" y="11430"/>
                  </a:cubicBezTo>
                  <a:cubicBezTo>
                    <a:pt x="256413" y="41719"/>
                    <a:pt x="252698" y="72009"/>
                    <a:pt x="249079" y="102298"/>
                  </a:cubicBezTo>
                  <a:cubicBezTo>
                    <a:pt x="264033" y="76105"/>
                    <a:pt x="288226" y="55245"/>
                    <a:pt x="316421" y="44386"/>
                  </a:cubicBezTo>
                  <a:cubicBezTo>
                    <a:pt x="305467" y="70961"/>
                    <a:pt x="294513" y="97441"/>
                    <a:pt x="283559" y="124015"/>
                  </a:cubicBezTo>
                  <a:cubicBezTo>
                    <a:pt x="298228" y="115348"/>
                    <a:pt x="312896" y="106585"/>
                    <a:pt x="327565" y="97917"/>
                  </a:cubicBezTo>
                  <a:cubicBezTo>
                    <a:pt x="322802" y="142684"/>
                    <a:pt x="281559" y="176498"/>
                    <a:pt x="237934" y="187452"/>
                  </a:cubicBezTo>
                  <a:cubicBezTo>
                    <a:pt x="194310" y="198406"/>
                    <a:pt x="195548" y="197929"/>
                    <a:pt x="151162" y="190690"/>
                  </a:cubicBezTo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23" name="Google Shape;2523;p23"/>
          <p:cNvSpPr/>
          <p:nvPr/>
        </p:nvSpPr>
        <p:spPr>
          <a:xfrm flipH="1">
            <a:off x="0" y="5609124"/>
            <a:ext cx="12181522" cy="1250347"/>
          </a:xfrm>
          <a:custGeom>
            <a:avLst/>
            <a:gdLst/>
            <a:ahLst/>
            <a:cxnLst/>
            <a:rect l="l" t="t" r="r" b="b"/>
            <a:pathLst>
              <a:path w="12181522" h="2348069" extrusionOk="0">
                <a:moveTo>
                  <a:pt x="0" y="617663"/>
                </a:moveTo>
                <a:cubicBezTo>
                  <a:pt x="480441" y="665002"/>
                  <a:pt x="876776" y="647285"/>
                  <a:pt x="1167384" y="617663"/>
                </a:cubicBezTo>
                <a:cubicBezTo>
                  <a:pt x="1725644" y="560703"/>
                  <a:pt x="1822609" y="466977"/>
                  <a:pt x="2310384" y="452594"/>
                </a:cubicBezTo>
                <a:cubicBezTo>
                  <a:pt x="2857500" y="436497"/>
                  <a:pt x="2904744" y="549464"/>
                  <a:pt x="3440716" y="528794"/>
                </a:cubicBezTo>
                <a:cubicBezTo>
                  <a:pt x="3942303" y="509459"/>
                  <a:pt x="3974211" y="407732"/>
                  <a:pt x="4494848" y="350963"/>
                </a:cubicBezTo>
                <a:cubicBezTo>
                  <a:pt x="5079111" y="287336"/>
                  <a:pt x="5213985" y="396397"/>
                  <a:pt x="6031516" y="427163"/>
                </a:cubicBezTo>
                <a:cubicBezTo>
                  <a:pt x="6649212" y="450404"/>
                  <a:pt x="7112603" y="408398"/>
                  <a:pt x="7466648" y="376394"/>
                </a:cubicBezTo>
                <a:cubicBezTo>
                  <a:pt x="8393049" y="292479"/>
                  <a:pt x="8809577" y="139603"/>
                  <a:pt x="9308116" y="58926"/>
                </a:cubicBezTo>
                <a:cubicBezTo>
                  <a:pt x="9950578" y="-45087"/>
                  <a:pt x="10904030" y="-57469"/>
                  <a:pt x="12181523" y="414494"/>
                </a:cubicBezTo>
                <a:cubicBezTo>
                  <a:pt x="12181523" y="1059051"/>
                  <a:pt x="12181523" y="1703513"/>
                  <a:pt x="12181523" y="2348069"/>
                </a:cubicBezTo>
                <a:cubicBezTo>
                  <a:pt x="8121015" y="2348069"/>
                  <a:pt x="4060603" y="2348069"/>
                  <a:pt x="95" y="2348069"/>
                </a:cubicBezTo>
                <a:cubicBezTo>
                  <a:pt x="0" y="1771235"/>
                  <a:pt x="0" y="1194401"/>
                  <a:pt x="0" y="617663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24" name="Google Shape;2524;p23"/>
          <p:cNvSpPr txBox="1">
            <a:spLocks noGrp="1"/>
          </p:cNvSpPr>
          <p:nvPr>
            <p:ph type="subTitle" idx="1"/>
          </p:nvPr>
        </p:nvSpPr>
        <p:spPr>
          <a:xfrm>
            <a:off x="6130600" y="2516825"/>
            <a:ext cx="55815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2525" name="Google Shape;2525;p23"/>
          <p:cNvSpPr txBox="1">
            <a:spLocks noGrp="1"/>
          </p:cNvSpPr>
          <p:nvPr>
            <p:ph type="title"/>
          </p:nvPr>
        </p:nvSpPr>
        <p:spPr>
          <a:xfrm>
            <a:off x="6130600" y="1583975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526" name="Google Shape;2526;p23"/>
          <p:cNvSpPr txBox="1">
            <a:spLocks noGrp="1"/>
          </p:cNvSpPr>
          <p:nvPr>
            <p:ph type="body" idx="2"/>
          </p:nvPr>
        </p:nvSpPr>
        <p:spPr>
          <a:xfrm>
            <a:off x="6130650" y="3381625"/>
            <a:ext cx="5581500" cy="134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grpSp>
        <p:nvGrpSpPr>
          <p:cNvPr id="2527" name="Google Shape;2527;p23"/>
          <p:cNvGrpSpPr/>
          <p:nvPr/>
        </p:nvGrpSpPr>
        <p:grpSpPr>
          <a:xfrm>
            <a:off x="108636" y="286863"/>
            <a:ext cx="3796290" cy="6571129"/>
            <a:chOff x="413436" y="286863"/>
            <a:chExt cx="3796290" cy="6571129"/>
          </a:xfrm>
        </p:grpSpPr>
        <p:grpSp>
          <p:nvGrpSpPr>
            <p:cNvPr id="2528" name="Google Shape;2528;p23"/>
            <p:cNvGrpSpPr/>
            <p:nvPr/>
          </p:nvGrpSpPr>
          <p:grpSpPr>
            <a:xfrm>
              <a:off x="413436" y="888570"/>
              <a:ext cx="3551372" cy="5969422"/>
              <a:chOff x="6083206" y="494419"/>
              <a:chExt cx="3551372" cy="5969422"/>
            </a:xfrm>
          </p:grpSpPr>
          <p:grpSp>
            <p:nvGrpSpPr>
              <p:cNvPr id="2529" name="Google Shape;2529;p23"/>
              <p:cNvGrpSpPr/>
              <p:nvPr/>
            </p:nvGrpSpPr>
            <p:grpSpPr>
              <a:xfrm>
                <a:off x="6516762" y="5322936"/>
                <a:ext cx="495570" cy="986885"/>
                <a:chOff x="4753275" y="5275039"/>
                <a:chExt cx="495570" cy="986885"/>
              </a:xfrm>
            </p:grpSpPr>
            <p:sp>
              <p:nvSpPr>
                <p:cNvPr id="2530" name="Google Shape;2530;p23"/>
                <p:cNvSpPr/>
                <p:nvPr/>
              </p:nvSpPr>
              <p:spPr>
                <a:xfrm>
                  <a:off x="4757025" y="5279135"/>
                  <a:ext cx="485248" cy="979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248" h="979394" extrusionOk="0">
                      <a:moveTo>
                        <a:pt x="144158" y="0"/>
                      </a:moveTo>
                      <a:cubicBezTo>
                        <a:pt x="-2622" y="240221"/>
                        <a:pt x="-39960" y="544449"/>
                        <a:pt x="44336" y="813054"/>
                      </a:cubicBezTo>
                      <a:cubicBezTo>
                        <a:pt x="58814" y="859250"/>
                        <a:pt x="77673" y="905828"/>
                        <a:pt x="112440" y="939546"/>
                      </a:cubicBezTo>
                      <a:cubicBezTo>
                        <a:pt x="147206" y="973264"/>
                        <a:pt x="201308" y="990981"/>
                        <a:pt x="245409" y="970979"/>
                      </a:cubicBezTo>
                      <a:cubicBezTo>
                        <a:pt x="288366" y="951548"/>
                        <a:pt x="310750" y="902018"/>
                        <a:pt x="313798" y="854964"/>
                      </a:cubicBezTo>
                      <a:cubicBezTo>
                        <a:pt x="316846" y="807911"/>
                        <a:pt x="304368" y="761429"/>
                        <a:pt x="296463" y="714947"/>
                      </a:cubicBezTo>
                      <a:cubicBezTo>
                        <a:pt x="258553" y="492157"/>
                        <a:pt x="330562" y="253270"/>
                        <a:pt x="485248" y="88488"/>
                      </a:cubicBezTo>
                      <a:cubicBezTo>
                        <a:pt x="359423" y="57626"/>
                        <a:pt x="269888" y="30861"/>
                        <a:pt x="144158" y="0"/>
                      </a:cubicBezTo>
                      <a:close/>
                    </a:path>
                  </a:pathLst>
                </a:custGeom>
                <a:solidFill>
                  <a:srgbClr val="EAE1D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31" name="Google Shape;2531;p23"/>
                <p:cNvSpPr/>
                <p:nvPr/>
              </p:nvSpPr>
              <p:spPr>
                <a:xfrm>
                  <a:off x="4753275" y="5275039"/>
                  <a:ext cx="495570" cy="9868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570" h="986885" extrusionOk="0">
                      <a:moveTo>
                        <a:pt x="209249" y="986885"/>
                      </a:moveTo>
                      <a:cubicBezTo>
                        <a:pt x="176197" y="986885"/>
                        <a:pt x="140669" y="972502"/>
                        <a:pt x="113618" y="946214"/>
                      </a:cubicBezTo>
                      <a:cubicBezTo>
                        <a:pt x="77137" y="910780"/>
                        <a:pt x="58277" y="861632"/>
                        <a:pt x="44561" y="818198"/>
                      </a:cubicBezTo>
                      <a:cubicBezTo>
                        <a:pt x="-40116" y="548450"/>
                        <a:pt x="-2683" y="243459"/>
                        <a:pt x="144669" y="2191"/>
                      </a:cubicBezTo>
                      <a:lnTo>
                        <a:pt x="146003" y="0"/>
                      </a:lnTo>
                      <a:lnTo>
                        <a:pt x="148574" y="667"/>
                      </a:lnTo>
                      <a:cubicBezTo>
                        <a:pt x="211439" y="16097"/>
                        <a:pt x="266208" y="30766"/>
                        <a:pt x="319167" y="44863"/>
                      </a:cubicBezTo>
                      <a:cubicBezTo>
                        <a:pt x="372126" y="59055"/>
                        <a:pt x="426800" y="73628"/>
                        <a:pt x="489665" y="89059"/>
                      </a:cubicBezTo>
                      <a:lnTo>
                        <a:pt x="495570" y="90488"/>
                      </a:lnTo>
                      <a:lnTo>
                        <a:pt x="491379" y="94965"/>
                      </a:lnTo>
                      <a:cubicBezTo>
                        <a:pt x="337931" y="258413"/>
                        <a:pt x="265922" y="497300"/>
                        <a:pt x="303546" y="718375"/>
                      </a:cubicBezTo>
                      <a:cubicBezTo>
                        <a:pt x="305356" y="728853"/>
                        <a:pt x="307356" y="739330"/>
                        <a:pt x="309356" y="749808"/>
                      </a:cubicBezTo>
                      <a:cubicBezTo>
                        <a:pt x="316214" y="785527"/>
                        <a:pt x="323263" y="822389"/>
                        <a:pt x="320882" y="859250"/>
                      </a:cubicBezTo>
                      <a:cubicBezTo>
                        <a:pt x="318119" y="902589"/>
                        <a:pt x="298117" y="956691"/>
                        <a:pt x="250397" y="978313"/>
                      </a:cubicBezTo>
                      <a:cubicBezTo>
                        <a:pt x="237919" y="984123"/>
                        <a:pt x="223822" y="986885"/>
                        <a:pt x="209249" y="986885"/>
                      </a:cubicBezTo>
                      <a:close/>
                      <a:moveTo>
                        <a:pt x="149527" y="8192"/>
                      </a:moveTo>
                      <a:cubicBezTo>
                        <a:pt x="4271" y="247365"/>
                        <a:pt x="-32401" y="549117"/>
                        <a:pt x="51419" y="816102"/>
                      </a:cubicBezTo>
                      <a:cubicBezTo>
                        <a:pt x="64754" y="858679"/>
                        <a:pt x="83233" y="906780"/>
                        <a:pt x="118571" y="941070"/>
                      </a:cubicBezTo>
                      <a:cubicBezTo>
                        <a:pt x="155528" y="976884"/>
                        <a:pt x="208487" y="989552"/>
                        <a:pt x="247539" y="971836"/>
                      </a:cubicBezTo>
                      <a:cubicBezTo>
                        <a:pt x="292402" y="951548"/>
                        <a:pt x="311166" y="900208"/>
                        <a:pt x="313833" y="858869"/>
                      </a:cubicBezTo>
                      <a:cubicBezTo>
                        <a:pt x="316119" y="822865"/>
                        <a:pt x="309166" y="786479"/>
                        <a:pt x="302403" y="751237"/>
                      </a:cubicBezTo>
                      <a:cubicBezTo>
                        <a:pt x="300403" y="740759"/>
                        <a:pt x="298403" y="730186"/>
                        <a:pt x="296593" y="719709"/>
                      </a:cubicBezTo>
                      <a:cubicBezTo>
                        <a:pt x="258969" y="498539"/>
                        <a:pt x="330026" y="259652"/>
                        <a:pt x="482140" y="94679"/>
                      </a:cubicBezTo>
                      <a:cubicBezTo>
                        <a:pt x="421656" y="79724"/>
                        <a:pt x="368697" y="65627"/>
                        <a:pt x="317453" y="51911"/>
                      </a:cubicBezTo>
                      <a:cubicBezTo>
                        <a:pt x="265256" y="37814"/>
                        <a:pt x="211344" y="23431"/>
                        <a:pt x="149527" y="8192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532" name="Google Shape;2532;p23"/>
              <p:cNvSpPr/>
              <p:nvPr/>
            </p:nvSpPr>
            <p:spPr>
              <a:xfrm>
                <a:off x="6546846" y="6028738"/>
                <a:ext cx="288100" cy="276275"/>
              </a:xfrm>
              <a:custGeom>
                <a:avLst/>
                <a:gdLst/>
                <a:ahLst/>
                <a:cxnLst/>
                <a:rect l="l" t="t" r="r" b="b"/>
                <a:pathLst>
                  <a:path w="288100" h="276275" extrusionOk="0">
                    <a:moveTo>
                      <a:pt x="0" y="44006"/>
                    </a:moveTo>
                    <a:cubicBezTo>
                      <a:pt x="5239" y="66199"/>
                      <a:pt x="11335" y="88106"/>
                      <a:pt x="18098" y="109919"/>
                    </a:cubicBezTo>
                    <a:cubicBezTo>
                      <a:pt x="32671" y="156115"/>
                      <a:pt x="51530" y="202692"/>
                      <a:pt x="86297" y="236411"/>
                    </a:cubicBezTo>
                    <a:cubicBezTo>
                      <a:pt x="121063" y="270225"/>
                      <a:pt x="175165" y="287846"/>
                      <a:pt x="219266" y="267844"/>
                    </a:cubicBezTo>
                    <a:cubicBezTo>
                      <a:pt x="262223" y="248412"/>
                      <a:pt x="284607" y="198977"/>
                      <a:pt x="287655" y="151829"/>
                    </a:cubicBezTo>
                    <a:cubicBezTo>
                      <a:pt x="290608" y="104775"/>
                      <a:pt x="278225" y="58388"/>
                      <a:pt x="270320" y="11811"/>
                    </a:cubicBezTo>
                    <a:cubicBezTo>
                      <a:pt x="269653" y="7906"/>
                      <a:pt x="268986" y="4001"/>
                      <a:pt x="268510" y="0"/>
                    </a:cubicBezTo>
                    <a:lnTo>
                      <a:pt x="0" y="44006"/>
                    </a:lnTo>
                    <a:close/>
                  </a:path>
                </a:pathLst>
              </a:custGeom>
              <a:solidFill>
                <a:srgbClr val="7C7A7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533" name="Google Shape;2533;p23"/>
              <p:cNvGrpSpPr/>
              <p:nvPr/>
            </p:nvGrpSpPr>
            <p:grpSpPr>
              <a:xfrm>
                <a:off x="8357373" y="5383706"/>
                <a:ext cx="495474" cy="986885"/>
                <a:chOff x="6593886" y="5335809"/>
                <a:chExt cx="495474" cy="986885"/>
              </a:xfrm>
            </p:grpSpPr>
            <p:sp>
              <p:nvSpPr>
                <p:cNvPr id="2534" name="Google Shape;2534;p23"/>
                <p:cNvSpPr/>
                <p:nvPr/>
              </p:nvSpPr>
              <p:spPr>
                <a:xfrm>
                  <a:off x="6597541" y="5339904"/>
                  <a:ext cx="485248" cy="979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248" h="979393" extrusionOk="0">
                      <a:moveTo>
                        <a:pt x="144158" y="0"/>
                      </a:moveTo>
                      <a:cubicBezTo>
                        <a:pt x="-2622" y="240221"/>
                        <a:pt x="-39960" y="544449"/>
                        <a:pt x="44336" y="813054"/>
                      </a:cubicBezTo>
                      <a:cubicBezTo>
                        <a:pt x="58814" y="859250"/>
                        <a:pt x="77673" y="905827"/>
                        <a:pt x="112440" y="939546"/>
                      </a:cubicBezTo>
                      <a:cubicBezTo>
                        <a:pt x="147206" y="973264"/>
                        <a:pt x="201308" y="990981"/>
                        <a:pt x="245409" y="970979"/>
                      </a:cubicBezTo>
                      <a:cubicBezTo>
                        <a:pt x="288366" y="951548"/>
                        <a:pt x="310750" y="902018"/>
                        <a:pt x="313798" y="854964"/>
                      </a:cubicBezTo>
                      <a:cubicBezTo>
                        <a:pt x="316846" y="807911"/>
                        <a:pt x="304368" y="761429"/>
                        <a:pt x="296463" y="714947"/>
                      </a:cubicBezTo>
                      <a:cubicBezTo>
                        <a:pt x="258553" y="492157"/>
                        <a:pt x="330562" y="253270"/>
                        <a:pt x="485248" y="88487"/>
                      </a:cubicBezTo>
                      <a:cubicBezTo>
                        <a:pt x="359518" y="57626"/>
                        <a:pt x="269888" y="30861"/>
                        <a:pt x="144158" y="0"/>
                      </a:cubicBezTo>
                      <a:close/>
                    </a:path>
                  </a:pathLst>
                </a:custGeom>
                <a:solidFill>
                  <a:srgbClr val="EAE1D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35" name="Google Shape;2535;p23"/>
                <p:cNvSpPr/>
                <p:nvPr/>
              </p:nvSpPr>
              <p:spPr>
                <a:xfrm>
                  <a:off x="6593886" y="5335809"/>
                  <a:ext cx="495474" cy="9868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474" h="986885" extrusionOk="0">
                      <a:moveTo>
                        <a:pt x="209248" y="986885"/>
                      </a:moveTo>
                      <a:cubicBezTo>
                        <a:pt x="176197" y="986885"/>
                        <a:pt x="140668" y="972502"/>
                        <a:pt x="113618" y="946214"/>
                      </a:cubicBezTo>
                      <a:cubicBezTo>
                        <a:pt x="77137" y="910780"/>
                        <a:pt x="58277" y="861632"/>
                        <a:pt x="44561" y="818198"/>
                      </a:cubicBezTo>
                      <a:cubicBezTo>
                        <a:pt x="-40116" y="548450"/>
                        <a:pt x="-2683" y="243459"/>
                        <a:pt x="144669" y="2191"/>
                      </a:cubicBezTo>
                      <a:lnTo>
                        <a:pt x="146003" y="0"/>
                      </a:lnTo>
                      <a:lnTo>
                        <a:pt x="148574" y="667"/>
                      </a:lnTo>
                      <a:cubicBezTo>
                        <a:pt x="211439" y="16097"/>
                        <a:pt x="266208" y="30766"/>
                        <a:pt x="319072" y="44863"/>
                      </a:cubicBezTo>
                      <a:cubicBezTo>
                        <a:pt x="372031" y="59055"/>
                        <a:pt x="426704" y="73628"/>
                        <a:pt x="489569" y="89059"/>
                      </a:cubicBezTo>
                      <a:lnTo>
                        <a:pt x="495475" y="90488"/>
                      </a:lnTo>
                      <a:lnTo>
                        <a:pt x="491284" y="94964"/>
                      </a:lnTo>
                      <a:cubicBezTo>
                        <a:pt x="337836" y="258413"/>
                        <a:pt x="265827" y="497300"/>
                        <a:pt x="303451" y="718375"/>
                      </a:cubicBezTo>
                      <a:cubicBezTo>
                        <a:pt x="305261" y="728853"/>
                        <a:pt x="307261" y="739330"/>
                        <a:pt x="309261" y="749808"/>
                      </a:cubicBezTo>
                      <a:cubicBezTo>
                        <a:pt x="316119" y="785527"/>
                        <a:pt x="323168" y="822389"/>
                        <a:pt x="320786" y="859250"/>
                      </a:cubicBezTo>
                      <a:cubicBezTo>
                        <a:pt x="318024" y="902589"/>
                        <a:pt x="298022" y="956691"/>
                        <a:pt x="250301" y="978313"/>
                      </a:cubicBezTo>
                      <a:cubicBezTo>
                        <a:pt x="237823" y="984123"/>
                        <a:pt x="223822" y="986885"/>
                        <a:pt x="209248" y="986885"/>
                      </a:cubicBezTo>
                      <a:close/>
                      <a:moveTo>
                        <a:pt x="149527" y="8191"/>
                      </a:moveTo>
                      <a:cubicBezTo>
                        <a:pt x="4271" y="247364"/>
                        <a:pt x="-32401" y="549117"/>
                        <a:pt x="51419" y="816102"/>
                      </a:cubicBezTo>
                      <a:cubicBezTo>
                        <a:pt x="64754" y="858679"/>
                        <a:pt x="83233" y="906780"/>
                        <a:pt x="118571" y="941070"/>
                      </a:cubicBezTo>
                      <a:cubicBezTo>
                        <a:pt x="155528" y="976884"/>
                        <a:pt x="208487" y="989552"/>
                        <a:pt x="247539" y="971835"/>
                      </a:cubicBezTo>
                      <a:cubicBezTo>
                        <a:pt x="292402" y="951548"/>
                        <a:pt x="311166" y="900113"/>
                        <a:pt x="313833" y="858869"/>
                      </a:cubicBezTo>
                      <a:cubicBezTo>
                        <a:pt x="316119" y="822865"/>
                        <a:pt x="309166" y="786479"/>
                        <a:pt x="302403" y="751237"/>
                      </a:cubicBezTo>
                      <a:cubicBezTo>
                        <a:pt x="300403" y="740759"/>
                        <a:pt x="298403" y="730186"/>
                        <a:pt x="296593" y="719709"/>
                      </a:cubicBezTo>
                      <a:cubicBezTo>
                        <a:pt x="258969" y="498539"/>
                        <a:pt x="330026" y="259652"/>
                        <a:pt x="482140" y="94679"/>
                      </a:cubicBezTo>
                      <a:cubicBezTo>
                        <a:pt x="421656" y="79724"/>
                        <a:pt x="368697" y="65627"/>
                        <a:pt x="317357" y="51911"/>
                      </a:cubicBezTo>
                      <a:cubicBezTo>
                        <a:pt x="265160" y="37814"/>
                        <a:pt x="211249" y="23432"/>
                        <a:pt x="149527" y="8191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536" name="Google Shape;2536;p23"/>
              <p:cNvSpPr/>
              <p:nvPr/>
            </p:nvSpPr>
            <p:spPr>
              <a:xfrm>
                <a:off x="8387457" y="6089508"/>
                <a:ext cx="288101" cy="276275"/>
              </a:xfrm>
              <a:custGeom>
                <a:avLst/>
                <a:gdLst/>
                <a:ahLst/>
                <a:cxnLst/>
                <a:rect l="l" t="t" r="r" b="b"/>
                <a:pathLst>
                  <a:path w="288101" h="276275" extrusionOk="0">
                    <a:moveTo>
                      <a:pt x="0" y="44005"/>
                    </a:moveTo>
                    <a:cubicBezTo>
                      <a:pt x="5239" y="66199"/>
                      <a:pt x="11335" y="88106"/>
                      <a:pt x="18098" y="109919"/>
                    </a:cubicBezTo>
                    <a:cubicBezTo>
                      <a:pt x="32671" y="156115"/>
                      <a:pt x="51530" y="202692"/>
                      <a:pt x="86297" y="236411"/>
                    </a:cubicBezTo>
                    <a:cubicBezTo>
                      <a:pt x="121063" y="270224"/>
                      <a:pt x="175165" y="287846"/>
                      <a:pt x="219266" y="267843"/>
                    </a:cubicBezTo>
                    <a:cubicBezTo>
                      <a:pt x="262223" y="248412"/>
                      <a:pt x="284607" y="198977"/>
                      <a:pt x="287655" y="151829"/>
                    </a:cubicBezTo>
                    <a:cubicBezTo>
                      <a:pt x="290608" y="104775"/>
                      <a:pt x="278225" y="58388"/>
                      <a:pt x="270320" y="11811"/>
                    </a:cubicBezTo>
                    <a:cubicBezTo>
                      <a:pt x="269653" y="7906"/>
                      <a:pt x="268986" y="4001"/>
                      <a:pt x="268510" y="0"/>
                    </a:cubicBezTo>
                    <a:lnTo>
                      <a:pt x="0" y="44005"/>
                    </a:lnTo>
                    <a:close/>
                  </a:path>
                </a:pathLst>
              </a:custGeom>
              <a:solidFill>
                <a:srgbClr val="7C7A7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537" name="Google Shape;2537;p23"/>
              <p:cNvGrpSpPr/>
              <p:nvPr/>
            </p:nvGrpSpPr>
            <p:grpSpPr>
              <a:xfrm>
                <a:off x="6386253" y="5289694"/>
                <a:ext cx="609130" cy="558069"/>
                <a:chOff x="4622766" y="5241797"/>
                <a:chExt cx="609130" cy="558069"/>
              </a:xfrm>
            </p:grpSpPr>
            <p:sp>
              <p:nvSpPr>
                <p:cNvPr id="2538" name="Google Shape;2538;p23"/>
                <p:cNvSpPr/>
                <p:nvPr/>
              </p:nvSpPr>
              <p:spPr>
                <a:xfrm>
                  <a:off x="4626356" y="5245417"/>
                  <a:ext cx="602252" cy="5508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252" h="550831" extrusionOk="0">
                      <a:moveTo>
                        <a:pt x="86804" y="162973"/>
                      </a:moveTo>
                      <a:cubicBezTo>
                        <a:pt x="16319" y="180118"/>
                        <a:pt x="-23496" y="290417"/>
                        <a:pt x="14985" y="361950"/>
                      </a:cubicBezTo>
                      <a:cubicBezTo>
                        <a:pt x="53466" y="433483"/>
                        <a:pt x="155288" y="438340"/>
                        <a:pt x="198722" y="370808"/>
                      </a:cubicBezTo>
                      <a:cubicBezTo>
                        <a:pt x="155098" y="423100"/>
                        <a:pt x="178434" y="527113"/>
                        <a:pt x="238251" y="547402"/>
                      </a:cubicBezTo>
                      <a:cubicBezTo>
                        <a:pt x="298068" y="567690"/>
                        <a:pt x="364934" y="494347"/>
                        <a:pt x="351884" y="422815"/>
                      </a:cubicBezTo>
                      <a:cubicBezTo>
                        <a:pt x="371506" y="456914"/>
                        <a:pt x="415606" y="467296"/>
                        <a:pt x="444848" y="444627"/>
                      </a:cubicBezTo>
                      <a:cubicBezTo>
                        <a:pt x="474090" y="421957"/>
                        <a:pt x="483425" y="370332"/>
                        <a:pt x="464565" y="335566"/>
                      </a:cubicBezTo>
                      <a:cubicBezTo>
                        <a:pt x="490092" y="361950"/>
                        <a:pt x="533050" y="360331"/>
                        <a:pt x="557053" y="332041"/>
                      </a:cubicBezTo>
                      <a:cubicBezTo>
                        <a:pt x="581056" y="303752"/>
                        <a:pt x="582294" y="253175"/>
                        <a:pt x="559720" y="223361"/>
                      </a:cubicBezTo>
                      <a:cubicBezTo>
                        <a:pt x="591438" y="194976"/>
                        <a:pt x="607916" y="144685"/>
                        <a:pt x="600487" y="98584"/>
                      </a:cubicBezTo>
                      <a:cubicBezTo>
                        <a:pt x="593057" y="52483"/>
                        <a:pt x="562101" y="12763"/>
                        <a:pt x="523715" y="0"/>
                      </a:cubicBezTo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39" name="Google Shape;2539;p23"/>
                <p:cNvSpPr/>
                <p:nvPr/>
              </p:nvSpPr>
              <p:spPr>
                <a:xfrm>
                  <a:off x="4622766" y="5241797"/>
                  <a:ext cx="609130" cy="5580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130" h="558069" extrusionOk="0">
                      <a:moveTo>
                        <a:pt x="262606" y="558069"/>
                      </a:moveTo>
                      <a:cubicBezTo>
                        <a:pt x="255081" y="558069"/>
                        <a:pt x="247747" y="556832"/>
                        <a:pt x="240603" y="554450"/>
                      </a:cubicBezTo>
                      <a:cubicBezTo>
                        <a:pt x="213647" y="545306"/>
                        <a:pt x="191644" y="518636"/>
                        <a:pt x="181643" y="483203"/>
                      </a:cubicBezTo>
                      <a:cubicBezTo>
                        <a:pt x="173642" y="454723"/>
                        <a:pt x="174404" y="425577"/>
                        <a:pt x="183072" y="401384"/>
                      </a:cubicBezTo>
                      <a:cubicBezTo>
                        <a:pt x="162879" y="417957"/>
                        <a:pt x="136971" y="426815"/>
                        <a:pt x="109539" y="425768"/>
                      </a:cubicBezTo>
                      <a:cubicBezTo>
                        <a:pt x="69439" y="424243"/>
                        <a:pt x="34291" y="402336"/>
                        <a:pt x="15432" y="367284"/>
                      </a:cubicBezTo>
                      <a:cubicBezTo>
                        <a:pt x="-4952" y="329469"/>
                        <a:pt x="-5142" y="278035"/>
                        <a:pt x="14860" y="233076"/>
                      </a:cubicBezTo>
                      <a:cubicBezTo>
                        <a:pt x="31339" y="196119"/>
                        <a:pt x="58580" y="170688"/>
                        <a:pt x="89536" y="163163"/>
                      </a:cubicBezTo>
                      <a:lnTo>
                        <a:pt x="91251" y="170116"/>
                      </a:lnTo>
                      <a:cubicBezTo>
                        <a:pt x="62390" y="177165"/>
                        <a:pt x="36958" y="201168"/>
                        <a:pt x="21433" y="236029"/>
                      </a:cubicBezTo>
                      <a:cubicBezTo>
                        <a:pt x="2287" y="278987"/>
                        <a:pt x="2383" y="327946"/>
                        <a:pt x="21718" y="363855"/>
                      </a:cubicBezTo>
                      <a:cubicBezTo>
                        <a:pt x="39435" y="396716"/>
                        <a:pt x="72296" y="417195"/>
                        <a:pt x="109825" y="418624"/>
                      </a:cubicBezTo>
                      <a:cubicBezTo>
                        <a:pt x="142591" y="419862"/>
                        <a:pt x="172594" y="406241"/>
                        <a:pt x="192502" y="381762"/>
                      </a:cubicBezTo>
                      <a:cubicBezTo>
                        <a:pt x="194597" y="378428"/>
                        <a:pt x="196978" y="375190"/>
                        <a:pt x="199455" y="372142"/>
                      </a:cubicBezTo>
                      <a:lnTo>
                        <a:pt x="205170" y="376333"/>
                      </a:lnTo>
                      <a:cubicBezTo>
                        <a:pt x="203074" y="379571"/>
                        <a:pt x="200788" y="382714"/>
                        <a:pt x="198407" y="385763"/>
                      </a:cubicBezTo>
                      <a:cubicBezTo>
                        <a:pt x="182881" y="410909"/>
                        <a:pt x="178881" y="447104"/>
                        <a:pt x="188501" y="481298"/>
                      </a:cubicBezTo>
                      <a:cubicBezTo>
                        <a:pt x="197836" y="514541"/>
                        <a:pt x="218124" y="539305"/>
                        <a:pt x="242889" y="547783"/>
                      </a:cubicBezTo>
                      <a:cubicBezTo>
                        <a:pt x="265844" y="555593"/>
                        <a:pt x="291752" y="549116"/>
                        <a:pt x="313945" y="529971"/>
                      </a:cubicBezTo>
                      <a:cubicBezTo>
                        <a:pt x="343663" y="504349"/>
                        <a:pt x="358522" y="463963"/>
                        <a:pt x="351760" y="427196"/>
                      </a:cubicBezTo>
                      <a:lnTo>
                        <a:pt x="348045" y="406718"/>
                      </a:lnTo>
                      <a:lnTo>
                        <a:pt x="358427" y="424719"/>
                      </a:lnTo>
                      <a:cubicBezTo>
                        <a:pt x="367666" y="440912"/>
                        <a:pt x="383287" y="452151"/>
                        <a:pt x="401099" y="455676"/>
                      </a:cubicBezTo>
                      <a:cubicBezTo>
                        <a:pt x="417482" y="458914"/>
                        <a:pt x="433389" y="455295"/>
                        <a:pt x="446057" y="445484"/>
                      </a:cubicBezTo>
                      <a:cubicBezTo>
                        <a:pt x="473965" y="423958"/>
                        <a:pt x="482919" y="374142"/>
                        <a:pt x="464821" y="340995"/>
                      </a:cubicBezTo>
                      <a:lnTo>
                        <a:pt x="452153" y="317754"/>
                      </a:lnTo>
                      <a:lnTo>
                        <a:pt x="470536" y="336804"/>
                      </a:lnTo>
                      <a:cubicBezTo>
                        <a:pt x="481871" y="348615"/>
                        <a:pt x="497968" y="355092"/>
                        <a:pt x="514256" y="354425"/>
                      </a:cubicBezTo>
                      <a:cubicBezTo>
                        <a:pt x="531020" y="353853"/>
                        <a:pt x="546832" y="346234"/>
                        <a:pt x="557690" y="333375"/>
                      </a:cubicBezTo>
                      <a:cubicBezTo>
                        <a:pt x="580550" y="306324"/>
                        <a:pt x="581788" y="257651"/>
                        <a:pt x="560167" y="229076"/>
                      </a:cubicBezTo>
                      <a:lnTo>
                        <a:pt x="558166" y="226409"/>
                      </a:lnTo>
                      <a:lnTo>
                        <a:pt x="560643" y="224218"/>
                      </a:lnTo>
                      <a:cubicBezTo>
                        <a:pt x="591599" y="196501"/>
                        <a:pt x="607506" y="147638"/>
                        <a:pt x="600267" y="102584"/>
                      </a:cubicBezTo>
                      <a:cubicBezTo>
                        <a:pt x="593028" y="57721"/>
                        <a:pt x="563119" y="19145"/>
                        <a:pt x="525877" y="6763"/>
                      </a:cubicBezTo>
                      <a:lnTo>
                        <a:pt x="528163" y="0"/>
                      </a:lnTo>
                      <a:cubicBezTo>
                        <a:pt x="567882" y="13240"/>
                        <a:pt x="599695" y="54007"/>
                        <a:pt x="607315" y="101441"/>
                      </a:cubicBezTo>
                      <a:cubicBezTo>
                        <a:pt x="614745" y="147638"/>
                        <a:pt x="598933" y="197739"/>
                        <a:pt x="567787" y="227266"/>
                      </a:cubicBezTo>
                      <a:cubicBezTo>
                        <a:pt x="589218" y="258509"/>
                        <a:pt x="587313" y="309276"/>
                        <a:pt x="563119" y="337851"/>
                      </a:cubicBezTo>
                      <a:cubicBezTo>
                        <a:pt x="550927" y="352234"/>
                        <a:pt x="533211" y="360807"/>
                        <a:pt x="514447" y="361379"/>
                      </a:cubicBezTo>
                      <a:cubicBezTo>
                        <a:pt x="501112" y="361855"/>
                        <a:pt x="487872" y="358140"/>
                        <a:pt x="476823" y="350996"/>
                      </a:cubicBezTo>
                      <a:cubicBezTo>
                        <a:pt x="487967" y="385858"/>
                        <a:pt x="477109" y="430244"/>
                        <a:pt x="450343" y="450913"/>
                      </a:cubicBezTo>
                      <a:cubicBezTo>
                        <a:pt x="436056" y="461963"/>
                        <a:pt x="418054" y="466154"/>
                        <a:pt x="399575" y="462439"/>
                      </a:cubicBezTo>
                      <a:cubicBezTo>
                        <a:pt x="384335" y="459391"/>
                        <a:pt x="370524" y="451295"/>
                        <a:pt x="360237" y="439578"/>
                      </a:cubicBezTo>
                      <a:cubicBezTo>
                        <a:pt x="361856" y="474726"/>
                        <a:pt x="346330" y="511016"/>
                        <a:pt x="318422" y="535114"/>
                      </a:cubicBezTo>
                      <a:cubicBezTo>
                        <a:pt x="301277" y="550259"/>
                        <a:pt x="281751" y="558069"/>
                        <a:pt x="262606" y="558069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40" name="Google Shape;2540;p23"/>
              <p:cNvGrpSpPr/>
              <p:nvPr/>
            </p:nvGrpSpPr>
            <p:grpSpPr>
              <a:xfrm>
                <a:off x="8264529" y="5273478"/>
                <a:ext cx="604287" cy="547806"/>
                <a:chOff x="6501042" y="5225581"/>
                <a:chExt cx="604287" cy="547806"/>
              </a:xfrm>
            </p:grpSpPr>
            <p:sp>
              <p:nvSpPr>
                <p:cNvPr id="2541" name="Google Shape;2541;p23"/>
                <p:cNvSpPr/>
                <p:nvPr/>
              </p:nvSpPr>
              <p:spPr>
                <a:xfrm>
                  <a:off x="6504665" y="5229407"/>
                  <a:ext cx="597085" cy="540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085" h="540526" extrusionOk="0">
                      <a:moveTo>
                        <a:pt x="32818" y="128500"/>
                      </a:moveTo>
                      <a:cubicBezTo>
                        <a:pt x="5195" y="148121"/>
                        <a:pt x="-7377" y="190603"/>
                        <a:pt x="4433" y="224797"/>
                      </a:cubicBezTo>
                      <a:cubicBezTo>
                        <a:pt x="16245" y="258992"/>
                        <a:pt x="51106" y="281090"/>
                        <a:pt x="83491" y="274899"/>
                      </a:cubicBezTo>
                      <a:cubicBezTo>
                        <a:pt x="35009" y="268422"/>
                        <a:pt x="-9664" y="329953"/>
                        <a:pt x="6243" y="381484"/>
                      </a:cubicBezTo>
                      <a:cubicBezTo>
                        <a:pt x="22150" y="433014"/>
                        <a:pt x="91206" y="451016"/>
                        <a:pt x="125973" y="412630"/>
                      </a:cubicBezTo>
                      <a:cubicBezTo>
                        <a:pt x="105113" y="455302"/>
                        <a:pt x="124353" y="515976"/>
                        <a:pt x="164644" y="534646"/>
                      </a:cubicBezTo>
                      <a:cubicBezTo>
                        <a:pt x="204935" y="553314"/>
                        <a:pt x="257037" y="525597"/>
                        <a:pt x="269419" y="478924"/>
                      </a:cubicBezTo>
                      <a:cubicBezTo>
                        <a:pt x="280849" y="518739"/>
                        <a:pt x="325616" y="541789"/>
                        <a:pt x="360192" y="525787"/>
                      </a:cubicBezTo>
                      <a:cubicBezTo>
                        <a:pt x="394768" y="509785"/>
                        <a:pt x="411627" y="458064"/>
                        <a:pt x="394387" y="421012"/>
                      </a:cubicBezTo>
                      <a:cubicBezTo>
                        <a:pt x="417533" y="458446"/>
                        <a:pt x="470587" y="466922"/>
                        <a:pt x="502210" y="438157"/>
                      </a:cubicBezTo>
                      <a:cubicBezTo>
                        <a:pt x="533833" y="409392"/>
                        <a:pt x="536976" y="349670"/>
                        <a:pt x="508687" y="316999"/>
                      </a:cubicBezTo>
                      <a:cubicBezTo>
                        <a:pt x="544310" y="325381"/>
                        <a:pt x="583839" y="299092"/>
                        <a:pt x="593936" y="260040"/>
                      </a:cubicBezTo>
                      <a:cubicBezTo>
                        <a:pt x="604127" y="220987"/>
                        <a:pt x="583458" y="175172"/>
                        <a:pt x="549264" y="161075"/>
                      </a:cubicBezTo>
                      <a:cubicBezTo>
                        <a:pt x="583934" y="146311"/>
                        <a:pt x="604794" y="99543"/>
                        <a:pt x="594412" y="59824"/>
                      </a:cubicBezTo>
                      <a:cubicBezTo>
                        <a:pt x="584030" y="20105"/>
                        <a:pt x="543930" y="-6851"/>
                        <a:pt x="507544" y="1531"/>
                      </a:cubicBezTo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42" name="Google Shape;2542;p23"/>
                <p:cNvSpPr/>
                <p:nvPr/>
              </p:nvSpPr>
              <p:spPr>
                <a:xfrm>
                  <a:off x="6501042" y="5225581"/>
                  <a:ext cx="604287" cy="5478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287" h="547806" extrusionOk="0">
                      <a:moveTo>
                        <a:pt x="195223" y="547807"/>
                      </a:moveTo>
                      <a:cubicBezTo>
                        <a:pt x="185221" y="547807"/>
                        <a:pt x="175506" y="545711"/>
                        <a:pt x="166648" y="541615"/>
                      </a:cubicBezTo>
                      <a:cubicBezTo>
                        <a:pt x="147693" y="532852"/>
                        <a:pt x="131977" y="514374"/>
                        <a:pt x="123690" y="491037"/>
                      </a:cubicBezTo>
                      <a:cubicBezTo>
                        <a:pt x="116356" y="470368"/>
                        <a:pt x="115498" y="447985"/>
                        <a:pt x="121023" y="428458"/>
                      </a:cubicBezTo>
                      <a:cubicBezTo>
                        <a:pt x="105307" y="439412"/>
                        <a:pt x="85114" y="443127"/>
                        <a:pt x="64540" y="438555"/>
                      </a:cubicBezTo>
                      <a:cubicBezTo>
                        <a:pt x="36727" y="432364"/>
                        <a:pt x="14438" y="412361"/>
                        <a:pt x="6342" y="386167"/>
                      </a:cubicBezTo>
                      <a:cubicBezTo>
                        <a:pt x="-2135" y="358640"/>
                        <a:pt x="5294" y="326446"/>
                        <a:pt x="25773" y="302252"/>
                      </a:cubicBezTo>
                      <a:cubicBezTo>
                        <a:pt x="34441" y="291965"/>
                        <a:pt x="44442" y="284440"/>
                        <a:pt x="55110" y="279773"/>
                      </a:cubicBezTo>
                      <a:cubicBezTo>
                        <a:pt x="32631" y="272534"/>
                        <a:pt x="13009" y="254055"/>
                        <a:pt x="4627" y="229576"/>
                      </a:cubicBezTo>
                      <a:cubicBezTo>
                        <a:pt x="-7660" y="193953"/>
                        <a:pt x="5294" y="149852"/>
                        <a:pt x="34345" y="129183"/>
                      </a:cubicBezTo>
                      <a:lnTo>
                        <a:pt x="38537" y="134993"/>
                      </a:lnTo>
                      <a:cubicBezTo>
                        <a:pt x="11962" y="153853"/>
                        <a:pt x="55" y="194334"/>
                        <a:pt x="11485" y="227195"/>
                      </a:cubicBezTo>
                      <a:cubicBezTo>
                        <a:pt x="20629" y="253579"/>
                        <a:pt x="43966" y="272344"/>
                        <a:pt x="68826" y="275487"/>
                      </a:cubicBezTo>
                      <a:cubicBezTo>
                        <a:pt x="75017" y="274248"/>
                        <a:pt x="81399" y="274058"/>
                        <a:pt x="87590" y="274915"/>
                      </a:cubicBezTo>
                      <a:lnTo>
                        <a:pt x="109498" y="277868"/>
                      </a:lnTo>
                      <a:lnTo>
                        <a:pt x="87781" y="281964"/>
                      </a:lnTo>
                      <a:cubicBezTo>
                        <a:pt x="81589" y="283107"/>
                        <a:pt x="75398" y="283297"/>
                        <a:pt x="69207" y="282630"/>
                      </a:cubicBezTo>
                      <a:cubicBezTo>
                        <a:pt x="55491" y="285488"/>
                        <a:pt x="42346" y="293775"/>
                        <a:pt x="31393" y="306729"/>
                      </a:cubicBezTo>
                      <a:cubicBezTo>
                        <a:pt x="12724" y="328732"/>
                        <a:pt x="5675" y="359021"/>
                        <a:pt x="13295" y="383881"/>
                      </a:cubicBezTo>
                      <a:cubicBezTo>
                        <a:pt x="20629" y="407598"/>
                        <a:pt x="40822" y="425791"/>
                        <a:pt x="66159" y="431411"/>
                      </a:cubicBezTo>
                      <a:cubicBezTo>
                        <a:pt x="89495" y="436555"/>
                        <a:pt x="112165" y="429982"/>
                        <a:pt x="126929" y="413694"/>
                      </a:cubicBezTo>
                      <a:lnTo>
                        <a:pt x="143883" y="394930"/>
                      </a:lnTo>
                      <a:lnTo>
                        <a:pt x="132834" y="417600"/>
                      </a:lnTo>
                      <a:cubicBezTo>
                        <a:pt x="122928" y="437983"/>
                        <a:pt x="122071" y="464368"/>
                        <a:pt x="130548" y="488371"/>
                      </a:cubicBezTo>
                      <a:cubicBezTo>
                        <a:pt x="138168" y="509897"/>
                        <a:pt x="152551" y="526852"/>
                        <a:pt x="169791" y="534853"/>
                      </a:cubicBezTo>
                      <a:cubicBezTo>
                        <a:pt x="186745" y="542663"/>
                        <a:pt x="207224" y="542092"/>
                        <a:pt x="225893" y="533328"/>
                      </a:cubicBezTo>
                      <a:cubicBezTo>
                        <a:pt x="247325" y="523327"/>
                        <a:pt x="263612" y="503897"/>
                        <a:pt x="269518" y="481512"/>
                      </a:cubicBezTo>
                      <a:lnTo>
                        <a:pt x="272852" y="469035"/>
                      </a:lnTo>
                      <a:lnTo>
                        <a:pt x="276376" y="481512"/>
                      </a:lnTo>
                      <a:cubicBezTo>
                        <a:pt x="281805" y="500467"/>
                        <a:pt x="295997" y="516755"/>
                        <a:pt x="314190" y="525137"/>
                      </a:cubicBezTo>
                      <a:cubicBezTo>
                        <a:pt x="330192" y="532472"/>
                        <a:pt x="347718" y="532852"/>
                        <a:pt x="362196" y="526089"/>
                      </a:cubicBezTo>
                      <a:cubicBezTo>
                        <a:pt x="376864" y="519232"/>
                        <a:pt x="389152" y="504849"/>
                        <a:pt x="395819" y="486656"/>
                      </a:cubicBezTo>
                      <a:cubicBezTo>
                        <a:pt x="403249" y="466368"/>
                        <a:pt x="402772" y="443698"/>
                        <a:pt x="394676" y="426077"/>
                      </a:cubicBezTo>
                      <a:lnTo>
                        <a:pt x="400963" y="422743"/>
                      </a:lnTo>
                      <a:cubicBezTo>
                        <a:pt x="411726" y="440174"/>
                        <a:pt x="429728" y="451794"/>
                        <a:pt x="450493" y="454652"/>
                      </a:cubicBezTo>
                      <a:cubicBezTo>
                        <a:pt x="470210" y="457414"/>
                        <a:pt x="489450" y="451794"/>
                        <a:pt x="503356" y="439126"/>
                      </a:cubicBezTo>
                      <a:cubicBezTo>
                        <a:pt x="533455" y="411695"/>
                        <a:pt x="536504" y="354163"/>
                        <a:pt x="509548" y="322922"/>
                      </a:cubicBezTo>
                      <a:lnTo>
                        <a:pt x="502309" y="314539"/>
                      </a:lnTo>
                      <a:lnTo>
                        <a:pt x="513072" y="317111"/>
                      </a:lnTo>
                      <a:cubicBezTo>
                        <a:pt x="546600" y="325017"/>
                        <a:pt x="584510" y="299585"/>
                        <a:pt x="594035" y="262723"/>
                      </a:cubicBezTo>
                      <a:cubicBezTo>
                        <a:pt x="603655" y="225671"/>
                        <a:pt x="583843" y="181380"/>
                        <a:pt x="551458" y="167950"/>
                      </a:cubicBezTo>
                      <a:lnTo>
                        <a:pt x="543647" y="164711"/>
                      </a:lnTo>
                      <a:lnTo>
                        <a:pt x="551458" y="161377"/>
                      </a:lnTo>
                      <a:cubicBezTo>
                        <a:pt x="584224" y="147376"/>
                        <a:pt x="604417" y="102037"/>
                        <a:pt x="594511" y="64318"/>
                      </a:cubicBezTo>
                      <a:cubicBezTo>
                        <a:pt x="584510" y="26122"/>
                        <a:pt x="546695" y="595"/>
                        <a:pt x="511929" y="8596"/>
                      </a:cubicBezTo>
                      <a:lnTo>
                        <a:pt x="510310" y="1643"/>
                      </a:lnTo>
                      <a:cubicBezTo>
                        <a:pt x="548791" y="-7215"/>
                        <a:pt x="590510" y="20693"/>
                        <a:pt x="601464" y="62508"/>
                      </a:cubicBezTo>
                      <a:cubicBezTo>
                        <a:pt x="611656" y="101561"/>
                        <a:pt x="593368" y="146328"/>
                        <a:pt x="560983" y="164616"/>
                      </a:cubicBezTo>
                      <a:cubicBezTo>
                        <a:pt x="592891" y="182332"/>
                        <a:pt x="610989" y="226147"/>
                        <a:pt x="600988" y="264533"/>
                      </a:cubicBezTo>
                      <a:cubicBezTo>
                        <a:pt x="591082" y="302443"/>
                        <a:pt x="555554" y="328446"/>
                        <a:pt x="520502" y="325493"/>
                      </a:cubicBezTo>
                      <a:cubicBezTo>
                        <a:pt x="544219" y="360831"/>
                        <a:pt x="539266" y="416076"/>
                        <a:pt x="508214" y="444365"/>
                      </a:cubicBezTo>
                      <a:cubicBezTo>
                        <a:pt x="492688" y="458462"/>
                        <a:pt x="471353" y="464748"/>
                        <a:pt x="449540" y="461701"/>
                      </a:cubicBezTo>
                      <a:cubicBezTo>
                        <a:pt x="433253" y="459414"/>
                        <a:pt x="418489" y="452176"/>
                        <a:pt x="407059" y="441317"/>
                      </a:cubicBezTo>
                      <a:cubicBezTo>
                        <a:pt x="409916" y="456652"/>
                        <a:pt x="408487" y="473226"/>
                        <a:pt x="402677" y="489038"/>
                      </a:cubicBezTo>
                      <a:cubicBezTo>
                        <a:pt x="395343" y="509040"/>
                        <a:pt x="381722" y="524946"/>
                        <a:pt x="365339" y="532567"/>
                      </a:cubicBezTo>
                      <a:cubicBezTo>
                        <a:pt x="348956" y="540091"/>
                        <a:pt x="329335" y="539805"/>
                        <a:pt x="311332" y="531614"/>
                      </a:cubicBezTo>
                      <a:cubicBezTo>
                        <a:pt x="294473" y="523899"/>
                        <a:pt x="280757" y="509992"/>
                        <a:pt x="273232" y="493323"/>
                      </a:cubicBezTo>
                      <a:cubicBezTo>
                        <a:pt x="265041" y="513517"/>
                        <a:pt x="249039" y="530471"/>
                        <a:pt x="229037" y="539901"/>
                      </a:cubicBezTo>
                      <a:cubicBezTo>
                        <a:pt x="217892" y="545235"/>
                        <a:pt x="206367" y="547807"/>
                        <a:pt x="195223" y="547807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43" name="Google Shape;2543;p23"/>
              <p:cNvGrpSpPr/>
              <p:nvPr/>
            </p:nvGrpSpPr>
            <p:grpSpPr>
              <a:xfrm>
                <a:off x="6786424" y="5231401"/>
                <a:ext cx="416789" cy="1135760"/>
                <a:chOff x="5022937" y="5183504"/>
                <a:chExt cx="416789" cy="1135760"/>
              </a:xfrm>
            </p:grpSpPr>
            <p:sp>
              <p:nvSpPr>
                <p:cNvPr id="2544" name="Google Shape;2544;p23"/>
                <p:cNvSpPr/>
                <p:nvPr/>
              </p:nvSpPr>
              <p:spPr>
                <a:xfrm>
                  <a:off x="5026549" y="5187695"/>
                  <a:ext cx="408509" cy="1128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509" h="1128090" extrusionOk="0">
                      <a:moveTo>
                        <a:pt x="334120" y="1096137"/>
                      </a:moveTo>
                      <a:cubicBezTo>
                        <a:pt x="290876" y="1135666"/>
                        <a:pt x="228868" y="1136046"/>
                        <a:pt x="184387" y="1110806"/>
                      </a:cubicBezTo>
                      <a:cubicBezTo>
                        <a:pt x="140000" y="1085564"/>
                        <a:pt x="101900" y="1043178"/>
                        <a:pt x="84755" y="992600"/>
                      </a:cubicBezTo>
                      <a:cubicBezTo>
                        <a:pt x="74278" y="961644"/>
                        <a:pt x="65038" y="930783"/>
                        <a:pt x="56752" y="900208"/>
                      </a:cubicBezTo>
                      <a:cubicBezTo>
                        <a:pt x="-19544" y="616648"/>
                        <a:pt x="-6018" y="342519"/>
                        <a:pt x="22938" y="28670"/>
                      </a:cubicBezTo>
                      <a:cubicBezTo>
                        <a:pt x="164765" y="16097"/>
                        <a:pt x="266778" y="12573"/>
                        <a:pt x="408510" y="0"/>
                      </a:cubicBezTo>
                      <a:cubicBezTo>
                        <a:pt x="339644" y="273748"/>
                        <a:pt x="313736" y="545211"/>
                        <a:pt x="335644" y="785241"/>
                      </a:cubicBezTo>
                      <a:cubicBezTo>
                        <a:pt x="336787" y="797433"/>
                        <a:pt x="339454" y="809054"/>
                        <a:pt x="343168" y="820578"/>
                      </a:cubicBezTo>
                      <a:cubicBezTo>
                        <a:pt x="355646" y="859441"/>
                        <a:pt x="378316" y="896017"/>
                        <a:pt x="383459" y="938213"/>
                      </a:cubicBezTo>
                      <a:cubicBezTo>
                        <a:pt x="390031" y="992886"/>
                        <a:pt x="376315" y="1057656"/>
                        <a:pt x="334120" y="1096137"/>
                      </a:cubicBezTo>
                      <a:close/>
                    </a:path>
                  </a:pathLst>
                </a:custGeom>
                <a:solidFill>
                  <a:srgbClr val="FEF3E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45" name="Google Shape;2545;p23"/>
                <p:cNvSpPr/>
                <p:nvPr/>
              </p:nvSpPr>
              <p:spPr>
                <a:xfrm>
                  <a:off x="5022937" y="5183504"/>
                  <a:ext cx="416789" cy="1135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789" h="1135760" extrusionOk="0">
                      <a:moveTo>
                        <a:pt x="253245" y="1135761"/>
                      </a:moveTo>
                      <a:cubicBezTo>
                        <a:pt x="230290" y="1135761"/>
                        <a:pt x="207049" y="1129951"/>
                        <a:pt x="186189" y="1118140"/>
                      </a:cubicBezTo>
                      <a:cubicBezTo>
                        <a:pt x="138469" y="1091089"/>
                        <a:pt x="101607" y="1047274"/>
                        <a:pt x="84939" y="997934"/>
                      </a:cubicBezTo>
                      <a:cubicBezTo>
                        <a:pt x="74747" y="967644"/>
                        <a:pt x="65317" y="936498"/>
                        <a:pt x="56840" y="905256"/>
                      </a:cubicBezTo>
                      <a:cubicBezTo>
                        <a:pt x="-21837" y="612934"/>
                        <a:pt x="-4120" y="325564"/>
                        <a:pt x="22931" y="32385"/>
                      </a:cubicBezTo>
                      <a:lnTo>
                        <a:pt x="23217" y="29432"/>
                      </a:lnTo>
                      <a:lnTo>
                        <a:pt x="26169" y="29146"/>
                      </a:lnTo>
                      <a:cubicBezTo>
                        <a:pt x="97035" y="22860"/>
                        <a:pt x="158948" y="18764"/>
                        <a:pt x="218765" y="14859"/>
                      </a:cubicBezTo>
                      <a:cubicBezTo>
                        <a:pt x="278772" y="10858"/>
                        <a:pt x="340780" y="6763"/>
                        <a:pt x="411741" y="476"/>
                      </a:cubicBezTo>
                      <a:lnTo>
                        <a:pt x="416790" y="0"/>
                      </a:lnTo>
                      <a:lnTo>
                        <a:pt x="415551" y="4858"/>
                      </a:lnTo>
                      <a:cubicBezTo>
                        <a:pt x="346305" y="280416"/>
                        <a:pt x="321063" y="551497"/>
                        <a:pt x="342780" y="788861"/>
                      </a:cubicBezTo>
                      <a:cubicBezTo>
                        <a:pt x="343828" y="799719"/>
                        <a:pt x="346209" y="811053"/>
                        <a:pt x="350210" y="823436"/>
                      </a:cubicBezTo>
                      <a:cubicBezTo>
                        <a:pt x="354687" y="837343"/>
                        <a:pt x="360592" y="851249"/>
                        <a:pt x="366307" y="864679"/>
                      </a:cubicBezTo>
                      <a:cubicBezTo>
                        <a:pt x="376689" y="889063"/>
                        <a:pt x="387357" y="914209"/>
                        <a:pt x="390691" y="941737"/>
                      </a:cubicBezTo>
                      <a:cubicBezTo>
                        <a:pt x="396692" y="991934"/>
                        <a:pt x="386500" y="1060609"/>
                        <a:pt x="340113" y="1102804"/>
                      </a:cubicBezTo>
                      <a:cubicBezTo>
                        <a:pt x="316396" y="1124522"/>
                        <a:pt x="285154" y="1135761"/>
                        <a:pt x="253245" y="1135761"/>
                      </a:cubicBezTo>
                      <a:close/>
                      <a:moveTo>
                        <a:pt x="29789" y="36100"/>
                      </a:moveTo>
                      <a:cubicBezTo>
                        <a:pt x="2928" y="327565"/>
                        <a:pt x="-14312" y="613220"/>
                        <a:pt x="63793" y="903446"/>
                      </a:cubicBezTo>
                      <a:cubicBezTo>
                        <a:pt x="72175" y="934498"/>
                        <a:pt x="81510" y="965454"/>
                        <a:pt x="91701" y="995648"/>
                      </a:cubicBezTo>
                      <a:cubicBezTo>
                        <a:pt x="107799" y="1043273"/>
                        <a:pt x="143517" y="1085659"/>
                        <a:pt x="189714" y="1111853"/>
                      </a:cubicBezTo>
                      <a:cubicBezTo>
                        <a:pt x="228290" y="1133761"/>
                        <a:pt x="290298" y="1138618"/>
                        <a:pt x="335256" y="1097661"/>
                      </a:cubicBezTo>
                      <a:lnTo>
                        <a:pt x="335256" y="1097661"/>
                      </a:lnTo>
                      <a:cubicBezTo>
                        <a:pt x="379642" y="1057180"/>
                        <a:pt x="389358" y="991076"/>
                        <a:pt x="383547" y="942689"/>
                      </a:cubicBezTo>
                      <a:cubicBezTo>
                        <a:pt x="380309" y="916210"/>
                        <a:pt x="369831" y="891444"/>
                        <a:pt x="359640" y="867537"/>
                      </a:cubicBezTo>
                      <a:cubicBezTo>
                        <a:pt x="353829" y="853916"/>
                        <a:pt x="347924" y="839914"/>
                        <a:pt x="343352" y="825722"/>
                      </a:cubicBezTo>
                      <a:cubicBezTo>
                        <a:pt x="339256" y="812863"/>
                        <a:pt x="336684" y="801052"/>
                        <a:pt x="335637" y="789622"/>
                      </a:cubicBezTo>
                      <a:cubicBezTo>
                        <a:pt x="314015" y="552926"/>
                        <a:pt x="338780" y="282797"/>
                        <a:pt x="407360" y="8096"/>
                      </a:cubicBezTo>
                      <a:cubicBezTo>
                        <a:pt x="338399" y="14192"/>
                        <a:pt x="277820" y="18192"/>
                        <a:pt x="219241" y="22003"/>
                      </a:cubicBezTo>
                      <a:cubicBezTo>
                        <a:pt x="160377" y="25908"/>
                        <a:pt x="99417" y="30004"/>
                        <a:pt x="29789" y="36100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546" name="Google Shape;2546;p23"/>
              <p:cNvSpPr/>
              <p:nvPr/>
            </p:nvSpPr>
            <p:spPr>
              <a:xfrm>
                <a:off x="6846788" y="6056076"/>
                <a:ext cx="328271" cy="307606"/>
              </a:xfrm>
              <a:custGeom>
                <a:avLst/>
                <a:gdLst/>
                <a:ahLst/>
                <a:cxnLst/>
                <a:rect l="l" t="t" r="r" b="b"/>
                <a:pathLst>
                  <a:path w="328271" h="307606" extrusionOk="0">
                    <a:moveTo>
                      <a:pt x="277368" y="275653"/>
                    </a:moveTo>
                    <a:cubicBezTo>
                      <a:pt x="234125" y="315182"/>
                      <a:pt x="172117" y="315563"/>
                      <a:pt x="127635" y="290322"/>
                    </a:cubicBezTo>
                    <a:cubicBezTo>
                      <a:pt x="83248" y="265080"/>
                      <a:pt x="45148" y="222694"/>
                      <a:pt x="28004" y="172116"/>
                    </a:cubicBezTo>
                    <a:cubicBezTo>
                      <a:pt x="17526" y="141160"/>
                      <a:pt x="8287" y="110299"/>
                      <a:pt x="0" y="79724"/>
                    </a:cubicBezTo>
                    <a:lnTo>
                      <a:pt x="286417" y="0"/>
                    </a:lnTo>
                    <a:cubicBezTo>
                      <a:pt x="298894" y="38862"/>
                      <a:pt x="321564" y="75438"/>
                      <a:pt x="326708" y="117634"/>
                    </a:cubicBezTo>
                    <a:cubicBezTo>
                      <a:pt x="333280" y="172402"/>
                      <a:pt x="319564" y="237172"/>
                      <a:pt x="277368" y="275653"/>
                    </a:cubicBezTo>
                    <a:close/>
                  </a:path>
                </a:pathLst>
              </a:custGeom>
              <a:solidFill>
                <a:srgbClr val="9D99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547" name="Google Shape;2547;p23"/>
              <p:cNvGrpSpPr/>
              <p:nvPr/>
            </p:nvGrpSpPr>
            <p:grpSpPr>
              <a:xfrm>
                <a:off x="8615700" y="5328080"/>
                <a:ext cx="416789" cy="1135761"/>
                <a:chOff x="6852213" y="5280183"/>
                <a:chExt cx="416789" cy="1135761"/>
              </a:xfrm>
            </p:grpSpPr>
            <p:sp>
              <p:nvSpPr>
                <p:cNvPr id="2548" name="Google Shape;2548;p23"/>
                <p:cNvSpPr/>
                <p:nvPr/>
              </p:nvSpPr>
              <p:spPr>
                <a:xfrm>
                  <a:off x="6855826" y="5284469"/>
                  <a:ext cx="408509" cy="1128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509" h="1128090" extrusionOk="0">
                      <a:moveTo>
                        <a:pt x="334120" y="1096137"/>
                      </a:moveTo>
                      <a:cubicBezTo>
                        <a:pt x="290876" y="1135666"/>
                        <a:pt x="228868" y="1136047"/>
                        <a:pt x="184387" y="1110806"/>
                      </a:cubicBezTo>
                      <a:cubicBezTo>
                        <a:pt x="140000" y="1085565"/>
                        <a:pt x="101900" y="1043178"/>
                        <a:pt x="84755" y="992600"/>
                      </a:cubicBezTo>
                      <a:cubicBezTo>
                        <a:pt x="74278" y="961644"/>
                        <a:pt x="65038" y="930783"/>
                        <a:pt x="56752" y="900208"/>
                      </a:cubicBezTo>
                      <a:cubicBezTo>
                        <a:pt x="-19544" y="616648"/>
                        <a:pt x="-6018" y="342519"/>
                        <a:pt x="22938" y="28670"/>
                      </a:cubicBezTo>
                      <a:cubicBezTo>
                        <a:pt x="164765" y="16097"/>
                        <a:pt x="266778" y="12573"/>
                        <a:pt x="408510" y="0"/>
                      </a:cubicBezTo>
                      <a:cubicBezTo>
                        <a:pt x="339644" y="273748"/>
                        <a:pt x="313736" y="545211"/>
                        <a:pt x="335644" y="785241"/>
                      </a:cubicBezTo>
                      <a:cubicBezTo>
                        <a:pt x="336787" y="797433"/>
                        <a:pt x="339454" y="809054"/>
                        <a:pt x="343168" y="820579"/>
                      </a:cubicBezTo>
                      <a:cubicBezTo>
                        <a:pt x="355646" y="859441"/>
                        <a:pt x="378315" y="896017"/>
                        <a:pt x="383459" y="938213"/>
                      </a:cubicBezTo>
                      <a:cubicBezTo>
                        <a:pt x="390127" y="992886"/>
                        <a:pt x="376315" y="1057656"/>
                        <a:pt x="334120" y="1096137"/>
                      </a:cubicBezTo>
                      <a:close/>
                    </a:path>
                  </a:pathLst>
                </a:custGeom>
                <a:solidFill>
                  <a:srgbClr val="FEF3E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49" name="Google Shape;2549;p23"/>
                <p:cNvSpPr/>
                <p:nvPr/>
              </p:nvSpPr>
              <p:spPr>
                <a:xfrm>
                  <a:off x="6852213" y="5280183"/>
                  <a:ext cx="416789" cy="113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789" h="1135761" extrusionOk="0">
                      <a:moveTo>
                        <a:pt x="253246" y="1135761"/>
                      </a:moveTo>
                      <a:cubicBezTo>
                        <a:pt x="230290" y="1135761"/>
                        <a:pt x="207049" y="1129951"/>
                        <a:pt x="186190" y="1118140"/>
                      </a:cubicBezTo>
                      <a:cubicBezTo>
                        <a:pt x="138469" y="1091089"/>
                        <a:pt x="101607" y="1047274"/>
                        <a:pt x="84939" y="997934"/>
                      </a:cubicBezTo>
                      <a:cubicBezTo>
                        <a:pt x="74747" y="967645"/>
                        <a:pt x="65317" y="936402"/>
                        <a:pt x="56840" y="905256"/>
                      </a:cubicBezTo>
                      <a:cubicBezTo>
                        <a:pt x="-21836" y="612934"/>
                        <a:pt x="-4120" y="325565"/>
                        <a:pt x="22931" y="32385"/>
                      </a:cubicBezTo>
                      <a:lnTo>
                        <a:pt x="23217" y="29432"/>
                      </a:lnTo>
                      <a:lnTo>
                        <a:pt x="26170" y="29146"/>
                      </a:lnTo>
                      <a:cubicBezTo>
                        <a:pt x="97035" y="22860"/>
                        <a:pt x="158948" y="18764"/>
                        <a:pt x="218860" y="14859"/>
                      </a:cubicBezTo>
                      <a:cubicBezTo>
                        <a:pt x="278868" y="10858"/>
                        <a:pt x="340875" y="6763"/>
                        <a:pt x="411741" y="476"/>
                      </a:cubicBezTo>
                      <a:lnTo>
                        <a:pt x="416790" y="0"/>
                      </a:lnTo>
                      <a:lnTo>
                        <a:pt x="415551" y="4858"/>
                      </a:lnTo>
                      <a:cubicBezTo>
                        <a:pt x="346305" y="280416"/>
                        <a:pt x="321064" y="551497"/>
                        <a:pt x="342781" y="788860"/>
                      </a:cubicBezTo>
                      <a:cubicBezTo>
                        <a:pt x="343828" y="799719"/>
                        <a:pt x="346209" y="811054"/>
                        <a:pt x="350210" y="823436"/>
                      </a:cubicBezTo>
                      <a:cubicBezTo>
                        <a:pt x="354687" y="837343"/>
                        <a:pt x="360592" y="851249"/>
                        <a:pt x="366307" y="864680"/>
                      </a:cubicBezTo>
                      <a:cubicBezTo>
                        <a:pt x="376690" y="889063"/>
                        <a:pt x="387357" y="914210"/>
                        <a:pt x="390691" y="941736"/>
                      </a:cubicBezTo>
                      <a:cubicBezTo>
                        <a:pt x="396692" y="991933"/>
                        <a:pt x="386500" y="1060609"/>
                        <a:pt x="340114" y="1102805"/>
                      </a:cubicBezTo>
                      <a:cubicBezTo>
                        <a:pt x="316396" y="1124617"/>
                        <a:pt x="285154" y="1135761"/>
                        <a:pt x="253246" y="1135761"/>
                      </a:cubicBezTo>
                      <a:close/>
                      <a:moveTo>
                        <a:pt x="29884" y="36195"/>
                      </a:moveTo>
                      <a:cubicBezTo>
                        <a:pt x="3024" y="327660"/>
                        <a:pt x="-14217" y="613315"/>
                        <a:pt x="63889" y="903542"/>
                      </a:cubicBezTo>
                      <a:cubicBezTo>
                        <a:pt x="72271" y="934593"/>
                        <a:pt x="81605" y="965549"/>
                        <a:pt x="91797" y="995744"/>
                      </a:cubicBezTo>
                      <a:cubicBezTo>
                        <a:pt x="107894" y="1043369"/>
                        <a:pt x="143613" y="1085755"/>
                        <a:pt x="189809" y="1111949"/>
                      </a:cubicBezTo>
                      <a:cubicBezTo>
                        <a:pt x="228385" y="1133856"/>
                        <a:pt x="290393" y="1138714"/>
                        <a:pt x="335351" y="1097756"/>
                      </a:cubicBezTo>
                      <a:lnTo>
                        <a:pt x="335351" y="1097756"/>
                      </a:lnTo>
                      <a:cubicBezTo>
                        <a:pt x="379738" y="1057275"/>
                        <a:pt x="389453" y="991171"/>
                        <a:pt x="383643" y="942785"/>
                      </a:cubicBezTo>
                      <a:cubicBezTo>
                        <a:pt x="380404" y="916305"/>
                        <a:pt x="369927" y="891540"/>
                        <a:pt x="359735" y="867632"/>
                      </a:cubicBezTo>
                      <a:cubicBezTo>
                        <a:pt x="353925" y="854012"/>
                        <a:pt x="348019" y="840010"/>
                        <a:pt x="343447" y="825817"/>
                      </a:cubicBezTo>
                      <a:cubicBezTo>
                        <a:pt x="339351" y="812959"/>
                        <a:pt x="336780" y="801148"/>
                        <a:pt x="335732" y="789718"/>
                      </a:cubicBezTo>
                      <a:cubicBezTo>
                        <a:pt x="314110" y="553021"/>
                        <a:pt x="338875" y="282892"/>
                        <a:pt x="407455" y="8191"/>
                      </a:cubicBezTo>
                      <a:cubicBezTo>
                        <a:pt x="338494" y="14288"/>
                        <a:pt x="278010" y="18288"/>
                        <a:pt x="219432" y="22098"/>
                      </a:cubicBezTo>
                      <a:cubicBezTo>
                        <a:pt x="160377" y="26003"/>
                        <a:pt x="99417" y="30099"/>
                        <a:pt x="29884" y="36195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50" name="Google Shape;2550;p23"/>
              <p:cNvGrpSpPr/>
              <p:nvPr/>
            </p:nvGrpSpPr>
            <p:grpSpPr>
              <a:xfrm>
                <a:off x="6083206" y="3943301"/>
                <a:ext cx="516683" cy="555818"/>
                <a:chOff x="4319719" y="3895404"/>
                <a:chExt cx="516683" cy="555818"/>
              </a:xfrm>
            </p:grpSpPr>
            <p:sp>
              <p:nvSpPr>
                <p:cNvPr id="2551" name="Google Shape;2551;p23"/>
                <p:cNvSpPr/>
                <p:nvPr/>
              </p:nvSpPr>
              <p:spPr>
                <a:xfrm>
                  <a:off x="4323147" y="3899123"/>
                  <a:ext cx="509582" cy="548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9582" h="548762" extrusionOk="0">
                      <a:moveTo>
                        <a:pt x="130552" y="396366"/>
                      </a:moveTo>
                      <a:cubicBezTo>
                        <a:pt x="70640" y="419035"/>
                        <a:pt x="-3846" y="364266"/>
                        <a:pt x="155" y="300258"/>
                      </a:cubicBezTo>
                      <a:cubicBezTo>
                        <a:pt x="4155" y="236250"/>
                        <a:pt x="84641" y="191007"/>
                        <a:pt x="141315" y="220820"/>
                      </a:cubicBezTo>
                      <a:cubicBezTo>
                        <a:pt x="117122" y="185006"/>
                        <a:pt x="123313" y="131951"/>
                        <a:pt x="154936" y="102615"/>
                      </a:cubicBezTo>
                      <a:cubicBezTo>
                        <a:pt x="186559" y="73277"/>
                        <a:pt x="239994" y="71277"/>
                        <a:pt x="273903" y="98138"/>
                      </a:cubicBezTo>
                      <a:cubicBezTo>
                        <a:pt x="245709" y="70325"/>
                        <a:pt x="259520" y="13841"/>
                        <a:pt x="297335" y="2126"/>
                      </a:cubicBezTo>
                      <a:cubicBezTo>
                        <a:pt x="335149" y="-9590"/>
                        <a:pt x="378488" y="29177"/>
                        <a:pt x="370963" y="68039"/>
                      </a:cubicBezTo>
                      <a:cubicBezTo>
                        <a:pt x="389156" y="20033"/>
                        <a:pt x="464689" y="8603"/>
                        <a:pt x="496407" y="48893"/>
                      </a:cubicBezTo>
                      <a:cubicBezTo>
                        <a:pt x="528125" y="89280"/>
                        <a:pt x="498884" y="159860"/>
                        <a:pt x="448020" y="166146"/>
                      </a:cubicBezTo>
                      <a:cubicBezTo>
                        <a:pt x="481262" y="197960"/>
                        <a:pt x="492502" y="250824"/>
                        <a:pt x="474976" y="293400"/>
                      </a:cubicBezTo>
                      <a:cubicBezTo>
                        <a:pt x="457355" y="336358"/>
                        <a:pt x="414492" y="361218"/>
                        <a:pt x="370106" y="366743"/>
                      </a:cubicBezTo>
                      <a:cubicBezTo>
                        <a:pt x="491168" y="583341"/>
                        <a:pt x="54161" y="622965"/>
                        <a:pt x="130552" y="396366"/>
                      </a:cubicBezTo>
                      <a:close/>
                    </a:path>
                  </a:pathLst>
                </a:custGeom>
                <a:solidFill>
                  <a:srgbClr val="FEFEF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2" name="Google Shape;2552;p23"/>
                <p:cNvSpPr/>
                <p:nvPr/>
              </p:nvSpPr>
              <p:spPr>
                <a:xfrm>
                  <a:off x="4319719" y="3895404"/>
                  <a:ext cx="516683" cy="5558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6683" h="555818" extrusionOk="0">
                      <a:moveTo>
                        <a:pt x="250566" y="555818"/>
                      </a:moveTo>
                      <a:cubicBezTo>
                        <a:pt x="219895" y="555818"/>
                        <a:pt x="189892" y="548675"/>
                        <a:pt x="166651" y="533720"/>
                      </a:cubicBezTo>
                      <a:cubicBezTo>
                        <a:pt x="142362" y="518099"/>
                        <a:pt x="105881" y="481047"/>
                        <a:pt x="128551" y="405704"/>
                      </a:cubicBezTo>
                      <a:cubicBezTo>
                        <a:pt x="100833" y="413515"/>
                        <a:pt x="69305" y="406943"/>
                        <a:pt x="42826" y="387417"/>
                      </a:cubicBezTo>
                      <a:cubicBezTo>
                        <a:pt x="14155" y="366271"/>
                        <a:pt x="-1751" y="335029"/>
                        <a:pt x="154" y="303787"/>
                      </a:cubicBezTo>
                      <a:cubicBezTo>
                        <a:pt x="2059" y="272545"/>
                        <a:pt x="21775" y="243398"/>
                        <a:pt x="52732" y="225968"/>
                      </a:cubicBezTo>
                      <a:cubicBezTo>
                        <a:pt x="80068" y="210632"/>
                        <a:pt x="110453" y="207394"/>
                        <a:pt x="136266" y="216824"/>
                      </a:cubicBezTo>
                      <a:cubicBezTo>
                        <a:pt x="118073" y="180248"/>
                        <a:pt x="125884" y="131670"/>
                        <a:pt x="156078" y="103667"/>
                      </a:cubicBezTo>
                      <a:cubicBezTo>
                        <a:pt x="184558" y="77282"/>
                        <a:pt x="229897" y="72139"/>
                        <a:pt x="264377" y="89284"/>
                      </a:cubicBezTo>
                      <a:cubicBezTo>
                        <a:pt x="258567" y="76901"/>
                        <a:pt x="257233" y="62042"/>
                        <a:pt x="260948" y="46898"/>
                      </a:cubicBezTo>
                      <a:cubicBezTo>
                        <a:pt x="266282" y="24895"/>
                        <a:pt x="280855" y="8226"/>
                        <a:pt x="299810" y="2321"/>
                      </a:cubicBezTo>
                      <a:cubicBezTo>
                        <a:pt x="318765" y="-3585"/>
                        <a:pt x="340196" y="1940"/>
                        <a:pt x="357055" y="17084"/>
                      </a:cubicBezTo>
                      <a:cubicBezTo>
                        <a:pt x="369438" y="28133"/>
                        <a:pt x="376867" y="42135"/>
                        <a:pt x="378582" y="56518"/>
                      </a:cubicBezTo>
                      <a:cubicBezTo>
                        <a:pt x="390012" y="40325"/>
                        <a:pt x="409157" y="28895"/>
                        <a:pt x="431636" y="25466"/>
                      </a:cubicBezTo>
                      <a:cubicBezTo>
                        <a:pt x="460021" y="21085"/>
                        <a:pt x="487262" y="30705"/>
                        <a:pt x="502788" y="50422"/>
                      </a:cubicBezTo>
                      <a:cubicBezTo>
                        <a:pt x="518314" y="70138"/>
                        <a:pt x="520981" y="98809"/>
                        <a:pt x="510027" y="125384"/>
                      </a:cubicBezTo>
                      <a:cubicBezTo>
                        <a:pt x="500121" y="149482"/>
                        <a:pt x="480880" y="166817"/>
                        <a:pt x="458782" y="172151"/>
                      </a:cubicBezTo>
                      <a:cubicBezTo>
                        <a:pt x="489548" y="205489"/>
                        <a:pt x="499073" y="256352"/>
                        <a:pt x="481738" y="298453"/>
                      </a:cubicBezTo>
                      <a:cubicBezTo>
                        <a:pt x="465736" y="337410"/>
                        <a:pt x="426683" y="365699"/>
                        <a:pt x="379153" y="373319"/>
                      </a:cubicBezTo>
                      <a:cubicBezTo>
                        <a:pt x="418968" y="448472"/>
                        <a:pt x="388488" y="494096"/>
                        <a:pt x="366485" y="514861"/>
                      </a:cubicBezTo>
                      <a:cubicBezTo>
                        <a:pt x="338005" y="541626"/>
                        <a:pt x="293619" y="555818"/>
                        <a:pt x="250566" y="555818"/>
                      </a:cubicBezTo>
                      <a:close/>
                      <a:moveTo>
                        <a:pt x="139790" y="394084"/>
                      </a:moveTo>
                      <a:lnTo>
                        <a:pt x="137409" y="401228"/>
                      </a:lnTo>
                      <a:cubicBezTo>
                        <a:pt x="118549" y="457044"/>
                        <a:pt x="130360" y="501907"/>
                        <a:pt x="170461" y="527720"/>
                      </a:cubicBezTo>
                      <a:cubicBezTo>
                        <a:pt x="223896" y="562010"/>
                        <a:pt x="314955" y="553437"/>
                        <a:pt x="361532" y="509622"/>
                      </a:cubicBezTo>
                      <a:cubicBezTo>
                        <a:pt x="397727" y="475523"/>
                        <a:pt x="400870" y="426755"/>
                        <a:pt x="370390" y="372176"/>
                      </a:cubicBezTo>
                      <a:lnTo>
                        <a:pt x="367819" y="367509"/>
                      </a:lnTo>
                      <a:lnTo>
                        <a:pt x="373057" y="366842"/>
                      </a:lnTo>
                      <a:cubicBezTo>
                        <a:pt x="420397" y="360842"/>
                        <a:pt x="459449" y="333600"/>
                        <a:pt x="475070" y="295691"/>
                      </a:cubicBezTo>
                      <a:cubicBezTo>
                        <a:pt x="492120" y="254162"/>
                        <a:pt x="481357" y="203488"/>
                        <a:pt x="448972" y="172437"/>
                      </a:cubicBezTo>
                      <a:lnTo>
                        <a:pt x="443542" y="167198"/>
                      </a:lnTo>
                      <a:lnTo>
                        <a:pt x="450972" y="166246"/>
                      </a:lnTo>
                      <a:cubicBezTo>
                        <a:pt x="473260" y="163484"/>
                        <a:pt x="493358" y="146815"/>
                        <a:pt x="503264" y="122621"/>
                      </a:cubicBezTo>
                      <a:cubicBezTo>
                        <a:pt x="513265" y="98428"/>
                        <a:pt x="510884" y="72425"/>
                        <a:pt x="496978" y="54803"/>
                      </a:cubicBezTo>
                      <a:cubicBezTo>
                        <a:pt x="483166" y="37182"/>
                        <a:pt x="458401" y="28610"/>
                        <a:pt x="432589" y="32515"/>
                      </a:cubicBezTo>
                      <a:cubicBezTo>
                        <a:pt x="406681" y="36420"/>
                        <a:pt x="385726" y="51946"/>
                        <a:pt x="377725" y="72901"/>
                      </a:cubicBezTo>
                      <a:lnTo>
                        <a:pt x="370867" y="70996"/>
                      </a:lnTo>
                      <a:cubicBezTo>
                        <a:pt x="374105" y="54232"/>
                        <a:pt x="366961" y="35563"/>
                        <a:pt x="352198" y="22418"/>
                      </a:cubicBezTo>
                      <a:cubicBezTo>
                        <a:pt x="337434" y="9179"/>
                        <a:pt x="318098" y="4130"/>
                        <a:pt x="301810" y="9179"/>
                      </a:cubicBezTo>
                      <a:cubicBezTo>
                        <a:pt x="285523" y="14227"/>
                        <a:pt x="272473" y="29371"/>
                        <a:pt x="267711" y="48612"/>
                      </a:cubicBezTo>
                      <a:cubicBezTo>
                        <a:pt x="263044" y="67853"/>
                        <a:pt x="267616" y="87284"/>
                        <a:pt x="279808" y="99285"/>
                      </a:cubicBezTo>
                      <a:lnTo>
                        <a:pt x="275045" y="104619"/>
                      </a:lnTo>
                      <a:cubicBezTo>
                        <a:pt x="242565" y="78806"/>
                        <a:pt x="191225" y="80711"/>
                        <a:pt x="160745" y="109001"/>
                      </a:cubicBezTo>
                      <a:cubicBezTo>
                        <a:pt x="130265" y="137195"/>
                        <a:pt x="124360" y="188153"/>
                        <a:pt x="147601" y="222634"/>
                      </a:cubicBezTo>
                      <a:lnTo>
                        <a:pt x="155602" y="234445"/>
                      </a:lnTo>
                      <a:lnTo>
                        <a:pt x="143029" y="227777"/>
                      </a:lnTo>
                      <a:cubicBezTo>
                        <a:pt x="117502" y="214347"/>
                        <a:pt x="84926" y="215967"/>
                        <a:pt x="56065" y="232254"/>
                      </a:cubicBezTo>
                      <a:cubicBezTo>
                        <a:pt x="27205" y="248542"/>
                        <a:pt x="8821" y="275402"/>
                        <a:pt x="7107" y="304263"/>
                      </a:cubicBezTo>
                      <a:cubicBezTo>
                        <a:pt x="5392" y="333124"/>
                        <a:pt x="20251" y="362080"/>
                        <a:pt x="46921" y="381701"/>
                      </a:cubicBezTo>
                      <a:cubicBezTo>
                        <a:pt x="73591" y="401323"/>
                        <a:pt x="105691" y="407038"/>
                        <a:pt x="132742" y="396751"/>
                      </a:cubicBezTo>
                      <a:lnTo>
                        <a:pt x="139790" y="394084"/>
                      </a:ln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53" name="Google Shape;2553;p23"/>
              <p:cNvGrpSpPr/>
              <p:nvPr/>
            </p:nvGrpSpPr>
            <p:grpSpPr>
              <a:xfrm>
                <a:off x="6257831" y="912088"/>
                <a:ext cx="3376747" cy="4718505"/>
                <a:chOff x="4494344" y="864191"/>
                <a:chExt cx="3376747" cy="4718505"/>
              </a:xfrm>
            </p:grpSpPr>
            <p:sp>
              <p:nvSpPr>
                <p:cNvPr id="2554" name="Google Shape;2554;p23"/>
                <p:cNvSpPr/>
                <p:nvPr/>
              </p:nvSpPr>
              <p:spPr>
                <a:xfrm>
                  <a:off x="4498059" y="867741"/>
                  <a:ext cx="3369505" cy="471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9505" h="4711611" extrusionOk="0">
                      <a:moveTo>
                        <a:pt x="2540819" y="111809"/>
                      </a:moveTo>
                      <a:cubicBezTo>
                        <a:pt x="2489384" y="41134"/>
                        <a:pt x="2392991" y="6749"/>
                        <a:pt x="2308505" y="28847"/>
                      </a:cubicBezTo>
                      <a:cubicBezTo>
                        <a:pt x="2224018" y="50945"/>
                        <a:pt x="2156771" y="128097"/>
                        <a:pt x="2146484" y="214870"/>
                      </a:cubicBezTo>
                      <a:cubicBezTo>
                        <a:pt x="2099431" y="174770"/>
                        <a:pt x="2028470" y="165149"/>
                        <a:pt x="1972463" y="191248"/>
                      </a:cubicBezTo>
                      <a:cubicBezTo>
                        <a:pt x="1916360" y="217346"/>
                        <a:pt x="1878070" y="277830"/>
                        <a:pt x="1878451" y="339647"/>
                      </a:cubicBezTo>
                      <a:cubicBezTo>
                        <a:pt x="1827016" y="337266"/>
                        <a:pt x="1776343" y="373937"/>
                        <a:pt x="1762627" y="423563"/>
                      </a:cubicBezTo>
                      <a:cubicBezTo>
                        <a:pt x="1748911" y="473188"/>
                        <a:pt x="1773390" y="530719"/>
                        <a:pt x="1818729" y="555198"/>
                      </a:cubicBezTo>
                      <a:cubicBezTo>
                        <a:pt x="1759960" y="569486"/>
                        <a:pt x="1713859" y="625397"/>
                        <a:pt x="1711097" y="685881"/>
                      </a:cubicBezTo>
                      <a:cubicBezTo>
                        <a:pt x="1708334" y="746365"/>
                        <a:pt x="1749101" y="806182"/>
                        <a:pt x="1806347" y="825803"/>
                      </a:cubicBezTo>
                      <a:cubicBezTo>
                        <a:pt x="1755864" y="848378"/>
                        <a:pt x="1725956" y="909338"/>
                        <a:pt x="1738910" y="963154"/>
                      </a:cubicBezTo>
                      <a:cubicBezTo>
                        <a:pt x="1751959" y="1016970"/>
                        <a:pt x="1806442" y="1057451"/>
                        <a:pt x="1861687" y="1054499"/>
                      </a:cubicBezTo>
                      <a:cubicBezTo>
                        <a:pt x="1826921" y="1090503"/>
                        <a:pt x="1815300" y="1147177"/>
                        <a:pt x="1833207" y="1193945"/>
                      </a:cubicBezTo>
                      <a:cubicBezTo>
                        <a:pt x="1851019" y="1240712"/>
                        <a:pt x="1897406" y="1275288"/>
                        <a:pt x="1947317" y="1279003"/>
                      </a:cubicBezTo>
                      <a:cubicBezTo>
                        <a:pt x="1908169" y="1305863"/>
                        <a:pt x="1892738" y="1362251"/>
                        <a:pt x="1912550" y="1405400"/>
                      </a:cubicBezTo>
                      <a:cubicBezTo>
                        <a:pt x="1932362" y="1448548"/>
                        <a:pt x="1985417" y="1473313"/>
                        <a:pt x="2031232" y="1460930"/>
                      </a:cubicBezTo>
                      <a:cubicBezTo>
                        <a:pt x="1982750" y="1490363"/>
                        <a:pt x="1956461" y="1552275"/>
                        <a:pt x="1969034" y="1607615"/>
                      </a:cubicBezTo>
                      <a:cubicBezTo>
                        <a:pt x="1981607" y="1662956"/>
                        <a:pt x="2032089" y="1707437"/>
                        <a:pt x="2088572" y="1712962"/>
                      </a:cubicBezTo>
                      <a:cubicBezTo>
                        <a:pt x="2037233" y="1730012"/>
                        <a:pt x="2001990" y="1786019"/>
                        <a:pt x="2008848" y="1839644"/>
                      </a:cubicBezTo>
                      <a:cubicBezTo>
                        <a:pt x="2015706" y="1893270"/>
                        <a:pt x="2063998" y="1938609"/>
                        <a:pt x="2117909" y="1942133"/>
                      </a:cubicBezTo>
                      <a:cubicBezTo>
                        <a:pt x="2068856" y="1942610"/>
                        <a:pt x="2021421" y="1973756"/>
                        <a:pt x="2001514" y="2018524"/>
                      </a:cubicBezTo>
                      <a:cubicBezTo>
                        <a:pt x="1981607" y="2063291"/>
                        <a:pt x="1990179" y="2119394"/>
                        <a:pt x="2022659" y="2156160"/>
                      </a:cubicBezTo>
                      <a:cubicBezTo>
                        <a:pt x="1985512" y="2164637"/>
                        <a:pt x="1956937" y="2201118"/>
                        <a:pt x="1957508" y="2239218"/>
                      </a:cubicBezTo>
                      <a:cubicBezTo>
                        <a:pt x="1958175" y="2277318"/>
                        <a:pt x="1987988" y="2312847"/>
                        <a:pt x="2025326" y="2320085"/>
                      </a:cubicBezTo>
                      <a:cubicBezTo>
                        <a:pt x="1980368" y="2314370"/>
                        <a:pt x="1934934" y="2353328"/>
                        <a:pt x="1933505" y="2398572"/>
                      </a:cubicBezTo>
                      <a:cubicBezTo>
                        <a:pt x="1932077" y="2443815"/>
                        <a:pt x="1975130" y="2485440"/>
                        <a:pt x="2020373" y="2482487"/>
                      </a:cubicBezTo>
                      <a:cubicBezTo>
                        <a:pt x="1965319" y="2490011"/>
                        <a:pt x="1928552" y="2558496"/>
                        <a:pt x="1952651" y="2608598"/>
                      </a:cubicBezTo>
                      <a:cubicBezTo>
                        <a:pt x="1931505" y="2605359"/>
                        <a:pt x="1905121" y="2636411"/>
                        <a:pt x="1910264" y="2657175"/>
                      </a:cubicBezTo>
                      <a:cubicBezTo>
                        <a:pt x="1852448" y="2637268"/>
                        <a:pt x="1782534" y="2686989"/>
                        <a:pt x="1782248" y="2748044"/>
                      </a:cubicBezTo>
                      <a:cubicBezTo>
                        <a:pt x="1735004" y="2715754"/>
                        <a:pt x="1662043" y="2731375"/>
                        <a:pt x="1632134" y="2780143"/>
                      </a:cubicBezTo>
                      <a:cubicBezTo>
                        <a:pt x="1546790" y="2754807"/>
                        <a:pt x="1446873" y="2792430"/>
                        <a:pt x="1399439" y="2867773"/>
                      </a:cubicBezTo>
                      <a:cubicBezTo>
                        <a:pt x="1349051" y="2826434"/>
                        <a:pt x="1266089" y="2833292"/>
                        <a:pt x="1223131" y="2882442"/>
                      </a:cubicBezTo>
                      <a:cubicBezTo>
                        <a:pt x="1167695" y="2841484"/>
                        <a:pt x="1079208" y="2856724"/>
                        <a:pt x="1040727" y="2913969"/>
                      </a:cubicBezTo>
                      <a:cubicBezTo>
                        <a:pt x="957383" y="2869107"/>
                        <a:pt x="838702" y="2916827"/>
                        <a:pt x="809651" y="3006933"/>
                      </a:cubicBezTo>
                      <a:cubicBezTo>
                        <a:pt x="750977" y="2966071"/>
                        <a:pt x="673538" y="2953308"/>
                        <a:pt x="604863" y="2973119"/>
                      </a:cubicBezTo>
                      <a:cubicBezTo>
                        <a:pt x="536188" y="2993027"/>
                        <a:pt x="477514" y="3045128"/>
                        <a:pt x="449796" y="3111137"/>
                      </a:cubicBezTo>
                      <a:cubicBezTo>
                        <a:pt x="401885" y="3094849"/>
                        <a:pt x="346259" y="3103517"/>
                        <a:pt x="305588" y="3133520"/>
                      </a:cubicBezTo>
                      <a:cubicBezTo>
                        <a:pt x="264916" y="3163524"/>
                        <a:pt x="240151" y="3214102"/>
                        <a:pt x="241484" y="3264680"/>
                      </a:cubicBezTo>
                      <a:cubicBezTo>
                        <a:pt x="118898" y="3313162"/>
                        <a:pt x="54223" y="3472230"/>
                        <a:pt x="108230" y="3592530"/>
                      </a:cubicBezTo>
                      <a:cubicBezTo>
                        <a:pt x="49651" y="3595674"/>
                        <a:pt x="-1308" y="3650537"/>
                        <a:pt x="26" y="3709211"/>
                      </a:cubicBezTo>
                      <a:cubicBezTo>
                        <a:pt x="1359" y="3767885"/>
                        <a:pt x="54699" y="3820464"/>
                        <a:pt x="113373" y="3820940"/>
                      </a:cubicBezTo>
                      <a:cubicBezTo>
                        <a:pt x="65081" y="3823321"/>
                        <a:pt x="24695" y="3875613"/>
                        <a:pt x="20219" y="3923810"/>
                      </a:cubicBezTo>
                      <a:cubicBezTo>
                        <a:pt x="15742" y="3972006"/>
                        <a:pt x="50699" y="4020774"/>
                        <a:pt x="97752" y="4032109"/>
                      </a:cubicBezTo>
                      <a:cubicBezTo>
                        <a:pt x="53556" y="4031728"/>
                        <a:pt x="13361" y="4072685"/>
                        <a:pt x="14504" y="4116882"/>
                      </a:cubicBezTo>
                      <a:cubicBezTo>
                        <a:pt x="15647" y="4161077"/>
                        <a:pt x="57938" y="4199844"/>
                        <a:pt x="102134" y="4197177"/>
                      </a:cubicBezTo>
                      <a:cubicBezTo>
                        <a:pt x="72130" y="4205750"/>
                        <a:pt x="51270" y="4238611"/>
                        <a:pt x="56414" y="4269377"/>
                      </a:cubicBezTo>
                      <a:cubicBezTo>
                        <a:pt x="61557" y="4300143"/>
                        <a:pt x="91942" y="4324527"/>
                        <a:pt x="123089" y="4322812"/>
                      </a:cubicBezTo>
                      <a:cubicBezTo>
                        <a:pt x="94799" y="4336052"/>
                        <a:pt x="79655" y="4372247"/>
                        <a:pt x="90132" y="4401679"/>
                      </a:cubicBezTo>
                      <a:cubicBezTo>
                        <a:pt x="100610" y="4431111"/>
                        <a:pt x="135090" y="4449685"/>
                        <a:pt x="165475" y="4442160"/>
                      </a:cubicBezTo>
                      <a:cubicBezTo>
                        <a:pt x="131090" y="4481308"/>
                        <a:pt x="131852" y="4546554"/>
                        <a:pt x="167094" y="4584940"/>
                      </a:cubicBezTo>
                      <a:cubicBezTo>
                        <a:pt x="202337" y="4623326"/>
                        <a:pt x="267297" y="4629613"/>
                        <a:pt x="309207" y="4598656"/>
                      </a:cubicBezTo>
                      <a:cubicBezTo>
                        <a:pt x="312541" y="4652472"/>
                        <a:pt x="356261" y="4701145"/>
                        <a:pt x="409410" y="4710098"/>
                      </a:cubicBezTo>
                      <a:cubicBezTo>
                        <a:pt x="462560" y="4719052"/>
                        <a:pt x="519900" y="4687429"/>
                        <a:pt x="540665" y="4637613"/>
                      </a:cubicBezTo>
                      <a:cubicBezTo>
                        <a:pt x="575050" y="4684381"/>
                        <a:pt x="644392" y="4701336"/>
                        <a:pt x="696494" y="4675809"/>
                      </a:cubicBezTo>
                      <a:cubicBezTo>
                        <a:pt x="748595" y="4650282"/>
                        <a:pt x="777742" y="4585130"/>
                        <a:pt x="761835" y="4529219"/>
                      </a:cubicBezTo>
                      <a:cubicBezTo>
                        <a:pt x="795173" y="4561509"/>
                        <a:pt x="847179" y="4572843"/>
                        <a:pt x="890899" y="4557508"/>
                      </a:cubicBezTo>
                      <a:cubicBezTo>
                        <a:pt x="934619" y="4542078"/>
                        <a:pt x="968051" y="4500644"/>
                        <a:pt x="973862" y="4454638"/>
                      </a:cubicBezTo>
                      <a:cubicBezTo>
                        <a:pt x="1030726" y="4504073"/>
                        <a:pt x="1129310" y="4492833"/>
                        <a:pt x="1173696" y="4431874"/>
                      </a:cubicBezTo>
                      <a:cubicBezTo>
                        <a:pt x="1191127" y="4479594"/>
                        <a:pt x="1239990" y="4513884"/>
                        <a:pt x="1290758" y="4514264"/>
                      </a:cubicBezTo>
                      <a:cubicBezTo>
                        <a:pt x="1341527" y="4514646"/>
                        <a:pt x="1390771" y="4480832"/>
                        <a:pt x="1408868" y="4433397"/>
                      </a:cubicBezTo>
                      <a:cubicBezTo>
                        <a:pt x="1408964" y="4485213"/>
                        <a:pt x="1470590" y="4542649"/>
                        <a:pt x="1521835" y="4534553"/>
                      </a:cubicBezTo>
                      <a:cubicBezTo>
                        <a:pt x="1572984" y="4526552"/>
                        <a:pt x="1609465" y="4467402"/>
                        <a:pt x="1593558" y="4418062"/>
                      </a:cubicBezTo>
                      <a:cubicBezTo>
                        <a:pt x="1610608" y="4463782"/>
                        <a:pt x="1654423" y="4498262"/>
                        <a:pt x="1702810" y="4504263"/>
                      </a:cubicBezTo>
                      <a:cubicBezTo>
                        <a:pt x="1751197" y="4510264"/>
                        <a:pt x="1802060" y="4487404"/>
                        <a:pt x="1829778" y="4447304"/>
                      </a:cubicBezTo>
                      <a:cubicBezTo>
                        <a:pt x="1842351" y="4489880"/>
                        <a:pt x="1881880" y="4523218"/>
                        <a:pt x="1925981" y="4528457"/>
                      </a:cubicBezTo>
                      <a:cubicBezTo>
                        <a:pt x="1970081" y="4533696"/>
                        <a:pt x="2016278" y="4510645"/>
                        <a:pt x="2038566" y="4472259"/>
                      </a:cubicBezTo>
                      <a:cubicBezTo>
                        <a:pt x="2041043" y="4518551"/>
                        <a:pt x="2074571" y="4561604"/>
                        <a:pt x="2118862" y="4575415"/>
                      </a:cubicBezTo>
                      <a:cubicBezTo>
                        <a:pt x="2163153" y="4589226"/>
                        <a:pt x="2215160" y="4572748"/>
                        <a:pt x="2243544" y="4535982"/>
                      </a:cubicBezTo>
                      <a:cubicBezTo>
                        <a:pt x="2250212" y="4575987"/>
                        <a:pt x="2287645" y="4608657"/>
                        <a:pt x="2328126" y="4609800"/>
                      </a:cubicBezTo>
                      <a:cubicBezTo>
                        <a:pt x="2368703" y="4610943"/>
                        <a:pt x="2407850" y="4580368"/>
                        <a:pt x="2416614" y="4540744"/>
                      </a:cubicBezTo>
                      <a:cubicBezTo>
                        <a:pt x="2421948" y="4588465"/>
                        <a:pt x="2473954" y="4625326"/>
                        <a:pt x="2520722" y="4614563"/>
                      </a:cubicBezTo>
                      <a:cubicBezTo>
                        <a:pt x="2567490" y="4603800"/>
                        <a:pt x="2598160" y="4547888"/>
                        <a:pt x="2582063" y="4502644"/>
                      </a:cubicBezTo>
                      <a:cubicBezTo>
                        <a:pt x="2606828" y="4541030"/>
                        <a:pt x="2667407" y="4549316"/>
                        <a:pt x="2701506" y="4519027"/>
                      </a:cubicBezTo>
                      <a:cubicBezTo>
                        <a:pt x="2735606" y="4488737"/>
                        <a:pt x="2734558" y="4427587"/>
                        <a:pt x="2699506" y="4398536"/>
                      </a:cubicBezTo>
                      <a:cubicBezTo>
                        <a:pt x="2751893" y="4422634"/>
                        <a:pt x="2816473" y="4425206"/>
                        <a:pt x="2847715" y="4357674"/>
                      </a:cubicBezTo>
                      <a:cubicBezTo>
                        <a:pt x="2870575" y="4308239"/>
                        <a:pt x="2889149" y="4252422"/>
                        <a:pt x="2862955" y="4204702"/>
                      </a:cubicBezTo>
                      <a:cubicBezTo>
                        <a:pt x="2924296" y="4228991"/>
                        <a:pt x="3000686" y="4207083"/>
                        <a:pt x="3039834" y="4153934"/>
                      </a:cubicBezTo>
                      <a:cubicBezTo>
                        <a:pt x="3078982" y="4100784"/>
                        <a:pt x="3077172" y="4021346"/>
                        <a:pt x="3035739" y="3969911"/>
                      </a:cubicBezTo>
                      <a:cubicBezTo>
                        <a:pt x="3092984" y="3975626"/>
                        <a:pt x="3135084" y="3936859"/>
                        <a:pt x="3144228" y="3880090"/>
                      </a:cubicBezTo>
                      <a:cubicBezTo>
                        <a:pt x="3153372" y="3823226"/>
                        <a:pt x="3112605" y="3762933"/>
                        <a:pt x="3056408" y="3750264"/>
                      </a:cubicBezTo>
                      <a:cubicBezTo>
                        <a:pt x="3117177" y="3761408"/>
                        <a:pt x="3183090" y="3722356"/>
                        <a:pt x="3202616" y="3663682"/>
                      </a:cubicBezTo>
                      <a:cubicBezTo>
                        <a:pt x="3222048" y="3605008"/>
                        <a:pt x="3192520" y="3534333"/>
                        <a:pt x="3137180" y="3506900"/>
                      </a:cubicBezTo>
                      <a:cubicBezTo>
                        <a:pt x="3200331" y="3512139"/>
                        <a:pt x="3263195" y="3462038"/>
                        <a:pt x="3271958" y="3399268"/>
                      </a:cubicBezTo>
                      <a:cubicBezTo>
                        <a:pt x="3280817" y="3336498"/>
                        <a:pt x="3234240" y="3270966"/>
                        <a:pt x="3172041" y="3258584"/>
                      </a:cubicBezTo>
                      <a:cubicBezTo>
                        <a:pt x="3251480" y="3268966"/>
                        <a:pt x="3333681" y="3208863"/>
                        <a:pt x="3347968" y="3130092"/>
                      </a:cubicBezTo>
                      <a:cubicBezTo>
                        <a:pt x="3362256" y="3051225"/>
                        <a:pt x="3306439" y="2966166"/>
                        <a:pt x="3228334" y="2947974"/>
                      </a:cubicBezTo>
                      <a:cubicBezTo>
                        <a:pt x="3291390" y="2945307"/>
                        <a:pt x="3345396" y="2883108"/>
                        <a:pt x="3339300" y="2820339"/>
                      </a:cubicBezTo>
                      <a:cubicBezTo>
                        <a:pt x="3333204" y="2757569"/>
                        <a:pt x="3268244" y="2706991"/>
                        <a:pt x="3205855" y="2716421"/>
                      </a:cubicBezTo>
                      <a:cubicBezTo>
                        <a:pt x="3262719" y="2700990"/>
                        <a:pt x="3309392" y="2652699"/>
                        <a:pt x="3322727" y="2595263"/>
                      </a:cubicBezTo>
                      <a:cubicBezTo>
                        <a:pt x="3336157" y="2537922"/>
                        <a:pt x="3315678" y="2473914"/>
                        <a:pt x="3271577" y="2434862"/>
                      </a:cubicBezTo>
                      <a:cubicBezTo>
                        <a:pt x="3326918" y="2431147"/>
                        <a:pt x="3373685" y="2376855"/>
                        <a:pt x="3369209" y="2321609"/>
                      </a:cubicBezTo>
                      <a:cubicBezTo>
                        <a:pt x="3364732" y="2266269"/>
                        <a:pt x="3309773" y="2220264"/>
                        <a:pt x="3254623" y="2225502"/>
                      </a:cubicBezTo>
                      <a:cubicBezTo>
                        <a:pt x="3300248" y="2217597"/>
                        <a:pt x="3337967" y="2176353"/>
                        <a:pt x="3341682" y="2130157"/>
                      </a:cubicBezTo>
                      <a:cubicBezTo>
                        <a:pt x="3345491" y="2083961"/>
                        <a:pt x="3314916" y="2037193"/>
                        <a:pt x="3271197" y="2021953"/>
                      </a:cubicBezTo>
                      <a:cubicBezTo>
                        <a:pt x="3326918" y="1999760"/>
                        <a:pt x="3360636" y="1940609"/>
                        <a:pt x="3362541" y="1880697"/>
                      </a:cubicBezTo>
                      <a:cubicBezTo>
                        <a:pt x="3364446" y="1820785"/>
                        <a:pt x="3328061" y="1761349"/>
                        <a:pt x="3273864" y="1735727"/>
                      </a:cubicBezTo>
                      <a:cubicBezTo>
                        <a:pt x="3307677" y="1708390"/>
                        <a:pt x="3324917" y="1662003"/>
                        <a:pt x="3317202" y="1619236"/>
                      </a:cubicBezTo>
                      <a:cubicBezTo>
                        <a:pt x="3309582" y="1576469"/>
                        <a:pt x="3277292" y="1538940"/>
                        <a:pt x="3236049" y="1525034"/>
                      </a:cubicBezTo>
                      <a:cubicBezTo>
                        <a:pt x="3269958" y="1493220"/>
                        <a:pt x="3287960" y="1445119"/>
                        <a:pt x="3283198" y="1398827"/>
                      </a:cubicBezTo>
                      <a:cubicBezTo>
                        <a:pt x="3278435" y="1352536"/>
                        <a:pt x="3251099" y="1309102"/>
                        <a:pt x="3211475" y="1284813"/>
                      </a:cubicBezTo>
                      <a:cubicBezTo>
                        <a:pt x="3272816" y="1243665"/>
                        <a:pt x="3275483" y="1139747"/>
                        <a:pt x="3216428" y="1095456"/>
                      </a:cubicBezTo>
                      <a:cubicBezTo>
                        <a:pt x="3271863" y="1088122"/>
                        <a:pt x="3317298" y="1034972"/>
                        <a:pt x="3315869" y="979156"/>
                      </a:cubicBezTo>
                      <a:cubicBezTo>
                        <a:pt x="3314440" y="923339"/>
                        <a:pt x="3266339" y="872476"/>
                        <a:pt x="3210617" y="868094"/>
                      </a:cubicBezTo>
                      <a:cubicBezTo>
                        <a:pt x="3243383" y="801229"/>
                        <a:pt x="3236335" y="716647"/>
                        <a:pt x="3193091" y="656163"/>
                      </a:cubicBezTo>
                      <a:cubicBezTo>
                        <a:pt x="3203855" y="596251"/>
                        <a:pt x="3175470" y="531100"/>
                        <a:pt x="3124321" y="498143"/>
                      </a:cubicBezTo>
                      <a:cubicBezTo>
                        <a:pt x="3141466" y="441374"/>
                        <a:pt x="3108795" y="374128"/>
                        <a:pt x="3053550" y="352601"/>
                      </a:cubicBezTo>
                      <a:cubicBezTo>
                        <a:pt x="3086888" y="315930"/>
                        <a:pt x="3074886" y="248684"/>
                        <a:pt x="3030976" y="225824"/>
                      </a:cubicBezTo>
                      <a:cubicBezTo>
                        <a:pt x="3046502" y="180294"/>
                        <a:pt x="3006306" y="125430"/>
                        <a:pt x="2958205" y="126573"/>
                      </a:cubicBezTo>
                      <a:cubicBezTo>
                        <a:pt x="2930392" y="64280"/>
                        <a:pt x="2874290" y="22179"/>
                        <a:pt x="2808186" y="5415"/>
                      </a:cubicBezTo>
                      <a:cubicBezTo>
                        <a:pt x="2778373" y="-2205"/>
                        <a:pt x="2745226" y="-3157"/>
                        <a:pt x="2718175" y="11606"/>
                      </a:cubicBezTo>
                      <a:cubicBezTo>
                        <a:pt x="2691124" y="26370"/>
                        <a:pt x="2673217" y="60279"/>
                        <a:pt x="2683980" y="89140"/>
                      </a:cubicBezTo>
                      <a:cubicBezTo>
                        <a:pt x="2669883" y="60565"/>
                        <a:pt x="2636260" y="43134"/>
                        <a:pt x="2604732" y="48087"/>
                      </a:cubicBezTo>
                      <a:cubicBezTo>
                        <a:pt x="2573395" y="52850"/>
                        <a:pt x="2545487" y="80377"/>
                        <a:pt x="2540819" y="111809"/>
                      </a:cubicBezTo>
                      <a:close/>
                    </a:path>
                  </a:pathLst>
                </a:custGeom>
                <a:solidFill>
                  <a:srgbClr val="FEFEF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5" name="Google Shape;2555;p23"/>
                <p:cNvSpPr/>
                <p:nvPr/>
              </p:nvSpPr>
              <p:spPr>
                <a:xfrm>
                  <a:off x="4494344" y="864191"/>
                  <a:ext cx="3376747" cy="47185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6747" h="4718505" extrusionOk="0">
                      <a:moveTo>
                        <a:pt x="431128" y="4718506"/>
                      </a:moveTo>
                      <a:cubicBezTo>
                        <a:pt x="424937" y="4718506"/>
                        <a:pt x="418650" y="4718030"/>
                        <a:pt x="412459" y="4716982"/>
                      </a:cubicBezTo>
                      <a:cubicBezTo>
                        <a:pt x="359976" y="4708124"/>
                        <a:pt x="316066" y="4661166"/>
                        <a:pt x="309779" y="4608397"/>
                      </a:cubicBezTo>
                      <a:cubicBezTo>
                        <a:pt x="266536" y="4636210"/>
                        <a:pt x="203004" y="4628685"/>
                        <a:pt x="168047" y="4590680"/>
                      </a:cubicBezTo>
                      <a:cubicBezTo>
                        <a:pt x="133853" y="4553438"/>
                        <a:pt x="131090" y="4491335"/>
                        <a:pt x="160427" y="4450472"/>
                      </a:cubicBezTo>
                      <a:cubicBezTo>
                        <a:pt x="130995" y="4453044"/>
                        <a:pt x="100229" y="4434280"/>
                        <a:pt x="90323" y="4406181"/>
                      </a:cubicBezTo>
                      <a:cubicBezTo>
                        <a:pt x="80608" y="4378845"/>
                        <a:pt x="91657" y="4346174"/>
                        <a:pt x="114707" y="4329124"/>
                      </a:cubicBezTo>
                      <a:cubicBezTo>
                        <a:pt x="86513" y="4324933"/>
                        <a:pt x="61177" y="4301597"/>
                        <a:pt x="56414" y="4273307"/>
                      </a:cubicBezTo>
                      <a:cubicBezTo>
                        <a:pt x="51938" y="4246256"/>
                        <a:pt x="66701" y="4217300"/>
                        <a:pt x="90133" y="4203394"/>
                      </a:cubicBezTo>
                      <a:cubicBezTo>
                        <a:pt x="73369" y="4200917"/>
                        <a:pt x="56891" y="4193012"/>
                        <a:pt x="43365" y="4180629"/>
                      </a:cubicBezTo>
                      <a:cubicBezTo>
                        <a:pt x="25649" y="4164341"/>
                        <a:pt x="15076" y="4142434"/>
                        <a:pt x="14504" y="4120336"/>
                      </a:cubicBezTo>
                      <a:cubicBezTo>
                        <a:pt x="13933" y="4098238"/>
                        <a:pt x="23267" y="4075854"/>
                        <a:pt x="40127" y="4058614"/>
                      </a:cubicBezTo>
                      <a:cubicBezTo>
                        <a:pt x="52700" y="4045755"/>
                        <a:pt x="68321" y="4037087"/>
                        <a:pt x="84608" y="4033563"/>
                      </a:cubicBezTo>
                      <a:cubicBezTo>
                        <a:pt x="44032" y="4015942"/>
                        <a:pt x="16028" y="3971270"/>
                        <a:pt x="20219" y="3926788"/>
                      </a:cubicBezTo>
                      <a:cubicBezTo>
                        <a:pt x="24029" y="3885926"/>
                        <a:pt x="54033" y="3839729"/>
                        <a:pt x="94419" y="3825251"/>
                      </a:cubicBezTo>
                      <a:cubicBezTo>
                        <a:pt x="43175" y="3813726"/>
                        <a:pt x="1265" y="3765911"/>
                        <a:pt x="26" y="3712666"/>
                      </a:cubicBezTo>
                      <a:cubicBezTo>
                        <a:pt x="-1307" y="3653515"/>
                        <a:pt x="47937" y="3598747"/>
                        <a:pt x="106516" y="3592746"/>
                      </a:cubicBezTo>
                      <a:cubicBezTo>
                        <a:pt x="82418" y="3535406"/>
                        <a:pt x="83180" y="3466826"/>
                        <a:pt x="108897" y="3403675"/>
                      </a:cubicBezTo>
                      <a:cubicBezTo>
                        <a:pt x="134900" y="3339667"/>
                        <a:pt x="183192" y="3289470"/>
                        <a:pt x="241485" y="3265657"/>
                      </a:cubicBezTo>
                      <a:cubicBezTo>
                        <a:pt x="240914" y="3214604"/>
                        <a:pt x="265869" y="3164312"/>
                        <a:pt x="307017" y="3134022"/>
                      </a:cubicBezTo>
                      <a:cubicBezTo>
                        <a:pt x="347975" y="3103828"/>
                        <a:pt x="402934" y="3094874"/>
                        <a:pt x="451416" y="3110114"/>
                      </a:cubicBezTo>
                      <a:cubicBezTo>
                        <a:pt x="480277" y="3044201"/>
                        <a:pt x="538380" y="2993147"/>
                        <a:pt x="607531" y="2973145"/>
                      </a:cubicBezTo>
                      <a:cubicBezTo>
                        <a:pt x="676206" y="2953238"/>
                        <a:pt x="752025" y="2965144"/>
                        <a:pt x="811461" y="3004768"/>
                      </a:cubicBezTo>
                      <a:cubicBezTo>
                        <a:pt x="826511" y="2962858"/>
                        <a:pt x="861182" y="2928473"/>
                        <a:pt x="907187" y="2909994"/>
                      </a:cubicBezTo>
                      <a:cubicBezTo>
                        <a:pt x="953670" y="2891325"/>
                        <a:pt x="1003104" y="2892373"/>
                        <a:pt x="1043300" y="2912852"/>
                      </a:cubicBezTo>
                      <a:cubicBezTo>
                        <a:pt x="1062350" y="2886181"/>
                        <a:pt x="1093306" y="2867513"/>
                        <a:pt x="1128644" y="2861321"/>
                      </a:cubicBezTo>
                      <a:cubicBezTo>
                        <a:pt x="1163982" y="2855130"/>
                        <a:pt x="1199415" y="2862464"/>
                        <a:pt x="1226275" y="2881133"/>
                      </a:cubicBezTo>
                      <a:cubicBezTo>
                        <a:pt x="1270281" y="2833508"/>
                        <a:pt x="1350671" y="2826650"/>
                        <a:pt x="1402202" y="2865989"/>
                      </a:cubicBezTo>
                      <a:cubicBezTo>
                        <a:pt x="1450779" y="2792456"/>
                        <a:pt x="1549268" y="2755594"/>
                        <a:pt x="1634136" y="2779502"/>
                      </a:cubicBezTo>
                      <a:cubicBezTo>
                        <a:pt x="1649090" y="2756642"/>
                        <a:pt x="1674236" y="2739973"/>
                        <a:pt x="1703573" y="2733781"/>
                      </a:cubicBezTo>
                      <a:cubicBezTo>
                        <a:pt x="1731576" y="2727781"/>
                        <a:pt x="1760056" y="2731972"/>
                        <a:pt x="1782535" y="2745307"/>
                      </a:cubicBezTo>
                      <a:cubicBezTo>
                        <a:pt x="1784726" y="2717684"/>
                        <a:pt x="1800728" y="2691014"/>
                        <a:pt x="1826160" y="2672917"/>
                      </a:cubicBezTo>
                      <a:cubicBezTo>
                        <a:pt x="1851877" y="2654724"/>
                        <a:pt x="1882643" y="2648438"/>
                        <a:pt x="1909599" y="2655677"/>
                      </a:cubicBezTo>
                      <a:cubicBezTo>
                        <a:pt x="1909408" y="2643961"/>
                        <a:pt x="1916266" y="2631864"/>
                        <a:pt x="1923600" y="2623863"/>
                      </a:cubicBezTo>
                      <a:cubicBezTo>
                        <a:pt x="1931887" y="2614814"/>
                        <a:pt x="1941698" y="2609290"/>
                        <a:pt x="1950746" y="2608528"/>
                      </a:cubicBezTo>
                      <a:cubicBezTo>
                        <a:pt x="1941507" y="2584906"/>
                        <a:pt x="1943793" y="2556617"/>
                        <a:pt x="1957319" y="2531566"/>
                      </a:cubicBezTo>
                      <a:cubicBezTo>
                        <a:pt x="1968082" y="2511468"/>
                        <a:pt x="1984656" y="2496228"/>
                        <a:pt x="2003515" y="2488132"/>
                      </a:cubicBezTo>
                      <a:cubicBezTo>
                        <a:pt x="1987989" y="2484798"/>
                        <a:pt x="1973035" y="2476797"/>
                        <a:pt x="1960653" y="2464796"/>
                      </a:cubicBezTo>
                      <a:cubicBezTo>
                        <a:pt x="1942745" y="2447555"/>
                        <a:pt x="1932935" y="2424695"/>
                        <a:pt x="1933602" y="2402026"/>
                      </a:cubicBezTo>
                      <a:cubicBezTo>
                        <a:pt x="1934268" y="2379452"/>
                        <a:pt x="1945508" y="2357163"/>
                        <a:pt x="1964367" y="2341066"/>
                      </a:cubicBezTo>
                      <a:cubicBezTo>
                        <a:pt x="1977416" y="2329922"/>
                        <a:pt x="1992657" y="2322873"/>
                        <a:pt x="2008278" y="2320397"/>
                      </a:cubicBezTo>
                      <a:cubicBezTo>
                        <a:pt x="1979131" y="2306299"/>
                        <a:pt x="1958081" y="2275439"/>
                        <a:pt x="1957509" y="2242863"/>
                      </a:cubicBezTo>
                      <a:cubicBezTo>
                        <a:pt x="1956842" y="2205049"/>
                        <a:pt x="1983894" y="2168759"/>
                        <a:pt x="2019803" y="2157710"/>
                      </a:cubicBezTo>
                      <a:cubicBezTo>
                        <a:pt x="1989704" y="2120181"/>
                        <a:pt x="1982179" y="2064650"/>
                        <a:pt x="2001705" y="2020645"/>
                      </a:cubicBezTo>
                      <a:cubicBezTo>
                        <a:pt x="2018755" y="1982450"/>
                        <a:pt x="2055807" y="1953684"/>
                        <a:pt x="2096670" y="1944921"/>
                      </a:cubicBezTo>
                      <a:cubicBezTo>
                        <a:pt x="2051426" y="1931586"/>
                        <a:pt x="2014754" y="1890914"/>
                        <a:pt x="2008754" y="1843670"/>
                      </a:cubicBezTo>
                      <a:cubicBezTo>
                        <a:pt x="2002182" y="1792521"/>
                        <a:pt x="2032185" y="1739943"/>
                        <a:pt x="2078477" y="1718131"/>
                      </a:cubicBezTo>
                      <a:cubicBezTo>
                        <a:pt x="2025899" y="1707367"/>
                        <a:pt x="1980941" y="1664600"/>
                        <a:pt x="1969035" y="1612022"/>
                      </a:cubicBezTo>
                      <a:cubicBezTo>
                        <a:pt x="1957319" y="1560397"/>
                        <a:pt x="1978179" y="1503628"/>
                        <a:pt x="2019422" y="1470862"/>
                      </a:cubicBezTo>
                      <a:cubicBezTo>
                        <a:pt x="1976274" y="1474672"/>
                        <a:pt x="1930935" y="1449907"/>
                        <a:pt x="1912742" y="1410473"/>
                      </a:cubicBezTo>
                      <a:cubicBezTo>
                        <a:pt x="1893501" y="1368849"/>
                        <a:pt x="1906455" y="1314557"/>
                        <a:pt x="1941412" y="1285124"/>
                      </a:cubicBezTo>
                      <a:cubicBezTo>
                        <a:pt x="1893311" y="1278076"/>
                        <a:pt x="1850544" y="1244357"/>
                        <a:pt x="1833208" y="1198733"/>
                      </a:cubicBezTo>
                      <a:cubicBezTo>
                        <a:pt x="1815777" y="1152917"/>
                        <a:pt x="1825302" y="1098911"/>
                        <a:pt x="1856925" y="1061668"/>
                      </a:cubicBezTo>
                      <a:cubicBezTo>
                        <a:pt x="1802633" y="1060620"/>
                        <a:pt x="1751769" y="1020615"/>
                        <a:pt x="1738911" y="967466"/>
                      </a:cubicBezTo>
                      <a:cubicBezTo>
                        <a:pt x="1726052" y="914316"/>
                        <a:pt x="1753008" y="855547"/>
                        <a:pt x="1800823" y="829734"/>
                      </a:cubicBezTo>
                      <a:cubicBezTo>
                        <a:pt x="1746435" y="807065"/>
                        <a:pt x="1708335" y="748200"/>
                        <a:pt x="1711002" y="689145"/>
                      </a:cubicBezTo>
                      <a:cubicBezTo>
                        <a:pt x="1713669" y="630185"/>
                        <a:pt x="1757008" y="575035"/>
                        <a:pt x="1813206" y="557509"/>
                      </a:cubicBezTo>
                      <a:cubicBezTo>
                        <a:pt x="1771295" y="530363"/>
                        <a:pt x="1749293" y="474356"/>
                        <a:pt x="1762723" y="426160"/>
                      </a:cubicBezTo>
                      <a:cubicBezTo>
                        <a:pt x="1776534" y="376344"/>
                        <a:pt x="1826636" y="338815"/>
                        <a:pt x="1878452" y="339577"/>
                      </a:cubicBezTo>
                      <a:cubicBezTo>
                        <a:pt x="1879595" y="278046"/>
                        <a:pt x="1918647" y="217562"/>
                        <a:pt x="1974464" y="191654"/>
                      </a:cubicBezTo>
                      <a:cubicBezTo>
                        <a:pt x="2029423" y="166032"/>
                        <a:pt x="2099527" y="174509"/>
                        <a:pt x="2147343" y="211752"/>
                      </a:cubicBezTo>
                      <a:cubicBezTo>
                        <a:pt x="2160297" y="125741"/>
                        <a:pt x="2226781" y="51160"/>
                        <a:pt x="2311172" y="29062"/>
                      </a:cubicBezTo>
                      <a:cubicBezTo>
                        <a:pt x="2395088" y="7155"/>
                        <a:pt x="2489004" y="39159"/>
                        <a:pt x="2542535" y="107072"/>
                      </a:cubicBezTo>
                      <a:cubicBezTo>
                        <a:pt x="2550440" y="77545"/>
                        <a:pt x="2577206" y="52875"/>
                        <a:pt x="2607876" y="48017"/>
                      </a:cubicBezTo>
                      <a:cubicBezTo>
                        <a:pt x="2635118" y="43731"/>
                        <a:pt x="2663312" y="55066"/>
                        <a:pt x="2680933" y="75830"/>
                      </a:cubicBezTo>
                      <a:cubicBezTo>
                        <a:pt x="2680457" y="49446"/>
                        <a:pt x="2698554" y="23728"/>
                        <a:pt x="2720176" y="12013"/>
                      </a:cubicBezTo>
                      <a:cubicBezTo>
                        <a:pt x="2751132" y="-4942"/>
                        <a:pt x="2787613" y="-846"/>
                        <a:pt x="2812759" y="5536"/>
                      </a:cubicBezTo>
                      <a:cubicBezTo>
                        <a:pt x="2881815" y="23062"/>
                        <a:pt x="2936870" y="67067"/>
                        <a:pt x="2964206" y="126598"/>
                      </a:cubicBezTo>
                      <a:cubicBezTo>
                        <a:pt x="2987162" y="126884"/>
                        <a:pt x="3009736" y="139362"/>
                        <a:pt x="3025071" y="160222"/>
                      </a:cubicBezTo>
                      <a:cubicBezTo>
                        <a:pt x="3040216" y="180891"/>
                        <a:pt x="3045360" y="205942"/>
                        <a:pt x="3038978" y="227754"/>
                      </a:cubicBezTo>
                      <a:cubicBezTo>
                        <a:pt x="3059266" y="239470"/>
                        <a:pt x="3073935" y="261377"/>
                        <a:pt x="3078506" y="287095"/>
                      </a:cubicBezTo>
                      <a:cubicBezTo>
                        <a:pt x="3082983" y="312050"/>
                        <a:pt x="3077268" y="337006"/>
                        <a:pt x="3063171" y="354913"/>
                      </a:cubicBezTo>
                      <a:cubicBezTo>
                        <a:pt x="3116892" y="378630"/>
                        <a:pt x="3147944" y="443590"/>
                        <a:pt x="3132228" y="500264"/>
                      </a:cubicBezTo>
                      <a:cubicBezTo>
                        <a:pt x="3182805" y="534173"/>
                        <a:pt x="3210809" y="598848"/>
                        <a:pt x="3200617" y="658951"/>
                      </a:cubicBezTo>
                      <a:cubicBezTo>
                        <a:pt x="3242718" y="718768"/>
                        <a:pt x="3250242" y="802207"/>
                        <a:pt x="3219762" y="868691"/>
                      </a:cubicBezTo>
                      <a:cubicBezTo>
                        <a:pt x="3274912" y="875835"/>
                        <a:pt x="3321775" y="926889"/>
                        <a:pt x="3323204" y="982705"/>
                      </a:cubicBezTo>
                      <a:cubicBezTo>
                        <a:pt x="3324633" y="1037570"/>
                        <a:pt x="3281961" y="1090052"/>
                        <a:pt x="3228525" y="1101292"/>
                      </a:cubicBezTo>
                      <a:cubicBezTo>
                        <a:pt x="3253386" y="1123199"/>
                        <a:pt x="3267387" y="1157680"/>
                        <a:pt x="3266435" y="1195018"/>
                      </a:cubicBezTo>
                      <a:cubicBezTo>
                        <a:pt x="3265387" y="1233404"/>
                        <a:pt x="3248814" y="1267789"/>
                        <a:pt x="3221667" y="1288267"/>
                      </a:cubicBezTo>
                      <a:cubicBezTo>
                        <a:pt x="3259672" y="1313509"/>
                        <a:pt x="3285961" y="1356657"/>
                        <a:pt x="3290533" y="1402091"/>
                      </a:cubicBezTo>
                      <a:cubicBezTo>
                        <a:pt x="3295200" y="1447430"/>
                        <a:pt x="3278341" y="1494770"/>
                        <a:pt x="3246337" y="1527250"/>
                      </a:cubicBezTo>
                      <a:cubicBezTo>
                        <a:pt x="3285866" y="1542871"/>
                        <a:pt x="3316917" y="1580304"/>
                        <a:pt x="3324442" y="1622214"/>
                      </a:cubicBezTo>
                      <a:cubicBezTo>
                        <a:pt x="3331967" y="1664124"/>
                        <a:pt x="3315774" y="1710130"/>
                        <a:pt x="3283961" y="1738514"/>
                      </a:cubicBezTo>
                      <a:cubicBezTo>
                        <a:pt x="3336539" y="1765851"/>
                        <a:pt x="3371591" y="1825001"/>
                        <a:pt x="3369781" y="1884342"/>
                      </a:cubicBezTo>
                      <a:cubicBezTo>
                        <a:pt x="3367876" y="1946064"/>
                        <a:pt x="3333777" y="2001500"/>
                        <a:pt x="3284151" y="2025312"/>
                      </a:cubicBezTo>
                      <a:cubicBezTo>
                        <a:pt x="3325204" y="2043695"/>
                        <a:pt x="3352636" y="2088844"/>
                        <a:pt x="3348921" y="2133897"/>
                      </a:cubicBezTo>
                      <a:cubicBezTo>
                        <a:pt x="3345588" y="2174188"/>
                        <a:pt x="3317775" y="2210478"/>
                        <a:pt x="3280913" y="2225909"/>
                      </a:cubicBezTo>
                      <a:cubicBezTo>
                        <a:pt x="3300820" y="2228766"/>
                        <a:pt x="3320346" y="2237624"/>
                        <a:pt x="3336920" y="2251436"/>
                      </a:cubicBezTo>
                      <a:cubicBezTo>
                        <a:pt x="3359875" y="2270676"/>
                        <a:pt x="3374258" y="2297346"/>
                        <a:pt x="3376448" y="2324588"/>
                      </a:cubicBezTo>
                      <a:cubicBezTo>
                        <a:pt x="3378639" y="2351924"/>
                        <a:pt x="3368733" y="2380595"/>
                        <a:pt x="3349207" y="2403169"/>
                      </a:cubicBezTo>
                      <a:cubicBezTo>
                        <a:pt x="3331586" y="2423648"/>
                        <a:pt x="3307964" y="2437078"/>
                        <a:pt x="3283389" y="2440793"/>
                      </a:cubicBezTo>
                      <a:cubicBezTo>
                        <a:pt x="3324252" y="2480893"/>
                        <a:pt x="3342921" y="2543472"/>
                        <a:pt x="3329871" y="2599289"/>
                      </a:cubicBezTo>
                      <a:cubicBezTo>
                        <a:pt x="3318060" y="2649962"/>
                        <a:pt x="3280246" y="2694157"/>
                        <a:pt x="3232621" y="2715208"/>
                      </a:cubicBezTo>
                      <a:cubicBezTo>
                        <a:pt x="3256053" y="2716922"/>
                        <a:pt x="3279484" y="2726066"/>
                        <a:pt x="3299487" y="2741687"/>
                      </a:cubicBezTo>
                      <a:cubicBezTo>
                        <a:pt x="3326347" y="2762642"/>
                        <a:pt x="3343492" y="2792360"/>
                        <a:pt x="3346445" y="2823221"/>
                      </a:cubicBezTo>
                      <a:cubicBezTo>
                        <a:pt x="3349493" y="2854082"/>
                        <a:pt x="3338348" y="2886563"/>
                        <a:pt x="3316060" y="2912280"/>
                      </a:cubicBezTo>
                      <a:cubicBezTo>
                        <a:pt x="3297867" y="2933235"/>
                        <a:pt x="3274150" y="2947427"/>
                        <a:pt x="3249195" y="2952666"/>
                      </a:cubicBezTo>
                      <a:cubicBezTo>
                        <a:pt x="3320251" y="2978574"/>
                        <a:pt x="3368733" y="3059060"/>
                        <a:pt x="3355113" y="3134022"/>
                      </a:cubicBezTo>
                      <a:cubicBezTo>
                        <a:pt x="3342063" y="3206031"/>
                        <a:pt x="3273674" y="3262705"/>
                        <a:pt x="3201284" y="3266420"/>
                      </a:cubicBezTo>
                      <a:cubicBezTo>
                        <a:pt x="3252052" y="3289280"/>
                        <a:pt x="3286914" y="3347382"/>
                        <a:pt x="3279103" y="3403103"/>
                      </a:cubicBezTo>
                      <a:cubicBezTo>
                        <a:pt x="3270721" y="3462730"/>
                        <a:pt x="3214428" y="3511593"/>
                        <a:pt x="3154706" y="3514165"/>
                      </a:cubicBezTo>
                      <a:cubicBezTo>
                        <a:pt x="3203760" y="3546169"/>
                        <a:pt x="3228239" y="3612177"/>
                        <a:pt x="3209666" y="3668184"/>
                      </a:cubicBezTo>
                      <a:cubicBezTo>
                        <a:pt x="3192330" y="3720381"/>
                        <a:pt x="3139847" y="3757243"/>
                        <a:pt x="3085460" y="3759053"/>
                      </a:cubicBezTo>
                      <a:cubicBezTo>
                        <a:pt x="3129942" y="3781627"/>
                        <a:pt x="3159469" y="3834395"/>
                        <a:pt x="3151468" y="3884021"/>
                      </a:cubicBezTo>
                      <a:cubicBezTo>
                        <a:pt x="3142038" y="3942409"/>
                        <a:pt x="3100605" y="3979175"/>
                        <a:pt x="3046979" y="3977365"/>
                      </a:cubicBezTo>
                      <a:cubicBezTo>
                        <a:pt x="3084793" y="4030134"/>
                        <a:pt x="3084984" y="4106906"/>
                        <a:pt x="3046312" y="4159388"/>
                      </a:cubicBezTo>
                      <a:cubicBezTo>
                        <a:pt x="3007926" y="4211586"/>
                        <a:pt x="2935060" y="4234350"/>
                        <a:pt x="2873719" y="4214443"/>
                      </a:cubicBezTo>
                      <a:cubicBezTo>
                        <a:pt x="2894864" y="4262258"/>
                        <a:pt x="2876196" y="4315884"/>
                        <a:pt x="2854669" y="4362557"/>
                      </a:cubicBezTo>
                      <a:cubicBezTo>
                        <a:pt x="2829809" y="4416373"/>
                        <a:pt x="2779136" y="4434089"/>
                        <a:pt x="2717319" y="4411611"/>
                      </a:cubicBezTo>
                      <a:cubicBezTo>
                        <a:pt x="2727606" y="4425326"/>
                        <a:pt x="2733511" y="4442853"/>
                        <a:pt x="2733797" y="4461712"/>
                      </a:cubicBezTo>
                      <a:cubicBezTo>
                        <a:pt x="2734178" y="4486858"/>
                        <a:pt x="2724653" y="4510003"/>
                        <a:pt x="2707603" y="4525148"/>
                      </a:cubicBezTo>
                      <a:cubicBezTo>
                        <a:pt x="2690553" y="4540293"/>
                        <a:pt x="2666360" y="4546960"/>
                        <a:pt x="2641500" y="4543532"/>
                      </a:cubicBezTo>
                      <a:cubicBezTo>
                        <a:pt x="2622450" y="4540960"/>
                        <a:pt x="2605400" y="4532768"/>
                        <a:pt x="2592922" y="4520481"/>
                      </a:cubicBezTo>
                      <a:cubicBezTo>
                        <a:pt x="2595494" y="4538960"/>
                        <a:pt x="2591684" y="4558772"/>
                        <a:pt x="2581778" y="4576678"/>
                      </a:cubicBezTo>
                      <a:cubicBezTo>
                        <a:pt x="2569110" y="4599729"/>
                        <a:pt x="2548440" y="4616112"/>
                        <a:pt x="2525199" y="4621446"/>
                      </a:cubicBezTo>
                      <a:cubicBezTo>
                        <a:pt x="2501863" y="4626780"/>
                        <a:pt x="2476241" y="4621161"/>
                        <a:pt x="2454714" y="4605920"/>
                      </a:cubicBezTo>
                      <a:cubicBezTo>
                        <a:pt x="2437474" y="4593633"/>
                        <a:pt x="2425092" y="4576869"/>
                        <a:pt x="2419567" y="4558391"/>
                      </a:cubicBezTo>
                      <a:cubicBezTo>
                        <a:pt x="2405470" y="4592966"/>
                        <a:pt x="2369656" y="4617732"/>
                        <a:pt x="2331651" y="4616779"/>
                      </a:cubicBezTo>
                      <a:cubicBezTo>
                        <a:pt x="2291742" y="4615636"/>
                        <a:pt x="2255166" y="4585823"/>
                        <a:pt x="2245164" y="4547437"/>
                      </a:cubicBezTo>
                      <a:cubicBezTo>
                        <a:pt x="2215256" y="4581060"/>
                        <a:pt x="2164488" y="4595728"/>
                        <a:pt x="2121435" y="4582298"/>
                      </a:cubicBezTo>
                      <a:cubicBezTo>
                        <a:pt x="2079334" y="4569154"/>
                        <a:pt x="2046282" y="4529720"/>
                        <a:pt x="2039615" y="4486191"/>
                      </a:cubicBezTo>
                      <a:cubicBezTo>
                        <a:pt x="2015040" y="4520481"/>
                        <a:pt x="1971035" y="4540484"/>
                        <a:pt x="1929125" y="4535531"/>
                      </a:cubicBezTo>
                      <a:cubicBezTo>
                        <a:pt x="1886072" y="4530387"/>
                        <a:pt x="1847115" y="4499145"/>
                        <a:pt x="1832160" y="4458473"/>
                      </a:cubicBezTo>
                      <a:cubicBezTo>
                        <a:pt x="1803014" y="4496097"/>
                        <a:pt x="1753103" y="4517147"/>
                        <a:pt x="1705954" y="4511337"/>
                      </a:cubicBezTo>
                      <a:cubicBezTo>
                        <a:pt x="1664425" y="4506194"/>
                        <a:pt x="1626135" y="4480476"/>
                        <a:pt x="1604417" y="4444757"/>
                      </a:cubicBezTo>
                      <a:cubicBezTo>
                        <a:pt x="1604703" y="4462474"/>
                        <a:pt x="1599560" y="4480667"/>
                        <a:pt x="1589368" y="4497145"/>
                      </a:cubicBezTo>
                      <a:cubicBezTo>
                        <a:pt x="1574414" y="4521338"/>
                        <a:pt x="1551268" y="4537626"/>
                        <a:pt x="1525836" y="4541626"/>
                      </a:cubicBezTo>
                      <a:cubicBezTo>
                        <a:pt x="1501833" y="4545437"/>
                        <a:pt x="1474306" y="4535816"/>
                        <a:pt x="1450303" y="4515338"/>
                      </a:cubicBezTo>
                      <a:cubicBezTo>
                        <a:pt x="1429062" y="4497145"/>
                        <a:pt x="1414394" y="4473332"/>
                        <a:pt x="1410108" y="4450568"/>
                      </a:cubicBezTo>
                      <a:cubicBezTo>
                        <a:pt x="1388391" y="4492287"/>
                        <a:pt x="1342099" y="4521338"/>
                        <a:pt x="1294950" y="4521338"/>
                      </a:cubicBezTo>
                      <a:cubicBezTo>
                        <a:pt x="1294665" y="4521338"/>
                        <a:pt x="1294474" y="4521338"/>
                        <a:pt x="1294188" y="4521338"/>
                      </a:cubicBezTo>
                      <a:cubicBezTo>
                        <a:pt x="1244373" y="4521053"/>
                        <a:pt x="1195795" y="4488191"/>
                        <a:pt x="1176174" y="4442567"/>
                      </a:cubicBezTo>
                      <a:cubicBezTo>
                        <a:pt x="1154171" y="4469618"/>
                        <a:pt x="1120357" y="4487429"/>
                        <a:pt x="1082352" y="4491716"/>
                      </a:cubicBezTo>
                      <a:cubicBezTo>
                        <a:pt x="1044347" y="4496097"/>
                        <a:pt x="1007390" y="4486286"/>
                        <a:pt x="979959" y="4464950"/>
                      </a:cubicBezTo>
                      <a:cubicBezTo>
                        <a:pt x="971957" y="4509813"/>
                        <a:pt x="938715" y="4549342"/>
                        <a:pt x="895567" y="4564487"/>
                      </a:cubicBezTo>
                      <a:cubicBezTo>
                        <a:pt x="854038" y="4579155"/>
                        <a:pt x="805461" y="4570297"/>
                        <a:pt x="771266" y="4542865"/>
                      </a:cubicBezTo>
                      <a:cubicBezTo>
                        <a:pt x="780981" y="4597348"/>
                        <a:pt x="751359" y="4658213"/>
                        <a:pt x="701543" y="4682597"/>
                      </a:cubicBezTo>
                      <a:cubicBezTo>
                        <a:pt x="649155" y="4708219"/>
                        <a:pt x="581718" y="4692979"/>
                        <a:pt x="544952" y="4648021"/>
                      </a:cubicBezTo>
                      <a:cubicBezTo>
                        <a:pt x="524663" y="4690121"/>
                        <a:pt x="477896" y="4718506"/>
                        <a:pt x="431128" y="4718506"/>
                      </a:cubicBezTo>
                      <a:close/>
                      <a:moveTo>
                        <a:pt x="315971" y="4595252"/>
                      </a:moveTo>
                      <a:lnTo>
                        <a:pt x="316352" y="4601825"/>
                      </a:lnTo>
                      <a:cubicBezTo>
                        <a:pt x="319495" y="4653831"/>
                        <a:pt x="362262" y="4701266"/>
                        <a:pt x="413602" y="4709934"/>
                      </a:cubicBezTo>
                      <a:cubicBezTo>
                        <a:pt x="464942" y="4718506"/>
                        <a:pt x="520853" y="4687740"/>
                        <a:pt x="540951" y="4639639"/>
                      </a:cubicBezTo>
                      <a:lnTo>
                        <a:pt x="543332" y="4633828"/>
                      </a:lnTo>
                      <a:lnTo>
                        <a:pt x="547047" y="4638877"/>
                      </a:lnTo>
                      <a:cubicBezTo>
                        <a:pt x="580194" y="4683930"/>
                        <a:pt x="648203" y="4700599"/>
                        <a:pt x="698495" y="4676025"/>
                      </a:cubicBezTo>
                      <a:cubicBezTo>
                        <a:pt x="748787" y="4651355"/>
                        <a:pt x="777266" y="4587537"/>
                        <a:pt x="762026" y="4533626"/>
                      </a:cubicBezTo>
                      <a:lnTo>
                        <a:pt x="758407" y="4520862"/>
                      </a:lnTo>
                      <a:lnTo>
                        <a:pt x="767932" y="4530102"/>
                      </a:lnTo>
                      <a:cubicBezTo>
                        <a:pt x="800317" y="4561534"/>
                        <a:pt x="850799" y="4572583"/>
                        <a:pt x="893376" y="4557534"/>
                      </a:cubicBezTo>
                      <a:cubicBezTo>
                        <a:pt x="935953" y="4542579"/>
                        <a:pt x="968338" y="4502384"/>
                        <a:pt x="973958" y="4457616"/>
                      </a:cubicBezTo>
                      <a:lnTo>
                        <a:pt x="974815" y="4450949"/>
                      </a:lnTo>
                      <a:lnTo>
                        <a:pt x="979863" y="4455330"/>
                      </a:lnTo>
                      <a:cubicBezTo>
                        <a:pt x="1006247" y="4478190"/>
                        <a:pt x="1043395" y="4488858"/>
                        <a:pt x="1081686" y="4484476"/>
                      </a:cubicBezTo>
                      <a:cubicBezTo>
                        <a:pt x="1120071" y="4480095"/>
                        <a:pt x="1153885" y="4461426"/>
                        <a:pt x="1174364" y="4433137"/>
                      </a:cubicBezTo>
                      <a:lnTo>
                        <a:pt x="1178269" y="4427708"/>
                      </a:lnTo>
                      <a:lnTo>
                        <a:pt x="1180555" y="4433994"/>
                      </a:lnTo>
                      <a:cubicBezTo>
                        <a:pt x="1197414" y="4480095"/>
                        <a:pt x="1245230" y="4513718"/>
                        <a:pt x="1294283" y="4514004"/>
                      </a:cubicBezTo>
                      <a:cubicBezTo>
                        <a:pt x="1294474" y="4514004"/>
                        <a:pt x="1294760" y="4514004"/>
                        <a:pt x="1294950" y="4514004"/>
                      </a:cubicBezTo>
                      <a:cubicBezTo>
                        <a:pt x="1343718" y="4514004"/>
                        <a:pt x="1391629" y="4481048"/>
                        <a:pt x="1408965" y="4435423"/>
                      </a:cubicBezTo>
                      <a:lnTo>
                        <a:pt x="1415823" y="4417325"/>
                      </a:lnTo>
                      <a:lnTo>
                        <a:pt x="1415823" y="4436661"/>
                      </a:lnTo>
                      <a:cubicBezTo>
                        <a:pt x="1415823" y="4461141"/>
                        <a:pt x="1430777" y="4489049"/>
                        <a:pt x="1454875" y="4509623"/>
                      </a:cubicBezTo>
                      <a:cubicBezTo>
                        <a:pt x="1477259" y="4528768"/>
                        <a:pt x="1502691" y="4537721"/>
                        <a:pt x="1524598" y="4534293"/>
                      </a:cubicBezTo>
                      <a:cubicBezTo>
                        <a:pt x="1547934" y="4530578"/>
                        <a:pt x="1569270" y="4515623"/>
                        <a:pt x="1583082" y="4493145"/>
                      </a:cubicBezTo>
                      <a:cubicBezTo>
                        <a:pt x="1596893" y="4470666"/>
                        <a:pt x="1600703" y="4444853"/>
                        <a:pt x="1593464" y="4422374"/>
                      </a:cubicBezTo>
                      <a:lnTo>
                        <a:pt x="1600227" y="4419992"/>
                      </a:lnTo>
                      <a:cubicBezTo>
                        <a:pt x="1616800" y="4464379"/>
                        <a:pt x="1659567" y="4498097"/>
                        <a:pt x="1706621" y="4503908"/>
                      </a:cubicBezTo>
                      <a:cubicBezTo>
                        <a:pt x="1753674" y="4509718"/>
                        <a:pt x="1803300" y="4487429"/>
                        <a:pt x="1830255" y="4448472"/>
                      </a:cubicBezTo>
                      <a:lnTo>
                        <a:pt x="1834541" y="4442281"/>
                      </a:lnTo>
                      <a:lnTo>
                        <a:pt x="1836637" y="4449425"/>
                      </a:lnTo>
                      <a:cubicBezTo>
                        <a:pt x="1848829" y="4490668"/>
                        <a:pt x="1887120" y="4522958"/>
                        <a:pt x="1929791" y="4528101"/>
                      </a:cubicBezTo>
                      <a:cubicBezTo>
                        <a:pt x="1972273" y="4533150"/>
                        <a:pt x="2017326" y="4510766"/>
                        <a:pt x="2038853" y="4473618"/>
                      </a:cubicBezTo>
                      <a:lnTo>
                        <a:pt x="2044854" y="4463236"/>
                      </a:lnTo>
                      <a:lnTo>
                        <a:pt x="2045520" y="4475238"/>
                      </a:lnTo>
                      <a:cubicBezTo>
                        <a:pt x="2047902" y="4519910"/>
                        <a:pt x="2080667" y="4561915"/>
                        <a:pt x="2123340" y="4575155"/>
                      </a:cubicBezTo>
                      <a:cubicBezTo>
                        <a:pt x="2166012" y="4588395"/>
                        <a:pt x="2216780" y="4572393"/>
                        <a:pt x="2244117" y="4536959"/>
                      </a:cubicBezTo>
                      <a:lnTo>
                        <a:pt x="2249165" y="4530482"/>
                      </a:lnTo>
                      <a:lnTo>
                        <a:pt x="2250498" y="4538578"/>
                      </a:lnTo>
                      <a:cubicBezTo>
                        <a:pt x="2256880" y="4577155"/>
                        <a:pt x="2292504" y="4608301"/>
                        <a:pt x="2331651" y="4609350"/>
                      </a:cubicBezTo>
                      <a:cubicBezTo>
                        <a:pt x="2370513" y="4610111"/>
                        <a:pt x="2408137" y="4581346"/>
                        <a:pt x="2416614" y="4543151"/>
                      </a:cubicBezTo>
                      <a:lnTo>
                        <a:pt x="2421281" y="4522196"/>
                      </a:lnTo>
                      <a:lnTo>
                        <a:pt x="2423663" y="4543532"/>
                      </a:lnTo>
                      <a:cubicBezTo>
                        <a:pt x="2426044" y="4565249"/>
                        <a:pt x="2438808" y="4585823"/>
                        <a:pt x="2458715" y="4599825"/>
                      </a:cubicBezTo>
                      <a:cubicBezTo>
                        <a:pt x="2478622" y="4613826"/>
                        <a:pt x="2502149" y="4619160"/>
                        <a:pt x="2523485" y="4614207"/>
                      </a:cubicBezTo>
                      <a:cubicBezTo>
                        <a:pt x="2544821" y="4609254"/>
                        <a:pt x="2563776" y="4594300"/>
                        <a:pt x="2575396" y="4572964"/>
                      </a:cubicBezTo>
                      <a:cubicBezTo>
                        <a:pt x="2587017" y="4551628"/>
                        <a:pt x="2589588" y="4527625"/>
                        <a:pt x="2582254" y="4506956"/>
                      </a:cubicBezTo>
                      <a:lnTo>
                        <a:pt x="2571967" y="4478000"/>
                      </a:lnTo>
                      <a:lnTo>
                        <a:pt x="2588636" y="4503813"/>
                      </a:lnTo>
                      <a:cubicBezTo>
                        <a:pt x="2599875" y="4521243"/>
                        <a:pt x="2619402" y="4532959"/>
                        <a:pt x="2642262" y="4536102"/>
                      </a:cubicBezTo>
                      <a:cubicBezTo>
                        <a:pt x="2665122" y="4539245"/>
                        <a:pt x="2687124" y="4533150"/>
                        <a:pt x="2702650" y="4519434"/>
                      </a:cubicBezTo>
                      <a:cubicBezTo>
                        <a:pt x="2718176" y="4505718"/>
                        <a:pt x="2726748" y="4484572"/>
                        <a:pt x="2726367" y="4461426"/>
                      </a:cubicBezTo>
                      <a:cubicBezTo>
                        <a:pt x="2725986" y="4438280"/>
                        <a:pt x="2716652" y="4417516"/>
                        <a:pt x="2700650" y="4404276"/>
                      </a:cubicBezTo>
                      <a:lnTo>
                        <a:pt x="2679695" y="4386941"/>
                      </a:lnTo>
                      <a:lnTo>
                        <a:pt x="2704364" y="4398275"/>
                      </a:lnTo>
                      <a:cubicBezTo>
                        <a:pt x="2728653" y="4409420"/>
                        <a:pt x="2810664" y="4439519"/>
                        <a:pt x="2847811" y="4359128"/>
                      </a:cubicBezTo>
                      <a:cubicBezTo>
                        <a:pt x="2869814" y="4311407"/>
                        <a:pt x="2888959" y="4256353"/>
                        <a:pt x="2863146" y="4209395"/>
                      </a:cubicBezTo>
                      <a:lnTo>
                        <a:pt x="2858384" y="4200727"/>
                      </a:lnTo>
                      <a:lnTo>
                        <a:pt x="2867623" y="4204346"/>
                      </a:lnTo>
                      <a:cubicBezTo>
                        <a:pt x="2927726" y="4228159"/>
                        <a:pt x="3002021" y="4206823"/>
                        <a:pt x="3040311" y="4154816"/>
                      </a:cubicBezTo>
                      <a:cubicBezTo>
                        <a:pt x="3078602" y="4102714"/>
                        <a:pt x="3076887" y="4025467"/>
                        <a:pt x="3036311" y="3975175"/>
                      </a:cubicBezTo>
                      <a:lnTo>
                        <a:pt x="3030977" y="3968507"/>
                      </a:lnTo>
                      <a:lnTo>
                        <a:pt x="3039454" y="3969364"/>
                      </a:lnTo>
                      <a:cubicBezTo>
                        <a:pt x="3092889" y="3974603"/>
                        <a:pt x="3134895" y="3939742"/>
                        <a:pt x="3144134" y="3882497"/>
                      </a:cubicBezTo>
                      <a:cubicBezTo>
                        <a:pt x="3152992" y="3827728"/>
                        <a:pt x="3113273" y="3768863"/>
                        <a:pt x="3059076" y="3756671"/>
                      </a:cubicBezTo>
                      <a:lnTo>
                        <a:pt x="3060504" y="3749718"/>
                      </a:lnTo>
                      <a:cubicBezTo>
                        <a:pt x="3119845" y="3760577"/>
                        <a:pt x="3183663" y="3722857"/>
                        <a:pt x="3202617" y="3665517"/>
                      </a:cubicBezTo>
                      <a:cubicBezTo>
                        <a:pt x="3221572" y="3608177"/>
                        <a:pt x="3193092" y="3539882"/>
                        <a:pt x="3138990" y="3513117"/>
                      </a:cubicBezTo>
                      <a:lnTo>
                        <a:pt x="3122226" y="3504830"/>
                      </a:lnTo>
                      <a:lnTo>
                        <a:pt x="3140895" y="3506354"/>
                      </a:lnTo>
                      <a:cubicBezTo>
                        <a:pt x="3202046" y="3511307"/>
                        <a:pt x="3263292" y="3462539"/>
                        <a:pt x="3271864" y="3401770"/>
                      </a:cubicBezTo>
                      <a:cubicBezTo>
                        <a:pt x="3280437" y="3340905"/>
                        <a:pt x="3235097" y="3277088"/>
                        <a:pt x="3174804" y="3265086"/>
                      </a:cubicBezTo>
                      <a:lnTo>
                        <a:pt x="3175947" y="3258038"/>
                      </a:lnTo>
                      <a:cubicBezTo>
                        <a:pt x="3253481" y="3268134"/>
                        <a:pt x="3333967" y="3209460"/>
                        <a:pt x="3347873" y="3132403"/>
                      </a:cubicBezTo>
                      <a:cubicBezTo>
                        <a:pt x="3361875" y="3055346"/>
                        <a:pt x="3307202" y="2972192"/>
                        <a:pt x="3231002" y="2954381"/>
                      </a:cubicBezTo>
                      <a:lnTo>
                        <a:pt x="3205570" y="2948475"/>
                      </a:lnTo>
                      <a:lnTo>
                        <a:pt x="3231669" y="2947332"/>
                      </a:lnTo>
                      <a:cubicBezTo>
                        <a:pt x="3260720" y="2946094"/>
                        <a:pt x="3289485" y="2931521"/>
                        <a:pt x="3310536" y="2907232"/>
                      </a:cubicBezTo>
                      <a:cubicBezTo>
                        <a:pt x="3331586" y="2883038"/>
                        <a:pt x="3342063" y="2852558"/>
                        <a:pt x="3339206" y="2823602"/>
                      </a:cubicBezTo>
                      <a:cubicBezTo>
                        <a:pt x="3336348" y="2794646"/>
                        <a:pt x="3320251" y="2766738"/>
                        <a:pt x="3294914" y="2747021"/>
                      </a:cubicBezTo>
                      <a:cubicBezTo>
                        <a:pt x="3269578" y="2727305"/>
                        <a:pt x="3238527" y="2718542"/>
                        <a:pt x="3209856" y="2722923"/>
                      </a:cubicBezTo>
                      <a:lnTo>
                        <a:pt x="3208428" y="2715970"/>
                      </a:lnTo>
                      <a:cubicBezTo>
                        <a:pt x="3263768" y="2700920"/>
                        <a:pt x="3309773" y="2653295"/>
                        <a:pt x="3322823" y="2597479"/>
                      </a:cubicBezTo>
                      <a:cubicBezTo>
                        <a:pt x="3335872" y="2541662"/>
                        <a:pt x="3315774" y="2478607"/>
                        <a:pt x="3272721" y="2440602"/>
                      </a:cubicBezTo>
                      <a:lnTo>
                        <a:pt x="3266339" y="2434887"/>
                      </a:lnTo>
                      <a:lnTo>
                        <a:pt x="3274912" y="2434315"/>
                      </a:lnTo>
                      <a:cubicBezTo>
                        <a:pt x="3300344" y="2432601"/>
                        <a:pt x="3325395" y="2419456"/>
                        <a:pt x="3343683" y="2398216"/>
                      </a:cubicBezTo>
                      <a:cubicBezTo>
                        <a:pt x="3361971" y="2376975"/>
                        <a:pt x="3371305" y="2350305"/>
                        <a:pt x="3369210" y="2324873"/>
                      </a:cubicBezTo>
                      <a:cubicBezTo>
                        <a:pt x="3367114" y="2299442"/>
                        <a:pt x="3353684" y="2274581"/>
                        <a:pt x="3332157" y="2256579"/>
                      </a:cubicBezTo>
                      <a:cubicBezTo>
                        <a:pt x="3310726" y="2238577"/>
                        <a:pt x="3283961" y="2229623"/>
                        <a:pt x="3258434" y="2232100"/>
                      </a:cubicBezTo>
                      <a:lnTo>
                        <a:pt x="3257481" y="2225051"/>
                      </a:lnTo>
                      <a:cubicBezTo>
                        <a:pt x="3301772" y="2217336"/>
                        <a:pt x="3337968" y="2177807"/>
                        <a:pt x="3341587" y="2132945"/>
                      </a:cubicBezTo>
                      <a:cubicBezTo>
                        <a:pt x="3345206" y="2088082"/>
                        <a:pt x="3315965" y="2043219"/>
                        <a:pt x="3273483" y="2028455"/>
                      </a:cubicBezTo>
                      <a:lnTo>
                        <a:pt x="3264435" y="2025312"/>
                      </a:lnTo>
                      <a:lnTo>
                        <a:pt x="3273388" y="2021788"/>
                      </a:lnTo>
                      <a:cubicBezTo>
                        <a:pt x="3324728" y="2001309"/>
                        <a:pt x="3360542" y="1945874"/>
                        <a:pt x="3362447" y="1883771"/>
                      </a:cubicBezTo>
                      <a:cubicBezTo>
                        <a:pt x="3364256" y="1825382"/>
                        <a:pt x="3328633" y="1767089"/>
                        <a:pt x="3275864" y="1742134"/>
                      </a:cubicBezTo>
                      <a:lnTo>
                        <a:pt x="3270721" y="1739753"/>
                      </a:lnTo>
                      <a:lnTo>
                        <a:pt x="3275103" y="1736133"/>
                      </a:lnTo>
                      <a:cubicBezTo>
                        <a:pt x="3307678" y="1709749"/>
                        <a:pt x="3324633" y="1664315"/>
                        <a:pt x="3317203" y="1623071"/>
                      </a:cubicBezTo>
                      <a:cubicBezTo>
                        <a:pt x="3309773" y="1581828"/>
                        <a:pt x="3278151" y="1545062"/>
                        <a:pt x="3238431" y="1531631"/>
                      </a:cubicBezTo>
                      <a:lnTo>
                        <a:pt x="3232812" y="1529726"/>
                      </a:lnTo>
                      <a:lnTo>
                        <a:pt x="3237193" y="1525630"/>
                      </a:lnTo>
                      <a:cubicBezTo>
                        <a:pt x="3270245" y="1494674"/>
                        <a:pt x="3287866" y="1447430"/>
                        <a:pt x="3283294" y="1402377"/>
                      </a:cubicBezTo>
                      <a:cubicBezTo>
                        <a:pt x="3278722" y="1357324"/>
                        <a:pt x="3251862" y="1314652"/>
                        <a:pt x="3213190" y="1291030"/>
                      </a:cubicBezTo>
                      <a:lnTo>
                        <a:pt x="3208428" y="1288077"/>
                      </a:lnTo>
                      <a:lnTo>
                        <a:pt x="3213095" y="1284934"/>
                      </a:lnTo>
                      <a:cubicBezTo>
                        <a:pt x="3240908" y="1266265"/>
                        <a:pt x="3258148" y="1232356"/>
                        <a:pt x="3259101" y="1194351"/>
                      </a:cubicBezTo>
                      <a:cubicBezTo>
                        <a:pt x="3260053" y="1156251"/>
                        <a:pt x="3244718" y="1121580"/>
                        <a:pt x="3217857" y="1101482"/>
                      </a:cubicBezTo>
                      <a:lnTo>
                        <a:pt x="3210809" y="1096244"/>
                      </a:lnTo>
                      <a:lnTo>
                        <a:pt x="3219477" y="1095100"/>
                      </a:lnTo>
                      <a:cubicBezTo>
                        <a:pt x="3273102" y="1088052"/>
                        <a:pt x="3317203" y="1036426"/>
                        <a:pt x="3315774" y="982420"/>
                      </a:cubicBezTo>
                      <a:cubicBezTo>
                        <a:pt x="3314346" y="928413"/>
                        <a:pt x="3267673" y="879074"/>
                        <a:pt x="3213762" y="874787"/>
                      </a:cubicBezTo>
                      <a:lnTo>
                        <a:pt x="3208523" y="874406"/>
                      </a:lnTo>
                      <a:lnTo>
                        <a:pt x="3210809" y="869644"/>
                      </a:lnTo>
                      <a:cubicBezTo>
                        <a:pt x="3242908" y="804302"/>
                        <a:pt x="3235955" y="720577"/>
                        <a:pt x="3193569" y="661332"/>
                      </a:cubicBezTo>
                      <a:lnTo>
                        <a:pt x="3192711" y="660094"/>
                      </a:lnTo>
                      <a:lnTo>
                        <a:pt x="3192997" y="658570"/>
                      </a:lnTo>
                      <a:cubicBezTo>
                        <a:pt x="3203475" y="599896"/>
                        <a:pt x="3175852" y="536459"/>
                        <a:pt x="3125751" y="504169"/>
                      </a:cubicBezTo>
                      <a:lnTo>
                        <a:pt x="3123464" y="502741"/>
                      </a:lnTo>
                      <a:lnTo>
                        <a:pt x="3124227" y="500169"/>
                      </a:lnTo>
                      <a:cubicBezTo>
                        <a:pt x="3140705" y="445686"/>
                        <a:pt x="3108701" y="379678"/>
                        <a:pt x="3055551" y="359008"/>
                      </a:cubicBezTo>
                      <a:lnTo>
                        <a:pt x="3050694" y="357103"/>
                      </a:lnTo>
                      <a:lnTo>
                        <a:pt x="3054218" y="353293"/>
                      </a:lnTo>
                      <a:cubicBezTo>
                        <a:pt x="3069172" y="336910"/>
                        <a:pt x="3075363" y="312336"/>
                        <a:pt x="3070982" y="287761"/>
                      </a:cubicBezTo>
                      <a:cubicBezTo>
                        <a:pt x="3066600" y="263092"/>
                        <a:pt x="3052218" y="242327"/>
                        <a:pt x="3032596" y="232040"/>
                      </a:cubicBezTo>
                      <a:lnTo>
                        <a:pt x="3029834" y="230611"/>
                      </a:lnTo>
                      <a:lnTo>
                        <a:pt x="3030786" y="227754"/>
                      </a:lnTo>
                      <a:cubicBezTo>
                        <a:pt x="3037644" y="207466"/>
                        <a:pt x="3033168" y="183558"/>
                        <a:pt x="3018785" y="163841"/>
                      </a:cubicBezTo>
                      <a:cubicBezTo>
                        <a:pt x="3004307" y="144124"/>
                        <a:pt x="2982971" y="132694"/>
                        <a:pt x="2961539" y="133171"/>
                      </a:cubicBezTo>
                      <a:lnTo>
                        <a:pt x="2959158" y="133266"/>
                      </a:lnTo>
                      <a:lnTo>
                        <a:pt x="2958206" y="131075"/>
                      </a:lnTo>
                      <a:cubicBezTo>
                        <a:pt x="2932107" y="72496"/>
                        <a:pt x="2878291" y="29062"/>
                        <a:pt x="2810568" y="11917"/>
                      </a:cubicBezTo>
                      <a:cubicBezTo>
                        <a:pt x="2786661" y="5821"/>
                        <a:pt x="2752085" y="1916"/>
                        <a:pt x="2723129" y="17728"/>
                      </a:cubicBezTo>
                      <a:cubicBezTo>
                        <a:pt x="2699221" y="30777"/>
                        <a:pt x="2679981" y="62400"/>
                        <a:pt x="2690553" y="90784"/>
                      </a:cubicBezTo>
                      <a:lnTo>
                        <a:pt x="2683981" y="93642"/>
                      </a:lnTo>
                      <a:cubicBezTo>
                        <a:pt x="2670741" y="66686"/>
                        <a:pt x="2638261" y="49827"/>
                        <a:pt x="2608543" y="54494"/>
                      </a:cubicBezTo>
                      <a:cubicBezTo>
                        <a:pt x="2578158" y="59257"/>
                        <a:pt x="2551964" y="85450"/>
                        <a:pt x="2547488" y="115454"/>
                      </a:cubicBezTo>
                      <a:lnTo>
                        <a:pt x="2546250" y="124122"/>
                      </a:lnTo>
                      <a:lnTo>
                        <a:pt x="2541106" y="117073"/>
                      </a:lnTo>
                      <a:cubicBezTo>
                        <a:pt x="2490243" y="47160"/>
                        <a:pt x="2396231" y="13537"/>
                        <a:pt x="2312601" y="35444"/>
                      </a:cubicBezTo>
                      <a:cubicBezTo>
                        <a:pt x="2228972" y="57256"/>
                        <a:pt x="2163345" y="132504"/>
                        <a:pt x="2153153" y="218419"/>
                      </a:cubicBezTo>
                      <a:lnTo>
                        <a:pt x="2152391" y="225087"/>
                      </a:lnTo>
                      <a:lnTo>
                        <a:pt x="2147343" y="220801"/>
                      </a:lnTo>
                      <a:cubicBezTo>
                        <a:pt x="2101623" y="181843"/>
                        <a:pt x="2031614" y="172318"/>
                        <a:pt x="1977131" y="197655"/>
                      </a:cubicBezTo>
                      <a:cubicBezTo>
                        <a:pt x="1922648" y="222991"/>
                        <a:pt x="1884833" y="282713"/>
                        <a:pt x="1885215" y="342816"/>
                      </a:cubicBezTo>
                      <a:lnTo>
                        <a:pt x="1885215" y="346626"/>
                      </a:lnTo>
                      <a:lnTo>
                        <a:pt x="1881500" y="346435"/>
                      </a:lnTo>
                      <a:cubicBezTo>
                        <a:pt x="1831875" y="344054"/>
                        <a:pt x="1782535" y="379868"/>
                        <a:pt x="1769295" y="427684"/>
                      </a:cubicBezTo>
                      <a:cubicBezTo>
                        <a:pt x="1755960" y="475594"/>
                        <a:pt x="1779868" y="531601"/>
                        <a:pt x="1823588" y="555223"/>
                      </a:cubicBezTo>
                      <a:lnTo>
                        <a:pt x="1831779" y="559605"/>
                      </a:lnTo>
                      <a:lnTo>
                        <a:pt x="1822731" y="561796"/>
                      </a:lnTo>
                      <a:cubicBezTo>
                        <a:pt x="1765581" y="575702"/>
                        <a:pt x="1720527" y="630471"/>
                        <a:pt x="1717860" y="689145"/>
                      </a:cubicBezTo>
                      <a:cubicBezTo>
                        <a:pt x="1715193" y="747819"/>
                        <a:pt x="1755103" y="806493"/>
                        <a:pt x="1810634" y="825543"/>
                      </a:cubicBezTo>
                      <a:lnTo>
                        <a:pt x="1819206" y="828496"/>
                      </a:lnTo>
                      <a:lnTo>
                        <a:pt x="1810920" y="832211"/>
                      </a:lnTo>
                      <a:cubicBezTo>
                        <a:pt x="1762342" y="853928"/>
                        <a:pt x="1733005" y="913745"/>
                        <a:pt x="1745578" y="965465"/>
                      </a:cubicBezTo>
                      <a:cubicBezTo>
                        <a:pt x="1758056" y="1017186"/>
                        <a:pt x="1811491" y="1056905"/>
                        <a:pt x="1864641" y="1054048"/>
                      </a:cubicBezTo>
                      <a:lnTo>
                        <a:pt x="1873689" y="1053571"/>
                      </a:lnTo>
                      <a:lnTo>
                        <a:pt x="1867403" y="1060144"/>
                      </a:lnTo>
                      <a:cubicBezTo>
                        <a:pt x="1833303" y="1095482"/>
                        <a:pt x="1822159" y="1149965"/>
                        <a:pt x="1839685" y="1195875"/>
                      </a:cubicBezTo>
                      <a:cubicBezTo>
                        <a:pt x="1856925" y="1241024"/>
                        <a:pt x="1902550" y="1275028"/>
                        <a:pt x="1950746" y="1278647"/>
                      </a:cubicBezTo>
                      <a:lnTo>
                        <a:pt x="1960843" y="1279409"/>
                      </a:lnTo>
                      <a:lnTo>
                        <a:pt x="1952461" y="1285124"/>
                      </a:lnTo>
                      <a:cubicBezTo>
                        <a:pt x="1914837" y="1310937"/>
                        <a:pt x="1899883" y="1365706"/>
                        <a:pt x="1918933" y="1407044"/>
                      </a:cubicBezTo>
                      <a:cubicBezTo>
                        <a:pt x="1937983" y="1448478"/>
                        <a:pt x="1989323" y="1472481"/>
                        <a:pt x="2033424" y="1460670"/>
                      </a:cubicBezTo>
                      <a:lnTo>
                        <a:pt x="2057712" y="1454098"/>
                      </a:lnTo>
                      <a:lnTo>
                        <a:pt x="2036281" y="1467147"/>
                      </a:lnTo>
                      <a:cubicBezTo>
                        <a:pt x="1988942" y="1495912"/>
                        <a:pt x="1963415" y="1556015"/>
                        <a:pt x="1975702" y="1610022"/>
                      </a:cubicBezTo>
                      <a:cubicBezTo>
                        <a:pt x="1987989" y="1664029"/>
                        <a:pt x="2036948" y="1707177"/>
                        <a:pt x="2092098" y="1712606"/>
                      </a:cubicBezTo>
                      <a:lnTo>
                        <a:pt x="2108862" y="1714225"/>
                      </a:lnTo>
                      <a:lnTo>
                        <a:pt x="2092860" y="1719559"/>
                      </a:lnTo>
                      <a:cubicBezTo>
                        <a:pt x="2042853" y="1736133"/>
                        <a:pt x="2008849" y="1790140"/>
                        <a:pt x="2015612" y="1842432"/>
                      </a:cubicBezTo>
                      <a:cubicBezTo>
                        <a:pt x="2022279" y="1894724"/>
                        <a:pt x="2068761" y="1938349"/>
                        <a:pt x="2121339" y="1941873"/>
                      </a:cubicBezTo>
                      <a:lnTo>
                        <a:pt x="2121149" y="1949017"/>
                      </a:lnTo>
                      <a:cubicBezTo>
                        <a:pt x="2073810" y="1949493"/>
                        <a:pt x="2027232" y="1979973"/>
                        <a:pt x="2007992" y="2023312"/>
                      </a:cubicBezTo>
                      <a:cubicBezTo>
                        <a:pt x="1988751" y="2066555"/>
                        <a:pt x="1997133" y="2121610"/>
                        <a:pt x="2028566" y="2157138"/>
                      </a:cubicBezTo>
                      <a:lnTo>
                        <a:pt x="2032566" y="2161615"/>
                      </a:lnTo>
                      <a:lnTo>
                        <a:pt x="2026661" y="2162948"/>
                      </a:lnTo>
                      <a:cubicBezTo>
                        <a:pt x="1991133" y="2171045"/>
                        <a:pt x="1963700" y="2206001"/>
                        <a:pt x="1964367" y="2242482"/>
                      </a:cubicBezTo>
                      <a:cubicBezTo>
                        <a:pt x="1965034" y="2278963"/>
                        <a:pt x="1993514" y="2312967"/>
                        <a:pt x="2029328" y="2319825"/>
                      </a:cubicBezTo>
                      <a:lnTo>
                        <a:pt x="2028185" y="2326873"/>
                      </a:lnTo>
                      <a:cubicBezTo>
                        <a:pt x="2007801" y="2324302"/>
                        <a:pt x="1986084" y="2331350"/>
                        <a:pt x="1968654" y="2346209"/>
                      </a:cubicBezTo>
                      <a:cubicBezTo>
                        <a:pt x="1951223" y="2361068"/>
                        <a:pt x="1940936" y="2381356"/>
                        <a:pt x="1940364" y="2401931"/>
                      </a:cubicBezTo>
                      <a:cubicBezTo>
                        <a:pt x="1939793" y="2422505"/>
                        <a:pt x="1948841" y="2443460"/>
                        <a:pt x="1965225" y="2459271"/>
                      </a:cubicBezTo>
                      <a:cubicBezTo>
                        <a:pt x="1981608" y="2475178"/>
                        <a:pt x="2002944" y="2483464"/>
                        <a:pt x="2023422" y="2482131"/>
                      </a:cubicBezTo>
                      <a:lnTo>
                        <a:pt x="2024184" y="2489275"/>
                      </a:lnTo>
                      <a:cubicBezTo>
                        <a:pt x="1999419" y="2492704"/>
                        <a:pt x="1976654" y="2509563"/>
                        <a:pt x="1963320" y="2534519"/>
                      </a:cubicBezTo>
                      <a:cubicBezTo>
                        <a:pt x="1949889" y="2559474"/>
                        <a:pt x="1948365" y="2587763"/>
                        <a:pt x="1959224" y="2610242"/>
                      </a:cubicBezTo>
                      <a:lnTo>
                        <a:pt x="1962177" y="2616338"/>
                      </a:lnTo>
                      <a:lnTo>
                        <a:pt x="1955509" y="2615290"/>
                      </a:lnTo>
                      <a:cubicBezTo>
                        <a:pt x="1947508" y="2614148"/>
                        <a:pt x="1937126" y="2619005"/>
                        <a:pt x="1928744" y="2628245"/>
                      </a:cubicBezTo>
                      <a:cubicBezTo>
                        <a:pt x="1919504" y="2638341"/>
                        <a:pt x="1914933" y="2650628"/>
                        <a:pt x="1917123" y="2659487"/>
                      </a:cubicBezTo>
                      <a:lnTo>
                        <a:pt x="1918647" y="2665868"/>
                      </a:lnTo>
                      <a:lnTo>
                        <a:pt x="1912456" y="2663773"/>
                      </a:lnTo>
                      <a:cubicBezTo>
                        <a:pt x="1886358" y="2654819"/>
                        <a:pt x="1855592" y="2660248"/>
                        <a:pt x="1830065" y="2678346"/>
                      </a:cubicBezTo>
                      <a:cubicBezTo>
                        <a:pt x="1804538" y="2696444"/>
                        <a:pt x="1789298" y="2723780"/>
                        <a:pt x="1789107" y="2751307"/>
                      </a:cubicBezTo>
                      <a:lnTo>
                        <a:pt x="1789107" y="2758070"/>
                      </a:lnTo>
                      <a:lnTo>
                        <a:pt x="1783583" y="2754260"/>
                      </a:lnTo>
                      <a:cubicBezTo>
                        <a:pt x="1761866" y="2739401"/>
                        <a:pt x="1733195" y="2734353"/>
                        <a:pt x="1704811" y="2740449"/>
                      </a:cubicBezTo>
                      <a:cubicBezTo>
                        <a:pt x="1676427" y="2746545"/>
                        <a:pt x="1652328" y="2762833"/>
                        <a:pt x="1638517" y="2785217"/>
                      </a:cubicBezTo>
                      <a:lnTo>
                        <a:pt x="1637088" y="2787598"/>
                      </a:lnTo>
                      <a:lnTo>
                        <a:pt x="1634421" y="2786836"/>
                      </a:lnTo>
                      <a:cubicBezTo>
                        <a:pt x="1550696" y="2762071"/>
                        <a:pt x="1452399" y="2799028"/>
                        <a:pt x="1405821" y="2872942"/>
                      </a:cubicBezTo>
                      <a:lnTo>
                        <a:pt x="1403631" y="2876371"/>
                      </a:lnTo>
                      <a:lnTo>
                        <a:pt x="1400487" y="2873799"/>
                      </a:lnTo>
                      <a:cubicBezTo>
                        <a:pt x="1351148" y="2833413"/>
                        <a:pt x="1271138" y="2840081"/>
                        <a:pt x="1229133" y="2888087"/>
                      </a:cubicBezTo>
                      <a:lnTo>
                        <a:pt x="1226942" y="2890563"/>
                      </a:lnTo>
                      <a:lnTo>
                        <a:pt x="1224275" y="2888563"/>
                      </a:lnTo>
                      <a:cubicBezTo>
                        <a:pt x="1198653" y="2869608"/>
                        <a:pt x="1164077" y="2862179"/>
                        <a:pt x="1129406" y="2868179"/>
                      </a:cubicBezTo>
                      <a:cubicBezTo>
                        <a:pt x="1094830" y="2874180"/>
                        <a:pt x="1064731" y="2892754"/>
                        <a:pt x="1046919" y="2919233"/>
                      </a:cubicBezTo>
                      <a:lnTo>
                        <a:pt x="1045110" y="2921900"/>
                      </a:lnTo>
                      <a:lnTo>
                        <a:pt x="1042252" y="2920376"/>
                      </a:lnTo>
                      <a:cubicBezTo>
                        <a:pt x="1003485" y="2899517"/>
                        <a:pt x="955098" y="2897993"/>
                        <a:pt x="909378" y="2916376"/>
                      </a:cubicBezTo>
                      <a:cubicBezTo>
                        <a:pt x="863753" y="2934759"/>
                        <a:pt x="829749" y="2969335"/>
                        <a:pt x="816224" y="3011245"/>
                      </a:cubicBezTo>
                      <a:lnTo>
                        <a:pt x="814700" y="3015817"/>
                      </a:lnTo>
                      <a:lnTo>
                        <a:pt x="810699" y="3013055"/>
                      </a:lnTo>
                      <a:cubicBezTo>
                        <a:pt x="752501" y="2972478"/>
                        <a:pt x="677063" y="2960000"/>
                        <a:pt x="608960" y="2979812"/>
                      </a:cubicBezTo>
                      <a:cubicBezTo>
                        <a:pt x="540856" y="2999529"/>
                        <a:pt x="483706" y="3050393"/>
                        <a:pt x="456179" y="3115734"/>
                      </a:cubicBezTo>
                      <a:lnTo>
                        <a:pt x="454845" y="3118782"/>
                      </a:lnTo>
                      <a:lnTo>
                        <a:pt x="451702" y="3117734"/>
                      </a:lnTo>
                      <a:cubicBezTo>
                        <a:pt x="404744" y="3101732"/>
                        <a:pt x="350642" y="3110114"/>
                        <a:pt x="310732" y="3139547"/>
                      </a:cubicBezTo>
                      <a:cubicBezTo>
                        <a:pt x="270727" y="3168979"/>
                        <a:pt x="246819" y="3218128"/>
                        <a:pt x="248153" y="3267753"/>
                      </a:cubicBezTo>
                      <a:lnTo>
                        <a:pt x="248248" y="3270230"/>
                      </a:lnTo>
                      <a:lnTo>
                        <a:pt x="245962" y="3271182"/>
                      </a:lnTo>
                      <a:cubicBezTo>
                        <a:pt x="188431" y="3293947"/>
                        <a:pt x="140711" y="3343191"/>
                        <a:pt x="115088" y="3406247"/>
                      </a:cubicBezTo>
                      <a:cubicBezTo>
                        <a:pt x="89466" y="3469302"/>
                        <a:pt x="89276" y="3537882"/>
                        <a:pt x="114612" y="3594270"/>
                      </a:cubicBezTo>
                      <a:lnTo>
                        <a:pt x="116708" y="3599032"/>
                      </a:lnTo>
                      <a:lnTo>
                        <a:pt x="111469" y="3599318"/>
                      </a:lnTo>
                      <a:cubicBezTo>
                        <a:pt x="54319" y="3602366"/>
                        <a:pt x="5360" y="3655135"/>
                        <a:pt x="6694" y="3712380"/>
                      </a:cubicBezTo>
                      <a:cubicBezTo>
                        <a:pt x="7932" y="3769530"/>
                        <a:pt x="59272" y="3820108"/>
                        <a:pt x="116517" y="3820584"/>
                      </a:cubicBezTo>
                      <a:lnTo>
                        <a:pt x="116708" y="3827728"/>
                      </a:lnTo>
                      <a:cubicBezTo>
                        <a:pt x="69083" y="3830109"/>
                        <a:pt x="31173" y="3882115"/>
                        <a:pt x="26982" y="3927359"/>
                      </a:cubicBezTo>
                      <a:cubicBezTo>
                        <a:pt x="22601" y="3974032"/>
                        <a:pt x="56224" y="4020895"/>
                        <a:pt x="101753" y="4031848"/>
                      </a:cubicBezTo>
                      <a:lnTo>
                        <a:pt x="132233" y="4039183"/>
                      </a:lnTo>
                      <a:lnTo>
                        <a:pt x="100896" y="4038897"/>
                      </a:lnTo>
                      <a:cubicBezTo>
                        <a:pt x="80513" y="4038897"/>
                        <a:pt x="60415" y="4047660"/>
                        <a:pt x="44889" y="4063472"/>
                      </a:cubicBezTo>
                      <a:cubicBezTo>
                        <a:pt x="29363" y="4079283"/>
                        <a:pt x="20791" y="4099857"/>
                        <a:pt x="21267" y="4119955"/>
                      </a:cubicBezTo>
                      <a:cubicBezTo>
                        <a:pt x="21743" y="4140053"/>
                        <a:pt x="31459" y="4160150"/>
                        <a:pt x="47842" y="4175105"/>
                      </a:cubicBezTo>
                      <a:cubicBezTo>
                        <a:pt x="64130" y="4190059"/>
                        <a:pt x="84989" y="4197965"/>
                        <a:pt x="105087" y="4196726"/>
                      </a:cubicBezTo>
                      <a:lnTo>
                        <a:pt x="137948" y="4194726"/>
                      </a:lnTo>
                      <a:lnTo>
                        <a:pt x="106325" y="4203775"/>
                      </a:lnTo>
                      <a:cubicBezTo>
                        <a:pt x="78131" y="4211776"/>
                        <a:pt x="58319" y="4243018"/>
                        <a:pt x="63177" y="4271974"/>
                      </a:cubicBezTo>
                      <a:cubicBezTo>
                        <a:pt x="68035" y="4300930"/>
                        <a:pt x="97277" y="4324076"/>
                        <a:pt x="126137" y="4322456"/>
                      </a:cubicBezTo>
                      <a:lnTo>
                        <a:pt x="144425" y="4321504"/>
                      </a:lnTo>
                      <a:lnTo>
                        <a:pt x="127852" y="4329314"/>
                      </a:lnTo>
                      <a:cubicBezTo>
                        <a:pt x="101087" y="4341792"/>
                        <a:pt x="86894" y="4375987"/>
                        <a:pt x="96705" y="4403800"/>
                      </a:cubicBezTo>
                      <a:cubicBezTo>
                        <a:pt x="106611" y="4431613"/>
                        <a:pt x="139091" y="4449139"/>
                        <a:pt x="167762" y="4441995"/>
                      </a:cubicBezTo>
                      <a:lnTo>
                        <a:pt x="178811" y="4439233"/>
                      </a:lnTo>
                      <a:lnTo>
                        <a:pt x="171286" y="4447805"/>
                      </a:lnTo>
                      <a:cubicBezTo>
                        <a:pt x="138139" y="4485619"/>
                        <a:pt x="138901" y="4548770"/>
                        <a:pt x="172905" y="4585823"/>
                      </a:cubicBezTo>
                      <a:cubicBezTo>
                        <a:pt x="206909" y="4622875"/>
                        <a:pt x="269774" y="4628876"/>
                        <a:pt x="310256" y="4599063"/>
                      </a:cubicBezTo>
                      <a:lnTo>
                        <a:pt x="315971" y="4595252"/>
                      </a:ln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556" name="Google Shape;2556;p23"/>
              <p:cNvSpPr/>
              <p:nvPr/>
            </p:nvSpPr>
            <p:spPr>
              <a:xfrm>
                <a:off x="8348785" y="2183210"/>
                <a:ext cx="249745" cy="146018"/>
              </a:xfrm>
              <a:custGeom>
                <a:avLst/>
                <a:gdLst/>
                <a:ahLst/>
                <a:cxnLst/>
                <a:rect l="l" t="t" r="r" b="b"/>
                <a:pathLst>
                  <a:path w="249745" h="146018" extrusionOk="0">
                    <a:moveTo>
                      <a:pt x="200882" y="146018"/>
                    </a:moveTo>
                    <a:cubicBezTo>
                      <a:pt x="186880" y="146018"/>
                      <a:pt x="172879" y="141923"/>
                      <a:pt x="161449" y="133350"/>
                    </a:cubicBezTo>
                    <a:cubicBezTo>
                      <a:pt x="139446" y="116967"/>
                      <a:pt x="130112" y="86868"/>
                      <a:pt x="137255" y="60770"/>
                    </a:cubicBezTo>
                    <a:cubicBezTo>
                      <a:pt x="114871" y="76772"/>
                      <a:pt x="84868" y="81725"/>
                      <a:pt x="58579" y="72866"/>
                    </a:cubicBezTo>
                    <a:cubicBezTo>
                      <a:pt x="27432" y="62389"/>
                      <a:pt x="3905" y="33433"/>
                      <a:pt x="0" y="857"/>
                    </a:cubicBezTo>
                    <a:lnTo>
                      <a:pt x="7049" y="0"/>
                    </a:lnTo>
                    <a:cubicBezTo>
                      <a:pt x="10668" y="29909"/>
                      <a:pt x="32195" y="56483"/>
                      <a:pt x="60770" y="66104"/>
                    </a:cubicBezTo>
                    <a:cubicBezTo>
                      <a:pt x="89345" y="75724"/>
                      <a:pt x="122587" y="67628"/>
                      <a:pt x="143542" y="46006"/>
                    </a:cubicBezTo>
                    <a:lnTo>
                      <a:pt x="162878" y="26003"/>
                    </a:lnTo>
                    <a:lnTo>
                      <a:pt x="149257" y="50197"/>
                    </a:lnTo>
                    <a:cubicBezTo>
                      <a:pt x="135255" y="75152"/>
                      <a:pt x="142780" y="110585"/>
                      <a:pt x="165735" y="127540"/>
                    </a:cubicBezTo>
                    <a:cubicBezTo>
                      <a:pt x="188690" y="144590"/>
                      <a:pt x="224790" y="141542"/>
                      <a:pt x="244602" y="120872"/>
                    </a:cubicBezTo>
                    <a:lnTo>
                      <a:pt x="249746" y="125825"/>
                    </a:lnTo>
                    <a:cubicBezTo>
                      <a:pt x="236982" y="139160"/>
                      <a:pt x="218980" y="146018"/>
                      <a:pt x="200882" y="146018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7" name="Google Shape;2557;p23"/>
              <p:cNvSpPr/>
              <p:nvPr/>
            </p:nvSpPr>
            <p:spPr>
              <a:xfrm>
                <a:off x="9077829" y="2151778"/>
                <a:ext cx="252443" cy="200977"/>
              </a:xfrm>
              <a:custGeom>
                <a:avLst/>
                <a:gdLst/>
                <a:ahLst/>
                <a:cxnLst/>
                <a:rect l="l" t="t" r="r" b="b"/>
                <a:pathLst>
                  <a:path w="252443" h="200977" extrusionOk="0">
                    <a:moveTo>
                      <a:pt x="59531" y="200977"/>
                    </a:moveTo>
                    <a:cubicBezTo>
                      <a:pt x="46863" y="200977"/>
                      <a:pt x="34099" y="196405"/>
                      <a:pt x="23050" y="187738"/>
                    </a:cubicBezTo>
                    <a:cubicBezTo>
                      <a:pt x="8668" y="176498"/>
                      <a:pt x="190" y="160496"/>
                      <a:pt x="0" y="144018"/>
                    </a:cubicBezTo>
                    <a:lnTo>
                      <a:pt x="7144" y="143923"/>
                    </a:lnTo>
                    <a:cubicBezTo>
                      <a:pt x="7334" y="158020"/>
                      <a:pt x="14954" y="172307"/>
                      <a:pt x="27432" y="182118"/>
                    </a:cubicBezTo>
                    <a:cubicBezTo>
                      <a:pt x="39910" y="191929"/>
                      <a:pt x="55626" y="195834"/>
                      <a:pt x="69342" y="192691"/>
                    </a:cubicBezTo>
                    <a:cubicBezTo>
                      <a:pt x="83058" y="189547"/>
                      <a:pt x="95440" y="179070"/>
                      <a:pt x="102394" y="164782"/>
                    </a:cubicBezTo>
                    <a:cubicBezTo>
                      <a:pt x="109347" y="150495"/>
                      <a:pt x="109919" y="134302"/>
                      <a:pt x="103918" y="121539"/>
                    </a:cubicBezTo>
                    <a:lnTo>
                      <a:pt x="92392" y="96964"/>
                    </a:lnTo>
                    <a:lnTo>
                      <a:pt x="109919" y="117729"/>
                    </a:lnTo>
                    <a:cubicBezTo>
                      <a:pt x="122777" y="132969"/>
                      <a:pt x="148209" y="136207"/>
                      <a:pt x="164402" y="124682"/>
                    </a:cubicBezTo>
                    <a:cubicBezTo>
                      <a:pt x="180594" y="113157"/>
                      <a:pt x="185928" y="88011"/>
                      <a:pt x="175736" y="70866"/>
                    </a:cubicBezTo>
                    <a:lnTo>
                      <a:pt x="171736" y="64198"/>
                    </a:lnTo>
                    <a:lnTo>
                      <a:pt x="179356" y="65437"/>
                    </a:lnTo>
                    <a:cubicBezTo>
                      <a:pt x="195834" y="68199"/>
                      <a:pt x="213646" y="61913"/>
                      <a:pt x="227171" y="48577"/>
                    </a:cubicBezTo>
                    <a:cubicBezTo>
                      <a:pt x="240697" y="35242"/>
                      <a:pt x="247269" y="17526"/>
                      <a:pt x="244792" y="1048"/>
                    </a:cubicBezTo>
                    <a:lnTo>
                      <a:pt x="251841" y="0"/>
                    </a:lnTo>
                    <a:cubicBezTo>
                      <a:pt x="254698" y="18764"/>
                      <a:pt x="247269" y="38862"/>
                      <a:pt x="232124" y="53721"/>
                    </a:cubicBezTo>
                    <a:cubicBezTo>
                      <a:pt x="218789" y="66865"/>
                      <a:pt x="201549" y="73914"/>
                      <a:pt x="184690" y="73152"/>
                    </a:cubicBezTo>
                    <a:cubicBezTo>
                      <a:pt x="192596" y="92964"/>
                      <a:pt x="186023" y="117824"/>
                      <a:pt x="168402" y="130397"/>
                    </a:cubicBezTo>
                    <a:cubicBezTo>
                      <a:pt x="152590" y="141637"/>
                      <a:pt x="130302" y="141256"/>
                      <a:pt x="114205" y="130969"/>
                    </a:cubicBezTo>
                    <a:cubicBezTo>
                      <a:pt x="116396" y="142875"/>
                      <a:pt x="114490" y="155734"/>
                      <a:pt x="108680" y="167830"/>
                    </a:cubicBezTo>
                    <a:cubicBezTo>
                      <a:pt x="100679" y="184309"/>
                      <a:pt x="86868" y="195834"/>
                      <a:pt x="70771" y="199549"/>
                    </a:cubicBezTo>
                    <a:cubicBezTo>
                      <a:pt x="67246" y="200596"/>
                      <a:pt x="63437" y="200977"/>
                      <a:pt x="59531" y="200977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8" name="Google Shape;2558;p23"/>
              <p:cNvSpPr/>
              <p:nvPr/>
            </p:nvSpPr>
            <p:spPr>
              <a:xfrm>
                <a:off x="8459787" y="2771760"/>
                <a:ext cx="213229" cy="129540"/>
              </a:xfrm>
              <a:custGeom>
                <a:avLst/>
                <a:gdLst/>
                <a:ahLst/>
                <a:cxnLst/>
                <a:rect l="l" t="t" r="r" b="b"/>
                <a:pathLst>
                  <a:path w="213229" h="129540" extrusionOk="0">
                    <a:moveTo>
                      <a:pt x="161509" y="129540"/>
                    </a:moveTo>
                    <a:cubicBezTo>
                      <a:pt x="159413" y="129540"/>
                      <a:pt x="157413" y="129445"/>
                      <a:pt x="155317" y="129159"/>
                    </a:cubicBezTo>
                    <a:cubicBezTo>
                      <a:pt x="133886" y="126587"/>
                      <a:pt x="114741" y="110585"/>
                      <a:pt x="107883" y="90202"/>
                    </a:cubicBezTo>
                    <a:cubicBezTo>
                      <a:pt x="83404" y="107633"/>
                      <a:pt x="46828" y="106775"/>
                      <a:pt x="23682" y="87344"/>
                    </a:cubicBezTo>
                    <a:cubicBezTo>
                      <a:pt x="-797" y="66675"/>
                      <a:pt x="-7370" y="27527"/>
                      <a:pt x="9013" y="0"/>
                    </a:cubicBezTo>
                    <a:lnTo>
                      <a:pt x="15109" y="3620"/>
                    </a:lnTo>
                    <a:cubicBezTo>
                      <a:pt x="346" y="28289"/>
                      <a:pt x="6251" y="63341"/>
                      <a:pt x="28254" y="81820"/>
                    </a:cubicBezTo>
                    <a:cubicBezTo>
                      <a:pt x="50257" y="100298"/>
                      <a:pt x="85785" y="100108"/>
                      <a:pt x="107502" y="81343"/>
                    </a:cubicBezTo>
                    <a:lnTo>
                      <a:pt x="112074" y="77438"/>
                    </a:lnTo>
                    <a:lnTo>
                      <a:pt x="113407" y="83249"/>
                    </a:lnTo>
                    <a:cubicBezTo>
                      <a:pt x="117789" y="103251"/>
                      <a:pt x="135791" y="119539"/>
                      <a:pt x="156175" y="121920"/>
                    </a:cubicBezTo>
                    <a:cubicBezTo>
                      <a:pt x="176463" y="124301"/>
                      <a:pt x="197799" y="112776"/>
                      <a:pt x="206848" y="94393"/>
                    </a:cubicBezTo>
                    <a:lnTo>
                      <a:pt x="213229" y="97536"/>
                    </a:lnTo>
                    <a:cubicBezTo>
                      <a:pt x="203895" y="116872"/>
                      <a:pt x="182749" y="129540"/>
                      <a:pt x="161509" y="129540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9" name="Google Shape;2559;p23"/>
              <p:cNvSpPr/>
              <p:nvPr/>
            </p:nvSpPr>
            <p:spPr>
              <a:xfrm>
                <a:off x="9053771" y="2998455"/>
                <a:ext cx="404631" cy="201834"/>
              </a:xfrm>
              <a:custGeom>
                <a:avLst/>
                <a:gdLst/>
                <a:ahLst/>
                <a:cxnLst/>
                <a:rect l="l" t="t" r="r" b="b"/>
                <a:pathLst>
                  <a:path w="404631" h="201834" extrusionOk="0">
                    <a:moveTo>
                      <a:pt x="163599" y="201835"/>
                    </a:moveTo>
                    <a:cubicBezTo>
                      <a:pt x="149407" y="201835"/>
                      <a:pt x="135024" y="195358"/>
                      <a:pt x="124071" y="183833"/>
                    </a:cubicBezTo>
                    <a:cubicBezTo>
                      <a:pt x="117117" y="176498"/>
                      <a:pt x="112260" y="167926"/>
                      <a:pt x="109783" y="159068"/>
                    </a:cubicBezTo>
                    <a:cubicBezTo>
                      <a:pt x="104639" y="168783"/>
                      <a:pt x="96448" y="177260"/>
                      <a:pt x="85875" y="183452"/>
                    </a:cubicBezTo>
                    <a:cubicBezTo>
                      <a:pt x="68159" y="193834"/>
                      <a:pt x="47775" y="195358"/>
                      <a:pt x="31297" y="187357"/>
                    </a:cubicBezTo>
                    <a:cubicBezTo>
                      <a:pt x="14914" y="179451"/>
                      <a:pt x="3484" y="162496"/>
                      <a:pt x="627" y="142113"/>
                    </a:cubicBezTo>
                    <a:cubicBezTo>
                      <a:pt x="-2136" y="121729"/>
                      <a:pt x="4341" y="102299"/>
                      <a:pt x="17962" y="90297"/>
                    </a:cubicBezTo>
                    <a:lnTo>
                      <a:pt x="22724" y="95631"/>
                    </a:lnTo>
                    <a:cubicBezTo>
                      <a:pt x="10818" y="106109"/>
                      <a:pt x="5294" y="123158"/>
                      <a:pt x="7770" y="141161"/>
                    </a:cubicBezTo>
                    <a:cubicBezTo>
                      <a:pt x="10247" y="159163"/>
                      <a:pt x="20248" y="174022"/>
                      <a:pt x="34440" y="180975"/>
                    </a:cubicBezTo>
                    <a:cubicBezTo>
                      <a:pt x="48632" y="187928"/>
                      <a:pt x="66539" y="186500"/>
                      <a:pt x="82256" y="177260"/>
                    </a:cubicBezTo>
                    <a:cubicBezTo>
                      <a:pt x="96067" y="169164"/>
                      <a:pt x="105306" y="156686"/>
                      <a:pt x="107973" y="143066"/>
                    </a:cubicBezTo>
                    <a:cubicBezTo>
                      <a:pt x="108069" y="140970"/>
                      <a:pt x="108354" y="138875"/>
                      <a:pt x="108735" y="136875"/>
                    </a:cubicBezTo>
                    <a:lnTo>
                      <a:pt x="115784" y="137732"/>
                    </a:lnTo>
                    <a:cubicBezTo>
                      <a:pt x="115688" y="139827"/>
                      <a:pt x="115403" y="141827"/>
                      <a:pt x="115022" y="143923"/>
                    </a:cubicBezTo>
                    <a:cubicBezTo>
                      <a:pt x="114450" y="156115"/>
                      <a:pt x="119498" y="168878"/>
                      <a:pt x="129119" y="178879"/>
                    </a:cubicBezTo>
                    <a:cubicBezTo>
                      <a:pt x="140263" y="190500"/>
                      <a:pt x="155122" y="196310"/>
                      <a:pt x="169124" y="194215"/>
                    </a:cubicBezTo>
                    <a:cubicBezTo>
                      <a:pt x="183030" y="192215"/>
                      <a:pt x="195698" y="182404"/>
                      <a:pt x="203033" y="168116"/>
                    </a:cubicBezTo>
                    <a:cubicBezTo>
                      <a:pt x="209891" y="154686"/>
                      <a:pt x="210653" y="139827"/>
                      <a:pt x="205414" y="127826"/>
                    </a:cubicBezTo>
                    <a:cubicBezTo>
                      <a:pt x="204938" y="126968"/>
                      <a:pt x="204462" y="126016"/>
                      <a:pt x="204080" y="125063"/>
                    </a:cubicBezTo>
                    <a:lnTo>
                      <a:pt x="210557" y="122015"/>
                    </a:lnTo>
                    <a:cubicBezTo>
                      <a:pt x="211034" y="122873"/>
                      <a:pt x="211415" y="123825"/>
                      <a:pt x="211891" y="124682"/>
                    </a:cubicBezTo>
                    <a:cubicBezTo>
                      <a:pt x="216082" y="132493"/>
                      <a:pt x="223512" y="138779"/>
                      <a:pt x="232655" y="142304"/>
                    </a:cubicBezTo>
                    <a:cubicBezTo>
                      <a:pt x="242752" y="146113"/>
                      <a:pt x="253515" y="145923"/>
                      <a:pt x="262373" y="141732"/>
                    </a:cubicBezTo>
                    <a:cubicBezTo>
                      <a:pt x="271137" y="137541"/>
                      <a:pt x="278280" y="129350"/>
                      <a:pt x="281709" y="119158"/>
                    </a:cubicBezTo>
                    <a:cubicBezTo>
                      <a:pt x="285233" y="108966"/>
                      <a:pt x="284662" y="98108"/>
                      <a:pt x="280280" y="89440"/>
                    </a:cubicBezTo>
                    <a:lnTo>
                      <a:pt x="286567" y="86106"/>
                    </a:lnTo>
                    <a:cubicBezTo>
                      <a:pt x="296187" y="103442"/>
                      <a:pt x="321047" y="110871"/>
                      <a:pt x="338669" y="101822"/>
                    </a:cubicBezTo>
                    <a:cubicBezTo>
                      <a:pt x="356290" y="92774"/>
                      <a:pt x="364577" y="68199"/>
                      <a:pt x="356004" y="50292"/>
                    </a:cubicBezTo>
                    <a:lnTo>
                      <a:pt x="353813" y="45720"/>
                    </a:lnTo>
                    <a:lnTo>
                      <a:pt x="358862" y="45244"/>
                    </a:lnTo>
                    <a:cubicBezTo>
                      <a:pt x="380483" y="43053"/>
                      <a:pt x="398486" y="22098"/>
                      <a:pt x="397438" y="381"/>
                    </a:cubicBezTo>
                    <a:lnTo>
                      <a:pt x="404582" y="0"/>
                    </a:lnTo>
                    <a:cubicBezTo>
                      <a:pt x="405725" y="23717"/>
                      <a:pt x="387246" y="46673"/>
                      <a:pt x="364196" y="51530"/>
                    </a:cubicBezTo>
                    <a:cubicBezTo>
                      <a:pt x="371339" y="72390"/>
                      <a:pt x="361624" y="97917"/>
                      <a:pt x="341907" y="108109"/>
                    </a:cubicBezTo>
                    <a:cubicBezTo>
                      <a:pt x="325715" y="116491"/>
                      <a:pt x="304950" y="113348"/>
                      <a:pt x="290948" y="102108"/>
                    </a:cubicBezTo>
                    <a:cubicBezTo>
                      <a:pt x="291425" y="108490"/>
                      <a:pt x="290568" y="115062"/>
                      <a:pt x="288377" y="121444"/>
                    </a:cubicBezTo>
                    <a:cubicBezTo>
                      <a:pt x="284281" y="133445"/>
                      <a:pt x="275804" y="143161"/>
                      <a:pt x="265326" y="148114"/>
                    </a:cubicBezTo>
                    <a:cubicBezTo>
                      <a:pt x="254754" y="153067"/>
                      <a:pt x="241895" y="153353"/>
                      <a:pt x="230084" y="148876"/>
                    </a:cubicBezTo>
                    <a:cubicBezTo>
                      <a:pt x="224750" y="146876"/>
                      <a:pt x="219987" y="144018"/>
                      <a:pt x="215796" y="140494"/>
                    </a:cubicBezTo>
                    <a:cubicBezTo>
                      <a:pt x="216558" y="150590"/>
                      <a:pt x="214463" y="161354"/>
                      <a:pt x="209414" y="171260"/>
                    </a:cubicBezTo>
                    <a:cubicBezTo>
                      <a:pt x="201032" y="187643"/>
                      <a:pt x="186364" y="198882"/>
                      <a:pt x="170171" y="201263"/>
                    </a:cubicBezTo>
                    <a:cubicBezTo>
                      <a:pt x="168076" y="201740"/>
                      <a:pt x="165790" y="201835"/>
                      <a:pt x="163599" y="201835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0" name="Google Shape;2560;p23"/>
              <p:cNvSpPr/>
              <p:nvPr/>
            </p:nvSpPr>
            <p:spPr>
              <a:xfrm>
                <a:off x="8417895" y="3544714"/>
                <a:ext cx="353705" cy="182308"/>
              </a:xfrm>
              <a:custGeom>
                <a:avLst/>
                <a:gdLst/>
                <a:ahLst/>
                <a:cxnLst/>
                <a:rect l="l" t="t" r="r" b="b"/>
                <a:pathLst>
                  <a:path w="353705" h="182308" extrusionOk="0">
                    <a:moveTo>
                      <a:pt x="160062" y="182309"/>
                    </a:moveTo>
                    <a:cubicBezTo>
                      <a:pt x="147775" y="182309"/>
                      <a:pt x="135583" y="179261"/>
                      <a:pt x="124915" y="172879"/>
                    </a:cubicBezTo>
                    <a:cubicBezTo>
                      <a:pt x="100626" y="158401"/>
                      <a:pt x="87386" y="128683"/>
                      <a:pt x="91958" y="100965"/>
                    </a:cubicBezTo>
                    <a:cubicBezTo>
                      <a:pt x="66812" y="113919"/>
                      <a:pt x="32236" y="108013"/>
                      <a:pt x="13853" y="86106"/>
                    </a:cubicBezTo>
                    <a:cubicBezTo>
                      <a:pt x="-6435" y="61913"/>
                      <a:pt x="-4149" y="21717"/>
                      <a:pt x="18806" y="0"/>
                    </a:cubicBezTo>
                    <a:lnTo>
                      <a:pt x="23759" y="5144"/>
                    </a:lnTo>
                    <a:cubicBezTo>
                      <a:pt x="3471" y="24384"/>
                      <a:pt x="1471" y="60008"/>
                      <a:pt x="19378" y="81439"/>
                    </a:cubicBezTo>
                    <a:cubicBezTo>
                      <a:pt x="37380" y="102870"/>
                      <a:pt x="72813" y="107061"/>
                      <a:pt x="95292" y="90488"/>
                    </a:cubicBezTo>
                    <a:lnTo>
                      <a:pt x="104055" y="84011"/>
                    </a:lnTo>
                    <a:lnTo>
                      <a:pt x="100817" y="94393"/>
                    </a:lnTo>
                    <a:cubicBezTo>
                      <a:pt x="92625" y="120777"/>
                      <a:pt x="104912" y="152591"/>
                      <a:pt x="128630" y="166688"/>
                    </a:cubicBezTo>
                    <a:cubicBezTo>
                      <a:pt x="152347" y="180785"/>
                      <a:pt x="186161" y="176403"/>
                      <a:pt x="205401" y="156686"/>
                    </a:cubicBezTo>
                    <a:lnTo>
                      <a:pt x="206925" y="155162"/>
                    </a:lnTo>
                    <a:lnTo>
                      <a:pt x="209021" y="155829"/>
                    </a:lnTo>
                    <a:cubicBezTo>
                      <a:pt x="256360" y="170307"/>
                      <a:pt x="311319" y="158877"/>
                      <a:pt x="349038" y="126778"/>
                    </a:cubicBezTo>
                    <a:lnTo>
                      <a:pt x="353705" y="132207"/>
                    </a:lnTo>
                    <a:cubicBezTo>
                      <a:pt x="314748" y="165449"/>
                      <a:pt x="258170" y="177546"/>
                      <a:pt x="209021" y="163259"/>
                    </a:cubicBezTo>
                    <a:cubicBezTo>
                      <a:pt x="195781" y="175736"/>
                      <a:pt x="177874" y="182309"/>
                      <a:pt x="160062" y="182309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1" name="Google Shape;2561;p23"/>
              <p:cNvSpPr/>
              <p:nvPr/>
            </p:nvSpPr>
            <p:spPr>
              <a:xfrm>
                <a:off x="8934043" y="4083162"/>
                <a:ext cx="220271" cy="187642"/>
              </a:xfrm>
              <a:custGeom>
                <a:avLst/>
                <a:gdLst/>
                <a:ahLst/>
                <a:cxnLst/>
                <a:rect l="l" t="t" r="r" b="b"/>
                <a:pathLst>
                  <a:path w="220271" h="187642" extrusionOk="0">
                    <a:moveTo>
                      <a:pt x="49393" y="187643"/>
                    </a:moveTo>
                    <a:cubicBezTo>
                      <a:pt x="44345" y="187643"/>
                      <a:pt x="39392" y="186880"/>
                      <a:pt x="34629" y="185261"/>
                    </a:cubicBezTo>
                    <a:cubicBezTo>
                      <a:pt x="17961" y="179546"/>
                      <a:pt x="5102" y="163735"/>
                      <a:pt x="1197" y="143923"/>
                    </a:cubicBezTo>
                    <a:cubicBezTo>
                      <a:pt x="-2709" y="124111"/>
                      <a:pt x="3102" y="104585"/>
                      <a:pt x="16341" y="92964"/>
                    </a:cubicBezTo>
                    <a:lnTo>
                      <a:pt x="21104" y="98298"/>
                    </a:lnTo>
                    <a:cubicBezTo>
                      <a:pt x="9769" y="108299"/>
                      <a:pt x="4816" y="125254"/>
                      <a:pt x="8245" y="142589"/>
                    </a:cubicBezTo>
                    <a:cubicBezTo>
                      <a:pt x="11674" y="159925"/>
                      <a:pt x="22723" y="173641"/>
                      <a:pt x="37011" y="178594"/>
                    </a:cubicBezTo>
                    <a:cubicBezTo>
                      <a:pt x="51393" y="183547"/>
                      <a:pt x="68538" y="179356"/>
                      <a:pt x="81778" y="167830"/>
                    </a:cubicBezTo>
                    <a:cubicBezTo>
                      <a:pt x="95113" y="156305"/>
                      <a:pt x="101590" y="139827"/>
                      <a:pt x="98732" y="124968"/>
                    </a:cubicBezTo>
                    <a:lnTo>
                      <a:pt x="97494" y="118491"/>
                    </a:lnTo>
                    <a:lnTo>
                      <a:pt x="122926" y="129064"/>
                    </a:lnTo>
                    <a:cubicBezTo>
                      <a:pt x="129498" y="131826"/>
                      <a:pt x="136737" y="131064"/>
                      <a:pt x="142643" y="127159"/>
                    </a:cubicBezTo>
                    <a:cubicBezTo>
                      <a:pt x="148548" y="123158"/>
                      <a:pt x="151977" y="116777"/>
                      <a:pt x="151977" y="109633"/>
                    </a:cubicBezTo>
                    <a:lnTo>
                      <a:pt x="151882" y="91250"/>
                    </a:lnTo>
                    <a:lnTo>
                      <a:pt x="162645" y="96012"/>
                    </a:lnTo>
                    <a:cubicBezTo>
                      <a:pt x="177409" y="102489"/>
                      <a:pt x="194364" y="97346"/>
                      <a:pt x="202174" y="83915"/>
                    </a:cubicBezTo>
                    <a:cubicBezTo>
                      <a:pt x="216842" y="58864"/>
                      <a:pt x="216842" y="26670"/>
                      <a:pt x="202269" y="3810"/>
                    </a:cubicBezTo>
                    <a:lnTo>
                      <a:pt x="208270" y="0"/>
                    </a:lnTo>
                    <a:cubicBezTo>
                      <a:pt x="224272" y="25051"/>
                      <a:pt x="224272" y="60198"/>
                      <a:pt x="208270" y="87535"/>
                    </a:cubicBezTo>
                    <a:cubicBezTo>
                      <a:pt x="198650" y="104108"/>
                      <a:pt x="177695" y="110585"/>
                      <a:pt x="159692" y="102584"/>
                    </a:cubicBezTo>
                    <a:lnTo>
                      <a:pt x="159026" y="102299"/>
                    </a:lnTo>
                    <a:lnTo>
                      <a:pt x="159026" y="109728"/>
                    </a:lnTo>
                    <a:cubicBezTo>
                      <a:pt x="159026" y="119158"/>
                      <a:pt x="154358" y="127921"/>
                      <a:pt x="146548" y="133160"/>
                    </a:cubicBezTo>
                    <a:cubicBezTo>
                      <a:pt x="138738" y="138398"/>
                      <a:pt x="128832" y="139351"/>
                      <a:pt x="120164" y="135731"/>
                    </a:cubicBezTo>
                    <a:lnTo>
                      <a:pt x="106448" y="130016"/>
                    </a:lnTo>
                    <a:cubicBezTo>
                      <a:pt x="107115" y="145542"/>
                      <a:pt x="99780" y="161639"/>
                      <a:pt x="86445" y="173260"/>
                    </a:cubicBezTo>
                    <a:cubicBezTo>
                      <a:pt x="75587" y="182594"/>
                      <a:pt x="62252" y="187643"/>
                      <a:pt x="49393" y="187643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2" name="Google Shape;2562;p23"/>
              <p:cNvSpPr/>
              <p:nvPr/>
            </p:nvSpPr>
            <p:spPr>
              <a:xfrm>
                <a:off x="8083133" y="4700382"/>
                <a:ext cx="290075" cy="210502"/>
              </a:xfrm>
              <a:custGeom>
                <a:avLst/>
                <a:gdLst/>
                <a:ahLst/>
                <a:cxnLst/>
                <a:rect l="l" t="t" r="r" b="b"/>
                <a:pathLst>
                  <a:path w="290075" h="210502" extrusionOk="0">
                    <a:moveTo>
                      <a:pt x="42863" y="210502"/>
                    </a:moveTo>
                    <a:cubicBezTo>
                      <a:pt x="26289" y="210502"/>
                      <a:pt x="10763" y="204406"/>
                      <a:pt x="0" y="193643"/>
                    </a:cubicBezTo>
                    <a:lnTo>
                      <a:pt x="5048" y="188595"/>
                    </a:lnTo>
                    <a:cubicBezTo>
                      <a:pt x="14573" y="198120"/>
                      <a:pt x="28956" y="203454"/>
                      <a:pt x="43529" y="203359"/>
                    </a:cubicBezTo>
                    <a:cubicBezTo>
                      <a:pt x="58483" y="203168"/>
                      <a:pt x="72390" y="197453"/>
                      <a:pt x="81725" y="187738"/>
                    </a:cubicBezTo>
                    <a:cubicBezTo>
                      <a:pt x="97250" y="171545"/>
                      <a:pt x="91631" y="153448"/>
                      <a:pt x="83820" y="128492"/>
                    </a:cubicBezTo>
                    <a:cubicBezTo>
                      <a:pt x="81915" y="122491"/>
                      <a:pt x="79915" y="116110"/>
                      <a:pt x="78200" y="109347"/>
                    </a:cubicBezTo>
                    <a:lnTo>
                      <a:pt x="71723" y="85154"/>
                    </a:lnTo>
                    <a:lnTo>
                      <a:pt x="84677" y="106585"/>
                    </a:lnTo>
                    <a:cubicBezTo>
                      <a:pt x="96298" y="125825"/>
                      <a:pt x="109538" y="147638"/>
                      <a:pt x="128683" y="161830"/>
                    </a:cubicBezTo>
                    <a:cubicBezTo>
                      <a:pt x="145828" y="174498"/>
                      <a:pt x="172212" y="181737"/>
                      <a:pt x="192596" y="169640"/>
                    </a:cubicBezTo>
                    <a:cubicBezTo>
                      <a:pt x="202502" y="163735"/>
                      <a:pt x="209455" y="151733"/>
                      <a:pt x="210121" y="139160"/>
                    </a:cubicBezTo>
                    <a:cubicBezTo>
                      <a:pt x="210693" y="128873"/>
                      <a:pt x="207074" y="119920"/>
                      <a:pt x="200025" y="114586"/>
                    </a:cubicBezTo>
                    <a:lnTo>
                      <a:pt x="187928" y="105346"/>
                    </a:lnTo>
                    <a:lnTo>
                      <a:pt x="202883" y="108299"/>
                    </a:lnTo>
                    <a:cubicBezTo>
                      <a:pt x="228981" y="113442"/>
                      <a:pt x="257461" y="101441"/>
                      <a:pt x="272129" y="79153"/>
                    </a:cubicBezTo>
                    <a:cubicBezTo>
                      <a:pt x="286798" y="56864"/>
                      <a:pt x="286512" y="26003"/>
                      <a:pt x="271463" y="4000"/>
                    </a:cubicBezTo>
                    <a:lnTo>
                      <a:pt x="277368" y="0"/>
                    </a:lnTo>
                    <a:cubicBezTo>
                      <a:pt x="294037" y="24289"/>
                      <a:pt x="294323" y="58483"/>
                      <a:pt x="278130" y="83058"/>
                    </a:cubicBezTo>
                    <a:cubicBezTo>
                      <a:pt x="263747" y="104870"/>
                      <a:pt x="237458" y="117729"/>
                      <a:pt x="211455" y="116491"/>
                    </a:cubicBezTo>
                    <a:cubicBezTo>
                      <a:pt x="215741" y="122872"/>
                      <a:pt x="217742" y="130873"/>
                      <a:pt x="217265" y="139541"/>
                    </a:cubicBezTo>
                    <a:cubicBezTo>
                      <a:pt x="216408" y="154496"/>
                      <a:pt x="208121" y="168688"/>
                      <a:pt x="196215" y="175736"/>
                    </a:cubicBezTo>
                    <a:cubicBezTo>
                      <a:pt x="172974" y="189547"/>
                      <a:pt x="143351" y="181642"/>
                      <a:pt x="124396" y="167545"/>
                    </a:cubicBezTo>
                    <a:cubicBezTo>
                      <a:pt x="111538" y="158020"/>
                      <a:pt x="101346" y="145447"/>
                      <a:pt x="92488" y="132493"/>
                    </a:cubicBezTo>
                    <a:cubicBezTo>
                      <a:pt x="99441" y="155162"/>
                      <a:pt x="103727" y="174974"/>
                      <a:pt x="86868" y="192596"/>
                    </a:cubicBezTo>
                    <a:cubicBezTo>
                      <a:pt x="76200" y="203740"/>
                      <a:pt x="60484" y="210217"/>
                      <a:pt x="43625" y="210502"/>
                    </a:cubicBezTo>
                    <a:cubicBezTo>
                      <a:pt x="43434" y="210502"/>
                      <a:pt x="43148" y="210502"/>
                      <a:pt x="42863" y="210502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3" name="Google Shape;2563;p23"/>
              <p:cNvSpPr/>
              <p:nvPr/>
            </p:nvSpPr>
            <p:spPr>
              <a:xfrm>
                <a:off x="8625809" y="5004420"/>
                <a:ext cx="386541" cy="225171"/>
              </a:xfrm>
              <a:custGeom>
                <a:avLst/>
                <a:gdLst/>
                <a:ahLst/>
                <a:cxnLst/>
                <a:rect l="l" t="t" r="r" b="b"/>
                <a:pathLst>
                  <a:path w="386541" h="225171" extrusionOk="0">
                    <a:moveTo>
                      <a:pt x="146077" y="225171"/>
                    </a:moveTo>
                    <a:cubicBezTo>
                      <a:pt x="134171" y="225171"/>
                      <a:pt x="122264" y="222313"/>
                      <a:pt x="111787" y="216408"/>
                    </a:cubicBezTo>
                    <a:cubicBezTo>
                      <a:pt x="91689" y="205073"/>
                      <a:pt x="78449" y="183452"/>
                      <a:pt x="76068" y="160687"/>
                    </a:cubicBezTo>
                    <a:cubicBezTo>
                      <a:pt x="73877" y="163449"/>
                      <a:pt x="71306" y="166116"/>
                      <a:pt x="68448" y="168402"/>
                    </a:cubicBezTo>
                    <a:cubicBezTo>
                      <a:pt x="58447" y="176498"/>
                      <a:pt x="46064" y="179927"/>
                      <a:pt x="34539" y="177737"/>
                    </a:cubicBezTo>
                    <a:cubicBezTo>
                      <a:pt x="23014" y="175641"/>
                      <a:pt x="12727" y="168021"/>
                      <a:pt x="6250" y="156877"/>
                    </a:cubicBezTo>
                    <a:cubicBezTo>
                      <a:pt x="-227" y="145733"/>
                      <a:pt x="-1751" y="132969"/>
                      <a:pt x="2059" y="121920"/>
                    </a:cubicBezTo>
                    <a:lnTo>
                      <a:pt x="8822" y="124301"/>
                    </a:lnTo>
                    <a:cubicBezTo>
                      <a:pt x="5678" y="133445"/>
                      <a:pt x="7012" y="144018"/>
                      <a:pt x="12441" y="153353"/>
                    </a:cubicBezTo>
                    <a:cubicBezTo>
                      <a:pt x="17870" y="162687"/>
                      <a:pt x="26443" y="169069"/>
                      <a:pt x="35873" y="170783"/>
                    </a:cubicBezTo>
                    <a:cubicBezTo>
                      <a:pt x="45302" y="172498"/>
                      <a:pt x="55589" y="169640"/>
                      <a:pt x="64066" y="162878"/>
                    </a:cubicBezTo>
                    <a:cubicBezTo>
                      <a:pt x="69782" y="158210"/>
                      <a:pt x="73973" y="152400"/>
                      <a:pt x="76163" y="146113"/>
                    </a:cubicBezTo>
                    <a:cubicBezTo>
                      <a:pt x="76544" y="142780"/>
                      <a:pt x="77116" y="139541"/>
                      <a:pt x="77973" y="136303"/>
                    </a:cubicBezTo>
                    <a:lnTo>
                      <a:pt x="85974" y="105632"/>
                    </a:lnTo>
                    <a:lnTo>
                      <a:pt x="84926" y="137351"/>
                    </a:lnTo>
                    <a:cubicBezTo>
                      <a:pt x="84831" y="140875"/>
                      <a:pt x="84164" y="144304"/>
                      <a:pt x="83116" y="147638"/>
                    </a:cubicBezTo>
                    <a:cubicBezTo>
                      <a:pt x="80831" y="172307"/>
                      <a:pt x="93594" y="198025"/>
                      <a:pt x="115311" y="210217"/>
                    </a:cubicBezTo>
                    <a:cubicBezTo>
                      <a:pt x="139886" y="224028"/>
                      <a:pt x="173223" y="219266"/>
                      <a:pt x="192845" y="198977"/>
                    </a:cubicBezTo>
                    <a:lnTo>
                      <a:pt x="195607" y="196120"/>
                    </a:lnTo>
                    <a:lnTo>
                      <a:pt x="198179" y="199168"/>
                    </a:lnTo>
                    <a:cubicBezTo>
                      <a:pt x="207227" y="209931"/>
                      <a:pt x="222182" y="209264"/>
                      <a:pt x="232183" y="205454"/>
                    </a:cubicBezTo>
                    <a:cubicBezTo>
                      <a:pt x="242279" y="201644"/>
                      <a:pt x="253805" y="192119"/>
                      <a:pt x="253328" y="178118"/>
                    </a:cubicBezTo>
                    <a:lnTo>
                      <a:pt x="253138" y="172498"/>
                    </a:lnTo>
                    <a:lnTo>
                      <a:pt x="258281" y="174784"/>
                    </a:lnTo>
                    <a:cubicBezTo>
                      <a:pt x="272188" y="180785"/>
                      <a:pt x="286094" y="172784"/>
                      <a:pt x="293905" y="164116"/>
                    </a:cubicBezTo>
                    <a:cubicBezTo>
                      <a:pt x="301620" y="155448"/>
                      <a:pt x="308002" y="140684"/>
                      <a:pt x="300382" y="127540"/>
                    </a:cubicBezTo>
                    <a:lnTo>
                      <a:pt x="296953" y="121539"/>
                    </a:lnTo>
                    <a:lnTo>
                      <a:pt x="303811" y="122206"/>
                    </a:lnTo>
                    <a:cubicBezTo>
                      <a:pt x="323813" y="124206"/>
                      <a:pt x="338006" y="108585"/>
                      <a:pt x="344292" y="94774"/>
                    </a:cubicBezTo>
                    <a:cubicBezTo>
                      <a:pt x="350579" y="80963"/>
                      <a:pt x="352865" y="60008"/>
                      <a:pt x="338387" y="46196"/>
                    </a:cubicBezTo>
                    <a:lnTo>
                      <a:pt x="326766" y="35147"/>
                    </a:lnTo>
                    <a:lnTo>
                      <a:pt x="341911" y="40291"/>
                    </a:lnTo>
                    <a:cubicBezTo>
                      <a:pt x="353150" y="44101"/>
                      <a:pt x="364009" y="38195"/>
                      <a:pt x="370391" y="31433"/>
                    </a:cubicBezTo>
                    <a:cubicBezTo>
                      <a:pt x="376772" y="24670"/>
                      <a:pt x="382106" y="13526"/>
                      <a:pt x="377820" y="2572"/>
                    </a:cubicBezTo>
                    <a:lnTo>
                      <a:pt x="384488" y="0"/>
                    </a:lnTo>
                    <a:cubicBezTo>
                      <a:pt x="389155" y="11811"/>
                      <a:pt x="385726" y="25813"/>
                      <a:pt x="375629" y="36386"/>
                    </a:cubicBezTo>
                    <a:cubicBezTo>
                      <a:pt x="368200" y="44196"/>
                      <a:pt x="358770" y="48482"/>
                      <a:pt x="349436" y="48578"/>
                    </a:cubicBezTo>
                    <a:cubicBezTo>
                      <a:pt x="358008" y="62008"/>
                      <a:pt x="358675" y="80296"/>
                      <a:pt x="350674" y="97822"/>
                    </a:cubicBezTo>
                    <a:cubicBezTo>
                      <a:pt x="342101" y="116681"/>
                      <a:pt x="326099" y="128588"/>
                      <a:pt x="308954" y="129445"/>
                    </a:cubicBezTo>
                    <a:cubicBezTo>
                      <a:pt x="313336" y="142018"/>
                      <a:pt x="309716" y="156877"/>
                      <a:pt x="299048" y="168878"/>
                    </a:cubicBezTo>
                    <a:cubicBezTo>
                      <a:pt x="288095" y="181166"/>
                      <a:pt x="273331" y="186404"/>
                      <a:pt x="259996" y="182975"/>
                    </a:cubicBezTo>
                    <a:cubicBezTo>
                      <a:pt x="258281" y="195644"/>
                      <a:pt x="248756" y="206788"/>
                      <a:pt x="234469" y="212217"/>
                    </a:cubicBezTo>
                    <a:cubicBezTo>
                      <a:pt x="219705" y="217837"/>
                      <a:pt x="204751" y="215646"/>
                      <a:pt x="195035" y="206693"/>
                    </a:cubicBezTo>
                    <a:cubicBezTo>
                      <a:pt x="181986" y="218694"/>
                      <a:pt x="163984" y="225171"/>
                      <a:pt x="146077" y="225171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4" name="Google Shape;2564;p23"/>
              <p:cNvSpPr/>
              <p:nvPr/>
            </p:nvSpPr>
            <p:spPr>
              <a:xfrm>
                <a:off x="7355701" y="5045187"/>
                <a:ext cx="234131" cy="73723"/>
              </a:xfrm>
              <a:custGeom>
                <a:avLst/>
                <a:gdLst/>
                <a:ahLst/>
                <a:cxnLst/>
                <a:rect l="l" t="t" r="r" b="b"/>
                <a:pathLst>
                  <a:path w="234131" h="73723" extrusionOk="0">
                    <a:moveTo>
                      <a:pt x="160408" y="73724"/>
                    </a:moveTo>
                    <a:cubicBezTo>
                      <a:pt x="133262" y="73724"/>
                      <a:pt x="108592" y="62484"/>
                      <a:pt x="93924" y="43720"/>
                    </a:cubicBezTo>
                    <a:cubicBezTo>
                      <a:pt x="89066" y="53435"/>
                      <a:pt x="80589" y="61531"/>
                      <a:pt x="69826" y="66580"/>
                    </a:cubicBezTo>
                    <a:cubicBezTo>
                      <a:pt x="56872" y="72580"/>
                      <a:pt x="42489" y="73247"/>
                      <a:pt x="30392" y="68294"/>
                    </a:cubicBezTo>
                    <a:cubicBezTo>
                      <a:pt x="18295" y="63341"/>
                      <a:pt x="8485" y="52864"/>
                      <a:pt x="3436" y="39434"/>
                    </a:cubicBezTo>
                    <a:cubicBezTo>
                      <a:pt x="-1612" y="26003"/>
                      <a:pt x="-1040" y="11621"/>
                      <a:pt x="4770" y="0"/>
                    </a:cubicBezTo>
                    <a:lnTo>
                      <a:pt x="11152" y="3238"/>
                    </a:lnTo>
                    <a:cubicBezTo>
                      <a:pt x="6199" y="13145"/>
                      <a:pt x="5723" y="25432"/>
                      <a:pt x="10104" y="36957"/>
                    </a:cubicBezTo>
                    <a:cubicBezTo>
                      <a:pt x="14390" y="48482"/>
                      <a:pt x="22772" y="57531"/>
                      <a:pt x="33059" y="61722"/>
                    </a:cubicBezTo>
                    <a:cubicBezTo>
                      <a:pt x="43346" y="65913"/>
                      <a:pt x="55633" y="65342"/>
                      <a:pt x="66778" y="60103"/>
                    </a:cubicBezTo>
                    <a:cubicBezTo>
                      <a:pt x="77922" y="54864"/>
                      <a:pt x="86304" y="45815"/>
                      <a:pt x="89638" y="35243"/>
                    </a:cubicBezTo>
                    <a:lnTo>
                      <a:pt x="92019" y="27908"/>
                    </a:lnTo>
                    <a:lnTo>
                      <a:pt x="96115" y="34385"/>
                    </a:lnTo>
                    <a:cubicBezTo>
                      <a:pt x="109069" y="55054"/>
                      <a:pt x="134786" y="67246"/>
                      <a:pt x="162980" y="66580"/>
                    </a:cubicBezTo>
                    <a:cubicBezTo>
                      <a:pt x="191270" y="65818"/>
                      <a:pt x="216130" y="52006"/>
                      <a:pt x="227845" y="30671"/>
                    </a:cubicBezTo>
                    <a:lnTo>
                      <a:pt x="234132" y="34100"/>
                    </a:lnTo>
                    <a:cubicBezTo>
                      <a:pt x="221178" y="57626"/>
                      <a:pt x="193936" y="72771"/>
                      <a:pt x="163171" y="73724"/>
                    </a:cubicBezTo>
                    <a:cubicBezTo>
                      <a:pt x="162313" y="73724"/>
                      <a:pt x="161361" y="73724"/>
                      <a:pt x="160408" y="73724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5" name="Google Shape;2565;p23"/>
              <p:cNvSpPr/>
              <p:nvPr/>
            </p:nvSpPr>
            <p:spPr>
              <a:xfrm>
                <a:off x="6592755" y="4881357"/>
                <a:ext cx="307944" cy="217265"/>
              </a:xfrm>
              <a:custGeom>
                <a:avLst/>
                <a:gdLst/>
                <a:ahLst/>
                <a:cxnLst/>
                <a:rect l="l" t="t" r="r" b="b"/>
                <a:pathLst>
                  <a:path w="307944" h="217265" extrusionOk="0">
                    <a:moveTo>
                      <a:pt x="210408" y="217265"/>
                    </a:moveTo>
                    <a:cubicBezTo>
                      <a:pt x="207170" y="217265"/>
                      <a:pt x="203836" y="217075"/>
                      <a:pt x="200598" y="216789"/>
                    </a:cubicBezTo>
                    <a:cubicBezTo>
                      <a:pt x="180976" y="214979"/>
                      <a:pt x="164974" y="207550"/>
                      <a:pt x="155354" y="196024"/>
                    </a:cubicBezTo>
                    <a:cubicBezTo>
                      <a:pt x="146305" y="185071"/>
                      <a:pt x="142971" y="167354"/>
                      <a:pt x="150020" y="154210"/>
                    </a:cubicBezTo>
                    <a:cubicBezTo>
                      <a:pt x="132685" y="154591"/>
                      <a:pt x="115254" y="146113"/>
                      <a:pt x="102585" y="130969"/>
                    </a:cubicBezTo>
                    <a:cubicBezTo>
                      <a:pt x="91441" y="117634"/>
                      <a:pt x="86107" y="101632"/>
                      <a:pt x="87250" y="86582"/>
                    </a:cubicBezTo>
                    <a:cubicBezTo>
                      <a:pt x="79059" y="93535"/>
                      <a:pt x="68295" y="98107"/>
                      <a:pt x="56484" y="99250"/>
                    </a:cubicBezTo>
                    <a:cubicBezTo>
                      <a:pt x="39149" y="100870"/>
                      <a:pt x="22575" y="94964"/>
                      <a:pt x="12193" y="83439"/>
                    </a:cubicBezTo>
                    <a:cubicBezTo>
                      <a:pt x="1811" y="71818"/>
                      <a:pt x="-2285" y="54769"/>
                      <a:pt x="1239" y="37624"/>
                    </a:cubicBezTo>
                    <a:cubicBezTo>
                      <a:pt x="4764" y="20574"/>
                      <a:pt x="15432" y="6477"/>
                      <a:pt x="29529" y="0"/>
                    </a:cubicBezTo>
                    <a:lnTo>
                      <a:pt x="32481" y="6477"/>
                    </a:lnTo>
                    <a:cubicBezTo>
                      <a:pt x="20385" y="12001"/>
                      <a:pt x="11241" y="24193"/>
                      <a:pt x="8193" y="39052"/>
                    </a:cubicBezTo>
                    <a:cubicBezTo>
                      <a:pt x="5049" y="53911"/>
                      <a:pt x="8574" y="68675"/>
                      <a:pt x="17432" y="78581"/>
                    </a:cubicBezTo>
                    <a:cubicBezTo>
                      <a:pt x="26290" y="88487"/>
                      <a:pt x="40673" y="93631"/>
                      <a:pt x="55722" y="92107"/>
                    </a:cubicBezTo>
                    <a:cubicBezTo>
                      <a:pt x="70772" y="90678"/>
                      <a:pt x="83916" y="82963"/>
                      <a:pt x="90679" y="71533"/>
                    </a:cubicBezTo>
                    <a:lnTo>
                      <a:pt x="97061" y="74676"/>
                    </a:lnTo>
                    <a:cubicBezTo>
                      <a:pt x="90679" y="90868"/>
                      <a:pt x="94775" y="110680"/>
                      <a:pt x="107919" y="126397"/>
                    </a:cubicBezTo>
                    <a:cubicBezTo>
                      <a:pt x="121064" y="142113"/>
                      <a:pt x="139733" y="149733"/>
                      <a:pt x="156878" y="146304"/>
                    </a:cubicBezTo>
                    <a:lnTo>
                      <a:pt x="168594" y="143923"/>
                    </a:lnTo>
                    <a:lnTo>
                      <a:pt x="160021" y="152305"/>
                    </a:lnTo>
                    <a:cubicBezTo>
                      <a:pt x="149544" y="162592"/>
                      <a:pt x="151925" y="180880"/>
                      <a:pt x="160688" y="191452"/>
                    </a:cubicBezTo>
                    <a:cubicBezTo>
                      <a:pt x="169070" y="201549"/>
                      <a:pt x="183358" y="208026"/>
                      <a:pt x="201074" y="209645"/>
                    </a:cubicBezTo>
                    <a:cubicBezTo>
                      <a:pt x="240889" y="213360"/>
                      <a:pt x="281179" y="192881"/>
                      <a:pt x="301848" y="158877"/>
                    </a:cubicBezTo>
                    <a:lnTo>
                      <a:pt x="307944" y="162592"/>
                    </a:lnTo>
                    <a:cubicBezTo>
                      <a:pt x="287752" y="196120"/>
                      <a:pt x="249366" y="217265"/>
                      <a:pt x="210408" y="217265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6" name="Google Shape;2566;p23"/>
              <p:cNvSpPr/>
              <p:nvPr/>
            </p:nvSpPr>
            <p:spPr>
              <a:xfrm>
                <a:off x="8834604" y="494419"/>
                <a:ext cx="406091" cy="579033"/>
              </a:xfrm>
              <a:custGeom>
                <a:avLst/>
                <a:gdLst/>
                <a:ahLst/>
                <a:cxnLst/>
                <a:rect l="l" t="t" r="r" b="b"/>
                <a:pathLst>
                  <a:path w="406091" h="579033" extrusionOk="0">
                    <a:moveTo>
                      <a:pt x="99111" y="535123"/>
                    </a:moveTo>
                    <a:cubicBezTo>
                      <a:pt x="89967" y="481688"/>
                      <a:pt x="102349" y="422442"/>
                      <a:pt x="104635" y="372055"/>
                    </a:cubicBezTo>
                    <a:cubicBezTo>
                      <a:pt x="108160" y="295569"/>
                      <a:pt x="85014" y="218131"/>
                      <a:pt x="39294" y="153933"/>
                    </a:cubicBezTo>
                    <a:cubicBezTo>
                      <a:pt x="19863" y="126596"/>
                      <a:pt x="-4807" y="97354"/>
                      <a:pt x="813" y="65160"/>
                    </a:cubicBezTo>
                    <a:cubicBezTo>
                      <a:pt x="7290" y="28298"/>
                      <a:pt x="51105" y="6771"/>
                      <a:pt x="91491" y="1723"/>
                    </a:cubicBezTo>
                    <a:cubicBezTo>
                      <a:pt x="201124" y="-11898"/>
                      <a:pt x="308566" y="56968"/>
                      <a:pt x="359048" y="146979"/>
                    </a:cubicBezTo>
                    <a:cubicBezTo>
                      <a:pt x="409531" y="236991"/>
                      <a:pt x="412579" y="343099"/>
                      <a:pt x="399530" y="443493"/>
                    </a:cubicBezTo>
                    <a:cubicBezTo>
                      <a:pt x="393433" y="490356"/>
                      <a:pt x="382766" y="539314"/>
                      <a:pt x="356667" y="579033"/>
                    </a:cubicBezTo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7" name="Google Shape;2567;p23"/>
              <p:cNvSpPr/>
              <p:nvPr/>
            </p:nvSpPr>
            <p:spPr>
              <a:xfrm>
                <a:off x="7892434" y="720192"/>
                <a:ext cx="338526" cy="618627"/>
              </a:xfrm>
              <a:custGeom>
                <a:avLst/>
                <a:gdLst/>
                <a:ahLst/>
                <a:cxnLst/>
                <a:rect l="l" t="t" r="r" b="b"/>
                <a:pathLst>
                  <a:path w="338526" h="618627" extrusionOk="0">
                    <a:moveTo>
                      <a:pt x="179936" y="618627"/>
                    </a:moveTo>
                    <a:cubicBezTo>
                      <a:pt x="123833" y="576336"/>
                      <a:pt x="72779" y="509661"/>
                      <a:pt x="49538" y="466132"/>
                    </a:cubicBezTo>
                    <a:cubicBezTo>
                      <a:pt x="294" y="374216"/>
                      <a:pt x="-13041" y="261154"/>
                      <a:pt x="13153" y="159141"/>
                    </a:cubicBezTo>
                    <a:cubicBezTo>
                      <a:pt x="27345" y="103991"/>
                      <a:pt x="54682" y="49699"/>
                      <a:pt x="100402" y="19886"/>
                    </a:cubicBezTo>
                    <a:cubicBezTo>
                      <a:pt x="146122" y="-9928"/>
                      <a:pt x="212606" y="-7546"/>
                      <a:pt x="247277" y="36078"/>
                    </a:cubicBezTo>
                    <a:cubicBezTo>
                      <a:pt x="273757" y="69416"/>
                      <a:pt x="276519" y="117231"/>
                      <a:pt x="272423" y="160665"/>
                    </a:cubicBezTo>
                    <a:cubicBezTo>
                      <a:pt x="268328" y="204099"/>
                      <a:pt x="258707" y="247819"/>
                      <a:pt x="264994" y="290967"/>
                    </a:cubicBezTo>
                    <a:cubicBezTo>
                      <a:pt x="270709" y="330115"/>
                      <a:pt x="289187" y="365548"/>
                      <a:pt x="308237" y="399552"/>
                    </a:cubicBezTo>
                    <a:cubicBezTo>
                      <a:pt x="317572" y="416221"/>
                      <a:pt x="328811" y="439843"/>
                      <a:pt x="338527" y="466132"/>
                    </a:cubicBezTo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8" name="Google Shape;2568;p23"/>
              <p:cNvSpPr/>
              <p:nvPr/>
            </p:nvSpPr>
            <p:spPr>
              <a:xfrm>
                <a:off x="8670540" y="6146849"/>
                <a:ext cx="328271" cy="307607"/>
              </a:xfrm>
              <a:custGeom>
                <a:avLst/>
                <a:gdLst/>
                <a:ahLst/>
                <a:cxnLst/>
                <a:rect l="l" t="t" r="r" b="b"/>
                <a:pathLst>
                  <a:path w="328271" h="307607" extrusionOk="0">
                    <a:moveTo>
                      <a:pt x="277368" y="275654"/>
                    </a:moveTo>
                    <a:cubicBezTo>
                      <a:pt x="234125" y="315183"/>
                      <a:pt x="172117" y="315563"/>
                      <a:pt x="127635" y="290322"/>
                    </a:cubicBezTo>
                    <a:cubicBezTo>
                      <a:pt x="83249" y="265081"/>
                      <a:pt x="45149" y="222695"/>
                      <a:pt x="28004" y="172117"/>
                    </a:cubicBezTo>
                    <a:cubicBezTo>
                      <a:pt x="17526" y="141161"/>
                      <a:pt x="8287" y="110300"/>
                      <a:pt x="0" y="79724"/>
                    </a:cubicBezTo>
                    <a:lnTo>
                      <a:pt x="286417" y="0"/>
                    </a:lnTo>
                    <a:cubicBezTo>
                      <a:pt x="298895" y="38862"/>
                      <a:pt x="321564" y="75438"/>
                      <a:pt x="326708" y="117634"/>
                    </a:cubicBezTo>
                    <a:cubicBezTo>
                      <a:pt x="333280" y="172402"/>
                      <a:pt x="319564" y="237268"/>
                      <a:pt x="277368" y="275654"/>
                    </a:cubicBezTo>
                    <a:close/>
                  </a:path>
                </a:pathLst>
              </a:custGeom>
              <a:solidFill>
                <a:srgbClr val="9D99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9" name="Google Shape;2569;p23"/>
              <p:cNvSpPr/>
              <p:nvPr/>
            </p:nvSpPr>
            <p:spPr>
              <a:xfrm>
                <a:off x="7019028" y="4340623"/>
                <a:ext cx="251692" cy="90963"/>
              </a:xfrm>
              <a:custGeom>
                <a:avLst/>
                <a:gdLst/>
                <a:ahLst/>
                <a:cxnLst/>
                <a:rect l="l" t="t" r="r" b="b"/>
                <a:pathLst>
                  <a:path w="251692" h="90963" extrusionOk="0">
                    <a:moveTo>
                      <a:pt x="134560" y="90964"/>
                    </a:moveTo>
                    <a:cubicBezTo>
                      <a:pt x="134465" y="90964"/>
                      <a:pt x="134274" y="90964"/>
                      <a:pt x="134179" y="90964"/>
                    </a:cubicBezTo>
                    <a:cubicBezTo>
                      <a:pt x="122273" y="90773"/>
                      <a:pt x="110748" y="84011"/>
                      <a:pt x="103508" y="72676"/>
                    </a:cubicBezTo>
                    <a:cubicBezTo>
                      <a:pt x="100841" y="68485"/>
                      <a:pt x="98937" y="64008"/>
                      <a:pt x="97793" y="59436"/>
                    </a:cubicBezTo>
                    <a:cubicBezTo>
                      <a:pt x="93031" y="66104"/>
                      <a:pt x="86649" y="71819"/>
                      <a:pt x="78934" y="76105"/>
                    </a:cubicBezTo>
                    <a:cubicBezTo>
                      <a:pt x="64075" y="84487"/>
                      <a:pt x="47311" y="86011"/>
                      <a:pt x="33119" y="80296"/>
                    </a:cubicBezTo>
                    <a:cubicBezTo>
                      <a:pt x="18831" y="74581"/>
                      <a:pt x="7782" y="62008"/>
                      <a:pt x="2734" y="45720"/>
                    </a:cubicBezTo>
                    <a:cubicBezTo>
                      <a:pt x="-2314" y="29432"/>
                      <a:pt x="-314" y="12763"/>
                      <a:pt x="8258" y="0"/>
                    </a:cubicBezTo>
                    <a:lnTo>
                      <a:pt x="14164" y="4001"/>
                    </a:lnTo>
                    <a:cubicBezTo>
                      <a:pt x="6925" y="14859"/>
                      <a:pt x="5210" y="29623"/>
                      <a:pt x="9497" y="43625"/>
                    </a:cubicBezTo>
                    <a:cubicBezTo>
                      <a:pt x="13783" y="57626"/>
                      <a:pt x="23689" y="68866"/>
                      <a:pt x="35786" y="73628"/>
                    </a:cubicBezTo>
                    <a:cubicBezTo>
                      <a:pt x="47883" y="78486"/>
                      <a:pt x="62741" y="77057"/>
                      <a:pt x="75505" y="69818"/>
                    </a:cubicBezTo>
                    <a:cubicBezTo>
                      <a:pt x="85602" y="64103"/>
                      <a:pt x="93317" y="55436"/>
                      <a:pt x="97222" y="45720"/>
                    </a:cubicBezTo>
                    <a:cubicBezTo>
                      <a:pt x="97603" y="42672"/>
                      <a:pt x="98460" y="39814"/>
                      <a:pt x="99699" y="37052"/>
                    </a:cubicBezTo>
                    <a:lnTo>
                      <a:pt x="111319" y="10763"/>
                    </a:lnTo>
                    <a:lnTo>
                      <a:pt x="106556" y="39148"/>
                    </a:lnTo>
                    <a:cubicBezTo>
                      <a:pt x="106080" y="42101"/>
                      <a:pt x="105318" y="44958"/>
                      <a:pt x="104271" y="47720"/>
                    </a:cubicBezTo>
                    <a:cubicBezTo>
                      <a:pt x="103508" y="54674"/>
                      <a:pt x="105414" y="62103"/>
                      <a:pt x="109700" y="68866"/>
                    </a:cubicBezTo>
                    <a:cubicBezTo>
                      <a:pt x="115701" y="78200"/>
                      <a:pt x="124940" y="83820"/>
                      <a:pt x="134465" y="83915"/>
                    </a:cubicBezTo>
                    <a:cubicBezTo>
                      <a:pt x="134560" y="83915"/>
                      <a:pt x="134655" y="83915"/>
                      <a:pt x="134751" y="83915"/>
                    </a:cubicBezTo>
                    <a:cubicBezTo>
                      <a:pt x="144180" y="83915"/>
                      <a:pt x="153420" y="78581"/>
                      <a:pt x="159611" y="69533"/>
                    </a:cubicBezTo>
                    <a:cubicBezTo>
                      <a:pt x="165802" y="60388"/>
                      <a:pt x="167326" y="49625"/>
                      <a:pt x="163706" y="40862"/>
                    </a:cubicBezTo>
                    <a:lnTo>
                      <a:pt x="170088" y="37624"/>
                    </a:lnTo>
                    <a:cubicBezTo>
                      <a:pt x="177232" y="49339"/>
                      <a:pt x="185804" y="62389"/>
                      <a:pt x="198282" y="70295"/>
                    </a:cubicBezTo>
                    <a:cubicBezTo>
                      <a:pt x="208760" y="76867"/>
                      <a:pt x="225238" y="79915"/>
                      <a:pt x="236668" y="71152"/>
                    </a:cubicBezTo>
                    <a:cubicBezTo>
                      <a:pt x="242002" y="67056"/>
                      <a:pt x="245050" y="59627"/>
                      <a:pt x="244479" y="52197"/>
                    </a:cubicBezTo>
                    <a:cubicBezTo>
                      <a:pt x="244002" y="46196"/>
                      <a:pt x="241240" y="41338"/>
                      <a:pt x="236858" y="38862"/>
                    </a:cubicBezTo>
                    <a:lnTo>
                      <a:pt x="240383" y="32671"/>
                    </a:lnTo>
                    <a:cubicBezTo>
                      <a:pt x="246955" y="36386"/>
                      <a:pt x="251051" y="43244"/>
                      <a:pt x="251622" y="51721"/>
                    </a:cubicBezTo>
                    <a:cubicBezTo>
                      <a:pt x="252289" y="61436"/>
                      <a:pt x="248193" y="71342"/>
                      <a:pt x="241050" y="76867"/>
                    </a:cubicBezTo>
                    <a:cubicBezTo>
                      <a:pt x="226952" y="87725"/>
                      <a:pt x="207045" y="84296"/>
                      <a:pt x="194472" y="76391"/>
                    </a:cubicBezTo>
                    <a:cubicBezTo>
                      <a:pt x="185424" y="70771"/>
                      <a:pt x="178470" y="62865"/>
                      <a:pt x="172565" y="54674"/>
                    </a:cubicBezTo>
                    <a:cubicBezTo>
                      <a:pt x="171898" y="61151"/>
                      <a:pt x="169517" y="67628"/>
                      <a:pt x="165516" y="73628"/>
                    </a:cubicBezTo>
                    <a:cubicBezTo>
                      <a:pt x="157801" y="84487"/>
                      <a:pt x="146371" y="90964"/>
                      <a:pt x="134560" y="90964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0" name="Google Shape;2570;p23"/>
              <p:cNvSpPr/>
              <p:nvPr/>
            </p:nvSpPr>
            <p:spPr>
              <a:xfrm>
                <a:off x="7423812" y="3954956"/>
                <a:ext cx="262324" cy="124301"/>
              </a:xfrm>
              <a:custGeom>
                <a:avLst/>
                <a:gdLst/>
                <a:ahLst/>
                <a:cxnLst/>
                <a:rect l="l" t="t" r="r" b="b"/>
                <a:pathLst>
                  <a:path w="262324" h="124301" extrusionOk="0">
                    <a:moveTo>
                      <a:pt x="61532" y="124206"/>
                    </a:moveTo>
                    <a:cubicBezTo>
                      <a:pt x="32099" y="124206"/>
                      <a:pt x="4382" y="100679"/>
                      <a:pt x="0" y="71533"/>
                    </a:cubicBezTo>
                    <a:lnTo>
                      <a:pt x="7049" y="70485"/>
                    </a:lnTo>
                    <a:cubicBezTo>
                      <a:pt x="11049" y="97155"/>
                      <a:pt x="36957" y="118586"/>
                      <a:pt x="64103" y="116967"/>
                    </a:cubicBezTo>
                    <a:cubicBezTo>
                      <a:pt x="91059" y="115443"/>
                      <a:pt x="114681" y="91440"/>
                      <a:pt x="115729" y="64484"/>
                    </a:cubicBezTo>
                    <a:lnTo>
                      <a:pt x="116586" y="42386"/>
                    </a:lnTo>
                    <a:lnTo>
                      <a:pt x="122777" y="63627"/>
                    </a:lnTo>
                    <a:cubicBezTo>
                      <a:pt x="128016" y="81724"/>
                      <a:pt x="142113" y="97060"/>
                      <a:pt x="161449" y="105537"/>
                    </a:cubicBezTo>
                    <a:cubicBezTo>
                      <a:pt x="180785" y="114014"/>
                      <a:pt x="201549" y="114110"/>
                      <a:pt x="218504" y="105823"/>
                    </a:cubicBezTo>
                    <a:cubicBezTo>
                      <a:pt x="235458" y="97536"/>
                      <a:pt x="248031" y="80867"/>
                      <a:pt x="252984" y="60388"/>
                    </a:cubicBezTo>
                    <a:cubicBezTo>
                      <a:pt x="257937" y="39814"/>
                      <a:pt x="254413" y="19336"/>
                      <a:pt x="243269" y="4191"/>
                    </a:cubicBezTo>
                    <a:lnTo>
                      <a:pt x="248984" y="0"/>
                    </a:lnTo>
                    <a:cubicBezTo>
                      <a:pt x="261461" y="16954"/>
                      <a:pt x="265367" y="39529"/>
                      <a:pt x="259937" y="62198"/>
                    </a:cubicBezTo>
                    <a:cubicBezTo>
                      <a:pt x="254413" y="84772"/>
                      <a:pt x="240506" y="103061"/>
                      <a:pt x="221647" y="112395"/>
                    </a:cubicBezTo>
                    <a:cubicBezTo>
                      <a:pt x="202787" y="121729"/>
                      <a:pt x="179832" y="121634"/>
                      <a:pt x="158496" y="112300"/>
                    </a:cubicBezTo>
                    <a:cubicBezTo>
                      <a:pt x="141637" y="104870"/>
                      <a:pt x="128397" y="92773"/>
                      <a:pt x="120777" y="78010"/>
                    </a:cubicBezTo>
                    <a:cubicBezTo>
                      <a:pt x="113824" y="102870"/>
                      <a:pt x="90488" y="122872"/>
                      <a:pt x="64484" y="124301"/>
                    </a:cubicBezTo>
                    <a:cubicBezTo>
                      <a:pt x="63627" y="124111"/>
                      <a:pt x="62579" y="124206"/>
                      <a:pt x="61532" y="124206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571" name="Google Shape;2571;p23"/>
              <p:cNvGrpSpPr/>
              <p:nvPr/>
            </p:nvGrpSpPr>
            <p:grpSpPr>
              <a:xfrm>
                <a:off x="6650191" y="5328651"/>
                <a:ext cx="609320" cy="558260"/>
                <a:chOff x="4886704" y="5280754"/>
                <a:chExt cx="609320" cy="558260"/>
              </a:xfrm>
            </p:grpSpPr>
            <p:sp>
              <p:nvSpPr>
                <p:cNvPr id="2572" name="Google Shape;2572;p23"/>
                <p:cNvSpPr/>
                <p:nvPr/>
              </p:nvSpPr>
              <p:spPr>
                <a:xfrm>
                  <a:off x="4890294" y="5284564"/>
                  <a:ext cx="602252" cy="5508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252" h="550831" extrusionOk="0">
                      <a:moveTo>
                        <a:pt x="86803" y="162973"/>
                      </a:moveTo>
                      <a:cubicBezTo>
                        <a:pt x="16319" y="180118"/>
                        <a:pt x="-23496" y="290417"/>
                        <a:pt x="14985" y="361950"/>
                      </a:cubicBezTo>
                      <a:cubicBezTo>
                        <a:pt x="53466" y="433388"/>
                        <a:pt x="155288" y="438341"/>
                        <a:pt x="198722" y="370808"/>
                      </a:cubicBezTo>
                      <a:cubicBezTo>
                        <a:pt x="155098" y="423100"/>
                        <a:pt x="178434" y="527114"/>
                        <a:pt x="238251" y="547402"/>
                      </a:cubicBezTo>
                      <a:cubicBezTo>
                        <a:pt x="298068" y="567690"/>
                        <a:pt x="364934" y="494348"/>
                        <a:pt x="351884" y="422815"/>
                      </a:cubicBezTo>
                      <a:cubicBezTo>
                        <a:pt x="371506" y="456915"/>
                        <a:pt x="415607" y="467296"/>
                        <a:pt x="444848" y="444627"/>
                      </a:cubicBezTo>
                      <a:cubicBezTo>
                        <a:pt x="474090" y="421957"/>
                        <a:pt x="483424" y="370332"/>
                        <a:pt x="464565" y="335566"/>
                      </a:cubicBezTo>
                      <a:cubicBezTo>
                        <a:pt x="490092" y="361950"/>
                        <a:pt x="533050" y="360331"/>
                        <a:pt x="557053" y="332041"/>
                      </a:cubicBezTo>
                      <a:cubicBezTo>
                        <a:pt x="581056" y="303752"/>
                        <a:pt x="582294" y="253175"/>
                        <a:pt x="559720" y="223361"/>
                      </a:cubicBezTo>
                      <a:cubicBezTo>
                        <a:pt x="591438" y="194977"/>
                        <a:pt x="607916" y="144685"/>
                        <a:pt x="600487" y="98584"/>
                      </a:cubicBezTo>
                      <a:cubicBezTo>
                        <a:pt x="593057" y="52483"/>
                        <a:pt x="562101" y="12763"/>
                        <a:pt x="523715" y="0"/>
                      </a:cubicBezTo>
                    </a:path>
                  </a:pathLst>
                </a:custGeom>
                <a:solidFill>
                  <a:srgbClr val="FEFEF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73" name="Google Shape;2573;p23"/>
                <p:cNvSpPr/>
                <p:nvPr/>
              </p:nvSpPr>
              <p:spPr>
                <a:xfrm>
                  <a:off x="4886704" y="5280754"/>
                  <a:ext cx="609320" cy="558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320" h="558260" extrusionOk="0">
                      <a:moveTo>
                        <a:pt x="262606" y="558260"/>
                      </a:moveTo>
                      <a:cubicBezTo>
                        <a:pt x="255176" y="558260"/>
                        <a:pt x="247747" y="557022"/>
                        <a:pt x="240603" y="554641"/>
                      </a:cubicBezTo>
                      <a:cubicBezTo>
                        <a:pt x="213647" y="545497"/>
                        <a:pt x="191644" y="518827"/>
                        <a:pt x="181643" y="483393"/>
                      </a:cubicBezTo>
                      <a:cubicBezTo>
                        <a:pt x="173642" y="454914"/>
                        <a:pt x="174404" y="425767"/>
                        <a:pt x="183072" y="401574"/>
                      </a:cubicBezTo>
                      <a:cubicBezTo>
                        <a:pt x="162879" y="418147"/>
                        <a:pt x="137161" y="427101"/>
                        <a:pt x="109539" y="425958"/>
                      </a:cubicBezTo>
                      <a:cubicBezTo>
                        <a:pt x="69534" y="424434"/>
                        <a:pt x="34291" y="402526"/>
                        <a:pt x="15432" y="367474"/>
                      </a:cubicBezTo>
                      <a:cubicBezTo>
                        <a:pt x="-4952" y="329660"/>
                        <a:pt x="-5142" y="278225"/>
                        <a:pt x="14860" y="233362"/>
                      </a:cubicBezTo>
                      <a:cubicBezTo>
                        <a:pt x="31339" y="196406"/>
                        <a:pt x="58580" y="170974"/>
                        <a:pt x="89536" y="163354"/>
                      </a:cubicBezTo>
                      <a:lnTo>
                        <a:pt x="91251" y="170307"/>
                      </a:lnTo>
                      <a:cubicBezTo>
                        <a:pt x="62390" y="177356"/>
                        <a:pt x="36958" y="201358"/>
                        <a:pt x="21433" y="236220"/>
                      </a:cubicBezTo>
                      <a:cubicBezTo>
                        <a:pt x="2287" y="279177"/>
                        <a:pt x="2383" y="328136"/>
                        <a:pt x="21814" y="364046"/>
                      </a:cubicBezTo>
                      <a:cubicBezTo>
                        <a:pt x="39530" y="396907"/>
                        <a:pt x="72391" y="417385"/>
                        <a:pt x="109920" y="418814"/>
                      </a:cubicBezTo>
                      <a:cubicBezTo>
                        <a:pt x="142591" y="420053"/>
                        <a:pt x="172690" y="406432"/>
                        <a:pt x="192692" y="381953"/>
                      </a:cubicBezTo>
                      <a:cubicBezTo>
                        <a:pt x="194788" y="378618"/>
                        <a:pt x="197169" y="375380"/>
                        <a:pt x="199645" y="372332"/>
                      </a:cubicBezTo>
                      <a:lnTo>
                        <a:pt x="205360" y="376523"/>
                      </a:lnTo>
                      <a:cubicBezTo>
                        <a:pt x="203265" y="379762"/>
                        <a:pt x="200979" y="382905"/>
                        <a:pt x="198598" y="385858"/>
                      </a:cubicBezTo>
                      <a:cubicBezTo>
                        <a:pt x="183072" y="411004"/>
                        <a:pt x="178976" y="447199"/>
                        <a:pt x="188596" y="481394"/>
                      </a:cubicBezTo>
                      <a:cubicBezTo>
                        <a:pt x="197931" y="514636"/>
                        <a:pt x="218219" y="539401"/>
                        <a:pt x="242984" y="547783"/>
                      </a:cubicBezTo>
                      <a:cubicBezTo>
                        <a:pt x="265939" y="555593"/>
                        <a:pt x="291847" y="549116"/>
                        <a:pt x="314041" y="529971"/>
                      </a:cubicBezTo>
                      <a:cubicBezTo>
                        <a:pt x="343759" y="504349"/>
                        <a:pt x="358618" y="463963"/>
                        <a:pt x="351950" y="427196"/>
                      </a:cubicBezTo>
                      <a:lnTo>
                        <a:pt x="348235" y="406717"/>
                      </a:lnTo>
                      <a:lnTo>
                        <a:pt x="358618" y="424720"/>
                      </a:lnTo>
                      <a:cubicBezTo>
                        <a:pt x="367857" y="440912"/>
                        <a:pt x="383478" y="452152"/>
                        <a:pt x="401290" y="455676"/>
                      </a:cubicBezTo>
                      <a:cubicBezTo>
                        <a:pt x="417673" y="458915"/>
                        <a:pt x="433579" y="455295"/>
                        <a:pt x="446248" y="445484"/>
                      </a:cubicBezTo>
                      <a:cubicBezTo>
                        <a:pt x="474156" y="423958"/>
                        <a:pt x="483109" y="374142"/>
                        <a:pt x="465012" y="340995"/>
                      </a:cubicBezTo>
                      <a:lnTo>
                        <a:pt x="452344" y="317754"/>
                      </a:lnTo>
                      <a:lnTo>
                        <a:pt x="470727" y="336804"/>
                      </a:lnTo>
                      <a:cubicBezTo>
                        <a:pt x="482062" y="348520"/>
                        <a:pt x="498064" y="355092"/>
                        <a:pt x="514447" y="354425"/>
                      </a:cubicBezTo>
                      <a:cubicBezTo>
                        <a:pt x="531211" y="353854"/>
                        <a:pt x="547022" y="346234"/>
                        <a:pt x="557881" y="333375"/>
                      </a:cubicBezTo>
                      <a:cubicBezTo>
                        <a:pt x="580741" y="306324"/>
                        <a:pt x="581979" y="257651"/>
                        <a:pt x="560357" y="229076"/>
                      </a:cubicBezTo>
                      <a:lnTo>
                        <a:pt x="558357" y="226409"/>
                      </a:lnTo>
                      <a:lnTo>
                        <a:pt x="560833" y="224219"/>
                      </a:lnTo>
                      <a:cubicBezTo>
                        <a:pt x="591790" y="196501"/>
                        <a:pt x="607696" y="147637"/>
                        <a:pt x="600457" y="102584"/>
                      </a:cubicBezTo>
                      <a:cubicBezTo>
                        <a:pt x="593218" y="57721"/>
                        <a:pt x="563310" y="19145"/>
                        <a:pt x="526067" y="6763"/>
                      </a:cubicBezTo>
                      <a:lnTo>
                        <a:pt x="528353" y="0"/>
                      </a:lnTo>
                      <a:cubicBezTo>
                        <a:pt x="568072" y="13240"/>
                        <a:pt x="599886" y="54007"/>
                        <a:pt x="607506" y="101441"/>
                      </a:cubicBezTo>
                      <a:cubicBezTo>
                        <a:pt x="614935" y="147637"/>
                        <a:pt x="599124" y="197739"/>
                        <a:pt x="567977" y="227267"/>
                      </a:cubicBezTo>
                      <a:cubicBezTo>
                        <a:pt x="589408" y="258508"/>
                        <a:pt x="587503" y="309277"/>
                        <a:pt x="563310" y="337852"/>
                      </a:cubicBezTo>
                      <a:cubicBezTo>
                        <a:pt x="551118" y="352235"/>
                        <a:pt x="533401" y="360807"/>
                        <a:pt x="514637" y="361378"/>
                      </a:cubicBezTo>
                      <a:cubicBezTo>
                        <a:pt x="501207" y="361760"/>
                        <a:pt x="488062" y="358140"/>
                        <a:pt x="477013" y="350996"/>
                      </a:cubicBezTo>
                      <a:cubicBezTo>
                        <a:pt x="488158" y="385858"/>
                        <a:pt x="477299" y="430244"/>
                        <a:pt x="450534" y="450913"/>
                      </a:cubicBezTo>
                      <a:cubicBezTo>
                        <a:pt x="436246" y="461962"/>
                        <a:pt x="418244" y="466058"/>
                        <a:pt x="399766" y="462439"/>
                      </a:cubicBezTo>
                      <a:cubicBezTo>
                        <a:pt x="384430" y="459391"/>
                        <a:pt x="370714" y="451294"/>
                        <a:pt x="360427" y="439579"/>
                      </a:cubicBezTo>
                      <a:cubicBezTo>
                        <a:pt x="362047" y="474726"/>
                        <a:pt x="346521" y="511016"/>
                        <a:pt x="318613" y="535115"/>
                      </a:cubicBezTo>
                      <a:cubicBezTo>
                        <a:pt x="301277" y="550450"/>
                        <a:pt x="281656" y="558260"/>
                        <a:pt x="262606" y="558260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74" name="Google Shape;2574;p23"/>
              <p:cNvGrpSpPr/>
              <p:nvPr/>
            </p:nvGrpSpPr>
            <p:grpSpPr>
              <a:xfrm>
                <a:off x="8440360" y="5294718"/>
                <a:ext cx="604287" cy="547806"/>
                <a:chOff x="6676873" y="5246821"/>
                <a:chExt cx="604287" cy="547806"/>
              </a:xfrm>
            </p:grpSpPr>
            <p:sp>
              <p:nvSpPr>
                <p:cNvPr id="2575" name="Google Shape;2575;p23"/>
                <p:cNvSpPr/>
                <p:nvPr/>
              </p:nvSpPr>
              <p:spPr>
                <a:xfrm>
                  <a:off x="6680496" y="5250648"/>
                  <a:ext cx="597085" cy="540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085" h="540526" extrusionOk="0">
                      <a:moveTo>
                        <a:pt x="32818" y="128499"/>
                      </a:moveTo>
                      <a:cubicBezTo>
                        <a:pt x="5196" y="148121"/>
                        <a:pt x="-7378" y="190602"/>
                        <a:pt x="4434" y="224797"/>
                      </a:cubicBezTo>
                      <a:cubicBezTo>
                        <a:pt x="16245" y="258897"/>
                        <a:pt x="51106" y="281090"/>
                        <a:pt x="83491" y="274898"/>
                      </a:cubicBezTo>
                      <a:cubicBezTo>
                        <a:pt x="35009" y="268422"/>
                        <a:pt x="-9663" y="329953"/>
                        <a:pt x="6243" y="381483"/>
                      </a:cubicBezTo>
                      <a:cubicBezTo>
                        <a:pt x="22150" y="433014"/>
                        <a:pt x="91206" y="451016"/>
                        <a:pt x="125972" y="412630"/>
                      </a:cubicBezTo>
                      <a:cubicBezTo>
                        <a:pt x="105113" y="455302"/>
                        <a:pt x="124353" y="515976"/>
                        <a:pt x="164644" y="534645"/>
                      </a:cubicBezTo>
                      <a:cubicBezTo>
                        <a:pt x="204935" y="553315"/>
                        <a:pt x="257037" y="525597"/>
                        <a:pt x="269419" y="478924"/>
                      </a:cubicBezTo>
                      <a:cubicBezTo>
                        <a:pt x="280849" y="518739"/>
                        <a:pt x="325616" y="541789"/>
                        <a:pt x="360192" y="525787"/>
                      </a:cubicBezTo>
                      <a:cubicBezTo>
                        <a:pt x="394768" y="509785"/>
                        <a:pt x="411627" y="458065"/>
                        <a:pt x="394387" y="421012"/>
                      </a:cubicBezTo>
                      <a:cubicBezTo>
                        <a:pt x="417533" y="458445"/>
                        <a:pt x="470587" y="466923"/>
                        <a:pt x="502210" y="438157"/>
                      </a:cubicBezTo>
                      <a:cubicBezTo>
                        <a:pt x="533833" y="409391"/>
                        <a:pt x="536976" y="349670"/>
                        <a:pt x="508687" y="316999"/>
                      </a:cubicBezTo>
                      <a:cubicBezTo>
                        <a:pt x="544311" y="325381"/>
                        <a:pt x="583839" y="299092"/>
                        <a:pt x="593936" y="260039"/>
                      </a:cubicBezTo>
                      <a:cubicBezTo>
                        <a:pt x="604128" y="220987"/>
                        <a:pt x="583458" y="175172"/>
                        <a:pt x="549264" y="161075"/>
                      </a:cubicBezTo>
                      <a:cubicBezTo>
                        <a:pt x="583935" y="146311"/>
                        <a:pt x="604794" y="99543"/>
                        <a:pt x="594412" y="59824"/>
                      </a:cubicBezTo>
                      <a:cubicBezTo>
                        <a:pt x="584030" y="20105"/>
                        <a:pt x="543930" y="-6851"/>
                        <a:pt x="507544" y="1531"/>
                      </a:cubicBezTo>
                    </a:path>
                  </a:pathLst>
                </a:custGeom>
                <a:solidFill>
                  <a:srgbClr val="FEFEF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76" name="Google Shape;2576;p23"/>
                <p:cNvSpPr/>
                <p:nvPr/>
              </p:nvSpPr>
              <p:spPr>
                <a:xfrm>
                  <a:off x="6676873" y="5246821"/>
                  <a:ext cx="604287" cy="5478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287" h="547806" extrusionOk="0">
                      <a:moveTo>
                        <a:pt x="195223" y="547807"/>
                      </a:moveTo>
                      <a:cubicBezTo>
                        <a:pt x="185221" y="547807"/>
                        <a:pt x="175506" y="545711"/>
                        <a:pt x="166648" y="541616"/>
                      </a:cubicBezTo>
                      <a:cubicBezTo>
                        <a:pt x="147693" y="532852"/>
                        <a:pt x="131977" y="514374"/>
                        <a:pt x="123690" y="491038"/>
                      </a:cubicBezTo>
                      <a:cubicBezTo>
                        <a:pt x="116356" y="470368"/>
                        <a:pt x="115498" y="447985"/>
                        <a:pt x="121023" y="428459"/>
                      </a:cubicBezTo>
                      <a:cubicBezTo>
                        <a:pt x="105307" y="439412"/>
                        <a:pt x="85114" y="443127"/>
                        <a:pt x="64540" y="438555"/>
                      </a:cubicBezTo>
                      <a:cubicBezTo>
                        <a:pt x="36727" y="432364"/>
                        <a:pt x="14438" y="412361"/>
                        <a:pt x="6342" y="386168"/>
                      </a:cubicBezTo>
                      <a:cubicBezTo>
                        <a:pt x="-2135" y="358640"/>
                        <a:pt x="5294" y="326446"/>
                        <a:pt x="25773" y="302252"/>
                      </a:cubicBezTo>
                      <a:cubicBezTo>
                        <a:pt x="34441" y="291965"/>
                        <a:pt x="44442" y="284441"/>
                        <a:pt x="55110" y="279773"/>
                      </a:cubicBezTo>
                      <a:cubicBezTo>
                        <a:pt x="32631" y="272534"/>
                        <a:pt x="13010" y="254056"/>
                        <a:pt x="4627" y="229577"/>
                      </a:cubicBezTo>
                      <a:cubicBezTo>
                        <a:pt x="-7660" y="193858"/>
                        <a:pt x="5294" y="149852"/>
                        <a:pt x="34345" y="129183"/>
                      </a:cubicBezTo>
                      <a:lnTo>
                        <a:pt x="38536" y="134993"/>
                      </a:lnTo>
                      <a:cubicBezTo>
                        <a:pt x="11962" y="153853"/>
                        <a:pt x="56" y="194334"/>
                        <a:pt x="11485" y="227195"/>
                      </a:cubicBezTo>
                      <a:cubicBezTo>
                        <a:pt x="20629" y="253579"/>
                        <a:pt x="43966" y="272344"/>
                        <a:pt x="68826" y="275487"/>
                      </a:cubicBezTo>
                      <a:cubicBezTo>
                        <a:pt x="75017" y="274344"/>
                        <a:pt x="81304" y="274058"/>
                        <a:pt x="87590" y="274916"/>
                      </a:cubicBezTo>
                      <a:lnTo>
                        <a:pt x="109498" y="277868"/>
                      </a:lnTo>
                      <a:lnTo>
                        <a:pt x="87781" y="281964"/>
                      </a:lnTo>
                      <a:cubicBezTo>
                        <a:pt x="81589" y="283107"/>
                        <a:pt x="75303" y="283298"/>
                        <a:pt x="69207" y="282726"/>
                      </a:cubicBezTo>
                      <a:cubicBezTo>
                        <a:pt x="55491" y="285584"/>
                        <a:pt x="42346" y="293870"/>
                        <a:pt x="31393" y="306824"/>
                      </a:cubicBezTo>
                      <a:cubicBezTo>
                        <a:pt x="12724" y="328827"/>
                        <a:pt x="5675" y="359116"/>
                        <a:pt x="13295" y="383976"/>
                      </a:cubicBezTo>
                      <a:cubicBezTo>
                        <a:pt x="20629" y="407694"/>
                        <a:pt x="40823" y="425887"/>
                        <a:pt x="66159" y="431507"/>
                      </a:cubicBezTo>
                      <a:cubicBezTo>
                        <a:pt x="89495" y="436650"/>
                        <a:pt x="112165" y="430078"/>
                        <a:pt x="126928" y="413790"/>
                      </a:cubicBezTo>
                      <a:lnTo>
                        <a:pt x="143883" y="395026"/>
                      </a:lnTo>
                      <a:lnTo>
                        <a:pt x="132834" y="417695"/>
                      </a:lnTo>
                      <a:cubicBezTo>
                        <a:pt x="122928" y="438079"/>
                        <a:pt x="122071" y="464463"/>
                        <a:pt x="130548" y="488466"/>
                      </a:cubicBezTo>
                      <a:cubicBezTo>
                        <a:pt x="138168" y="509993"/>
                        <a:pt x="152455" y="526947"/>
                        <a:pt x="169791" y="534948"/>
                      </a:cubicBezTo>
                      <a:cubicBezTo>
                        <a:pt x="186745" y="542759"/>
                        <a:pt x="207224" y="542187"/>
                        <a:pt x="225893" y="533424"/>
                      </a:cubicBezTo>
                      <a:cubicBezTo>
                        <a:pt x="247325" y="523423"/>
                        <a:pt x="263612" y="503992"/>
                        <a:pt x="269518" y="481608"/>
                      </a:cubicBezTo>
                      <a:lnTo>
                        <a:pt x="272852" y="469130"/>
                      </a:lnTo>
                      <a:lnTo>
                        <a:pt x="276376" y="481513"/>
                      </a:lnTo>
                      <a:cubicBezTo>
                        <a:pt x="281805" y="500468"/>
                        <a:pt x="295997" y="516755"/>
                        <a:pt x="314190" y="525137"/>
                      </a:cubicBezTo>
                      <a:cubicBezTo>
                        <a:pt x="330192" y="532471"/>
                        <a:pt x="347718" y="532852"/>
                        <a:pt x="362196" y="526090"/>
                      </a:cubicBezTo>
                      <a:cubicBezTo>
                        <a:pt x="376864" y="519232"/>
                        <a:pt x="389152" y="504849"/>
                        <a:pt x="395819" y="486656"/>
                      </a:cubicBezTo>
                      <a:cubicBezTo>
                        <a:pt x="403249" y="466368"/>
                        <a:pt x="402772" y="443698"/>
                        <a:pt x="394676" y="426077"/>
                      </a:cubicBezTo>
                      <a:lnTo>
                        <a:pt x="400963" y="422743"/>
                      </a:lnTo>
                      <a:cubicBezTo>
                        <a:pt x="411726" y="440174"/>
                        <a:pt x="429728" y="451795"/>
                        <a:pt x="450493" y="454652"/>
                      </a:cubicBezTo>
                      <a:cubicBezTo>
                        <a:pt x="470114" y="457414"/>
                        <a:pt x="489450" y="451795"/>
                        <a:pt x="503356" y="439127"/>
                      </a:cubicBezTo>
                      <a:cubicBezTo>
                        <a:pt x="533455" y="411694"/>
                        <a:pt x="536503" y="354164"/>
                        <a:pt x="509548" y="322921"/>
                      </a:cubicBezTo>
                      <a:lnTo>
                        <a:pt x="502309" y="314539"/>
                      </a:lnTo>
                      <a:lnTo>
                        <a:pt x="513072" y="317111"/>
                      </a:lnTo>
                      <a:cubicBezTo>
                        <a:pt x="546600" y="325017"/>
                        <a:pt x="584414" y="299680"/>
                        <a:pt x="594035" y="262723"/>
                      </a:cubicBezTo>
                      <a:cubicBezTo>
                        <a:pt x="603655" y="225671"/>
                        <a:pt x="583843" y="181380"/>
                        <a:pt x="551458" y="167949"/>
                      </a:cubicBezTo>
                      <a:lnTo>
                        <a:pt x="543647" y="164711"/>
                      </a:lnTo>
                      <a:lnTo>
                        <a:pt x="551458" y="161377"/>
                      </a:lnTo>
                      <a:cubicBezTo>
                        <a:pt x="584224" y="147376"/>
                        <a:pt x="604417" y="102037"/>
                        <a:pt x="594511" y="64318"/>
                      </a:cubicBezTo>
                      <a:cubicBezTo>
                        <a:pt x="584510" y="26122"/>
                        <a:pt x="546600" y="595"/>
                        <a:pt x="511929" y="8596"/>
                      </a:cubicBezTo>
                      <a:lnTo>
                        <a:pt x="510310" y="1643"/>
                      </a:lnTo>
                      <a:cubicBezTo>
                        <a:pt x="548695" y="-7215"/>
                        <a:pt x="590510" y="20693"/>
                        <a:pt x="601464" y="62508"/>
                      </a:cubicBezTo>
                      <a:cubicBezTo>
                        <a:pt x="611656" y="101561"/>
                        <a:pt x="593368" y="146328"/>
                        <a:pt x="560983" y="164616"/>
                      </a:cubicBezTo>
                      <a:cubicBezTo>
                        <a:pt x="592892" y="182332"/>
                        <a:pt x="610989" y="226148"/>
                        <a:pt x="600988" y="264533"/>
                      </a:cubicBezTo>
                      <a:cubicBezTo>
                        <a:pt x="591082" y="302442"/>
                        <a:pt x="555458" y="328636"/>
                        <a:pt x="520502" y="325493"/>
                      </a:cubicBezTo>
                      <a:cubicBezTo>
                        <a:pt x="544219" y="360831"/>
                        <a:pt x="539266" y="416076"/>
                        <a:pt x="508214" y="444365"/>
                      </a:cubicBezTo>
                      <a:cubicBezTo>
                        <a:pt x="492688" y="458462"/>
                        <a:pt x="471352" y="464749"/>
                        <a:pt x="449540" y="461701"/>
                      </a:cubicBezTo>
                      <a:cubicBezTo>
                        <a:pt x="433252" y="459415"/>
                        <a:pt x="418489" y="452176"/>
                        <a:pt x="407059" y="441317"/>
                      </a:cubicBezTo>
                      <a:cubicBezTo>
                        <a:pt x="409916" y="456652"/>
                        <a:pt x="408487" y="473226"/>
                        <a:pt x="402677" y="489037"/>
                      </a:cubicBezTo>
                      <a:cubicBezTo>
                        <a:pt x="395343" y="509040"/>
                        <a:pt x="381722" y="524947"/>
                        <a:pt x="365339" y="532567"/>
                      </a:cubicBezTo>
                      <a:cubicBezTo>
                        <a:pt x="348956" y="540091"/>
                        <a:pt x="329335" y="539806"/>
                        <a:pt x="311333" y="531614"/>
                      </a:cubicBezTo>
                      <a:cubicBezTo>
                        <a:pt x="294473" y="523899"/>
                        <a:pt x="280757" y="509993"/>
                        <a:pt x="273233" y="493324"/>
                      </a:cubicBezTo>
                      <a:cubicBezTo>
                        <a:pt x="265041" y="513517"/>
                        <a:pt x="249039" y="530471"/>
                        <a:pt x="229036" y="539901"/>
                      </a:cubicBezTo>
                      <a:cubicBezTo>
                        <a:pt x="217892" y="545235"/>
                        <a:pt x="206367" y="547807"/>
                        <a:pt x="195223" y="547807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577" name="Google Shape;2577;p23"/>
            <p:cNvSpPr/>
            <p:nvPr/>
          </p:nvSpPr>
          <p:spPr>
            <a:xfrm rot="-439219">
              <a:off x="3472943" y="1997128"/>
              <a:ext cx="199016" cy="185673"/>
            </a:xfrm>
            <a:custGeom>
              <a:avLst/>
              <a:gdLst/>
              <a:ahLst/>
              <a:cxnLst/>
              <a:rect l="l" t="t" r="r" b="b"/>
              <a:pathLst>
                <a:path w="198886" h="185551" extrusionOk="0">
                  <a:moveTo>
                    <a:pt x="198886" y="92776"/>
                  </a:moveTo>
                  <a:cubicBezTo>
                    <a:pt x="198886" y="144014"/>
                    <a:pt x="154364" y="185551"/>
                    <a:pt x="99443" y="185551"/>
                  </a:cubicBezTo>
                  <a:cubicBezTo>
                    <a:pt x="44522" y="185551"/>
                    <a:pt x="0" y="144014"/>
                    <a:pt x="0" y="92776"/>
                  </a:cubicBezTo>
                  <a:cubicBezTo>
                    <a:pt x="0" y="41537"/>
                    <a:pt x="44522" y="0"/>
                    <a:pt x="99443" y="0"/>
                  </a:cubicBezTo>
                  <a:cubicBezTo>
                    <a:pt x="154364" y="0"/>
                    <a:pt x="198886" y="41537"/>
                    <a:pt x="198886" y="92776"/>
                  </a:cubicBezTo>
                  <a:close/>
                </a:path>
              </a:pathLst>
            </a:custGeom>
            <a:solidFill>
              <a:srgbClr val="FDE4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8" name="Google Shape;2578;p23"/>
            <p:cNvSpPr/>
            <p:nvPr/>
          </p:nvSpPr>
          <p:spPr>
            <a:xfrm rot="-439219">
              <a:off x="2546694" y="2246647"/>
              <a:ext cx="199016" cy="185673"/>
            </a:xfrm>
            <a:custGeom>
              <a:avLst/>
              <a:gdLst/>
              <a:ahLst/>
              <a:cxnLst/>
              <a:rect l="l" t="t" r="r" b="b"/>
              <a:pathLst>
                <a:path w="198886" h="185551" extrusionOk="0">
                  <a:moveTo>
                    <a:pt x="198887" y="92776"/>
                  </a:moveTo>
                  <a:cubicBezTo>
                    <a:pt x="198887" y="144014"/>
                    <a:pt x="154364" y="185551"/>
                    <a:pt x="99443" y="185551"/>
                  </a:cubicBezTo>
                  <a:cubicBezTo>
                    <a:pt x="44522" y="185551"/>
                    <a:pt x="0" y="144014"/>
                    <a:pt x="0" y="92776"/>
                  </a:cubicBezTo>
                  <a:cubicBezTo>
                    <a:pt x="0" y="41537"/>
                    <a:pt x="44522" y="0"/>
                    <a:pt x="99443" y="0"/>
                  </a:cubicBezTo>
                  <a:cubicBezTo>
                    <a:pt x="154364" y="0"/>
                    <a:pt x="198887" y="41537"/>
                    <a:pt x="198887" y="92776"/>
                  </a:cubicBezTo>
                  <a:close/>
                </a:path>
              </a:pathLst>
            </a:custGeom>
            <a:solidFill>
              <a:srgbClr val="FDE4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9" name="Google Shape;2579;p23"/>
            <p:cNvSpPr/>
            <p:nvPr/>
          </p:nvSpPr>
          <p:spPr>
            <a:xfrm rot="-612915">
              <a:off x="3203476" y="1867219"/>
              <a:ext cx="93805" cy="160917"/>
            </a:xfrm>
            <a:custGeom>
              <a:avLst/>
              <a:gdLst/>
              <a:ahLst/>
              <a:cxnLst/>
              <a:rect l="l" t="t" r="r" b="b"/>
              <a:pathLst>
                <a:path w="93724" h="160778" extrusionOk="0">
                  <a:moveTo>
                    <a:pt x="93724" y="80389"/>
                  </a:moveTo>
                  <a:cubicBezTo>
                    <a:pt x="93724" y="124787"/>
                    <a:pt x="72743" y="160779"/>
                    <a:pt x="46862" y="160779"/>
                  </a:cubicBezTo>
                  <a:cubicBezTo>
                    <a:pt x="20980" y="160779"/>
                    <a:pt x="0" y="124787"/>
                    <a:pt x="0" y="80389"/>
                  </a:cubicBezTo>
                  <a:cubicBezTo>
                    <a:pt x="0" y="35991"/>
                    <a:pt x="20980" y="0"/>
                    <a:pt x="46862" y="0"/>
                  </a:cubicBezTo>
                  <a:cubicBezTo>
                    <a:pt x="72743" y="0"/>
                    <a:pt x="93724" y="35991"/>
                    <a:pt x="93724" y="80389"/>
                  </a:cubicBez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0" name="Google Shape;2580;p23"/>
            <p:cNvSpPr/>
            <p:nvPr/>
          </p:nvSpPr>
          <p:spPr>
            <a:xfrm>
              <a:off x="2898560" y="2124478"/>
              <a:ext cx="532818" cy="497852"/>
            </a:xfrm>
            <a:custGeom>
              <a:avLst/>
              <a:gdLst/>
              <a:ahLst/>
              <a:cxnLst/>
              <a:rect l="l" t="t" r="r" b="b"/>
              <a:pathLst>
                <a:path w="532818" h="497852" extrusionOk="0">
                  <a:moveTo>
                    <a:pt x="55870" y="78260"/>
                  </a:moveTo>
                  <a:cubicBezTo>
                    <a:pt x="9388" y="123980"/>
                    <a:pt x="-10043" y="189702"/>
                    <a:pt x="5006" y="249424"/>
                  </a:cubicBezTo>
                  <a:cubicBezTo>
                    <a:pt x="20342" y="310003"/>
                    <a:pt x="67395" y="360485"/>
                    <a:pt x="116925" y="404872"/>
                  </a:cubicBezTo>
                  <a:cubicBezTo>
                    <a:pt x="176552" y="458403"/>
                    <a:pt x="255800" y="510600"/>
                    <a:pt x="339429" y="495074"/>
                  </a:cubicBezTo>
                  <a:cubicBezTo>
                    <a:pt x="417534" y="480596"/>
                    <a:pt x="465921" y="412587"/>
                    <a:pt x="495734" y="347722"/>
                  </a:cubicBezTo>
                  <a:cubicBezTo>
                    <a:pt x="523071" y="288381"/>
                    <a:pt x="542693" y="223421"/>
                    <a:pt x="527548" y="160841"/>
                  </a:cubicBezTo>
                  <a:cubicBezTo>
                    <a:pt x="513546" y="103120"/>
                    <a:pt x="468969" y="51685"/>
                    <a:pt x="409152" y="24539"/>
                  </a:cubicBezTo>
                  <a:cubicBezTo>
                    <a:pt x="304663" y="-22991"/>
                    <a:pt x="134928" y="440"/>
                    <a:pt x="55870" y="78260"/>
                  </a:cubicBezTo>
                  <a:close/>
                </a:path>
              </a:pathLst>
            </a:custGeom>
            <a:solidFill>
              <a:srgbClr val="FDE4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581" name="Google Shape;2581;p23"/>
            <p:cNvGrpSpPr/>
            <p:nvPr/>
          </p:nvGrpSpPr>
          <p:grpSpPr>
            <a:xfrm>
              <a:off x="3017104" y="2234830"/>
              <a:ext cx="285096" cy="95161"/>
              <a:chOff x="6904862" y="1761355"/>
              <a:chExt cx="285096" cy="95161"/>
            </a:xfrm>
          </p:grpSpPr>
          <p:sp>
            <p:nvSpPr>
              <p:cNvPr id="2582" name="Google Shape;2582;p23"/>
              <p:cNvSpPr/>
              <p:nvPr/>
            </p:nvSpPr>
            <p:spPr>
              <a:xfrm>
                <a:off x="6904862" y="1801281"/>
                <a:ext cx="82742" cy="37177"/>
              </a:xfrm>
              <a:custGeom>
                <a:avLst/>
                <a:gdLst/>
                <a:ahLst/>
                <a:cxnLst/>
                <a:rect l="l" t="t" r="r" b="b"/>
                <a:pathLst>
                  <a:path w="82742" h="37177" extrusionOk="0">
                    <a:moveTo>
                      <a:pt x="30099" y="276"/>
                    </a:moveTo>
                    <a:cubicBezTo>
                      <a:pt x="22765" y="943"/>
                      <a:pt x="15430" y="2943"/>
                      <a:pt x="9715" y="6753"/>
                    </a:cubicBezTo>
                    <a:cubicBezTo>
                      <a:pt x="4000" y="10563"/>
                      <a:pt x="0" y="16278"/>
                      <a:pt x="0" y="22279"/>
                    </a:cubicBezTo>
                    <a:cubicBezTo>
                      <a:pt x="0" y="28280"/>
                      <a:pt x="4572" y="34281"/>
                      <a:pt x="11525" y="36376"/>
                    </a:cubicBezTo>
                    <a:cubicBezTo>
                      <a:pt x="17145" y="37995"/>
                      <a:pt x="23336" y="36948"/>
                      <a:pt x="28861" y="35138"/>
                    </a:cubicBezTo>
                    <a:cubicBezTo>
                      <a:pt x="34290" y="33233"/>
                      <a:pt x="39338" y="30566"/>
                      <a:pt x="44767" y="28661"/>
                    </a:cubicBezTo>
                    <a:cubicBezTo>
                      <a:pt x="54292" y="25327"/>
                      <a:pt x="63817" y="25041"/>
                      <a:pt x="73914" y="25994"/>
                    </a:cubicBezTo>
                    <a:cubicBezTo>
                      <a:pt x="84677" y="27041"/>
                      <a:pt x="84963" y="22470"/>
                      <a:pt x="78200" y="16183"/>
                    </a:cubicBezTo>
                    <a:cubicBezTo>
                      <a:pt x="66484" y="4944"/>
                      <a:pt x="48006" y="-1438"/>
                      <a:pt x="30099" y="276"/>
                    </a:cubicBez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583" name="Google Shape;2583;p23"/>
              <p:cNvGrpSpPr/>
              <p:nvPr/>
            </p:nvGrpSpPr>
            <p:grpSpPr>
              <a:xfrm>
                <a:off x="6968965" y="1761355"/>
                <a:ext cx="220992" cy="95161"/>
                <a:chOff x="6968965" y="1761355"/>
                <a:chExt cx="220992" cy="95161"/>
              </a:xfrm>
            </p:grpSpPr>
            <p:sp>
              <p:nvSpPr>
                <p:cNvPr id="2584" name="Google Shape;2584;p23"/>
                <p:cNvSpPr/>
                <p:nvPr/>
              </p:nvSpPr>
              <p:spPr>
                <a:xfrm>
                  <a:off x="7113020" y="1761355"/>
                  <a:ext cx="76937" cy="420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37" h="42033" extrusionOk="0">
                      <a:moveTo>
                        <a:pt x="36539" y="1912"/>
                      </a:moveTo>
                      <a:cubicBezTo>
                        <a:pt x="43588" y="7"/>
                        <a:pt x="51208" y="-660"/>
                        <a:pt x="58352" y="769"/>
                      </a:cubicBezTo>
                      <a:cubicBezTo>
                        <a:pt x="65495" y="2197"/>
                        <a:pt x="72163" y="6103"/>
                        <a:pt x="75211" y="11532"/>
                      </a:cubicBezTo>
                      <a:cubicBezTo>
                        <a:pt x="78259" y="16961"/>
                        <a:pt x="77306" y="24010"/>
                        <a:pt x="72068" y="28201"/>
                      </a:cubicBezTo>
                      <a:cubicBezTo>
                        <a:pt x="67877" y="31630"/>
                        <a:pt x="61685" y="32773"/>
                        <a:pt x="55685" y="32963"/>
                      </a:cubicBezTo>
                      <a:cubicBezTo>
                        <a:pt x="49779" y="33154"/>
                        <a:pt x="43874" y="32392"/>
                        <a:pt x="37873" y="32487"/>
                      </a:cubicBezTo>
                      <a:cubicBezTo>
                        <a:pt x="27491" y="32678"/>
                        <a:pt x="18727" y="35725"/>
                        <a:pt x="10060" y="40107"/>
                      </a:cubicBezTo>
                      <a:cubicBezTo>
                        <a:pt x="820" y="44679"/>
                        <a:pt x="-1751" y="40678"/>
                        <a:pt x="1106" y="32678"/>
                      </a:cubicBezTo>
                      <a:cubicBezTo>
                        <a:pt x="5964" y="18676"/>
                        <a:pt x="19490" y="6579"/>
                        <a:pt x="36539" y="1912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85" name="Google Shape;2585;p23"/>
                <p:cNvSpPr/>
                <p:nvPr/>
              </p:nvSpPr>
              <p:spPr>
                <a:xfrm>
                  <a:off x="6968965" y="1788413"/>
                  <a:ext cx="160305" cy="681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305" h="68103" extrusionOk="0">
                      <a:moveTo>
                        <a:pt x="73343" y="68104"/>
                      </a:moveTo>
                      <a:cubicBezTo>
                        <a:pt x="62008" y="68104"/>
                        <a:pt x="52769" y="66008"/>
                        <a:pt x="44672" y="61817"/>
                      </a:cubicBezTo>
                      <a:cubicBezTo>
                        <a:pt x="38862" y="58769"/>
                        <a:pt x="34100" y="54769"/>
                        <a:pt x="29528" y="50959"/>
                      </a:cubicBezTo>
                      <a:cubicBezTo>
                        <a:pt x="27908" y="49625"/>
                        <a:pt x="26289" y="48197"/>
                        <a:pt x="24575" y="46958"/>
                      </a:cubicBezTo>
                      <a:cubicBezTo>
                        <a:pt x="17240" y="41243"/>
                        <a:pt x="10859" y="38291"/>
                        <a:pt x="4477" y="37624"/>
                      </a:cubicBezTo>
                      <a:lnTo>
                        <a:pt x="4858" y="33623"/>
                      </a:lnTo>
                      <a:lnTo>
                        <a:pt x="0" y="33814"/>
                      </a:lnTo>
                      <a:lnTo>
                        <a:pt x="571" y="29242"/>
                      </a:lnTo>
                      <a:lnTo>
                        <a:pt x="5334" y="28099"/>
                      </a:lnTo>
                      <a:cubicBezTo>
                        <a:pt x="16193" y="29147"/>
                        <a:pt x="24860" y="35052"/>
                        <a:pt x="30385" y="39338"/>
                      </a:cubicBezTo>
                      <a:cubicBezTo>
                        <a:pt x="32195" y="40767"/>
                        <a:pt x="33909" y="42100"/>
                        <a:pt x="35528" y="43529"/>
                      </a:cubicBezTo>
                      <a:cubicBezTo>
                        <a:pt x="39910" y="47244"/>
                        <a:pt x="44101" y="50673"/>
                        <a:pt x="49054" y="53245"/>
                      </a:cubicBezTo>
                      <a:cubicBezTo>
                        <a:pt x="59436" y="58674"/>
                        <a:pt x="72485" y="59817"/>
                        <a:pt x="91345" y="56960"/>
                      </a:cubicBezTo>
                      <a:cubicBezTo>
                        <a:pt x="100679" y="55531"/>
                        <a:pt x="117538" y="51530"/>
                        <a:pt x="126492" y="39910"/>
                      </a:cubicBezTo>
                      <a:cubicBezTo>
                        <a:pt x="129540" y="36004"/>
                        <a:pt x="131445" y="31433"/>
                        <a:pt x="133541" y="26670"/>
                      </a:cubicBezTo>
                      <a:cubicBezTo>
                        <a:pt x="134303" y="24765"/>
                        <a:pt x="135160" y="22860"/>
                        <a:pt x="136017" y="21050"/>
                      </a:cubicBezTo>
                      <a:cubicBezTo>
                        <a:pt x="138875" y="15050"/>
                        <a:pt x="143732" y="6477"/>
                        <a:pt x="153353" y="1810"/>
                      </a:cubicBezTo>
                      <a:lnTo>
                        <a:pt x="156972" y="0"/>
                      </a:lnTo>
                      <a:lnTo>
                        <a:pt x="160306" y="4477"/>
                      </a:lnTo>
                      <a:lnTo>
                        <a:pt x="156305" y="7525"/>
                      </a:lnTo>
                      <a:lnTo>
                        <a:pt x="157639" y="10287"/>
                      </a:lnTo>
                      <a:cubicBezTo>
                        <a:pt x="152400" y="12859"/>
                        <a:pt x="148304" y="17621"/>
                        <a:pt x="144685" y="25146"/>
                      </a:cubicBezTo>
                      <a:cubicBezTo>
                        <a:pt x="143828" y="26861"/>
                        <a:pt x="143066" y="28670"/>
                        <a:pt x="142304" y="30480"/>
                      </a:cubicBezTo>
                      <a:cubicBezTo>
                        <a:pt x="140113" y="35624"/>
                        <a:pt x="137827" y="40862"/>
                        <a:pt x="134017" y="45720"/>
                      </a:cubicBezTo>
                      <a:cubicBezTo>
                        <a:pt x="122968" y="60008"/>
                        <a:pt x="103442" y="64770"/>
                        <a:pt x="92774" y="66389"/>
                      </a:cubicBezTo>
                      <a:cubicBezTo>
                        <a:pt x="85725" y="67532"/>
                        <a:pt x="79248" y="68104"/>
                        <a:pt x="73343" y="68104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586" name="Google Shape;2586;p23"/>
            <p:cNvSpPr/>
            <p:nvPr/>
          </p:nvSpPr>
          <p:spPr>
            <a:xfrm>
              <a:off x="3160455" y="2319610"/>
              <a:ext cx="39528" cy="155257"/>
            </a:xfrm>
            <a:custGeom>
              <a:avLst/>
              <a:gdLst/>
              <a:ahLst/>
              <a:cxnLst/>
              <a:rect l="l" t="t" r="r" b="b"/>
              <a:pathLst>
                <a:path w="39528" h="155257" extrusionOk="0">
                  <a:moveTo>
                    <a:pt x="30099" y="155257"/>
                  </a:moveTo>
                  <a:cubicBezTo>
                    <a:pt x="26194" y="103537"/>
                    <a:pt x="16097" y="52292"/>
                    <a:pt x="0" y="2953"/>
                  </a:cubicBezTo>
                  <a:lnTo>
                    <a:pt x="9049" y="0"/>
                  </a:lnTo>
                  <a:cubicBezTo>
                    <a:pt x="25337" y="50006"/>
                    <a:pt x="35623" y="102013"/>
                    <a:pt x="39529" y="154495"/>
                  </a:cubicBezTo>
                  <a:lnTo>
                    <a:pt x="30099" y="155257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7" name="Google Shape;2587;p23"/>
            <p:cNvSpPr/>
            <p:nvPr/>
          </p:nvSpPr>
          <p:spPr>
            <a:xfrm>
              <a:off x="3081684" y="2415907"/>
              <a:ext cx="218250" cy="104013"/>
            </a:xfrm>
            <a:custGeom>
              <a:avLst/>
              <a:gdLst/>
              <a:ahLst/>
              <a:cxnLst/>
              <a:rect l="l" t="t" r="r" b="b"/>
              <a:pathLst>
                <a:path w="218250" h="104013" extrusionOk="0">
                  <a:moveTo>
                    <a:pt x="58007" y="104013"/>
                  </a:moveTo>
                  <a:cubicBezTo>
                    <a:pt x="32480" y="104013"/>
                    <a:pt x="7525" y="85916"/>
                    <a:pt x="0" y="61532"/>
                  </a:cubicBezTo>
                  <a:lnTo>
                    <a:pt x="9144" y="58769"/>
                  </a:lnTo>
                  <a:cubicBezTo>
                    <a:pt x="15811" y="80296"/>
                    <a:pt x="38576" y="96012"/>
                    <a:pt x="61150" y="94393"/>
                  </a:cubicBezTo>
                  <a:cubicBezTo>
                    <a:pt x="83629" y="92869"/>
                    <a:pt x="104108" y="74105"/>
                    <a:pt x="107632" y="51816"/>
                  </a:cubicBezTo>
                  <a:lnTo>
                    <a:pt x="109538" y="40196"/>
                  </a:lnTo>
                  <a:lnTo>
                    <a:pt x="116300" y="49816"/>
                  </a:lnTo>
                  <a:cubicBezTo>
                    <a:pt x="130207" y="69628"/>
                    <a:pt x="160020" y="76962"/>
                    <a:pt x="181546" y="65818"/>
                  </a:cubicBezTo>
                  <a:cubicBezTo>
                    <a:pt x="202978" y="54674"/>
                    <a:pt x="214217" y="26003"/>
                    <a:pt x="205930" y="3239"/>
                  </a:cubicBezTo>
                  <a:lnTo>
                    <a:pt x="214884" y="0"/>
                  </a:lnTo>
                  <a:cubicBezTo>
                    <a:pt x="224885" y="27432"/>
                    <a:pt x="211836" y="60770"/>
                    <a:pt x="185928" y="74295"/>
                  </a:cubicBezTo>
                  <a:cubicBezTo>
                    <a:pt x="162877" y="86297"/>
                    <a:pt x="132874" y="80867"/>
                    <a:pt x="114681" y="62675"/>
                  </a:cubicBezTo>
                  <a:cubicBezTo>
                    <a:pt x="106966" y="84868"/>
                    <a:pt x="85344" y="102203"/>
                    <a:pt x="61817" y="103823"/>
                  </a:cubicBezTo>
                  <a:cubicBezTo>
                    <a:pt x="60484" y="104013"/>
                    <a:pt x="59246" y="104013"/>
                    <a:pt x="58007" y="104013"/>
                  </a:cubicBez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588" name="Google Shape;2588;p23"/>
            <p:cNvGrpSpPr/>
            <p:nvPr/>
          </p:nvGrpSpPr>
          <p:grpSpPr>
            <a:xfrm>
              <a:off x="3202146" y="1814118"/>
              <a:ext cx="238631" cy="133635"/>
              <a:chOff x="7166104" y="1340643"/>
              <a:chExt cx="238631" cy="133635"/>
            </a:xfrm>
          </p:grpSpPr>
          <p:sp>
            <p:nvSpPr>
              <p:cNvPr id="2589" name="Google Shape;2589;p23"/>
              <p:cNvSpPr/>
              <p:nvPr/>
            </p:nvSpPr>
            <p:spPr>
              <a:xfrm>
                <a:off x="7166104" y="1347982"/>
                <a:ext cx="194487" cy="126296"/>
              </a:xfrm>
              <a:custGeom>
                <a:avLst/>
                <a:gdLst/>
                <a:ahLst/>
                <a:cxnLst/>
                <a:rect l="l" t="t" r="r" b="b"/>
                <a:pathLst>
                  <a:path w="194487" h="126296" extrusionOk="0">
                    <a:moveTo>
                      <a:pt x="17651" y="42286"/>
                    </a:moveTo>
                    <a:cubicBezTo>
                      <a:pt x="39368" y="14092"/>
                      <a:pt x="77753" y="-3434"/>
                      <a:pt x="115186" y="567"/>
                    </a:cubicBezTo>
                    <a:cubicBezTo>
                      <a:pt x="152620" y="4567"/>
                      <a:pt x="186624" y="31428"/>
                      <a:pt x="193672" y="65337"/>
                    </a:cubicBezTo>
                    <a:cubicBezTo>
                      <a:pt x="196244" y="77529"/>
                      <a:pt x="193006" y="93435"/>
                      <a:pt x="179956" y="96864"/>
                    </a:cubicBezTo>
                    <a:cubicBezTo>
                      <a:pt x="170146" y="99436"/>
                      <a:pt x="159859" y="93150"/>
                      <a:pt x="154334" y="85244"/>
                    </a:cubicBezTo>
                    <a:cubicBezTo>
                      <a:pt x="148810" y="77338"/>
                      <a:pt x="146333" y="68004"/>
                      <a:pt x="141761" y="59717"/>
                    </a:cubicBezTo>
                    <a:cubicBezTo>
                      <a:pt x="132236" y="42381"/>
                      <a:pt x="112805" y="29904"/>
                      <a:pt x="91755" y="27618"/>
                    </a:cubicBezTo>
                    <a:cubicBezTo>
                      <a:pt x="70705" y="25332"/>
                      <a:pt x="48702" y="33333"/>
                      <a:pt x="34986" y="48192"/>
                    </a:cubicBezTo>
                    <a:cubicBezTo>
                      <a:pt x="14412" y="70575"/>
                      <a:pt x="14317" y="94483"/>
                      <a:pt x="4125" y="126297"/>
                    </a:cubicBezTo>
                    <a:cubicBezTo>
                      <a:pt x="-5876" y="101436"/>
                      <a:pt x="3744" y="60384"/>
                      <a:pt x="17651" y="42286"/>
                    </a:cubicBez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0" name="Google Shape;2590;p23"/>
              <p:cNvSpPr/>
              <p:nvPr/>
            </p:nvSpPr>
            <p:spPr>
              <a:xfrm>
                <a:off x="7335202" y="1340643"/>
                <a:ext cx="40790" cy="44077"/>
              </a:xfrm>
              <a:custGeom>
                <a:avLst/>
                <a:gdLst/>
                <a:ahLst/>
                <a:cxnLst/>
                <a:rect l="l" t="t" r="r" b="b"/>
                <a:pathLst>
                  <a:path w="40790" h="44077" extrusionOk="0">
                    <a:moveTo>
                      <a:pt x="0" y="43148"/>
                    </a:moveTo>
                    <a:cubicBezTo>
                      <a:pt x="10192" y="38671"/>
                      <a:pt x="17812" y="33052"/>
                      <a:pt x="24289" y="25908"/>
                    </a:cubicBezTo>
                    <a:cubicBezTo>
                      <a:pt x="30766" y="18764"/>
                      <a:pt x="35528" y="10668"/>
                      <a:pt x="39053" y="0"/>
                    </a:cubicBezTo>
                    <a:cubicBezTo>
                      <a:pt x="41243" y="5239"/>
                      <a:pt x="41243" y="11335"/>
                      <a:pt x="39719" y="16954"/>
                    </a:cubicBezTo>
                    <a:cubicBezTo>
                      <a:pt x="38290" y="22669"/>
                      <a:pt x="35242" y="27813"/>
                      <a:pt x="31337" y="32194"/>
                    </a:cubicBezTo>
                    <a:cubicBezTo>
                      <a:pt x="27337" y="36481"/>
                      <a:pt x="22479" y="40005"/>
                      <a:pt x="16954" y="42005"/>
                    </a:cubicBezTo>
                    <a:cubicBezTo>
                      <a:pt x="11525" y="44196"/>
                      <a:pt x="5429" y="44767"/>
                      <a:pt x="0" y="43148"/>
                    </a:cubicBez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1" name="Google Shape;2591;p23"/>
              <p:cNvSpPr/>
              <p:nvPr/>
            </p:nvSpPr>
            <p:spPr>
              <a:xfrm>
                <a:off x="7344917" y="1371789"/>
                <a:ext cx="59818" cy="44768"/>
              </a:xfrm>
              <a:custGeom>
                <a:avLst/>
                <a:gdLst/>
                <a:ahLst/>
                <a:cxnLst/>
                <a:rect l="l" t="t" r="r" b="b"/>
                <a:pathLst>
                  <a:path w="59818" h="44768" extrusionOk="0">
                    <a:moveTo>
                      <a:pt x="0" y="36100"/>
                    </a:moveTo>
                    <a:cubicBezTo>
                      <a:pt x="7048" y="37719"/>
                      <a:pt x="13621" y="38005"/>
                      <a:pt x="19907" y="37148"/>
                    </a:cubicBezTo>
                    <a:cubicBezTo>
                      <a:pt x="26194" y="36195"/>
                      <a:pt x="32195" y="34290"/>
                      <a:pt x="37243" y="31052"/>
                    </a:cubicBezTo>
                    <a:cubicBezTo>
                      <a:pt x="42386" y="27908"/>
                      <a:pt x="46863" y="23432"/>
                      <a:pt x="50483" y="18288"/>
                    </a:cubicBezTo>
                    <a:cubicBezTo>
                      <a:pt x="54102" y="13049"/>
                      <a:pt x="56769" y="6953"/>
                      <a:pt x="58484" y="0"/>
                    </a:cubicBezTo>
                    <a:cubicBezTo>
                      <a:pt x="60770" y="6953"/>
                      <a:pt x="60008" y="14859"/>
                      <a:pt x="57055" y="21812"/>
                    </a:cubicBezTo>
                    <a:cubicBezTo>
                      <a:pt x="54197" y="28861"/>
                      <a:pt x="48863" y="35052"/>
                      <a:pt x="42291" y="39243"/>
                    </a:cubicBezTo>
                    <a:cubicBezTo>
                      <a:pt x="35528" y="43244"/>
                      <a:pt x="27718" y="45244"/>
                      <a:pt x="20098" y="44672"/>
                    </a:cubicBezTo>
                    <a:cubicBezTo>
                      <a:pt x="12573" y="44006"/>
                      <a:pt x="5144" y="41148"/>
                      <a:pt x="0" y="36100"/>
                    </a:cubicBez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92" name="Google Shape;2592;p23"/>
            <p:cNvGrpSpPr/>
            <p:nvPr/>
          </p:nvGrpSpPr>
          <p:grpSpPr>
            <a:xfrm>
              <a:off x="2630006" y="2036204"/>
              <a:ext cx="254889" cy="127723"/>
              <a:chOff x="6442614" y="1510794"/>
              <a:chExt cx="254889" cy="127723"/>
            </a:xfrm>
          </p:grpSpPr>
          <p:sp>
            <p:nvSpPr>
              <p:cNvPr id="2593" name="Google Shape;2593;p23"/>
              <p:cNvSpPr/>
              <p:nvPr/>
            </p:nvSpPr>
            <p:spPr>
              <a:xfrm>
                <a:off x="6497938" y="1510794"/>
                <a:ext cx="199565" cy="127723"/>
              </a:xfrm>
              <a:custGeom>
                <a:avLst/>
                <a:gdLst/>
                <a:ahLst/>
                <a:cxnLst/>
                <a:rect l="l" t="t" r="r" b="b"/>
                <a:pathLst>
                  <a:path w="199565" h="127723" extrusionOk="0">
                    <a:moveTo>
                      <a:pt x="153750" y="13205"/>
                    </a:moveTo>
                    <a:cubicBezTo>
                      <a:pt x="122603" y="-4036"/>
                      <a:pt x="80407" y="-4893"/>
                      <a:pt x="47737" y="13586"/>
                    </a:cubicBezTo>
                    <a:cubicBezTo>
                      <a:pt x="14971" y="32064"/>
                      <a:pt x="-5603" y="70164"/>
                      <a:pt x="1350" y="104073"/>
                    </a:cubicBezTo>
                    <a:cubicBezTo>
                      <a:pt x="3826" y="116265"/>
                      <a:pt x="13161" y="129600"/>
                      <a:pt x="26496" y="127505"/>
                    </a:cubicBezTo>
                    <a:cubicBezTo>
                      <a:pt x="36497" y="125981"/>
                      <a:pt x="43450" y="116075"/>
                      <a:pt x="45451" y="106740"/>
                    </a:cubicBezTo>
                    <a:cubicBezTo>
                      <a:pt x="47451" y="97310"/>
                      <a:pt x="45927" y="87785"/>
                      <a:pt x="46879" y="78260"/>
                    </a:cubicBezTo>
                    <a:cubicBezTo>
                      <a:pt x="48785" y="58544"/>
                      <a:pt x="61643" y="39398"/>
                      <a:pt x="80026" y="29016"/>
                    </a:cubicBezTo>
                    <a:cubicBezTo>
                      <a:pt x="98410" y="18634"/>
                      <a:pt x="121841" y="17205"/>
                      <a:pt x="140224" y="25397"/>
                    </a:cubicBezTo>
                    <a:cubicBezTo>
                      <a:pt x="168037" y="37779"/>
                      <a:pt x="177562" y="59687"/>
                      <a:pt x="199565" y="84833"/>
                    </a:cubicBezTo>
                    <a:cubicBezTo>
                      <a:pt x="198708" y="58163"/>
                      <a:pt x="173752" y="24349"/>
                      <a:pt x="153750" y="13205"/>
                    </a:cubicBez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4" name="Google Shape;2594;p23"/>
              <p:cNvSpPr/>
              <p:nvPr/>
            </p:nvSpPr>
            <p:spPr>
              <a:xfrm>
                <a:off x="6457282" y="1554003"/>
                <a:ext cx="52863" cy="29972"/>
              </a:xfrm>
              <a:custGeom>
                <a:avLst/>
                <a:gdLst/>
                <a:ahLst/>
                <a:cxnLst/>
                <a:rect l="l" t="t" r="r" b="b"/>
                <a:pathLst>
                  <a:path w="52863" h="29972" extrusionOk="0">
                    <a:moveTo>
                      <a:pt x="52864" y="24098"/>
                    </a:moveTo>
                    <a:cubicBezTo>
                      <a:pt x="48482" y="27813"/>
                      <a:pt x="42672" y="29623"/>
                      <a:pt x="36862" y="29908"/>
                    </a:cubicBezTo>
                    <a:cubicBezTo>
                      <a:pt x="31052" y="30290"/>
                      <a:pt x="25146" y="28956"/>
                      <a:pt x="19812" y="26575"/>
                    </a:cubicBezTo>
                    <a:cubicBezTo>
                      <a:pt x="14478" y="24098"/>
                      <a:pt x="9620" y="20479"/>
                      <a:pt x="6096" y="15811"/>
                    </a:cubicBezTo>
                    <a:cubicBezTo>
                      <a:pt x="2477" y="11240"/>
                      <a:pt x="95" y="5715"/>
                      <a:pt x="0" y="0"/>
                    </a:cubicBezTo>
                    <a:cubicBezTo>
                      <a:pt x="7430" y="8382"/>
                      <a:pt x="15050" y="13906"/>
                      <a:pt x="23813" y="17907"/>
                    </a:cubicBezTo>
                    <a:cubicBezTo>
                      <a:pt x="32480" y="21907"/>
                      <a:pt x="41624" y="24003"/>
                      <a:pt x="52864" y="24098"/>
                    </a:cubicBez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5" name="Google Shape;2595;p23"/>
              <p:cNvSpPr/>
              <p:nvPr/>
            </p:nvSpPr>
            <p:spPr>
              <a:xfrm>
                <a:off x="6442614" y="1594008"/>
                <a:ext cx="68103" cy="29875"/>
              </a:xfrm>
              <a:custGeom>
                <a:avLst/>
                <a:gdLst/>
                <a:ahLst/>
                <a:cxnLst/>
                <a:rect l="l" t="t" r="r" b="b"/>
                <a:pathLst>
                  <a:path w="68103" h="29875" extrusionOk="0">
                    <a:moveTo>
                      <a:pt x="68104" y="10001"/>
                    </a:moveTo>
                    <a:cubicBezTo>
                      <a:pt x="65437" y="16764"/>
                      <a:pt x="59722" y="22289"/>
                      <a:pt x="52959" y="25718"/>
                    </a:cubicBezTo>
                    <a:cubicBezTo>
                      <a:pt x="46196" y="29242"/>
                      <a:pt x="38291" y="30575"/>
                      <a:pt x="30480" y="29527"/>
                    </a:cubicBezTo>
                    <a:cubicBezTo>
                      <a:pt x="22670" y="28289"/>
                      <a:pt x="15430" y="24765"/>
                      <a:pt x="10001" y="19431"/>
                    </a:cubicBezTo>
                    <a:cubicBezTo>
                      <a:pt x="4477" y="14192"/>
                      <a:pt x="667" y="7239"/>
                      <a:pt x="0" y="0"/>
                    </a:cubicBezTo>
                    <a:cubicBezTo>
                      <a:pt x="4382" y="5715"/>
                      <a:pt x="9239" y="10192"/>
                      <a:pt x="14573" y="13621"/>
                    </a:cubicBezTo>
                    <a:cubicBezTo>
                      <a:pt x="20003" y="16954"/>
                      <a:pt x="25813" y="19336"/>
                      <a:pt x="31813" y="20098"/>
                    </a:cubicBezTo>
                    <a:cubicBezTo>
                      <a:pt x="37814" y="21050"/>
                      <a:pt x="44005" y="20479"/>
                      <a:pt x="50197" y="18764"/>
                    </a:cubicBezTo>
                    <a:cubicBezTo>
                      <a:pt x="56388" y="17145"/>
                      <a:pt x="62293" y="14288"/>
                      <a:pt x="68104" y="10001"/>
                    </a:cubicBez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96" name="Google Shape;2596;p23"/>
            <p:cNvSpPr/>
            <p:nvPr/>
          </p:nvSpPr>
          <p:spPr>
            <a:xfrm>
              <a:off x="1375791" y="4776996"/>
              <a:ext cx="261562" cy="94602"/>
            </a:xfrm>
            <a:custGeom>
              <a:avLst/>
              <a:gdLst/>
              <a:ahLst/>
              <a:cxnLst/>
              <a:rect l="l" t="t" r="r" b="b"/>
              <a:pathLst>
                <a:path w="251502" h="90963" extrusionOk="0">
                  <a:moveTo>
                    <a:pt x="134655" y="90964"/>
                  </a:moveTo>
                  <a:cubicBezTo>
                    <a:pt x="134560" y="90964"/>
                    <a:pt x="134370" y="90964"/>
                    <a:pt x="134274" y="90964"/>
                  </a:cubicBezTo>
                  <a:cubicBezTo>
                    <a:pt x="122368" y="90773"/>
                    <a:pt x="110843" y="84011"/>
                    <a:pt x="103604" y="72676"/>
                  </a:cubicBezTo>
                  <a:cubicBezTo>
                    <a:pt x="100937" y="68485"/>
                    <a:pt x="99032" y="64008"/>
                    <a:pt x="97889" y="59436"/>
                  </a:cubicBezTo>
                  <a:cubicBezTo>
                    <a:pt x="93126" y="66104"/>
                    <a:pt x="86745" y="71819"/>
                    <a:pt x="79029" y="76105"/>
                  </a:cubicBezTo>
                  <a:cubicBezTo>
                    <a:pt x="64170" y="84487"/>
                    <a:pt x="47406" y="86011"/>
                    <a:pt x="33119" y="80296"/>
                  </a:cubicBezTo>
                  <a:cubicBezTo>
                    <a:pt x="18831" y="74581"/>
                    <a:pt x="7782" y="62008"/>
                    <a:pt x="2734" y="45720"/>
                  </a:cubicBezTo>
                  <a:cubicBezTo>
                    <a:pt x="-2314" y="29432"/>
                    <a:pt x="-314" y="12763"/>
                    <a:pt x="8259" y="0"/>
                  </a:cubicBezTo>
                  <a:lnTo>
                    <a:pt x="14164" y="4001"/>
                  </a:lnTo>
                  <a:cubicBezTo>
                    <a:pt x="6925" y="14859"/>
                    <a:pt x="5211" y="29623"/>
                    <a:pt x="9497" y="43625"/>
                  </a:cubicBezTo>
                  <a:cubicBezTo>
                    <a:pt x="13878" y="57626"/>
                    <a:pt x="23689" y="68866"/>
                    <a:pt x="35690" y="73628"/>
                  </a:cubicBezTo>
                  <a:cubicBezTo>
                    <a:pt x="47787" y="78391"/>
                    <a:pt x="62646" y="77057"/>
                    <a:pt x="75410" y="69818"/>
                  </a:cubicBezTo>
                  <a:cubicBezTo>
                    <a:pt x="85506" y="64103"/>
                    <a:pt x="93222" y="55436"/>
                    <a:pt x="97032" y="45720"/>
                  </a:cubicBezTo>
                  <a:cubicBezTo>
                    <a:pt x="97413" y="42672"/>
                    <a:pt x="98270" y="39814"/>
                    <a:pt x="99508" y="37052"/>
                  </a:cubicBezTo>
                  <a:lnTo>
                    <a:pt x="111128" y="10763"/>
                  </a:lnTo>
                  <a:lnTo>
                    <a:pt x="106366" y="39053"/>
                  </a:lnTo>
                  <a:cubicBezTo>
                    <a:pt x="105890" y="42005"/>
                    <a:pt x="105128" y="44863"/>
                    <a:pt x="104080" y="47625"/>
                  </a:cubicBezTo>
                  <a:cubicBezTo>
                    <a:pt x="103318" y="54578"/>
                    <a:pt x="105223" y="62008"/>
                    <a:pt x="109509" y="68771"/>
                  </a:cubicBezTo>
                  <a:cubicBezTo>
                    <a:pt x="115510" y="78105"/>
                    <a:pt x="124749" y="83725"/>
                    <a:pt x="134274" y="83820"/>
                  </a:cubicBezTo>
                  <a:cubicBezTo>
                    <a:pt x="134370" y="83820"/>
                    <a:pt x="134465" y="83820"/>
                    <a:pt x="134560" y="83820"/>
                  </a:cubicBezTo>
                  <a:cubicBezTo>
                    <a:pt x="143990" y="83820"/>
                    <a:pt x="153229" y="78486"/>
                    <a:pt x="159420" y="69437"/>
                  </a:cubicBezTo>
                  <a:cubicBezTo>
                    <a:pt x="165611" y="60293"/>
                    <a:pt x="167136" y="49530"/>
                    <a:pt x="163516" y="40767"/>
                  </a:cubicBezTo>
                  <a:lnTo>
                    <a:pt x="169898" y="37529"/>
                  </a:lnTo>
                  <a:cubicBezTo>
                    <a:pt x="177041" y="49244"/>
                    <a:pt x="185614" y="62294"/>
                    <a:pt x="198092" y="70199"/>
                  </a:cubicBezTo>
                  <a:cubicBezTo>
                    <a:pt x="208569" y="76771"/>
                    <a:pt x="225047" y="79820"/>
                    <a:pt x="236478" y="71057"/>
                  </a:cubicBezTo>
                  <a:cubicBezTo>
                    <a:pt x="241811" y="66961"/>
                    <a:pt x="244859" y="59531"/>
                    <a:pt x="244288" y="52102"/>
                  </a:cubicBezTo>
                  <a:cubicBezTo>
                    <a:pt x="243812" y="46101"/>
                    <a:pt x="241049" y="41243"/>
                    <a:pt x="236668" y="38767"/>
                  </a:cubicBezTo>
                  <a:lnTo>
                    <a:pt x="240192" y="32576"/>
                  </a:lnTo>
                  <a:cubicBezTo>
                    <a:pt x="246765" y="36290"/>
                    <a:pt x="250860" y="43148"/>
                    <a:pt x="251432" y="51626"/>
                  </a:cubicBezTo>
                  <a:cubicBezTo>
                    <a:pt x="252099" y="61341"/>
                    <a:pt x="248003" y="71247"/>
                    <a:pt x="240859" y="76771"/>
                  </a:cubicBezTo>
                  <a:cubicBezTo>
                    <a:pt x="226762" y="87630"/>
                    <a:pt x="206855" y="84201"/>
                    <a:pt x="194282" y="76295"/>
                  </a:cubicBezTo>
                  <a:cubicBezTo>
                    <a:pt x="185233" y="70676"/>
                    <a:pt x="178280" y="62770"/>
                    <a:pt x="172374" y="54578"/>
                  </a:cubicBezTo>
                  <a:cubicBezTo>
                    <a:pt x="171707" y="61055"/>
                    <a:pt x="169326" y="67532"/>
                    <a:pt x="165326" y="73533"/>
                  </a:cubicBezTo>
                  <a:cubicBezTo>
                    <a:pt x="157896" y="84487"/>
                    <a:pt x="146466" y="90964"/>
                    <a:pt x="134655" y="90964"/>
                  </a:cubicBezTo>
                  <a:close/>
                </a:path>
              </a:pathLst>
            </a:custGeom>
            <a:solidFill>
              <a:srgbClr val="D9D7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7" name="Google Shape;2597;p23"/>
            <p:cNvSpPr/>
            <p:nvPr/>
          </p:nvSpPr>
          <p:spPr>
            <a:xfrm>
              <a:off x="1796232" y="4376506"/>
              <a:ext cx="272817" cy="129273"/>
            </a:xfrm>
            <a:custGeom>
              <a:avLst/>
              <a:gdLst/>
              <a:ahLst/>
              <a:cxnLst/>
              <a:rect l="l" t="t" r="r" b="b"/>
              <a:pathLst>
                <a:path w="262324" h="124301" extrusionOk="0">
                  <a:moveTo>
                    <a:pt x="61532" y="124206"/>
                  </a:moveTo>
                  <a:cubicBezTo>
                    <a:pt x="32195" y="124206"/>
                    <a:pt x="4382" y="100679"/>
                    <a:pt x="0" y="71533"/>
                  </a:cubicBezTo>
                  <a:lnTo>
                    <a:pt x="7049" y="70485"/>
                  </a:lnTo>
                  <a:cubicBezTo>
                    <a:pt x="11049" y="97155"/>
                    <a:pt x="36957" y="118586"/>
                    <a:pt x="64103" y="116967"/>
                  </a:cubicBezTo>
                  <a:cubicBezTo>
                    <a:pt x="91059" y="115443"/>
                    <a:pt x="114681" y="91440"/>
                    <a:pt x="115729" y="64484"/>
                  </a:cubicBezTo>
                  <a:lnTo>
                    <a:pt x="116586" y="42386"/>
                  </a:lnTo>
                  <a:lnTo>
                    <a:pt x="122777" y="63627"/>
                  </a:lnTo>
                  <a:cubicBezTo>
                    <a:pt x="128016" y="81724"/>
                    <a:pt x="142113" y="97060"/>
                    <a:pt x="161449" y="105537"/>
                  </a:cubicBezTo>
                  <a:cubicBezTo>
                    <a:pt x="180785" y="114014"/>
                    <a:pt x="201549" y="114110"/>
                    <a:pt x="218504" y="105823"/>
                  </a:cubicBezTo>
                  <a:cubicBezTo>
                    <a:pt x="235458" y="97441"/>
                    <a:pt x="248031" y="80867"/>
                    <a:pt x="252984" y="60388"/>
                  </a:cubicBezTo>
                  <a:cubicBezTo>
                    <a:pt x="257937" y="39814"/>
                    <a:pt x="254413" y="19336"/>
                    <a:pt x="243269" y="4191"/>
                  </a:cubicBezTo>
                  <a:lnTo>
                    <a:pt x="248984" y="0"/>
                  </a:lnTo>
                  <a:cubicBezTo>
                    <a:pt x="261461" y="16954"/>
                    <a:pt x="265367" y="39529"/>
                    <a:pt x="259937" y="62198"/>
                  </a:cubicBezTo>
                  <a:cubicBezTo>
                    <a:pt x="254413" y="84772"/>
                    <a:pt x="240506" y="103061"/>
                    <a:pt x="221647" y="112395"/>
                  </a:cubicBezTo>
                  <a:cubicBezTo>
                    <a:pt x="202787" y="121729"/>
                    <a:pt x="179832" y="121634"/>
                    <a:pt x="158591" y="112300"/>
                  </a:cubicBezTo>
                  <a:cubicBezTo>
                    <a:pt x="141732" y="104870"/>
                    <a:pt x="128492" y="92773"/>
                    <a:pt x="120777" y="78010"/>
                  </a:cubicBezTo>
                  <a:cubicBezTo>
                    <a:pt x="113824" y="102870"/>
                    <a:pt x="90488" y="122872"/>
                    <a:pt x="64484" y="124301"/>
                  </a:cubicBezTo>
                  <a:cubicBezTo>
                    <a:pt x="63627" y="124111"/>
                    <a:pt x="62579" y="124206"/>
                    <a:pt x="61532" y="124206"/>
                  </a:cubicBezTo>
                  <a:close/>
                </a:path>
              </a:pathLst>
            </a:custGeom>
            <a:solidFill>
              <a:srgbClr val="D9D7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8" name="Google Shape;2598;p23"/>
            <p:cNvSpPr/>
            <p:nvPr/>
          </p:nvSpPr>
          <p:spPr>
            <a:xfrm>
              <a:off x="1144813" y="4698159"/>
              <a:ext cx="121708" cy="244880"/>
            </a:xfrm>
            <a:custGeom>
              <a:avLst/>
              <a:gdLst/>
              <a:ahLst/>
              <a:cxnLst/>
              <a:rect l="l" t="t" r="r" b="b"/>
              <a:pathLst>
                <a:path w="117027" h="235462" extrusionOk="0">
                  <a:moveTo>
                    <a:pt x="116864" y="177265"/>
                  </a:moveTo>
                  <a:lnTo>
                    <a:pt x="90480" y="99636"/>
                  </a:lnTo>
                  <a:cubicBezTo>
                    <a:pt x="96957" y="94016"/>
                    <a:pt x="101243" y="85825"/>
                    <a:pt x="101624" y="76586"/>
                  </a:cubicBezTo>
                  <a:cubicBezTo>
                    <a:pt x="102291" y="59441"/>
                    <a:pt x="89432" y="45153"/>
                    <a:pt x="72668" y="43438"/>
                  </a:cubicBezTo>
                  <a:lnTo>
                    <a:pt x="75049" y="3814"/>
                  </a:lnTo>
                  <a:cubicBezTo>
                    <a:pt x="75144" y="1814"/>
                    <a:pt x="73620" y="195"/>
                    <a:pt x="71715" y="4"/>
                  </a:cubicBezTo>
                  <a:cubicBezTo>
                    <a:pt x="69715" y="-91"/>
                    <a:pt x="68096" y="1338"/>
                    <a:pt x="67905" y="3338"/>
                  </a:cubicBezTo>
                  <a:lnTo>
                    <a:pt x="65524" y="43438"/>
                  </a:lnTo>
                  <a:cubicBezTo>
                    <a:pt x="50094" y="45344"/>
                    <a:pt x="37806" y="58107"/>
                    <a:pt x="37140" y="74204"/>
                  </a:cubicBezTo>
                  <a:cubicBezTo>
                    <a:pt x="36759" y="83729"/>
                    <a:pt x="40664" y="92397"/>
                    <a:pt x="47045" y="98588"/>
                  </a:cubicBezTo>
                  <a:cubicBezTo>
                    <a:pt x="40854" y="109828"/>
                    <a:pt x="34377" y="120877"/>
                    <a:pt x="27995" y="131640"/>
                  </a:cubicBezTo>
                  <a:cubicBezTo>
                    <a:pt x="18661" y="147261"/>
                    <a:pt x="9041" y="163454"/>
                    <a:pt x="373" y="180218"/>
                  </a:cubicBezTo>
                  <a:cubicBezTo>
                    <a:pt x="-484" y="182027"/>
                    <a:pt x="182" y="184123"/>
                    <a:pt x="1897" y="185075"/>
                  </a:cubicBezTo>
                  <a:cubicBezTo>
                    <a:pt x="3707" y="185933"/>
                    <a:pt x="5802" y="185266"/>
                    <a:pt x="6660" y="183551"/>
                  </a:cubicBezTo>
                  <a:cubicBezTo>
                    <a:pt x="15137" y="166978"/>
                    <a:pt x="24757" y="150880"/>
                    <a:pt x="33996" y="135260"/>
                  </a:cubicBezTo>
                  <a:cubicBezTo>
                    <a:pt x="34853" y="133831"/>
                    <a:pt x="35711" y="132402"/>
                    <a:pt x="36473" y="130973"/>
                  </a:cubicBezTo>
                  <a:lnTo>
                    <a:pt x="13232" y="192505"/>
                  </a:lnTo>
                  <a:cubicBezTo>
                    <a:pt x="12565" y="194314"/>
                    <a:pt x="13422" y="196410"/>
                    <a:pt x="15327" y="197077"/>
                  </a:cubicBezTo>
                  <a:cubicBezTo>
                    <a:pt x="15708" y="197267"/>
                    <a:pt x="16089" y="197267"/>
                    <a:pt x="16470" y="197267"/>
                  </a:cubicBezTo>
                  <a:cubicBezTo>
                    <a:pt x="17994" y="197362"/>
                    <a:pt x="19423" y="196410"/>
                    <a:pt x="19899" y="194981"/>
                  </a:cubicBezTo>
                  <a:lnTo>
                    <a:pt x="41045" y="139070"/>
                  </a:lnTo>
                  <a:lnTo>
                    <a:pt x="26853" y="195362"/>
                  </a:lnTo>
                  <a:cubicBezTo>
                    <a:pt x="26376" y="197267"/>
                    <a:pt x="27519" y="199268"/>
                    <a:pt x="29424" y="199744"/>
                  </a:cubicBezTo>
                  <a:cubicBezTo>
                    <a:pt x="29710" y="199839"/>
                    <a:pt x="29901" y="199839"/>
                    <a:pt x="30186" y="199839"/>
                  </a:cubicBezTo>
                  <a:cubicBezTo>
                    <a:pt x="31805" y="199934"/>
                    <a:pt x="33330" y="198791"/>
                    <a:pt x="33806" y="197172"/>
                  </a:cubicBezTo>
                  <a:lnTo>
                    <a:pt x="42188" y="163835"/>
                  </a:lnTo>
                  <a:lnTo>
                    <a:pt x="36473" y="216127"/>
                  </a:lnTo>
                  <a:cubicBezTo>
                    <a:pt x="36282" y="218127"/>
                    <a:pt x="37711" y="219842"/>
                    <a:pt x="39616" y="220032"/>
                  </a:cubicBezTo>
                  <a:cubicBezTo>
                    <a:pt x="39711" y="220032"/>
                    <a:pt x="39807" y="220032"/>
                    <a:pt x="39902" y="220032"/>
                  </a:cubicBezTo>
                  <a:cubicBezTo>
                    <a:pt x="41712" y="220127"/>
                    <a:pt x="43426" y="218699"/>
                    <a:pt x="43617" y="216889"/>
                  </a:cubicBezTo>
                  <a:lnTo>
                    <a:pt x="52284" y="136784"/>
                  </a:lnTo>
                  <a:cubicBezTo>
                    <a:pt x="51427" y="145451"/>
                    <a:pt x="50760" y="154119"/>
                    <a:pt x="50189" y="162692"/>
                  </a:cubicBezTo>
                  <a:cubicBezTo>
                    <a:pt x="49522" y="172693"/>
                    <a:pt x="48760" y="182599"/>
                    <a:pt x="47808" y="192124"/>
                  </a:cubicBezTo>
                  <a:cubicBezTo>
                    <a:pt x="47617" y="194124"/>
                    <a:pt x="49046" y="195838"/>
                    <a:pt x="50951" y="196029"/>
                  </a:cubicBezTo>
                  <a:cubicBezTo>
                    <a:pt x="51046" y="196029"/>
                    <a:pt x="51141" y="196029"/>
                    <a:pt x="51237" y="196029"/>
                  </a:cubicBezTo>
                  <a:cubicBezTo>
                    <a:pt x="53142" y="196124"/>
                    <a:pt x="54761" y="194696"/>
                    <a:pt x="54951" y="192791"/>
                  </a:cubicBezTo>
                  <a:cubicBezTo>
                    <a:pt x="55999" y="183170"/>
                    <a:pt x="56666" y="173169"/>
                    <a:pt x="57333" y="163072"/>
                  </a:cubicBezTo>
                  <a:cubicBezTo>
                    <a:pt x="58190" y="151166"/>
                    <a:pt x="59047" y="139070"/>
                    <a:pt x="60476" y="127163"/>
                  </a:cubicBezTo>
                  <a:lnTo>
                    <a:pt x="55047" y="212507"/>
                  </a:lnTo>
                  <a:cubicBezTo>
                    <a:pt x="54951" y="214508"/>
                    <a:pt x="56380" y="216127"/>
                    <a:pt x="58380" y="216317"/>
                  </a:cubicBezTo>
                  <a:cubicBezTo>
                    <a:pt x="58380" y="216317"/>
                    <a:pt x="58476" y="216317"/>
                    <a:pt x="58476" y="216317"/>
                  </a:cubicBezTo>
                  <a:cubicBezTo>
                    <a:pt x="60380" y="216412"/>
                    <a:pt x="62095" y="214888"/>
                    <a:pt x="62190" y="212984"/>
                  </a:cubicBezTo>
                  <a:lnTo>
                    <a:pt x="65715" y="156596"/>
                  </a:lnTo>
                  <a:lnTo>
                    <a:pt x="66572" y="188885"/>
                  </a:lnTo>
                  <a:cubicBezTo>
                    <a:pt x="66572" y="190790"/>
                    <a:pt x="68096" y="192314"/>
                    <a:pt x="70001" y="192410"/>
                  </a:cubicBezTo>
                  <a:cubicBezTo>
                    <a:pt x="70096" y="192410"/>
                    <a:pt x="70191" y="192410"/>
                    <a:pt x="70191" y="192410"/>
                  </a:cubicBezTo>
                  <a:cubicBezTo>
                    <a:pt x="72192" y="192410"/>
                    <a:pt x="73716" y="190695"/>
                    <a:pt x="73620" y="188790"/>
                  </a:cubicBezTo>
                  <a:lnTo>
                    <a:pt x="72001" y="125925"/>
                  </a:lnTo>
                  <a:cubicBezTo>
                    <a:pt x="73620" y="136879"/>
                    <a:pt x="74001" y="148880"/>
                    <a:pt x="74192" y="159167"/>
                  </a:cubicBezTo>
                  <a:cubicBezTo>
                    <a:pt x="74382" y="165930"/>
                    <a:pt x="74478" y="172312"/>
                    <a:pt x="74954" y="177265"/>
                  </a:cubicBezTo>
                  <a:cubicBezTo>
                    <a:pt x="75144" y="179265"/>
                    <a:pt x="76954" y="180694"/>
                    <a:pt x="78859" y="180503"/>
                  </a:cubicBezTo>
                  <a:cubicBezTo>
                    <a:pt x="80859" y="180313"/>
                    <a:pt x="82288" y="178598"/>
                    <a:pt x="82097" y="176598"/>
                  </a:cubicBezTo>
                  <a:cubicBezTo>
                    <a:pt x="82097" y="176312"/>
                    <a:pt x="82002" y="175931"/>
                    <a:pt x="82002" y="175550"/>
                  </a:cubicBezTo>
                  <a:lnTo>
                    <a:pt x="89051" y="216508"/>
                  </a:lnTo>
                  <a:cubicBezTo>
                    <a:pt x="89337" y="218222"/>
                    <a:pt x="90765" y="219365"/>
                    <a:pt x="92385" y="219461"/>
                  </a:cubicBezTo>
                  <a:cubicBezTo>
                    <a:pt x="92670" y="219461"/>
                    <a:pt x="92861" y="219461"/>
                    <a:pt x="93147" y="219461"/>
                  </a:cubicBezTo>
                  <a:cubicBezTo>
                    <a:pt x="95051" y="219079"/>
                    <a:pt x="96385" y="217270"/>
                    <a:pt x="96099" y="215365"/>
                  </a:cubicBezTo>
                  <a:lnTo>
                    <a:pt x="86098" y="157358"/>
                  </a:lnTo>
                  <a:lnTo>
                    <a:pt x="101910" y="232605"/>
                  </a:lnTo>
                  <a:cubicBezTo>
                    <a:pt x="102291" y="234224"/>
                    <a:pt x="103624" y="235367"/>
                    <a:pt x="105243" y="235462"/>
                  </a:cubicBezTo>
                  <a:cubicBezTo>
                    <a:pt x="105529" y="235462"/>
                    <a:pt x="105815" y="235462"/>
                    <a:pt x="106101" y="235367"/>
                  </a:cubicBezTo>
                  <a:cubicBezTo>
                    <a:pt x="108005" y="234986"/>
                    <a:pt x="109244" y="233081"/>
                    <a:pt x="108863" y="231176"/>
                  </a:cubicBezTo>
                  <a:lnTo>
                    <a:pt x="91622" y="148976"/>
                  </a:lnTo>
                  <a:lnTo>
                    <a:pt x="103719" y="189266"/>
                  </a:lnTo>
                  <a:cubicBezTo>
                    <a:pt x="104195" y="190790"/>
                    <a:pt x="105529" y="191743"/>
                    <a:pt x="107053" y="191838"/>
                  </a:cubicBezTo>
                  <a:cubicBezTo>
                    <a:pt x="107434" y="191838"/>
                    <a:pt x="107815" y="191838"/>
                    <a:pt x="108196" y="191647"/>
                  </a:cubicBezTo>
                  <a:cubicBezTo>
                    <a:pt x="110101" y="191076"/>
                    <a:pt x="111149" y="189076"/>
                    <a:pt x="110577" y="187171"/>
                  </a:cubicBezTo>
                  <a:lnTo>
                    <a:pt x="97147" y="142308"/>
                  </a:lnTo>
                  <a:lnTo>
                    <a:pt x="109815" y="179551"/>
                  </a:lnTo>
                  <a:cubicBezTo>
                    <a:pt x="110292" y="180979"/>
                    <a:pt x="111625" y="181932"/>
                    <a:pt x="113054" y="181932"/>
                  </a:cubicBezTo>
                  <a:cubicBezTo>
                    <a:pt x="113435" y="181932"/>
                    <a:pt x="113911" y="181932"/>
                    <a:pt x="114387" y="181742"/>
                  </a:cubicBezTo>
                  <a:cubicBezTo>
                    <a:pt x="116483" y="181170"/>
                    <a:pt x="117435" y="179075"/>
                    <a:pt x="116864" y="177265"/>
                  </a:cubicBezTo>
                  <a:close/>
                  <a:moveTo>
                    <a:pt x="53713" y="124401"/>
                  </a:moveTo>
                  <a:lnTo>
                    <a:pt x="54856" y="113543"/>
                  </a:lnTo>
                  <a:lnTo>
                    <a:pt x="55904" y="109256"/>
                  </a:lnTo>
                  <a:cubicBezTo>
                    <a:pt x="55142" y="114209"/>
                    <a:pt x="54380" y="119258"/>
                    <a:pt x="53713" y="1244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9" name="Google Shape;2599;p23"/>
            <p:cNvSpPr/>
            <p:nvPr/>
          </p:nvSpPr>
          <p:spPr>
            <a:xfrm>
              <a:off x="1456298" y="4953732"/>
              <a:ext cx="120894" cy="235214"/>
            </a:xfrm>
            <a:custGeom>
              <a:avLst/>
              <a:gdLst/>
              <a:ahLst/>
              <a:cxnLst/>
              <a:rect l="l" t="t" r="r" b="b"/>
              <a:pathLst>
                <a:path w="116244" h="226167" extrusionOk="0">
                  <a:moveTo>
                    <a:pt x="3217" y="171659"/>
                  </a:moveTo>
                  <a:cubicBezTo>
                    <a:pt x="3598" y="171849"/>
                    <a:pt x="4074" y="172040"/>
                    <a:pt x="4455" y="172040"/>
                  </a:cubicBezTo>
                  <a:cubicBezTo>
                    <a:pt x="5884" y="172230"/>
                    <a:pt x="7313" y="171563"/>
                    <a:pt x="8075" y="170230"/>
                  </a:cubicBezTo>
                  <a:lnTo>
                    <a:pt x="27030" y="135749"/>
                  </a:lnTo>
                  <a:lnTo>
                    <a:pt x="6075" y="177660"/>
                  </a:lnTo>
                  <a:cubicBezTo>
                    <a:pt x="5217" y="179469"/>
                    <a:pt x="5884" y="181565"/>
                    <a:pt x="7694" y="182422"/>
                  </a:cubicBezTo>
                  <a:cubicBezTo>
                    <a:pt x="8075" y="182612"/>
                    <a:pt x="8456" y="182708"/>
                    <a:pt x="8837" y="182803"/>
                  </a:cubicBezTo>
                  <a:cubicBezTo>
                    <a:pt x="10266" y="182994"/>
                    <a:pt x="11790" y="182231"/>
                    <a:pt x="12552" y="180898"/>
                  </a:cubicBezTo>
                  <a:lnTo>
                    <a:pt x="31411" y="143274"/>
                  </a:lnTo>
                  <a:lnTo>
                    <a:pt x="264" y="221284"/>
                  </a:lnTo>
                  <a:cubicBezTo>
                    <a:pt x="-498" y="223094"/>
                    <a:pt x="455" y="225189"/>
                    <a:pt x="2265" y="225951"/>
                  </a:cubicBezTo>
                  <a:cubicBezTo>
                    <a:pt x="2550" y="226046"/>
                    <a:pt x="2836" y="226142"/>
                    <a:pt x="3122" y="226142"/>
                  </a:cubicBezTo>
                  <a:cubicBezTo>
                    <a:pt x="4741" y="226332"/>
                    <a:pt x="6265" y="225475"/>
                    <a:pt x="6932" y="223951"/>
                  </a:cubicBezTo>
                  <a:lnTo>
                    <a:pt x="35507" y="152513"/>
                  </a:lnTo>
                  <a:lnTo>
                    <a:pt x="15695" y="207949"/>
                  </a:lnTo>
                  <a:cubicBezTo>
                    <a:pt x="15028" y="209759"/>
                    <a:pt x="15981" y="211854"/>
                    <a:pt x="17886" y="212521"/>
                  </a:cubicBezTo>
                  <a:cubicBezTo>
                    <a:pt x="18076" y="212616"/>
                    <a:pt x="18362" y="212616"/>
                    <a:pt x="18648" y="212711"/>
                  </a:cubicBezTo>
                  <a:cubicBezTo>
                    <a:pt x="20267" y="212902"/>
                    <a:pt x="21886" y="211949"/>
                    <a:pt x="22458" y="210330"/>
                  </a:cubicBezTo>
                  <a:lnTo>
                    <a:pt x="36459" y="171182"/>
                  </a:lnTo>
                  <a:cubicBezTo>
                    <a:pt x="36364" y="171468"/>
                    <a:pt x="36269" y="171849"/>
                    <a:pt x="36174" y="172135"/>
                  </a:cubicBezTo>
                  <a:cubicBezTo>
                    <a:pt x="35602" y="174040"/>
                    <a:pt x="36745" y="176040"/>
                    <a:pt x="38650" y="176516"/>
                  </a:cubicBezTo>
                  <a:cubicBezTo>
                    <a:pt x="40460" y="177088"/>
                    <a:pt x="42555" y="175945"/>
                    <a:pt x="43032" y="174040"/>
                  </a:cubicBezTo>
                  <a:cubicBezTo>
                    <a:pt x="44365" y="169182"/>
                    <a:pt x="45603" y="162896"/>
                    <a:pt x="46937" y="156323"/>
                  </a:cubicBezTo>
                  <a:cubicBezTo>
                    <a:pt x="48937" y="146227"/>
                    <a:pt x="51414" y="134416"/>
                    <a:pt x="54843" y="123938"/>
                  </a:cubicBezTo>
                  <a:lnTo>
                    <a:pt x="42365" y="185565"/>
                  </a:lnTo>
                  <a:cubicBezTo>
                    <a:pt x="41984" y="187470"/>
                    <a:pt x="43222" y="189375"/>
                    <a:pt x="45127" y="189756"/>
                  </a:cubicBezTo>
                  <a:cubicBezTo>
                    <a:pt x="45222" y="189756"/>
                    <a:pt x="45318" y="189756"/>
                    <a:pt x="45318" y="189756"/>
                  </a:cubicBezTo>
                  <a:cubicBezTo>
                    <a:pt x="47127" y="190042"/>
                    <a:pt x="48937" y="188804"/>
                    <a:pt x="49318" y="186899"/>
                  </a:cubicBezTo>
                  <a:lnTo>
                    <a:pt x="55700" y="155276"/>
                  </a:lnTo>
                  <a:lnTo>
                    <a:pt x="49509" y="211378"/>
                  </a:lnTo>
                  <a:cubicBezTo>
                    <a:pt x="49318" y="213283"/>
                    <a:pt x="50652" y="215093"/>
                    <a:pt x="52557" y="215283"/>
                  </a:cubicBezTo>
                  <a:cubicBezTo>
                    <a:pt x="52557" y="215283"/>
                    <a:pt x="52652" y="215283"/>
                    <a:pt x="52652" y="215283"/>
                  </a:cubicBezTo>
                  <a:cubicBezTo>
                    <a:pt x="54652" y="215474"/>
                    <a:pt x="56367" y="214045"/>
                    <a:pt x="56557" y="212140"/>
                  </a:cubicBezTo>
                  <a:lnTo>
                    <a:pt x="65987" y="127177"/>
                  </a:lnTo>
                  <a:cubicBezTo>
                    <a:pt x="65320" y="139083"/>
                    <a:pt x="64177" y="151180"/>
                    <a:pt x="62844" y="163086"/>
                  </a:cubicBezTo>
                  <a:cubicBezTo>
                    <a:pt x="61796" y="173183"/>
                    <a:pt x="60748" y="183089"/>
                    <a:pt x="60081" y="192709"/>
                  </a:cubicBezTo>
                  <a:cubicBezTo>
                    <a:pt x="59986" y="194614"/>
                    <a:pt x="61320" y="196233"/>
                    <a:pt x="63129" y="196519"/>
                  </a:cubicBezTo>
                  <a:cubicBezTo>
                    <a:pt x="63225" y="196519"/>
                    <a:pt x="63320" y="196519"/>
                    <a:pt x="63415" y="196519"/>
                  </a:cubicBezTo>
                  <a:cubicBezTo>
                    <a:pt x="65415" y="196614"/>
                    <a:pt x="67130" y="195186"/>
                    <a:pt x="67225" y="193185"/>
                  </a:cubicBezTo>
                  <a:cubicBezTo>
                    <a:pt x="67892" y="183660"/>
                    <a:pt x="68940" y="173754"/>
                    <a:pt x="69987" y="163753"/>
                  </a:cubicBezTo>
                  <a:cubicBezTo>
                    <a:pt x="70845" y="155180"/>
                    <a:pt x="71702" y="146513"/>
                    <a:pt x="72369" y="137845"/>
                  </a:cubicBezTo>
                  <a:lnTo>
                    <a:pt x="67130" y="218236"/>
                  </a:lnTo>
                  <a:cubicBezTo>
                    <a:pt x="67035" y="220141"/>
                    <a:pt x="68368" y="221760"/>
                    <a:pt x="70178" y="222046"/>
                  </a:cubicBezTo>
                  <a:cubicBezTo>
                    <a:pt x="70273" y="222046"/>
                    <a:pt x="70368" y="222046"/>
                    <a:pt x="70464" y="222046"/>
                  </a:cubicBezTo>
                  <a:cubicBezTo>
                    <a:pt x="72464" y="222141"/>
                    <a:pt x="74178" y="220712"/>
                    <a:pt x="74274" y="218712"/>
                  </a:cubicBezTo>
                  <a:lnTo>
                    <a:pt x="77703" y="166229"/>
                  </a:lnTo>
                  <a:lnTo>
                    <a:pt x="80179" y="200519"/>
                  </a:lnTo>
                  <a:cubicBezTo>
                    <a:pt x="80274" y="202234"/>
                    <a:pt x="81608" y="203568"/>
                    <a:pt x="83227" y="203758"/>
                  </a:cubicBezTo>
                  <a:cubicBezTo>
                    <a:pt x="83513" y="203758"/>
                    <a:pt x="83703" y="203758"/>
                    <a:pt x="83989" y="203758"/>
                  </a:cubicBezTo>
                  <a:cubicBezTo>
                    <a:pt x="85989" y="203568"/>
                    <a:pt x="87418" y="201853"/>
                    <a:pt x="87323" y="199948"/>
                  </a:cubicBezTo>
                  <a:lnTo>
                    <a:pt x="83037" y="142036"/>
                  </a:lnTo>
                  <a:lnTo>
                    <a:pt x="94181" y="200805"/>
                  </a:lnTo>
                  <a:cubicBezTo>
                    <a:pt x="94467" y="202329"/>
                    <a:pt x="95705" y="203472"/>
                    <a:pt x="97229" y="203663"/>
                  </a:cubicBezTo>
                  <a:cubicBezTo>
                    <a:pt x="97610" y="203758"/>
                    <a:pt x="97991" y="203758"/>
                    <a:pt x="98372" y="203663"/>
                  </a:cubicBezTo>
                  <a:cubicBezTo>
                    <a:pt x="100277" y="203282"/>
                    <a:pt x="101610" y="201472"/>
                    <a:pt x="101229" y="199472"/>
                  </a:cubicBezTo>
                  <a:lnTo>
                    <a:pt x="88942" y="134892"/>
                  </a:lnTo>
                  <a:cubicBezTo>
                    <a:pt x="89514" y="136416"/>
                    <a:pt x="90085" y="138036"/>
                    <a:pt x="90657" y="139560"/>
                  </a:cubicBezTo>
                  <a:cubicBezTo>
                    <a:pt x="97134" y="156514"/>
                    <a:pt x="103706" y="174040"/>
                    <a:pt x="109230" y="191852"/>
                  </a:cubicBezTo>
                  <a:cubicBezTo>
                    <a:pt x="109802" y="193757"/>
                    <a:pt x="111802" y="194804"/>
                    <a:pt x="113707" y="194233"/>
                  </a:cubicBezTo>
                  <a:cubicBezTo>
                    <a:pt x="115612" y="193661"/>
                    <a:pt x="116660" y="191661"/>
                    <a:pt x="116088" y="189756"/>
                  </a:cubicBezTo>
                  <a:cubicBezTo>
                    <a:pt x="110469" y="171754"/>
                    <a:pt x="103801" y="154133"/>
                    <a:pt x="97324" y="137083"/>
                  </a:cubicBezTo>
                  <a:cubicBezTo>
                    <a:pt x="92847" y="125367"/>
                    <a:pt x="88466" y="113366"/>
                    <a:pt x="84275" y="101269"/>
                  </a:cubicBezTo>
                  <a:cubicBezTo>
                    <a:pt x="91609" y="96316"/>
                    <a:pt x="96943" y="88505"/>
                    <a:pt x="98277" y="78980"/>
                  </a:cubicBezTo>
                  <a:cubicBezTo>
                    <a:pt x="100467" y="63074"/>
                    <a:pt x="90561" y="48310"/>
                    <a:pt x="75702" y="43833"/>
                  </a:cubicBezTo>
                  <a:lnTo>
                    <a:pt x="80274" y="3923"/>
                  </a:lnTo>
                  <a:cubicBezTo>
                    <a:pt x="80465" y="1923"/>
                    <a:pt x="79131" y="209"/>
                    <a:pt x="77131" y="18"/>
                  </a:cubicBezTo>
                  <a:cubicBezTo>
                    <a:pt x="75131" y="-172"/>
                    <a:pt x="73416" y="1161"/>
                    <a:pt x="73131" y="3161"/>
                  </a:cubicBezTo>
                  <a:lnTo>
                    <a:pt x="68654" y="42595"/>
                  </a:lnTo>
                  <a:cubicBezTo>
                    <a:pt x="51795" y="41357"/>
                    <a:pt x="36650" y="53263"/>
                    <a:pt x="34364" y="70313"/>
                  </a:cubicBezTo>
                  <a:cubicBezTo>
                    <a:pt x="33126" y="79457"/>
                    <a:pt x="35888" y="88220"/>
                    <a:pt x="41317" y="94982"/>
                  </a:cubicBezTo>
                  <a:lnTo>
                    <a:pt x="1884" y="166896"/>
                  </a:lnTo>
                  <a:cubicBezTo>
                    <a:pt x="931" y="168515"/>
                    <a:pt x="1503" y="170706"/>
                    <a:pt x="3217" y="171659"/>
                  </a:cubicBezTo>
                  <a:close/>
                  <a:moveTo>
                    <a:pt x="73512" y="110318"/>
                  </a:moveTo>
                  <a:lnTo>
                    <a:pt x="73797" y="114699"/>
                  </a:lnTo>
                  <a:lnTo>
                    <a:pt x="73131" y="125558"/>
                  </a:lnTo>
                  <a:cubicBezTo>
                    <a:pt x="73416" y="120510"/>
                    <a:pt x="73512" y="115366"/>
                    <a:pt x="73512" y="1103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0" name="Google Shape;2600;p23"/>
            <p:cNvSpPr/>
            <p:nvPr/>
          </p:nvSpPr>
          <p:spPr>
            <a:xfrm>
              <a:off x="1807466" y="5052063"/>
              <a:ext cx="121130" cy="240924"/>
            </a:xfrm>
            <a:custGeom>
              <a:avLst/>
              <a:gdLst/>
              <a:ahLst/>
              <a:cxnLst/>
              <a:rect l="l" t="t" r="r" b="b"/>
              <a:pathLst>
                <a:path w="116471" h="231658" extrusionOk="0">
                  <a:moveTo>
                    <a:pt x="2042" y="177359"/>
                  </a:moveTo>
                  <a:cubicBezTo>
                    <a:pt x="2422" y="177550"/>
                    <a:pt x="2899" y="177645"/>
                    <a:pt x="3280" y="177645"/>
                  </a:cubicBezTo>
                  <a:cubicBezTo>
                    <a:pt x="4709" y="177741"/>
                    <a:pt x="6137" y="176883"/>
                    <a:pt x="6709" y="175550"/>
                  </a:cubicBezTo>
                  <a:lnTo>
                    <a:pt x="22616" y="139545"/>
                  </a:lnTo>
                  <a:lnTo>
                    <a:pt x="5280" y="183075"/>
                  </a:lnTo>
                  <a:cubicBezTo>
                    <a:pt x="4518" y="184884"/>
                    <a:pt x="5471" y="186980"/>
                    <a:pt x="7280" y="187742"/>
                  </a:cubicBezTo>
                  <a:cubicBezTo>
                    <a:pt x="7661" y="187932"/>
                    <a:pt x="8042" y="187932"/>
                    <a:pt x="8423" y="188028"/>
                  </a:cubicBezTo>
                  <a:cubicBezTo>
                    <a:pt x="9947" y="188123"/>
                    <a:pt x="11376" y="187266"/>
                    <a:pt x="11947" y="185741"/>
                  </a:cubicBezTo>
                  <a:lnTo>
                    <a:pt x="27568" y="146594"/>
                  </a:lnTo>
                  <a:lnTo>
                    <a:pt x="3089" y="226985"/>
                  </a:lnTo>
                  <a:cubicBezTo>
                    <a:pt x="2518" y="228890"/>
                    <a:pt x="3566" y="230890"/>
                    <a:pt x="5471" y="231462"/>
                  </a:cubicBezTo>
                  <a:cubicBezTo>
                    <a:pt x="5756" y="231557"/>
                    <a:pt x="6042" y="231557"/>
                    <a:pt x="6328" y="231652"/>
                  </a:cubicBezTo>
                  <a:cubicBezTo>
                    <a:pt x="7947" y="231747"/>
                    <a:pt x="9471" y="230700"/>
                    <a:pt x="9947" y="229080"/>
                  </a:cubicBezTo>
                  <a:lnTo>
                    <a:pt x="32331" y="155547"/>
                  </a:lnTo>
                  <a:lnTo>
                    <a:pt x="17282" y="212507"/>
                  </a:lnTo>
                  <a:cubicBezTo>
                    <a:pt x="16805" y="214412"/>
                    <a:pt x="17948" y="216412"/>
                    <a:pt x="19853" y="216888"/>
                  </a:cubicBezTo>
                  <a:cubicBezTo>
                    <a:pt x="20139" y="216983"/>
                    <a:pt x="20330" y="216983"/>
                    <a:pt x="20615" y="216983"/>
                  </a:cubicBezTo>
                  <a:cubicBezTo>
                    <a:pt x="22235" y="217079"/>
                    <a:pt x="23759" y="216031"/>
                    <a:pt x="24235" y="214316"/>
                  </a:cubicBezTo>
                  <a:lnTo>
                    <a:pt x="34903" y="174121"/>
                  </a:lnTo>
                  <a:cubicBezTo>
                    <a:pt x="34808" y="174407"/>
                    <a:pt x="34808" y="174788"/>
                    <a:pt x="34712" y="175169"/>
                  </a:cubicBezTo>
                  <a:cubicBezTo>
                    <a:pt x="34331" y="177074"/>
                    <a:pt x="35665" y="178979"/>
                    <a:pt x="37570" y="179360"/>
                  </a:cubicBezTo>
                  <a:cubicBezTo>
                    <a:pt x="39475" y="179741"/>
                    <a:pt x="41380" y="178503"/>
                    <a:pt x="41761" y="176502"/>
                  </a:cubicBezTo>
                  <a:cubicBezTo>
                    <a:pt x="42713" y="171549"/>
                    <a:pt x="43380" y="165167"/>
                    <a:pt x="44142" y="158500"/>
                  </a:cubicBezTo>
                  <a:cubicBezTo>
                    <a:pt x="45285" y="148308"/>
                    <a:pt x="46714" y="136307"/>
                    <a:pt x="49286" y="125544"/>
                  </a:cubicBezTo>
                  <a:lnTo>
                    <a:pt x="42142" y="187932"/>
                  </a:lnTo>
                  <a:cubicBezTo>
                    <a:pt x="41951" y="189933"/>
                    <a:pt x="43285" y="191647"/>
                    <a:pt x="45285" y="191838"/>
                  </a:cubicBezTo>
                  <a:cubicBezTo>
                    <a:pt x="45380" y="191838"/>
                    <a:pt x="45476" y="191838"/>
                    <a:pt x="45476" y="191838"/>
                  </a:cubicBezTo>
                  <a:cubicBezTo>
                    <a:pt x="47380" y="191933"/>
                    <a:pt x="49000" y="190599"/>
                    <a:pt x="49190" y="188694"/>
                  </a:cubicBezTo>
                  <a:lnTo>
                    <a:pt x="52905" y="156595"/>
                  </a:lnTo>
                  <a:lnTo>
                    <a:pt x="51476" y="213078"/>
                  </a:lnTo>
                  <a:cubicBezTo>
                    <a:pt x="51381" y="214983"/>
                    <a:pt x="52905" y="216603"/>
                    <a:pt x="54905" y="216698"/>
                  </a:cubicBezTo>
                  <a:cubicBezTo>
                    <a:pt x="54905" y="216698"/>
                    <a:pt x="55001" y="216698"/>
                    <a:pt x="55001" y="216698"/>
                  </a:cubicBezTo>
                  <a:cubicBezTo>
                    <a:pt x="57001" y="216698"/>
                    <a:pt x="58620" y="215174"/>
                    <a:pt x="58620" y="213174"/>
                  </a:cubicBezTo>
                  <a:lnTo>
                    <a:pt x="60811" y="127734"/>
                  </a:lnTo>
                  <a:cubicBezTo>
                    <a:pt x="61192" y="139641"/>
                    <a:pt x="61001" y="151833"/>
                    <a:pt x="60811" y="163739"/>
                  </a:cubicBezTo>
                  <a:cubicBezTo>
                    <a:pt x="60620" y="173835"/>
                    <a:pt x="60430" y="183837"/>
                    <a:pt x="60620" y="193552"/>
                  </a:cubicBezTo>
                  <a:cubicBezTo>
                    <a:pt x="60620" y="195457"/>
                    <a:pt x="62144" y="196981"/>
                    <a:pt x="64049" y="197076"/>
                  </a:cubicBezTo>
                  <a:cubicBezTo>
                    <a:pt x="64145" y="197076"/>
                    <a:pt x="64240" y="197076"/>
                    <a:pt x="64335" y="197076"/>
                  </a:cubicBezTo>
                  <a:cubicBezTo>
                    <a:pt x="66335" y="197076"/>
                    <a:pt x="67859" y="195457"/>
                    <a:pt x="67859" y="193457"/>
                  </a:cubicBezTo>
                  <a:cubicBezTo>
                    <a:pt x="67669" y="183837"/>
                    <a:pt x="67859" y="173931"/>
                    <a:pt x="68050" y="163929"/>
                  </a:cubicBezTo>
                  <a:cubicBezTo>
                    <a:pt x="68240" y="155262"/>
                    <a:pt x="68336" y="146594"/>
                    <a:pt x="68240" y="137926"/>
                  </a:cubicBezTo>
                  <a:lnTo>
                    <a:pt x="69764" y="218508"/>
                  </a:lnTo>
                  <a:cubicBezTo>
                    <a:pt x="69764" y="220413"/>
                    <a:pt x="71288" y="221937"/>
                    <a:pt x="73193" y="222032"/>
                  </a:cubicBezTo>
                  <a:cubicBezTo>
                    <a:pt x="73289" y="222032"/>
                    <a:pt x="73384" y="222032"/>
                    <a:pt x="73479" y="222032"/>
                  </a:cubicBezTo>
                  <a:cubicBezTo>
                    <a:pt x="75479" y="222032"/>
                    <a:pt x="77003" y="220317"/>
                    <a:pt x="77003" y="218412"/>
                  </a:cubicBezTo>
                  <a:lnTo>
                    <a:pt x="75955" y="165739"/>
                  </a:lnTo>
                  <a:lnTo>
                    <a:pt x="81385" y="199743"/>
                  </a:lnTo>
                  <a:cubicBezTo>
                    <a:pt x="81671" y="201458"/>
                    <a:pt x="83099" y="202696"/>
                    <a:pt x="84718" y="202791"/>
                  </a:cubicBezTo>
                  <a:cubicBezTo>
                    <a:pt x="85004" y="202791"/>
                    <a:pt x="85195" y="202791"/>
                    <a:pt x="85480" y="202791"/>
                  </a:cubicBezTo>
                  <a:cubicBezTo>
                    <a:pt x="87386" y="202506"/>
                    <a:pt x="88719" y="200696"/>
                    <a:pt x="88433" y="198696"/>
                  </a:cubicBezTo>
                  <a:lnTo>
                    <a:pt x="79289" y="141355"/>
                  </a:lnTo>
                  <a:lnTo>
                    <a:pt x="95387" y="198886"/>
                  </a:lnTo>
                  <a:cubicBezTo>
                    <a:pt x="95768" y="200410"/>
                    <a:pt x="97196" y="201458"/>
                    <a:pt x="98625" y="201458"/>
                  </a:cubicBezTo>
                  <a:cubicBezTo>
                    <a:pt x="99006" y="201458"/>
                    <a:pt x="99387" y="201458"/>
                    <a:pt x="99768" y="201363"/>
                  </a:cubicBezTo>
                  <a:cubicBezTo>
                    <a:pt x="101673" y="200791"/>
                    <a:pt x="102816" y="198886"/>
                    <a:pt x="102245" y="196981"/>
                  </a:cubicBezTo>
                  <a:lnTo>
                    <a:pt x="84528" y="133640"/>
                  </a:lnTo>
                  <a:cubicBezTo>
                    <a:pt x="85195" y="135164"/>
                    <a:pt x="85957" y="136688"/>
                    <a:pt x="86624" y="138116"/>
                  </a:cubicBezTo>
                  <a:cubicBezTo>
                    <a:pt x="94434" y="154404"/>
                    <a:pt x="102530" y="171359"/>
                    <a:pt x="109579" y="188599"/>
                  </a:cubicBezTo>
                  <a:cubicBezTo>
                    <a:pt x="110341" y="190409"/>
                    <a:pt x="112341" y="191266"/>
                    <a:pt x="114246" y="190599"/>
                  </a:cubicBezTo>
                  <a:cubicBezTo>
                    <a:pt x="116056" y="189837"/>
                    <a:pt x="116913" y="187742"/>
                    <a:pt x="116246" y="185932"/>
                  </a:cubicBezTo>
                  <a:cubicBezTo>
                    <a:pt x="109103" y="168501"/>
                    <a:pt x="101006" y="151452"/>
                    <a:pt x="93101" y="135069"/>
                  </a:cubicBezTo>
                  <a:cubicBezTo>
                    <a:pt x="87671" y="123829"/>
                    <a:pt x="82337" y="112208"/>
                    <a:pt x="77099" y="100493"/>
                  </a:cubicBezTo>
                  <a:cubicBezTo>
                    <a:pt x="84052" y="94968"/>
                    <a:pt x="88719" y="86682"/>
                    <a:pt x="89195" y="77061"/>
                  </a:cubicBezTo>
                  <a:cubicBezTo>
                    <a:pt x="90053" y="60964"/>
                    <a:pt x="78908" y="47153"/>
                    <a:pt x="63668" y="43914"/>
                  </a:cubicBezTo>
                  <a:lnTo>
                    <a:pt x="64811" y="3719"/>
                  </a:lnTo>
                  <a:cubicBezTo>
                    <a:pt x="64907" y="1719"/>
                    <a:pt x="63383" y="99"/>
                    <a:pt x="61382" y="4"/>
                  </a:cubicBezTo>
                  <a:cubicBezTo>
                    <a:pt x="59382" y="-91"/>
                    <a:pt x="57763" y="1528"/>
                    <a:pt x="57668" y="3433"/>
                  </a:cubicBezTo>
                  <a:lnTo>
                    <a:pt x="56525" y="43152"/>
                  </a:lnTo>
                  <a:cubicBezTo>
                    <a:pt x="39665" y="43343"/>
                    <a:pt x="25568" y="56487"/>
                    <a:pt x="24711" y="73632"/>
                  </a:cubicBezTo>
                  <a:cubicBezTo>
                    <a:pt x="24235" y="82872"/>
                    <a:pt x="27759" y="91349"/>
                    <a:pt x="33760" y="97635"/>
                  </a:cubicBezTo>
                  <a:lnTo>
                    <a:pt x="518" y="172692"/>
                  </a:lnTo>
                  <a:cubicBezTo>
                    <a:pt x="-625" y="174502"/>
                    <a:pt x="232" y="176598"/>
                    <a:pt x="2042" y="177359"/>
                  </a:cubicBezTo>
                  <a:close/>
                  <a:moveTo>
                    <a:pt x="66812" y="110399"/>
                  </a:moveTo>
                  <a:lnTo>
                    <a:pt x="67478" y="114780"/>
                  </a:lnTo>
                  <a:lnTo>
                    <a:pt x="67669" y="125639"/>
                  </a:lnTo>
                  <a:cubicBezTo>
                    <a:pt x="67574" y="120495"/>
                    <a:pt x="67288" y="115352"/>
                    <a:pt x="66812" y="1103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1" name="Google Shape;2601;p23"/>
            <p:cNvSpPr/>
            <p:nvPr/>
          </p:nvSpPr>
          <p:spPr>
            <a:xfrm>
              <a:off x="2185902" y="4973618"/>
              <a:ext cx="124837" cy="228120"/>
            </a:xfrm>
            <a:custGeom>
              <a:avLst/>
              <a:gdLst/>
              <a:ahLst/>
              <a:cxnLst/>
              <a:rect l="l" t="t" r="r" b="b"/>
              <a:pathLst>
                <a:path w="120036" h="219346" extrusionOk="0">
                  <a:moveTo>
                    <a:pt x="109671" y="154222"/>
                  </a:moveTo>
                  <a:lnTo>
                    <a:pt x="60141" y="88881"/>
                  </a:lnTo>
                  <a:cubicBezTo>
                    <a:pt x="64523" y="81451"/>
                    <a:pt x="66047" y="72403"/>
                    <a:pt x="63380" y="63449"/>
                  </a:cubicBezTo>
                  <a:cubicBezTo>
                    <a:pt x="58617" y="46971"/>
                    <a:pt x="41853" y="37446"/>
                    <a:pt x="25375" y="41065"/>
                  </a:cubicBezTo>
                  <a:lnTo>
                    <a:pt x="15183" y="2680"/>
                  </a:lnTo>
                  <a:cubicBezTo>
                    <a:pt x="14707" y="775"/>
                    <a:pt x="12707" y="-368"/>
                    <a:pt x="10802" y="108"/>
                  </a:cubicBezTo>
                  <a:cubicBezTo>
                    <a:pt x="8802" y="679"/>
                    <a:pt x="7754" y="2584"/>
                    <a:pt x="8230" y="4489"/>
                  </a:cubicBezTo>
                  <a:lnTo>
                    <a:pt x="18612" y="43351"/>
                  </a:lnTo>
                  <a:cubicBezTo>
                    <a:pt x="4515" y="50019"/>
                    <a:pt x="-3105" y="66021"/>
                    <a:pt x="1372" y="81451"/>
                  </a:cubicBezTo>
                  <a:cubicBezTo>
                    <a:pt x="4039" y="90596"/>
                    <a:pt x="10516" y="97644"/>
                    <a:pt x="18517" y="101454"/>
                  </a:cubicBezTo>
                  <a:cubicBezTo>
                    <a:pt x="16136" y="114027"/>
                    <a:pt x="13564" y="126600"/>
                    <a:pt x="10897" y="138792"/>
                  </a:cubicBezTo>
                  <a:cubicBezTo>
                    <a:pt x="6992" y="156604"/>
                    <a:pt x="2991" y="174987"/>
                    <a:pt x="39" y="193656"/>
                  </a:cubicBezTo>
                  <a:cubicBezTo>
                    <a:pt x="-247" y="195656"/>
                    <a:pt x="1086" y="197466"/>
                    <a:pt x="2991" y="197752"/>
                  </a:cubicBezTo>
                  <a:cubicBezTo>
                    <a:pt x="4991" y="198038"/>
                    <a:pt x="6801" y="196704"/>
                    <a:pt x="7087" y="194799"/>
                  </a:cubicBezTo>
                  <a:cubicBezTo>
                    <a:pt x="9945" y="176321"/>
                    <a:pt x="13945" y="158128"/>
                    <a:pt x="17850" y="140411"/>
                  </a:cubicBezTo>
                  <a:cubicBezTo>
                    <a:pt x="18231" y="138792"/>
                    <a:pt x="18517" y="137173"/>
                    <a:pt x="18898" y="135554"/>
                  </a:cubicBezTo>
                  <a:lnTo>
                    <a:pt x="16231" y="201276"/>
                  </a:lnTo>
                  <a:cubicBezTo>
                    <a:pt x="16136" y="203276"/>
                    <a:pt x="17660" y="204896"/>
                    <a:pt x="19660" y="204991"/>
                  </a:cubicBezTo>
                  <a:cubicBezTo>
                    <a:pt x="20041" y="204991"/>
                    <a:pt x="20422" y="204991"/>
                    <a:pt x="20803" y="204896"/>
                  </a:cubicBezTo>
                  <a:cubicBezTo>
                    <a:pt x="22232" y="204514"/>
                    <a:pt x="23280" y="203181"/>
                    <a:pt x="23375" y="201657"/>
                  </a:cubicBezTo>
                  <a:lnTo>
                    <a:pt x="25851" y="141935"/>
                  </a:lnTo>
                  <a:lnTo>
                    <a:pt x="30138" y="199847"/>
                  </a:lnTo>
                  <a:cubicBezTo>
                    <a:pt x="30328" y="201847"/>
                    <a:pt x="32043" y="203276"/>
                    <a:pt x="33948" y="203181"/>
                  </a:cubicBezTo>
                  <a:cubicBezTo>
                    <a:pt x="34233" y="203181"/>
                    <a:pt x="34424" y="203086"/>
                    <a:pt x="34710" y="203086"/>
                  </a:cubicBezTo>
                  <a:cubicBezTo>
                    <a:pt x="36329" y="202609"/>
                    <a:pt x="37377" y="201086"/>
                    <a:pt x="37281" y="199371"/>
                  </a:cubicBezTo>
                  <a:lnTo>
                    <a:pt x="34710" y="165081"/>
                  </a:lnTo>
                  <a:lnTo>
                    <a:pt x="45759" y="216516"/>
                  </a:lnTo>
                  <a:cubicBezTo>
                    <a:pt x="46140" y="218421"/>
                    <a:pt x="48045" y="219659"/>
                    <a:pt x="50045" y="219278"/>
                  </a:cubicBezTo>
                  <a:cubicBezTo>
                    <a:pt x="50140" y="219278"/>
                    <a:pt x="50235" y="219278"/>
                    <a:pt x="50331" y="219183"/>
                  </a:cubicBezTo>
                  <a:cubicBezTo>
                    <a:pt x="52140" y="218707"/>
                    <a:pt x="53188" y="216802"/>
                    <a:pt x="52807" y="214992"/>
                  </a:cubicBezTo>
                  <a:lnTo>
                    <a:pt x="35853" y="136220"/>
                  </a:lnTo>
                  <a:cubicBezTo>
                    <a:pt x="37757" y="144697"/>
                    <a:pt x="39853" y="153175"/>
                    <a:pt x="42044" y="161462"/>
                  </a:cubicBezTo>
                  <a:cubicBezTo>
                    <a:pt x="44520" y="171177"/>
                    <a:pt x="46997" y="180797"/>
                    <a:pt x="49092" y="190132"/>
                  </a:cubicBezTo>
                  <a:cubicBezTo>
                    <a:pt x="49473" y="192037"/>
                    <a:pt x="51378" y="193275"/>
                    <a:pt x="53378" y="192894"/>
                  </a:cubicBezTo>
                  <a:cubicBezTo>
                    <a:pt x="53474" y="192894"/>
                    <a:pt x="53569" y="192894"/>
                    <a:pt x="53569" y="192799"/>
                  </a:cubicBezTo>
                  <a:cubicBezTo>
                    <a:pt x="55379" y="192322"/>
                    <a:pt x="56427" y="190417"/>
                    <a:pt x="56045" y="188608"/>
                  </a:cubicBezTo>
                  <a:cubicBezTo>
                    <a:pt x="53950" y="179178"/>
                    <a:pt x="51474" y="169463"/>
                    <a:pt x="48997" y="159652"/>
                  </a:cubicBezTo>
                  <a:cubicBezTo>
                    <a:pt x="46044" y="148031"/>
                    <a:pt x="43091" y="136315"/>
                    <a:pt x="40710" y="124600"/>
                  </a:cubicBezTo>
                  <a:lnTo>
                    <a:pt x="62427" y="207277"/>
                  </a:lnTo>
                  <a:cubicBezTo>
                    <a:pt x="62903" y="209182"/>
                    <a:pt x="64904" y="210325"/>
                    <a:pt x="66809" y="209848"/>
                  </a:cubicBezTo>
                  <a:cubicBezTo>
                    <a:pt x="66809" y="209848"/>
                    <a:pt x="66904" y="209848"/>
                    <a:pt x="66904" y="209848"/>
                  </a:cubicBezTo>
                  <a:cubicBezTo>
                    <a:pt x="68714" y="209277"/>
                    <a:pt x="69857" y="207372"/>
                    <a:pt x="69381" y="205467"/>
                  </a:cubicBezTo>
                  <a:lnTo>
                    <a:pt x="54998" y="150889"/>
                  </a:lnTo>
                  <a:lnTo>
                    <a:pt x="65952" y="181273"/>
                  </a:lnTo>
                  <a:cubicBezTo>
                    <a:pt x="66618" y="183083"/>
                    <a:pt x="68523" y="184036"/>
                    <a:pt x="70333" y="183464"/>
                  </a:cubicBezTo>
                  <a:cubicBezTo>
                    <a:pt x="70428" y="183464"/>
                    <a:pt x="70524" y="183464"/>
                    <a:pt x="70524" y="183369"/>
                  </a:cubicBezTo>
                  <a:cubicBezTo>
                    <a:pt x="72333" y="182702"/>
                    <a:pt x="73381" y="180607"/>
                    <a:pt x="72714" y="178797"/>
                  </a:cubicBezTo>
                  <a:lnTo>
                    <a:pt x="51378" y="119647"/>
                  </a:lnTo>
                  <a:cubicBezTo>
                    <a:pt x="56331" y="129457"/>
                    <a:pt x="60522" y="140792"/>
                    <a:pt x="63951" y="150508"/>
                  </a:cubicBezTo>
                  <a:cubicBezTo>
                    <a:pt x="66237" y="156889"/>
                    <a:pt x="68428" y="162890"/>
                    <a:pt x="70428" y="167462"/>
                  </a:cubicBezTo>
                  <a:cubicBezTo>
                    <a:pt x="71286" y="169272"/>
                    <a:pt x="73381" y="170129"/>
                    <a:pt x="75191" y="169272"/>
                  </a:cubicBezTo>
                  <a:cubicBezTo>
                    <a:pt x="77001" y="168510"/>
                    <a:pt x="77763" y="166319"/>
                    <a:pt x="77001" y="164605"/>
                  </a:cubicBezTo>
                  <a:cubicBezTo>
                    <a:pt x="76905" y="164319"/>
                    <a:pt x="76715" y="163938"/>
                    <a:pt x="76620" y="163652"/>
                  </a:cubicBezTo>
                  <a:lnTo>
                    <a:pt x="96241" y="200323"/>
                  </a:lnTo>
                  <a:cubicBezTo>
                    <a:pt x="97003" y="201847"/>
                    <a:pt x="98813" y="202514"/>
                    <a:pt x="100337" y="202038"/>
                  </a:cubicBezTo>
                  <a:cubicBezTo>
                    <a:pt x="100527" y="201943"/>
                    <a:pt x="100813" y="201847"/>
                    <a:pt x="101003" y="201752"/>
                  </a:cubicBezTo>
                  <a:cubicBezTo>
                    <a:pt x="102718" y="200800"/>
                    <a:pt x="103385" y="198609"/>
                    <a:pt x="102432" y="196895"/>
                  </a:cubicBezTo>
                  <a:lnTo>
                    <a:pt x="74715" y="144983"/>
                  </a:lnTo>
                  <a:lnTo>
                    <a:pt x="113386" y="211468"/>
                  </a:lnTo>
                  <a:cubicBezTo>
                    <a:pt x="114243" y="212896"/>
                    <a:pt x="115958" y="213563"/>
                    <a:pt x="117482" y="213087"/>
                  </a:cubicBezTo>
                  <a:cubicBezTo>
                    <a:pt x="117768" y="212992"/>
                    <a:pt x="118053" y="212896"/>
                    <a:pt x="118244" y="212706"/>
                  </a:cubicBezTo>
                  <a:cubicBezTo>
                    <a:pt x="119958" y="211754"/>
                    <a:pt x="120530" y="209563"/>
                    <a:pt x="119577" y="207848"/>
                  </a:cubicBezTo>
                  <a:lnTo>
                    <a:pt x="77286" y="135268"/>
                  </a:lnTo>
                  <a:lnTo>
                    <a:pt x="101480" y="169748"/>
                  </a:lnTo>
                  <a:cubicBezTo>
                    <a:pt x="102337" y="171082"/>
                    <a:pt x="103956" y="171558"/>
                    <a:pt x="105385" y="171082"/>
                  </a:cubicBezTo>
                  <a:cubicBezTo>
                    <a:pt x="105766" y="170987"/>
                    <a:pt x="106147" y="170796"/>
                    <a:pt x="106433" y="170605"/>
                  </a:cubicBezTo>
                  <a:cubicBezTo>
                    <a:pt x="108052" y="169463"/>
                    <a:pt x="108433" y="167272"/>
                    <a:pt x="107290" y="165653"/>
                  </a:cubicBezTo>
                  <a:lnTo>
                    <a:pt x="80430" y="127267"/>
                  </a:lnTo>
                  <a:lnTo>
                    <a:pt x="104147" y="158604"/>
                  </a:lnTo>
                  <a:cubicBezTo>
                    <a:pt x="105099" y="159842"/>
                    <a:pt x="106623" y="160319"/>
                    <a:pt x="107957" y="159842"/>
                  </a:cubicBezTo>
                  <a:cubicBezTo>
                    <a:pt x="108338" y="159747"/>
                    <a:pt x="108719" y="159556"/>
                    <a:pt x="109100" y="159271"/>
                  </a:cubicBezTo>
                  <a:cubicBezTo>
                    <a:pt x="110528" y="158032"/>
                    <a:pt x="110814" y="155746"/>
                    <a:pt x="109671" y="154222"/>
                  </a:cubicBezTo>
                  <a:close/>
                  <a:moveTo>
                    <a:pt x="33090" y="123933"/>
                  </a:moveTo>
                  <a:lnTo>
                    <a:pt x="30804" y="113265"/>
                  </a:lnTo>
                  <a:lnTo>
                    <a:pt x="30519" y="108883"/>
                  </a:lnTo>
                  <a:cubicBezTo>
                    <a:pt x="31185" y="113837"/>
                    <a:pt x="32138" y="118885"/>
                    <a:pt x="33090" y="1239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2" name="Google Shape;2602;p23"/>
            <p:cNvSpPr/>
            <p:nvPr/>
          </p:nvSpPr>
          <p:spPr>
            <a:xfrm>
              <a:off x="2446525" y="4712965"/>
              <a:ext cx="141978" cy="221259"/>
            </a:xfrm>
            <a:custGeom>
              <a:avLst/>
              <a:gdLst/>
              <a:ahLst/>
              <a:cxnLst/>
              <a:rect l="l" t="t" r="r" b="b"/>
              <a:pathLst>
                <a:path w="136517" h="212749" extrusionOk="0">
                  <a:moveTo>
                    <a:pt x="119490" y="140909"/>
                  </a:moveTo>
                  <a:lnTo>
                    <a:pt x="62245" y="82140"/>
                  </a:lnTo>
                  <a:cubicBezTo>
                    <a:pt x="65674" y="74234"/>
                    <a:pt x="66055" y="65090"/>
                    <a:pt x="62340" y="56518"/>
                  </a:cubicBezTo>
                  <a:cubicBezTo>
                    <a:pt x="55577" y="40802"/>
                    <a:pt x="37766" y="33372"/>
                    <a:pt x="21859" y="39087"/>
                  </a:cubicBezTo>
                  <a:lnTo>
                    <a:pt x="6905" y="2225"/>
                  </a:lnTo>
                  <a:cubicBezTo>
                    <a:pt x="6143" y="416"/>
                    <a:pt x="4047" y="-442"/>
                    <a:pt x="2237" y="225"/>
                  </a:cubicBezTo>
                  <a:cubicBezTo>
                    <a:pt x="332" y="987"/>
                    <a:pt x="-430" y="3083"/>
                    <a:pt x="237" y="4892"/>
                  </a:cubicBezTo>
                  <a:lnTo>
                    <a:pt x="15287" y="42135"/>
                  </a:lnTo>
                  <a:cubicBezTo>
                    <a:pt x="2142" y="50517"/>
                    <a:pt x="-3478" y="67281"/>
                    <a:pt x="2904" y="82045"/>
                  </a:cubicBezTo>
                  <a:cubicBezTo>
                    <a:pt x="6714" y="90808"/>
                    <a:pt x="13953" y="96999"/>
                    <a:pt x="22335" y="99761"/>
                  </a:cubicBezTo>
                  <a:cubicBezTo>
                    <a:pt x="21573" y="112525"/>
                    <a:pt x="20525" y="125288"/>
                    <a:pt x="19382" y="137766"/>
                  </a:cubicBezTo>
                  <a:cubicBezTo>
                    <a:pt x="17668" y="155864"/>
                    <a:pt x="15953" y="174628"/>
                    <a:pt x="15382" y="193487"/>
                  </a:cubicBezTo>
                  <a:cubicBezTo>
                    <a:pt x="15287" y="195488"/>
                    <a:pt x="16906" y="197107"/>
                    <a:pt x="18811" y="197202"/>
                  </a:cubicBezTo>
                  <a:cubicBezTo>
                    <a:pt x="20811" y="197297"/>
                    <a:pt x="22430" y="195678"/>
                    <a:pt x="22526" y="193773"/>
                  </a:cubicBezTo>
                  <a:cubicBezTo>
                    <a:pt x="23097" y="175104"/>
                    <a:pt x="24812" y="156530"/>
                    <a:pt x="26431" y="138433"/>
                  </a:cubicBezTo>
                  <a:cubicBezTo>
                    <a:pt x="26621" y="136814"/>
                    <a:pt x="26717" y="135099"/>
                    <a:pt x="26907" y="133480"/>
                  </a:cubicBezTo>
                  <a:lnTo>
                    <a:pt x="32432" y="199012"/>
                  </a:lnTo>
                  <a:cubicBezTo>
                    <a:pt x="32622" y="201012"/>
                    <a:pt x="34337" y="202441"/>
                    <a:pt x="36337" y="202250"/>
                  </a:cubicBezTo>
                  <a:cubicBezTo>
                    <a:pt x="36718" y="202250"/>
                    <a:pt x="37099" y="202155"/>
                    <a:pt x="37480" y="201965"/>
                  </a:cubicBezTo>
                  <a:cubicBezTo>
                    <a:pt x="38813" y="201393"/>
                    <a:pt x="39766" y="199964"/>
                    <a:pt x="39671" y="198345"/>
                  </a:cubicBezTo>
                  <a:lnTo>
                    <a:pt x="34718" y="138814"/>
                  </a:lnTo>
                  <a:lnTo>
                    <a:pt x="46148" y="195773"/>
                  </a:lnTo>
                  <a:cubicBezTo>
                    <a:pt x="46529" y="197678"/>
                    <a:pt x="48434" y="199012"/>
                    <a:pt x="50339" y="198535"/>
                  </a:cubicBezTo>
                  <a:cubicBezTo>
                    <a:pt x="50624" y="198440"/>
                    <a:pt x="50815" y="198440"/>
                    <a:pt x="51101" y="198345"/>
                  </a:cubicBezTo>
                  <a:cubicBezTo>
                    <a:pt x="52625" y="197678"/>
                    <a:pt x="53482" y="196059"/>
                    <a:pt x="53196" y="194344"/>
                  </a:cubicBezTo>
                  <a:lnTo>
                    <a:pt x="46433" y="160626"/>
                  </a:lnTo>
                  <a:lnTo>
                    <a:pt x="63864" y="210347"/>
                  </a:lnTo>
                  <a:cubicBezTo>
                    <a:pt x="64531" y="212252"/>
                    <a:pt x="66531" y="213204"/>
                    <a:pt x="68436" y="212537"/>
                  </a:cubicBezTo>
                  <a:cubicBezTo>
                    <a:pt x="68531" y="212537"/>
                    <a:pt x="68627" y="212442"/>
                    <a:pt x="68722" y="212442"/>
                  </a:cubicBezTo>
                  <a:cubicBezTo>
                    <a:pt x="70436" y="211680"/>
                    <a:pt x="71294" y="209775"/>
                    <a:pt x="70627" y="207965"/>
                  </a:cubicBezTo>
                  <a:lnTo>
                    <a:pt x="44052" y="131956"/>
                  </a:lnTo>
                  <a:cubicBezTo>
                    <a:pt x="47005" y="140147"/>
                    <a:pt x="50148" y="148244"/>
                    <a:pt x="53291" y="156244"/>
                  </a:cubicBezTo>
                  <a:cubicBezTo>
                    <a:pt x="57006" y="165579"/>
                    <a:pt x="60626" y="174818"/>
                    <a:pt x="63769" y="183867"/>
                  </a:cubicBezTo>
                  <a:cubicBezTo>
                    <a:pt x="64436" y="185772"/>
                    <a:pt x="66436" y="186725"/>
                    <a:pt x="68341" y="186058"/>
                  </a:cubicBezTo>
                  <a:cubicBezTo>
                    <a:pt x="68436" y="186058"/>
                    <a:pt x="68531" y="185963"/>
                    <a:pt x="68531" y="185963"/>
                  </a:cubicBezTo>
                  <a:cubicBezTo>
                    <a:pt x="70246" y="185201"/>
                    <a:pt x="71103" y="183296"/>
                    <a:pt x="70436" y="181486"/>
                  </a:cubicBezTo>
                  <a:cubicBezTo>
                    <a:pt x="67198" y="172342"/>
                    <a:pt x="63578" y="163102"/>
                    <a:pt x="59864" y="153673"/>
                  </a:cubicBezTo>
                  <a:cubicBezTo>
                    <a:pt x="55482" y="142529"/>
                    <a:pt x="51101" y="131194"/>
                    <a:pt x="47291" y="119954"/>
                  </a:cubicBezTo>
                  <a:lnTo>
                    <a:pt x="79104" y="199298"/>
                  </a:lnTo>
                  <a:cubicBezTo>
                    <a:pt x="79866" y="201107"/>
                    <a:pt x="81962" y="202060"/>
                    <a:pt x="83771" y="201298"/>
                  </a:cubicBezTo>
                  <a:cubicBezTo>
                    <a:pt x="83771" y="201298"/>
                    <a:pt x="83867" y="201298"/>
                    <a:pt x="83867" y="201298"/>
                  </a:cubicBezTo>
                  <a:cubicBezTo>
                    <a:pt x="85676" y="200536"/>
                    <a:pt x="86534" y="198440"/>
                    <a:pt x="85772" y="196726"/>
                  </a:cubicBezTo>
                  <a:lnTo>
                    <a:pt x="64721" y="144338"/>
                  </a:lnTo>
                  <a:lnTo>
                    <a:pt x="79390" y="173104"/>
                  </a:lnTo>
                  <a:cubicBezTo>
                    <a:pt x="80247" y="174818"/>
                    <a:pt x="82247" y="175485"/>
                    <a:pt x="83962" y="174723"/>
                  </a:cubicBezTo>
                  <a:cubicBezTo>
                    <a:pt x="84057" y="174723"/>
                    <a:pt x="84057" y="174628"/>
                    <a:pt x="84152" y="174628"/>
                  </a:cubicBezTo>
                  <a:cubicBezTo>
                    <a:pt x="85867" y="173771"/>
                    <a:pt x="86629" y="171580"/>
                    <a:pt x="85676" y="169865"/>
                  </a:cubicBezTo>
                  <a:lnTo>
                    <a:pt x="57197" y="113858"/>
                  </a:lnTo>
                  <a:cubicBezTo>
                    <a:pt x="63388" y="123002"/>
                    <a:pt x="68817" y="133766"/>
                    <a:pt x="73484" y="142910"/>
                  </a:cubicBezTo>
                  <a:cubicBezTo>
                    <a:pt x="76532" y="148910"/>
                    <a:pt x="79390" y="154625"/>
                    <a:pt x="82057" y="158912"/>
                  </a:cubicBezTo>
                  <a:cubicBezTo>
                    <a:pt x="83105" y="160626"/>
                    <a:pt x="85295" y="161198"/>
                    <a:pt x="86915" y="160150"/>
                  </a:cubicBezTo>
                  <a:cubicBezTo>
                    <a:pt x="88629" y="159102"/>
                    <a:pt x="89105" y="156911"/>
                    <a:pt x="88153" y="155292"/>
                  </a:cubicBezTo>
                  <a:cubicBezTo>
                    <a:pt x="87962" y="155006"/>
                    <a:pt x="87772" y="154721"/>
                    <a:pt x="87677" y="154435"/>
                  </a:cubicBezTo>
                  <a:lnTo>
                    <a:pt x="111680" y="188344"/>
                  </a:lnTo>
                  <a:cubicBezTo>
                    <a:pt x="112632" y="189773"/>
                    <a:pt x="114537" y="190249"/>
                    <a:pt x="115966" y="189582"/>
                  </a:cubicBezTo>
                  <a:cubicBezTo>
                    <a:pt x="116156" y="189487"/>
                    <a:pt x="116442" y="189392"/>
                    <a:pt x="116633" y="189201"/>
                  </a:cubicBezTo>
                  <a:cubicBezTo>
                    <a:pt x="118252" y="188058"/>
                    <a:pt x="118633" y="185867"/>
                    <a:pt x="117490" y="184248"/>
                  </a:cubicBezTo>
                  <a:lnTo>
                    <a:pt x="83486" y="136147"/>
                  </a:lnTo>
                  <a:lnTo>
                    <a:pt x="130063" y="197297"/>
                  </a:lnTo>
                  <a:cubicBezTo>
                    <a:pt x="131111" y="198631"/>
                    <a:pt x="132825" y="199012"/>
                    <a:pt x="134349" y="198440"/>
                  </a:cubicBezTo>
                  <a:cubicBezTo>
                    <a:pt x="134635" y="198345"/>
                    <a:pt x="134825" y="198155"/>
                    <a:pt x="135111" y="197964"/>
                  </a:cubicBezTo>
                  <a:cubicBezTo>
                    <a:pt x="136635" y="196726"/>
                    <a:pt x="137016" y="194535"/>
                    <a:pt x="135778" y="192916"/>
                  </a:cubicBezTo>
                  <a:lnTo>
                    <a:pt x="84819" y="126146"/>
                  </a:lnTo>
                  <a:lnTo>
                    <a:pt x="113108" y="157388"/>
                  </a:lnTo>
                  <a:cubicBezTo>
                    <a:pt x="114156" y="158531"/>
                    <a:pt x="115775" y="158816"/>
                    <a:pt x="117204" y="158245"/>
                  </a:cubicBezTo>
                  <a:cubicBezTo>
                    <a:pt x="117585" y="158054"/>
                    <a:pt x="117871" y="157864"/>
                    <a:pt x="118157" y="157578"/>
                  </a:cubicBezTo>
                  <a:cubicBezTo>
                    <a:pt x="119585" y="156244"/>
                    <a:pt x="119776" y="153959"/>
                    <a:pt x="118442" y="152530"/>
                  </a:cubicBezTo>
                  <a:lnTo>
                    <a:pt x="87010" y="117859"/>
                  </a:lnTo>
                  <a:lnTo>
                    <a:pt x="114442" y="146053"/>
                  </a:lnTo>
                  <a:cubicBezTo>
                    <a:pt x="115490" y="147101"/>
                    <a:pt x="117109" y="147386"/>
                    <a:pt x="118442" y="146815"/>
                  </a:cubicBezTo>
                  <a:cubicBezTo>
                    <a:pt x="118823" y="146624"/>
                    <a:pt x="119204" y="146434"/>
                    <a:pt x="119490" y="146053"/>
                  </a:cubicBezTo>
                  <a:cubicBezTo>
                    <a:pt x="120824" y="144529"/>
                    <a:pt x="120824" y="142243"/>
                    <a:pt x="119490" y="140909"/>
                  </a:cubicBezTo>
                  <a:close/>
                  <a:moveTo>
                    <a:pt x="39766" y="120335"/>
                  </a:moveTo>
                  <a:lnTo>
                    <a:pt x="36146" y="110048"/>
                  </a:lnTo>
                  <a:lnTo>
                    <a:pt x="35289" y="105762"/>
                  </a:lnTo>
                  <a:cubicBezTo>
                    <a:pt x="36623" y="110620"/>
                    <a:pt x="38147" y="115477"/>
                    <a:pt x="39766" y="1203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3" name="Google Shape;2603;p23"/>
            <p:cNvSpPr/>
            <p:nvPr/>
          </p:nvSpPr>
          <p:spPr>
            <a:xfrm>
              <a:off x="2583090" y="4285823"/>
              <a:ext cx="173820" cy="207171"/>
            </a:xfrm>
            <a:custGeom>
              <a:avLst/>
              <a:gdLst/>
              <a:ahLst/>
              <a:cxnLst/>
              <a:rect l="l" t="t" r="r" b="b"/>
              <a:pathLst>
                <a:path w="167135" h="199203" extrusionOk="0">
                  <a:moveTo>
                    <a:pt x="141142" y="119139"/>
                  </a:moveTo>
                  <a:lnTo>
                    <a:pt x="74752" y="71038"/>
                  </a:lnTo>
                  <a:cubicBezTo>
                    <a:pt x="76752" y="62656"/>
                    <a:pt x="75609" y="53607"/>
                    <a:pt x="70466" y="45796"/>
                  </a:cubicBezTo>
                  <a:cubicBezTo>
                    <a:pt x="61131" y="31414"/>
                    <a:pt x="42367" y="27127"/>
                    <a:pt x="27604" y="35414"/>
                  </a:cubicBezTo>
                  <a:lnTo>
                    <a:pt x="6648" y="1696"/>
                  </a:lnTo>
                  <a:cubicBezTo>
                    <a:pt x="5601" y="-19"/>
                    <a:pt x="3410" y="-495"/>
                    <a:pt x="1696" y="552"/>
                  </a:cubicBezTo>
                  <a:cubicBezTo>
                    <a:pt x="-19" y="1600"/>
                    <a:pt x="-495" y="3791"/>
                    <a:pt x="552" y="5506"/>
                  </a:cubicBezTo>
                  <a:lnTo>
                    <a:pt x="21793" y="39700"/>
                  </a:lnTo>
                  <a:cubicBezTo>
                    <a:pt x="10268" y="50178"/>
                    <a:pt x="7601" y="67704"/>
                    <a:pt x="16364" y="81134"/>
                  </a:cubicBezTo>
                  <a:cubicBezTo>
                    <a:pt x="21603" y="89135"/>
                    <a:pt x="29794" y="93993"/>
                    <a:pt x="38557" y="95326"/>
                  </a:cubicBezTo>
                  <a:cubicBezTo>
                    <a:pt x="39986" y="108090"/>
                    <a:pt x="41129" y="120853"/>
                    <a:pt x="42081" y="133236"/>
                  </a:cubicBezTo>
                  <a:cubicBezTo>
                    <a:pt x="43510" y="151429"/>
                    <a:pt x="45034" y="170193"/>
                    <a:pt x="47606" y="188862"/>
                  </a:cubicBezTo>
                  <a:cubicBezTo>
                    <a:pt x="47892" y="190862"/>
                    <a:pt x="49701" y="192196"/>
                    <a:pt x="51606" y="191910"/>
                  </a:cubicBezTo>
                  <a:cubicBezTo>
                    <a:pt x="53607" y="191624"/>
                    <a:pt x="54940" y="189814"/>
                    <a:pt x="54655" y="187909"/>
                  </a:cubicBezTo>
                  <a:cubicBezTo>
                    <a:pt x="51988" y="169431"/>
                    <a:pt x="50559" y="150762"/>
                    <a:pt x="49130" y="132759"/>
                  </a:cubicBezTo>
                  <a:cubicBezTo>
                    <a:pt x="49035" y="131140"/>
                    <a:pt x="48844" y="129426"/>
                    <a:pt x="48749" y="127807"/>
                  </a:cubicBezTo>
                  <a:lnTo>
                    <a:pt x="65322" y="191433"/>
                  </a:lnTo>
                  <a:cubicBezTo>
                    <a:pt x="65799" y="193339"/>
                    <a:pt x="67799" y="194482"/>
                    <a:pt x="69704" y="194005"/>
                  </a:cubicBezTo>
                  <a:cubicBezTo>
                    <a:pt x="70085" y="193910"/>
                    <a:pt x="70466" y="193719"/>
                    <a:pt x="70752" y="193529"/>
                  </a:cubicBezTo>
                  <a:cubicBezTo>
                    <a:pt x="71990" y="192672"/>
                    <a:pt x="72657" y="191148"/>
                    <a:pt x="72276" y="189624"/>
                  </a:cubicBezTo>
                  <a:lnTo>
                    <a:pt x="57226" y="131807"/>
                  </a:lnTo>
                  <a:lnTo>
                    <a:pt x="78181" y="186004"/>
                  </a:lnTo>
                  <a:cubicBezTo>
                    <a:pt x="78943" y="187814"/>
                    <a:pt x="80943" y="188766"/>
                    <a:pt x="82848" y="188100"/>
                  </a:cubicBezTo>
                  <a:cubicBezTo>
                    <a:pt x="83039" y="188005"/>
                    <a:pt x="83325" y="187909"/>
                    <a:pt x="83515" y="187719"/>
                  </a:cubicBezTo>
                  <a:cubicBezTo>
                    <a:pt x="84944" y="186862"/>
                    <a:pt x="85515" y="185052"/>
                    <a:pt x="84849" y="183432"/>
                  </a:cubicBezTo>
                  <a:lnTo>
                    <a:pt x="72466" y="151333"/>
                  </a:lnTo>
                  <a:lnTo>
                    <a:pt x="98089" y="197339"/>
                  </a:lnTo>
                  <a:cubicBezTo>
                    <a:pt x="99041" y="199054"/>
                    <a:pt x="101232" y="199720"/>
                    <a:pt x="102946" y="198768"/>
                  </a:cubicBezTo>
                  <a:cubicBezTo>
                    <a:pt x="103042" y="198768"/>
                    <a:pt x="103137" y="198673"/>
                    <a:pt x="103137" y="198673"/>
                  </a:cubicBezTo>
                  <a:cubicBezTo>
                    <a:pt x="104661" y="197625"/>
                    <a:pt x="105232" y="195624"/>
                    <a:pt x="104280" y="193910"/>
                  </a:cubicBezTo>
                  <a:lnTo>
                    <a:pt x="65132" y="123520"/>
                  </a:lnTo>
                  <a:cubicBezTo>
                    <a:pt x="69418" y="131045"/>
                    <a:pt x="73895" y="138570"/>
                    <a:pt x="78372" y="145904"/>
                  </a:cubicBezTo>
                  <a:cubicBezTo>
                    <a:pt x="83610" y="154476"/>
                    <a:pt x="88754" y="162954"/>
                    <a:pt x="93421" y="171336"/>
                  </a:cubicBezTo>
                  <a:cubicBezTo>
                    <a:pt x="94374" y="173050"/>
                    <a:pt x="96564" y="173717"/>
                    <a:pt x="98279" y="172669"/>
                  </a:cubicBezTo>
                  <a:cubicBezTo>
                    <a:pt x="98374" y="172669"/>
                    <a:pt x="98374" y="172574"/>
                    <a:pt x="98469" y="172574"/>
                  </a:cubicBezTo>
                  <a:cubicBezTo>
                    <a:pt x="99993" y="171526"/>
                    <a:pt x="100565" y="169526"/>
                    <a:pt x="99613" y="167812"/>
                  </a:cubicBezTo>
                  <a:cubicBezTo>
                    <a:pt x="94850" y="159334"/>
                    <a:pt x="89706" y="150857"/>
                    <a:pt x="84468" y="142189"/>
                  </a:cubicBezTo>
                  <a:cubicBezTo>
                    <a:pt x="78276" y="131998"/>
                    <a:pt x="71990" y="121520"/>
                    <a:pt x="66275" y="111042"/>
                  </a:cubicBezTo>
                  <a:lnTo>
                    <a:pt x="111138" y="183814"/>
                  </a:lnTo>
                  <a:cubicBezTo>
                    <a:pt x="112185" y="185528"/>
                    <a:pt x="114376" y="186004"/>
                    <a:pt x="116091" y="184957"/>
                  </a:cubicBezTo>
                  <a:cubicBezTo>
                    <a:pt x="116091" y="184957"/>
                    <a:pt x="116186" y="184957"/>
                    <a:pt x="116186" y="184861"/>
                  </a:cubicBezTo>
                  <a:cubicBezTo>
                    <a:pt x="117805" y="183814"/>
                    <a:pt x="118281" y="181623"/>
                    <a:pt x="117234" y="180004"/>
                  </a:cubicBezTo>
                  <a:lnTo>
                    <a:pt x="87611" y="131902"/>
                  </a:lnTo>
                  <a:lnTo>
                    <a:pt x="106947" y="157715"/>
                  </a:lnTo>
                  <a:cubicBezTo>
                    <a:pt x="108090" y="159239"/>
                    <a:pt x="110185" y="159620"/>
                    <a:pt x="111709" y="158572"/>
                  </a:cubicBezTo>
                  <a:cubicBezTo>
                    <a:pt x="111805" y="158572"/>
                    <a:pt x="111805" y="158477"/>
                    <a:pt x="111900" y="158477"/>
                  </a:cubicBezTo>
                  <a:cubicBezTo>
                    <a:pt x="113519" y="157334"/>
                    <a:pt x="113805" y="155048"/>
                    <a:pt x="112662" y="153524"/>
                  </a:cubicBezTo>
                  <a:lnTo>
                    <a:pt x="75038" y="103137"/>
                  </a:lnTo>
                  <a:cubicBezTo>
                    <a:pt x="82658" y="111138"/>
                    <a:pt x="89897" y="120758"/>
                    <a:pt x="96088" y="129045"/>
                  </a:cubicBezTo>
                  <a:cubicBezTo>
                    <a:pt x="100089" y="134474"/>
                    <a:pt x="103899" y="139617"/>
                    <a:pt x="107233" y="143427"/>
                  </a:cubicBezTo>
                  <a:cubicBezTo>
                    <a:pt x="108566" y="144951"/>
                    <a:pt x="110852" y="145142"/>
                    <a:pt x="112281" y="143808"/>
                  </a:cubicBezTo>
                  <a:cubicBezTo>
                    <a:pt x="113805" y="142570"/>
                    <a:pt x="113900" y="140284"/>
                    <a:pt x="112662" y="138760"/>
                  </a:cubicBezTo>
                  <a:cubicBezTo>
                    <a:pt x="112471" y="138474"/>
                    <a:pt x="112185" y="138189"/>
                    <a:pt x="111995" y="137998"/>
                  </a:cubicBezTo>
                  <a:lnTo>
                    <a:pt x="141427" y="167335"/>
                  </a:lnTo>
                  <a:cubicBezTo>
                    <a:pt x="142665" y="168574"/>
                    <a:pt x="144475" y="168669"/>
                    <a:pt x="145904" y="167812"/>
                  </a:cubicBezTo>
                  <a:cubicBezTo>
                    <a:pt x="146094" y="167716"/>
                    <a:pt x="146285" y="167526"/>
                    <a:pt x="146476" y="167335"/>
                  </a:cubicBezTo>
                  <a:cubicBezTo>
                    <a:pt x="147904" y="165907"/>
                    <a:pt x="147904" y="163716"/>
                    <a:pt x="146476" y="162287"/>
                  </a:cubicBezTo>
                  <a:lnTo>
                    <a:pt x="104851" y="120663"/>
                  </a:lnTo>
                  <a:lnTo>
                    <a:pt x="161144" y="172955"/>
                  </a:lnTo>
                  <a:cubicBezTo>
                    <a:pt x="162382" y="174098"/>
                    <a:pt x="164192" y="174193"/>
                    <a:pt x="165526" y="173336"/>
                  </a:cubicBezTo>
                  <a:cubicBezTo>
                    <a:pt x="165811" y="173146"/>
                    <a:pt x="166002" y="172955"/>
                    <a:pt x="166192" y="172765"/>
                  </a:cubicBezTo>
                  <a:cubicBezTo>
                    <a:pt x="167526" y="171336"/>
                    <a:pt x="167430" y="169050"/>
                    <a:pt x="166002" y="167716"/>
                  </a:cubicBezTo>
                  <a:lnTo>
                    <a:pt x="104470" y="110566"/>
                  </a:lnTo>
                  <a:lnTo>
                    <a:pt x="137617" y="136474"/>
                  </a:lnTo>
                  <a:cubicBezTo>
                    <a:pt x="138855" y="137427"/>
                    <a:pt x="140570" y="137427"/>
                    <a:pt x="141808" y="136665"/>
                  </a:cubicBezTo>
                  <a:cubicBezTo>
                    <a:pt x="142094" y="136474"/>
                    <a:pt x="142380" y="136189"/>
                    <a:pt x="142665" y="135903"/>
                  </a:cubicBezTo>
                  <a:cubicBezTo>
                    <a:pt x="143904" y="134379"/>
                    <a:pt x="143618" y="132093"/>
                    <a:pt x="142094" y="130855"/>
                  </a:cubicBezTo>
                  <a:lnTo>
                    <a:pt x="105232" y="101994"/>
                  </a:lnTo>
                  <a:lnTo>
                    <a:pt x="137046" y="125044"/>
                  </a:lnTo>
                  <a:cubicBezTo>
                    <a:pt x="138284" y="125901"/>
                    <a:pt x="139903" y="125901"/>
                    <a:pt x="141142" y="125140"/>
                  </a:cubicBezTo>
                  <a:cubicBezTo>
                    <a:pt x="141522" y="124949"/>
                    <a:pt x="141808" y="124568"/>
                    <a:pt x="142094" y="124282"/>
                  </a:cubicBezTo>
                  <a:cubicBezTo>
                    <a:pt x="143047" y="122568"/>
                    <a:pt x="142665" y="120282"/>
                    <a:pt x="141142" y="119139"/>
                  </a:cubicBezTo>
                  <a:close/>
                  <a:moveTo>
                    <a:pt x="59036" y="112471"/>
                  </a:moveTo>
                  <a:lnTo>
                    <a:pt x="53702" y="102946"/>
                  </a:lnTo>
                  <a:lnTo>
                    <a:pt x="52083" y="98850"/>
                  </a:lnTo>
                  <a:cubicBezTo>
                    <a:pt x="54273" y="103327"/>
                    <a:pt x="56655" y="107899"/>
                    <a:pt x="59036" y="11247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4" name="Google Shape;2604;p23"/>
            <p:cNvSpPr/>
            <p:nvPr/>
          </p:nvSpPr>
          <p:spPr>
            <a:xfrm>
              <a:off x="1006549" y="3838627"/>
              <a:ext cx="1585296" cy="1234555"/>
            </a:xfrm>
            <a:custGeom>
              <a:avLst/>
              <a:gdLst/>
              <a:ahLst/>
              <a:cxnLst/>
              <a:rect l="l" t="t" r="r" b="b"/>
              <a:pathLst>
                <a:path w="1527996" h="1189933" extrusionOk="0">
                  <a:moveTo>
                    <a:pt x="1468734" y="690467"/>
                  </a:moveTo>
                  <a:cubicBezTo>
                    <a:pt x="1396058" y="911066"/>
                    <a:pt x="1229942" y="1112901"/>
                    <a:pt x="1005248" y="1171956"/>
                  </a:cubicBezTo>
                  <a:cubicBezTo>
                    <a:pt x="793412" y="1227582"/>
                    <a:pt x="564335" y="1148239"/>
                    <a:pt x="390599" y="1014889"/>
                  </a:cubicBezTo>
                  <a:cubicBezTo>
                    <a:pt x="283538" y="932688"/>
                    <a:pt x="193432" y="831437"/>
                    <a:pt x="111041" y="725138"/>
                  </a:cubicBezTo>
                  <a:cubicBezTo>
                    <a:pt x="32174" y="623506"/>
                    <a:pt x="-62314" y="541687"/>
                    <a:pt x="55510" y="438817"/>
                  </a:cubicBezTo>
                  <a:cubicBezTo>
                    <a:pt x="74750" y="422053"/>
                    <a:pt x="95134" y="406813"/>
                    <a:pt x="116470" y="393002"/>
                  </a:cubicBezTo>
                  <a:cubicBezTo>
                    <a:pt x="159332" y="365284"/>
                    <a:pt x="206005" y="343281"/>
                    <a:pt x="255058" y="325850"/>
                  </a:cubicBezTo>
                  <a:cubicBezTo>
                    <a:pt x="411935" y="269557"/>
                    <a:pt x="592720" y="258509"/>
                    <a:pt x="748644" y="248793"/>
                  </a:cubicBezTo>
                  <a:cubicBezTo>
                    <a:pt x="913046" y="238506"/>
                    <a:pt x="1087829" y="224028"/>
                    <a:pt x="1241753" y="170593"/>
                  </a:cubicBezTo>
                  <a:cubicBezTo>
                    <a:pt x="1297665" y="151257"/>
                    <a:pt x="1350910" y="126682"/>
                    <a:pt x="1399773" y="95440"/>
                  </a:cubicBezTo>
                  <a:cubicBezTo>
                    <a:pt x="1441207" y="68866"/>
                    <a:pt x="1479593" y="37338"/>
                    <a:pt x="1513978" y="0"/>
                  </a:cubicBezTo>
                  <a:cubicBezTo>
                    <a:pt x="1534742" y="231362"/>
                    <a:pt x="1541505" y="469868"/>
                    <a:pt x="1468734" y="6904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5" name="Google Shape;2605;p23"/>
            <p:cNvSpPr/>
            <p:nvPr/>
          </p:nvSpPr>
          <p:spPr>
            <a:xfrm>
              <a:off x="1127495" y="3937736"/>
              <a:ext cx="1331427" cy="911934"/>
            </a:xfrm>
            <a:custGeom>
              <a:avLst/>
              <a:gdLst/>
              <a:ahLst/>
              <a:cxnLst/>
              <a:rect l="l" t="t" r="r" b="b"/>
              <a:pathLst>
                <a:path w="1283303" h="878973" extrusionOk="0">
                  <a:moveTo>
                    <a:pt x="1283303" y="0"/>
                  </a:moveTo>
                  <a:cubicBezTo>
                    <a:pt x="1282351" y="457295"/>
                    <a:pt x="1051941" y="832866"/>
                    <a:pt x="722757" y="875062"/>
                  </a:cubicBezTo>
                  <a:cubicBezTo>
                    <a:pt x="426244" y="913162"/>
                    <a:pt x="139065" y="669417"/>
                    <a:pt x="0" y="297561"/>
                  </a:cubicBezTo>
                  <a:cubicBezTo>
                    <a:pt x="42863" y="269843"/>
                    <a:pt x="89535" y="247841"/>
                    <a:pt x="138589" y="230410"/>
                  </a:cubicBezTo>
                  <a:cubicBezTo>
                    <a:pt x="295465" y="174117"/>
                    <a:pt x="476250" y="163068"/>
                    <a:pt x="632174" y="153353"/>
                  </a:cubicBezTo>
                  <a:cubicBezTo>
                    <a:pt x="796576" y="143066"/>
                    <a:pt x="971360" y="128588"/>
                    <a:pt x="1125283" y="75152"/>
                  </a:cubicBezTo>
                  <a:cubicBezTo>
                    <a:pt x="1181195" y="55817"/>
                    <a:pt x="1234440" y="31242"/>
                    <a:pt x="12833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06" name="Google Shape;2606;p23"/>
            <p:cNvGrpSpPr/>
            <p:nvPr/>
          </p:nvGrpSpPr>
          <p:grpSpPr>
            <a:xfrm>
              <a:off x="1184141" y="3977865"/>
              <a:ext cx="1224521" cy="778105"/>
              <a:chOff x="5061541" y="3523296"/>
              <a:chExt cx="1179238" cy="749331"/>
            </a:xfrm>
          </p:grpSpPr>
          <p:sp>
            <p:nvSpPr>
              <p:cNvPr id="2607" name="Google Shape;2607;p23"/>
              <p:cNvSpPr/>
              <p:nvPr/>
            </p:nvSpPr>
            <p:spPr>
              <a:xfrm>
                <a:off x="6221342" y="3523296"/>
                <a:ext cx="19437" cy="42957"/>
              </a:xfrm>
              <a:custGeom>
                <a:avLst/>
                <a:gdLst/>
                <a:ahLst/>
                <a:cxnLst/>
                <a:rect l="l" t="t" r="r" b="b"/>
                <a:pathLst>
                  <a:path w="19437" h="42957" extrusionOk="0">
                    <a:moveTo>
                      <a:pt x="9531" y="42958"/>
                    </a:moveTo>
                    <a:cubicBezTo>
                      <a:pt x="9436" y="42958"/>
                      <a:pt x="9341" y="42958"/>
                      <a:pt x="9246" y="42958"/>
                    </a:cubicBezTo>
                    <a:cubicBezTo>
                      <a:pt x="4007" y="42863"/>
                      <a:pt x="-184" y="38481"/>
                      <a:pt x="6" y="33147"/>
                    </a:cubicBezTo>
                    <a:cubicBezTo>
                      <a:pt x="197" y="25337"/>
                      <a:pt x="292" y="17431"/>
                      <a:pt x="387" y="9525"/>
                    </a:cubicBezTo>
                    <a:cubicBezTo>
                      <a:pt x="387" y="4286"/>
                      <a:pt x="4673" y="0"/>
                      <a:pt x="9912" y="0"/>
                    </a:cubicBezTo>
                    <a:cubicBezTo>
                      <a:pt x="9912" y="0"/>
                      <a:pt x="9912" y="0"/>
                      <a:pt x="9912" y="0"/>
                    </a:cubicBezTo>
                    <a:cubicBezTo>
                      <a:pt x="15151" y="0"/>
                      <a:pt x="19437" y="4286"/>
                      <a:pt x="19437" y="9525"/>
                    </a:cubicBezTo>
                    <a:cubicBezTo>
                      <a:pt x="19437" y="17526"/>
                      <a:pt x="19342" y="25622"/>
                      <a:pt x="19056" y="33528"/>
                    </a:cubicBezTo>
                    <a:cubicBezTo>
                      <a:pt x="18866" y="38862"/>
                      <a:pt x="14675" y="42958"/>
                      <a:pt x="9531" y="4295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8" name="Google Shape;2608;p23"/>
              <p:cNvSpPr/>
              <p:nvPr/>
            </p:nvSpPr>
            <p:spPr>
              <a:xfrm>
                <a:off x="5091437" y="3595470"/>
                <a:ext cx="1146605" cy="677157"/>
              </a:xfrm>
              <a:custGeom>
                <a:avLst/>
                <a:gdLst/>
                <a:ahLst/>
                <a:cxnLst/>
                <a:rect l="l" t="t" r="r" b="b"/>
                <a:pathLst>
                  <a:path w="1146605" h="677157" extrusionOk="0">
                    <a:moveTo>
                      <a:pt x="561554" y="677158"/>
                    </a:moveTo>
                    <a:cubicBezTo>
                      <a:pt x="561459" y="677158"/>
                      <a:pt x="561364" y="677158"/>
                      <a:pt x="561173" y="677158"/>
                    </a:cubicBezTo>
                    <a:cubicBezTo>
                      <a:pt x="544886" y="676586"/>
                      <a:pt x="528407" y="675157"/>
                      <a:pt x="512024" y="672967"/>
                    </a:cubicBezTo>
                    <a:cubicBezTo>
                      <a:pt x="506786" y="672300"/>
                      <a:pt x="503166" y="667442"/>
                      <a:pt x="503833" y="662299"/>
                    </a:cubicBezTo>
                    <a:cubicBezTo>
                      <a:pt x="504595" y="657060"/>
                      <a:pt x="509357" y="653440"/>
                      <a:pt x="514596" y="654107"/>
                    </a:cubicBezTo>
                    <a:cubicBezTo>
                      <a:pt x="530312" y="656203"/>
                      <a:pt x="546124" y="657631"/>
                      <a:pt x="561840" y="658108"/>
                    </a:cubicBezTo>
                    <a:cubicBezTo>
                      <a:pt x="567079" y="658298"/>
                      <a:pt x="571175" y="662680"/>
                      <a:pt x="570984" y="667919"/>
                    </a:cubicBezTo>
                    <a:cubicBezTo>
                      <a:pt x="570889" y="673062"/>
                      <a:pt x="566698" y="677158"/>
                      <a:pt x="561554" y="677158"/>
                    </a:cubicBezTo>
                    <a:close/>
                    <a:moveTo>
                      <a:pt x="609941" y="676301"/>
                    </a:moveTo>
                    <a:cubicBezTo>
                      <a:pt x="604988" y="676301"/>
                      <a:pt x="600797" y="672490"/>
                      <a:pt x="600416" y="667442"/>
                    </a:cubicBezTo>
                    <a:cubicBezTo>
                      <a:pt x="600035" y="662204"/>
                      <a:pt x="604036" y="657631"/>
                      <a:pt x="609275" y="657251"/>
                    </a:cubicBezTo>
                    <a:cubicBezTo>
                      <a:pt x="616799" y="656774"/>
                      <a:pt x="624324" y="656012"/>
                      <a:pt x="631944" y="655155"/>
                    </a:cubicBezTo>
                    <a:cubicBezTo>
                      <a:pt x="640136" y="654203"/>
                      <a:pt x="648327" y="652964"/>
                      <a:pt x="656328" y="651631"/>
                    </a:cubicBezTo>
                    <a:cubicBezTo>
                      <a:pt x="661567" y="650678"/>
                      <a:pt x="666425" y="654203"/>
                      <a:pt x="667377" y="659441"/>
                    </a:cubicBezTo>
                    <a:cubicBezTo>
                      <a:pt x="668234" y="664585"/>
                      <a:pt x="664805" y="669538"/>
                      <a:pt x="659567" y="670490"/>
                    </a:cubicBezTo>
                    <a:cubicBezTo>
                      <a:pt x="651185" y="671919"/>
                      <a:pt x="642707" y="673157"/>
                      <a:pt x="634135" y="674205"/>
                    </a:cubicBezTo>
                    <a:cubicBezTo>
                      <a:pt x="626229" y="675157"/>
                      <a:pt x="618419" y="675824"/>
                      <a:pt x="610513" y="676396"/>
                    </a:cubicBezTo>
                    <a:cubicBezTo>
                      <a:pt x="610322" y="676301"/>
                      <a:pt x="610132" y="676301"/>
                      <a:pt x="609941" y="676301"/>
                    </a:cubicBezTo>
                    <a:close/>
                    <a:moveTo>
                      <a:pt x="465923" y="664204"/>
                    </a:moveTo>
                    <a:cubicBezTo>
                      <a:pt x="465161" y="664204"/>
                      <a:pt x="464495" y="664109"/>
                      <a:pt x="463733" y="663918"/>
                    </a:cubicBezTo>
                    <a:cubicBezTo>
                      <a:pt x="447921" y="660203"/>
                      <a:pt x="432014" y="655631"/>
                      <a:pt x="416393" y="650297"/>
                    </a:cubicBezTo>
                    <a:cubicBezTo>
                      <a:pt x="411440" y="648583"/>
                      <a:pt x="408773" y="643249"/>
                      <a:pt x="410393" y="638201"/>
                    </a:cubicBezTo>
                    <a:cubicBezTo>
                      <a:pt x="412107" y="633248"/>
                      <a:pt x="417441" y="630581"/>
                      <a:pt x="422489" y="632200"/>
                    </a:cubicBezTo>
                    <a:cubicBezTo>
                      <a:pt x="437539" y="637248"/>
                      <a:pt x="452874" y="641725"/>
                      <a:pt x="468114" y="645249"/>
                    </a:cubicBezTo>
                    <a:cubicBezTo>
                      <a:pt x="473258" y="646487"/>
                      <a:pt x="476401" y="651631"/>
                      <a:pt x="475163" y="656679"/>
                    </a:cubicBezTo>
                    <a:cubicBezTo>
                      <a:pt x="474115" y="661251"/>
                      <a:pt x="470210" y="664204"/>
                      <a:pt x="465923" y="664204"/>
                    </a:cubicBezTo>
                    <a:close/>
                    <a:moveTo>
                      <a:pt x="705001" y="659822"/>
                    </a:moveTo>
                    <a:cubicBezTo>
                      <a:pt x="700810" y="659822"/>
                      <a:pt x="697000" y="657060"/>
                      <a:pt x="695857" y="652869"/>
                    </a:cubicBezTo>
                    <a:cubicBezTo>
                      <a:pt x="694428" y="647821"/>
                      <a:pt x="697381" y="642582"/>
                      <a:pt x="702429" y="641153"/>
                    </a:cubicBezTo>
                    <a:cubicBezTo>
                      <a:pt x="717479" y="636867"/>
                      <a:pt x="732623" y="631819"/>
                      <a:pt x="747292" y="626009"/>
                    </a:cubicBezTo>
                    <a:cubicBezTo>
                      <a:pt x="752150" y="624008"/>
                      <a:pt x="757674" y="626485"/>
                      <a:pt x="759674" y="631343"/>
                    </a:cubicBezTo>
                    <a:cubicBezTo>
                      <a:pt x="761579" y="636200"/>
                      <a:pt x="759198" y="641725"/>
                      <a:pt x="754340" y="643725"/>
                    </a:cubicBezTo>
                    <a:cubicBezTo>
                      <a:pt x="739100" y="649821"/>
                      <a:pt x="723384" y="655155"/>
                      <a:pt x="707668" y="659537"/>
                    </a:cubicBezTo>
                    <a:cubicBezTo>
                      <a:pt x="706715" y="659727"/>
                      <a:pt x="705858" y="659822"/>
                      <a:pt x="705001" y="659822"/>
                    </a:cubicBezTo>
                    <a:close/>
                    <a:moveTo>
                      <a:pt x="374388" y="633343"/>
                    </a:moveTo>
                    <a:cubicBezTo>
                      <a:pt x="373150" y="633343"/>
                      <a:pt x="371816" y="633057"/>
                      <a:pt x="370578" y="632581"/>
                    </a:cubicBezTo>
                    <a:cubicBezTo>
                      <a:pt x="355814" y="626104"/>
                      <a:pt x="340955" y="618770"/>
                      <a:pt x="326477" y="610959"/>
                    </a:cubicBezTo>
                    <a:cubicBezTo>
                      <a:pt x="321810" y="608482"/>
                      <a:pt x="320096" y="602672"/>
                      <a:pt x="322667" y="598005"/>
                    </a:cubicBezTo>
                    <a:cubicBezTo>
                      <a:pt x="325144" y="593338"/>
                      <a:pt x="330954" y="591623"/>
                      <a:pt x="335621" y="594195"/>
                    </a:cubicBezTo>
                    <a:cubicBezTo>
                      <a:pt x="349623" y="601815"/>
                      <a:pt x="364006" y="608864"/>
                      <a:pt x="378293" y="615150"/>
                    </a:cubicBezTo>
                    <a:cubicBezTo>
                      <a:pt x="383151" y="617246"/>
                      <a:pt x="385342" y="622865"/>
                      <a:pt x="383151" y="627723"/>
                    </a:cubicBezTo>
                    <a:cubicBezTo>
                      <a:pt x="381532" y="631247"/>
                      <a:pt x="378103" y="633343"/>
                      <a:pt x="374388" y="633343"/>
                    </a:cubicBezTo>
                    <a:close/>
                    <a:moveTo>
                      <a:pt x="794726" y="624294"/>
                    </a:moveTo>
                    <a:cubicBezTo>
                      <a:pt x="791297" y="624294"/>
                      <a:pt x="787964" y="622389"/>
                      <a:pt x="786249" y="619151"/>
                    </a:cubicBezTo>
                    <a:cubicBezTo>
                      <a:pt x="783868" y="614483"/>
                      <a:pt x="785678" y="608768"/>
                      <a:pt x="790345" y="606292"/>
                    </a:cubicBezTo>
                    <a:cubicBezTo>
                      <a:pt x="804251" y="599053"/>
                      <a:pt x="817967" y="591052"/>
                      <a:pt x="831302" y="582384"/>
                    </a:cubicBezTo>
                    <a:cubicBezTo>
                      <a:pt x="835684" y="579527"/>
                      <a:pt x="841589" y="580765"/>
                      <a:pt x="844447" y="585146"/>
                    </a:cubicBezTo>
                    <a:cubicBezTo>
                      <a:pt x="847304" y="589528"/>
                      <a:pt x="846066" y="595433"/>
                      <a:pt x="841685" y="598291"/>
                    </a:cubicBezTo>
                    <a:cubicBezTo>
                      <a:pt x="827873" y="607244"/>
                      <a:pt x="813586" y="615626"/>
                      <a:pt x="799108" y="623151"/>
                    </a:cubicBezTo>
                    <a:cubicBezTo>
                      <a:pt x="797679" y="623913"/>
                      <a:pt x="796250" y="624294"/>
                      <a:pt x="794726" y="624294"/>
                    </a:cubicBezTo>
                    <a:close/>
                    <a:moveTo>
                      <a:pt x="289425" y="587337"/>
                    </a:moveTo>
                    <a:cubicBezTo>
                      <a:pt x="287615" y="587337"/>
                      <a:pt x="285806" y="586861"/>
                      <a:pt x="284282" y="585813"/>
                    </a:cubicBezTo>
                    <a:cubicBezTo>
                      <a:pt x="270756" y="577050"/>
                      <a:pt x="257231" y="567525"/>
                      <a:pt x="244086" y="557619"/>
                    </a:cubicBezTo>
                    <a:cubicBezTo>
                      <a:pt x="239895" y="554476"/>
                      <a:pt x="239038" y="548475"/>
                      <a:pt x="242276" y="544284"/>
                    </a:cubicBezTo>
                    <a:cubicBezTo>
                      <a:pt x="245515" y="540093"/>
                      <a:pt x="251420" y="539236"/>
                      <a:pt x="255611" y="542474"/>
                    </a:cubicBezTo>
                    <a:cubicBezTo>
                      <a:pt x="268280" y="552095"/>
                      <a:pt x="281424" y="561334"/>
                      <a:pt x="294664" y="569811"/>
                    </a:cubicBezTo>
                    <a:cubicBezTo>
                      <a:pt x="299045" y="572669"/>
                      <a:pt x="300379" y="578574"/>
                      <a:pt x="297426" y="582956"/>
                    </a:cubicBezTo>
                    <a:cubicBezTo>
                      <a:pt x="295616" y="585813"/>
                      <a:pt x="292568" y="587337"/>
                      <a:pt x="289425" y="587337"/>
                    </a:cubicBezTo>
                    <a:close/>
                    <a:moveTo>
                      <a:pt x="875689" y="571716"/>
                    </a:moveTo>
                    <a:cubicBezTo>
                      <a:pt x="872831" y="571716"/>
                      <a:pt x="870069" y="570478"/>
                      <a:pt x="868164" y="568097"/>
                    </a:cubicBezTo>
                    <a:cubicBezTo>
                      <a:pt x="864926" y="564001"/>
                      <a:pt x="865592" y="558000"/>
                      <a:pt x="869688" y="554762"/>
                    </a:cubicBezTo>
                    <a:cubicBezTo>
                      <a:pt x="881975" y="545046"/>
                      <a:pt x="894072" y="534664"/>
                      <a:pt x="905597" y="523710"/>
                    </a:cubicBezTo>
                    <a:cubicBezTo>
                      <a:pt x="909407" y="520090"/>
                      <a:pt x="915503" y="520281"/>
                      <a:pt x="919028" y="524091"/>
                    </a:cubicBezTo>
                    <a:cubicBezTo>
                      <a:pt x="922647" y="527901"/>
                      <a:pt x="922457" y="533902"/>
                      <a:pt x="918647" y="537521"/>
                    </a:cubicBezTo>
                    <a:cubicBezTo>
                      <a:pt x="906645" y="548856"/>
                      <a:pt x="894167" y="559619"/>
                      <a:pt x="881404" y="569716"/>
                    </a:cubicBezTo>
                    <a:cubicBezTo>
                      <a:pt x="879880" y="571049"/>
                      <a:pt x="877784" y="571716"/>
                      <a:pt x="875689" y="571716"/>
                    </a:cubicBezTo>
                    <a:close/>
                    <a:moveTo>
                      <a:pt x="212273" y="529139"/>
                    </a:moveTo>
                    <a:cubicBezTo>
                      <a:pt x="210082" y="529139"/>
                      <a:pt x="207796" y="528377"/>
                      <a:pt x="205986" y="526758"/>
                    </a:cubicBezTo>
                    <a:cubicBezTo>
                      <a:pt x="193794" y="516185"/>
                      <a:pt x="181793" y="504946"/>
                      <a:pt x="170077" y="493421"/>
                    </a:cubicBezTo>
                    <a:cubicBezTo>
                      <a:pt x="166362" y="489706"/>
                      <a:pt x="166362" y="483705"/>
                      <a:pt x="169982" y="479990"/>
                    </a:cubicBezTo>
                    <a:cubicBezTo>
                      <a:pt x="173696" y="476276"/>
                      <a:pt x="179697" y="476276"/>
                      <a:pt x="183412" y="479895"/>
                    </a:cubicBezTo>
                    <a:cubicBezTo>
                      <a:pt x="194747" y="491135"/>
                      <a:pt x="206558" y="502088"/>
                      <a:pt x="218369" y="512375"/>
                    </a:cubicBezTo>
                    <a:cubicBezTo>
                      <a:pt x="222369" y="515804"/>
                      <a:pt x="222750" y="521805"/>
                      <a:pt x="219321" y="525806"/>
                    </a:cubicBezTo>
                    <a:cubicBezTo>
                      <a:pt x="217607" y="527996"/>
                      <a:pt x="214940" y="529139"/>
                      <a:pt x="212273" y="529139"/>
                    </a:cubicBezTo>
                    <a:close/>
                    <a:moveTo>
                      <a:pt x="946079" y="505517"/>
                    </a:moveTo>
                    <a:cubicBezTo>
                      <a:pt x="943793" y="505517"/>
                      <a:pt x="941507" y="504755"/>
                      <a:pt x="939697" y="503041"/>
                    </a:cubicBezTo>
                    <a:cubicBezTo>
                      <a:pt x="935792" y="499517"/>
                      <a:pt x="935506" y="493516"/>
                      <a:pt x="939030" y="489611"/>
                    </a:cubicBezTo>
                    <a:cubicBezTo>
                      <a:pt x="949508" y="477990"/>
                      <a:pt x="959699" y="465703"/>
                      <a:pt x="969510" y="453035"/>
                    </a:cubicBezTo>
                    <a:cubicBezTo>
                      <a:pt x="972749" y="448844"/>
                      <a:pt x="978654" y="448081"/>
                      <a:pt x="982845" y="451320"/>
                    </a:cubicBezTo>
                    <a:cubicBezTo>
                      <a:pt x="987036" y="454559"/>
                      <a:pt x="987798" y="460464"/>
                      <a:pt x="984560" y="464655"/>
                    </a:cubicBezTo>
                    <a:cubicBezTo>
                      <a:pt x="974558" y="477704"/>
                      <a:pt x="963986" y="490373"/>
                      <a:pt x="953222" y="502374"/>
                    </a:cubicBezTo>
                    <a:cubicBezTo>
                      <a:pt x="951222" y="504470"/>
                      <a:pt x="948650" y="505517"/>
                      <a:pt x="946079" y="505517"/>
                    </a:cubicBezTo>
                    <a:close/>
                    <a:moveTo>
                      <a:pt x="143597" y="461131"/>
                    </a:moveTo>
                    <a:cubicBezTo>
                      <a:pt x="141026" y="461131"/>
                      <a:pt x="138359" y="460083"/>
                      <a:pt x="136454" y="457988"/>
                    </a:cubicBezTo>
                    <a:cubicBezTo>
                      <a:pt x="125690" y="445986"/>
                      <a:pt x="115118" y="433318"/>
                      <a:pt x="104926" y="420554"/>
                    </a:cubicBezTo>
                    <a:cubicBezTo>
                      <a:pt x="101687" y="416459"/>
                      <a:pt x="102354" y="410458"/>
                      <a:pt x="106450" y="407219"/>
                    </a:cubicBezTo>
                    <a:cubicBezTo>
                      <a:pt x="110546" y="403981"/>
                      <a:pt x="116546" y="404648"/>
                      <a:pt x="119880" y="408743"/>
                    </a:cubicBezTo>
                    <a:cubicBezTo>
                      <a:pt x="129786" y="421221"/>
                      <a:pt x="140168" y="433604"/>
                      <a:pt x="150646" y="445319"/>
                    </a:cubicBezTo>
                    <a:cubicBezTo>
                      <a:pt x="154170" y="449225"/>
                      <a:pt x="153789" y="455225"/>
                      <a:pt x="149884" y="458750"/>
                    </a:cubicBezTo>
                    <a:cubicBezTo>
                      <a:pt x="148169" y="460273"/>
                      <a:pt x="145883" y="461131"/>
                      <a:pt x="143597" y="461131"/>
                    </a:cubicBezTo>
                    <a:close/>
                    <a:moveTo>
                      <a:pt x="1005038" y="428936"/>
                    </a:moveTo>
                    <a:cubicBezTo>
                      <a:pt x="1003229" y="428936"/>
                      <a:pt x="1001419" y="428460"/>
                      <a:pt x="999800" y="427317"/>
                    </a:cubicBezTo>
                    <a:cubicBezTo>
                      <a:pt x="995418" y="424460"/>
                      <a:pt x="994180" y="418554"/>
                      <a:pt x="997133" y="414077"/>
                    </a:cubicBezTo>
                    <a:cubicBezTo>
                      <a:pt x="1005800" y="400933"/>
                      <a:pt x="1014182" y="387217"/>
                      <a:pt x="1021993" y="373406"/>
                    </a:cubicBezTo>
                    <a:cubicBezTo>
                      <a:pt x="1024565" y="368834"/>
                      <a:pt x="1030375" y="367214"/>
                      <a:pt x="1034947" y="369786"/>
                    </a:cubicBezTo>
                    <a:cubicBezTo>
                      <a:pt x="1039519" y="372358"/>
                      <a:pt x="1041138" y="378168"/>
                      <a:pt x="1038566" y="382740"/>
                    </a:cubicBezTo>
                    <a:cubicBezTo>
                      <a:pt x="1030470" y="396932"/>
                      <a:pt x="1021898" y="411029"/>
                      <a:pt x="1013039" y="424555"/>
                    </a:cubicBezTo>
                    <a:cubicBezTo>
                      <a:pt x="1011134" y="427412"/>
                      <a:pt x="1008086" y="428936"/>
                      <a:pt x="1005038" y="428936"/>
                    </a:cubicBezTo>
                    <a:close/>
                    <a:moveTo>
                      <a:pt x="83495" y="385312"/>
                    </a:moveTo>
                    <a:cubicBezTo>
                      <a:pt x="80542" y="385312"/>
                      <a:pt x="77589" y="383883"/>
                      <a:pt x="75684" y="381311"/>
                    </a:cubicBezTo>
                    <a:cubicBezTo>
                      <a:pt x="66445" y="368167"/>
                      <a:pt x="57301" y="354451"/>
                      <a:pt x="48633" y="340639"/>
                    </a:cubicBezTo>
                    <a:cubicBezTo>
                      <a:pt x="45871" y="336163"/>
                      <a:pt x="47204" y="330353"/>
                      <a:pt x="51586" y="327495"/>
                    </a:cubicBezTo>
                    <a:cubicBezTo>
                      <a:pt x="56063" y="324733"/>
                      <a:pt x="61873" y="326066"/>
                      <a:pt x="64730" y="330448"/>
                    </a:cubicBezTo>
                    <a:cubicBezTo>
                      <a:pt x="73303" y="343973"/>
                      <a:pt x="82161" y="357404"/>
                      <a:pt x="91305" y="370262"/>
                    </a:cubicBezTo>
                    <a:cubicBezTo>
                      <a:pt x="94353" y="374548"/>
                      <a:pt x="93305" y="380549"/>
                      <a:pt x="89019" y="383502"/>
                    </a:cubicBezTo>
                    <a:cubicBezTo>
                      <a:pt x="87305" y="384740"/>
                      <a:pt x="85400" y="385312"/>
                      <a:pt x="83495" y="385312"/>
                    </a:cubicBezTo>
                    <a:close/>
                    <a:moveTo>
                      <a:pt x="1052663" y="344926"/>
                    </a:moveTo>
                    <a:cubicBezTo>
                      <a:pt x="1051235" y="344926"/>
                      <a:pt x="1049901" y="344640"/>
                      <a:pt x="1048568" y="343973"/>
                    </a:cubicBezTo>
                    <a:cubicBezTo>
                      <a:pt x="1043805" y="341687"/>
                      <a:pt x="1041805" y="335972"/>
                      <a:pt x="1044186" y="331210"/>
                    </a:cubicBezTo>
                    <a:cubicBezTo>
                      <a:pt x="1051044" y="317113"/>
                      <a:pt x="1057616" y="302444"/>
                      <a:pt x="1063712" y="287585"/>
                    </a:cubicBezTo>
                    <a:cubicBezTo>
                      <a:pt x="1065713" y="282728"/>
                      <a:pt x="1071332" y="280442"/>
                      <a:pt x="1076095" y="282442"/>
                    </a:cubicBezTo>
                    <a:cubicBezTo>
                      <a:pt x="1080953" y="284442"/>
                      <a:pt x="1083239" y="289967"/>
                      <a:pt x="1081238" y="294920"/>
                    </a:cubicBezTo>
                    <a:cubicBezTo>
                      <a:pt x="1074952" y="310160"/>
                      <a:pt x="1068284" y="325114"/>
                      <a:pt x="1061236" y="339592"/>
                    </a:cubicBezTo>
                    <a:cubicBezTo>
                      <a:pt x="1059617" y="342926"/>
                      <a:pt x="1056188" y="344926"/>
                      <a:pt x="1052663" y="344926"/>
                    </a:cubicBezTo>
                    <a:close/>
                    <a:moveTo>
                      <a:pt x="32060" y="303492"/>
                    </a:moveTo>
                    <a:cubicBezTo>
                      <a:pt x="28726" y="303492"/>
                      <a:pt x="25487" y="301778"/>
                      <a:pt x="23773" y="298634"/>
                    </a:cubicBezTo>
                    <a:cubicBezTo>
                      <a:pt x="15962" y="284537"/>
                      <a:pt x="8247" y="270059"/>
                      <a:pt x="1008" y="255391"/>
                    </a:cubicBezTo>
                    <a:cubicBezTo>
                      <a:pt x="-1373" y="250628"/>
                      <a:pt x="627" y="244913"/>
                      <a:pt x="5294" y="242627"/>
                    </a:cubicBezTo>
                    <a:cubicBezTo>
                      <a:pt x="10057" y="240341"/>
                      <a:pt x="15677" y="242246"/>
                      <a:pt x="18058" y="246914"/>
                    </a:cubicBezTo>
                    <a:cubicBezTo>
                      <a:pt x="25106" y="261296"/>
                      <a:pt x="32631" y="275489"/>
                      <a:pt x="40346" y="289300"/>
                    </a:cubicBezTo>
                    <a:cubicBezTo>
                      <a:pt x="42918" y="293872"/>
                      <a:pt x="41299" y="299682"/>
                      <a:pt x="36632" y="302254"/>
                    </a:cubicBezTo>
                    <a:cubicBezTo>
                      <a:pt x="35203" y="303111"/>
                      <a:pt x="33679" y="303492"/>
                      <a:pt x="32060" y="303492"/>
                    </a:cubicBezTo>
                    <a:close/>
                    <a:moveTo>
                      <a:pt x="1089525" y="255486"/>
                    </a:moveTo>
                    <a:cubicBezTo>
                      <a:pt x="1088477" y="255486"/>
                      <a:pt x="1087430" y="255296"/>
                      <a:pt x="1086382" y="254914"/>
                    </a:cubicBezTo>
                    <a:cubicBezTo>
                      <a:pt x="1081429" y="253200"/>
                      <a:pt x="1078762" y="247771"/>
                      <a:pt x="1080476" y="242818"/>
                    </a:cubicBezTo>
                    <a:cubicBezTo>
                      <a:pt x="1085620" y="227959"/>
                      <a:pt x="1090382" y="212623"/>
                      <a:pt x="1094764" y="197193"/>
                    </a:cubicBezTo>
                    <a:cubicBezTo>
                      <a:pt x="1096193" y="192145"/>
                      <a:pt x="1101527" y="189192"/>
                      <a:pt x="1106480" y="190621"/>
                    </a:cubicBezTo>
                    <a:cubicBezTo>
                      <a:pt x="1111528" y="192050"/>
                      <a:pt x="1114481" y="197288"/>
                      <a:pt x="1113052" y="202337"/>
                    </a:cubicBezTo>
                    <a:cubicBezTo>
                      <a:pt x="1108575" y="218053"/>
                      <a:pt x="1103622" y="233769"/>
                      <a:pt x="1098383" y="249009"/>
                    </a:cubicBezTo>
                    <a:cubicBezTo>
                      <a:pt x="1097145" y="253010"/>
                      <a:pt x="1093430" y="255486"/>
                      <a:pt x="1089525" y="255486"/>
                    </a:cubicBezTo>
                    <a:close/>
                    <a:moveTo>
                      <a:pt x="1115909" y="162427"/>
                    </a:moveTo>
                    <a:cubicBezTo>
                      <a:pt x="1115243" y="162427"/>
                      <a:pt x="1114481" y="162331"/>
                      <a:pt x="1113814" y="162236"/>
                    </a:cubicBezTo>
                    <a:cubicBezTo>
                      <a:pt x="1108670" y="161093"/>
                      <a:pt x="1105432" y="155950"/>
                      <a:pt x="1106670" y="150806"/>
                    </a:cubicBezTo>
                    <a:cubicBezTo>
                      <a:pt x="1110194" y="135471"/>
                      <a:pt x="1113338" y="119660"/>
                      <a:pt x="1116005" y="103848"/>
                    </a:cubicBezTo>
                    <a:cubicBezTo>
                      <a:pt x="1116862" y="98705"/>
                      <a:pt x="1121815" y="95180"/>
                      <a:pt x="1127054" y="96133"/>
                    </a:cubicBezTo>
                    <a:cubicBezTo>
                      <a:pt x="1132197" y="96990"/>
                      <a:pt x="1135721" y="101943"/>
                      <a:pt x="1134769" y="107182"/>
                    </a:cubicBezTo>
                    <a:cubicBezTo>
                      <a:pt x="1132007" y="123279"/>
                      <a:pt x="1128768" y="139472"/>
                      <a:pt x="1125244" y="155093"/>
                    </a:cubicBezTo>
                    <a:cubicBezTo>
                      <a:pt x="1124196" y="159474"/>
                      <a:pt x="1120291" y="162427"/>
                      <a:pt x="1115909" y="162427"/>
                    </a:cubicBezTo>
                    <a:close/>
                    <a:moveTo>
                      <a:pt x="1132388" y="67177"/>
                    </a:moveTo>
                    <a:cubicBezTo>
                      <a:pt x="1132007" y="67177"/>
                      <a:pt x="1131626" y="67177"/>
                      <a:pt x="1131245" y="67081"/>
                    </a:cubicBezTo>
                    <a:cubicBezTo>
                      <a:pt x="1126006" y="66415"/>
                      <a:pt x="1122291" y="61747"/>
                      <a:pt x="1122958" y="56509"/>
                    </a:cubicBezTo>
                    <a:cubicBezTo>
                      <a:pt x="1124863" y="40697"/>
                      <a:pt x="1126387" y="24695"/>
                      <a:pt x="1127625" y="8789"/>
                    </a:cubicBezTo>
                    <a:cubicBezTo>
                      <a:pt x="1128006" y="3550"/>
                      <a:pt x="1132673" y="-355"/>
                      <a:pt x="1137817" y="26"/>
                    </a:cubicBezTo>
                    <a:cubicBezTo>
                      <a:pt x="1143056" y="406"/>
                      <a:pt x="1146961" y="4979"/>
                      <a:pt x="1146580" y="10217"/>
                    </a:cubicBezTo>
                    <a:cubicBezTo>
                      <a:pt x="1145437" y="26410"/>
                      <a:pt x="1143818" y="42697"/>
                      <a:pt x="1141913" y="58795"/>
                    </a:cubicBezTo>
                    <a:cubicBezTo>
                      <a:pt x="1141246" y="63653"/>
                      <a:pt x="1137150" y="67177"/>
                      <a:pt x="1132388" y="6717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9" name="Google Shape;2609;p23"/>
              <p:cNvSpPr/>
              <p:nvPr/>
            </p:nvSpPr>
            <p:spPr>
              <a:xfrm>
                <a:off x="5061541" y="3770618"/>
                <a:ext cx="28268" cy="41000"/>
              </a:xfrm>
              <a:custGeom>
                <a:avLst/>
                <a:gdLst/>
                <a:ahLst/>
                <a:cxnLst/>
                <a:rect l="l" t="t" r="r" b="b"/>
                <a:pathLst>
                  <a:path w="28268" h="41000" extrusionOk="0">
                    <a:moveTo>
                      <a:pt x="18807" y="41000"/>
                    </a:moveTo>
                    <a:cubicBezTo>
                      <a:pt x="15092" y="41000"/>
                      <a:pt x="11663" y="38809"/>
                      <a:pt x="10044" y="35285"/>
                    </a:cubicBezTo>
                    <a:cubicBezTo>
                      <a:pt x="6901" y="27951"/>
                      <a:pt x="3757" y="20617"/>
                      <a:pt x="709" y="13092"/>
                    </a:cubicBezTo>
                    <a:cubicBezTo>
                      <a:pt x="-1291" y="8234"/>
                      <a:pt x="1090" y="2710"/>
                      <a:pt x="5948" y="709"/>
                    </a:cubicBezTo>
                    <a:cubicBezTo>
                      <a:pt x="10806" y="-1291"/>
                      <a:pt x="16426" y="1090"/>
                      <a:pt x="18331" y="5948"/>
                    </a:cubicBezTo>
                    <a:cubicBezTo>
                      <a:pt x="21283" y="13282"/>
                      <a:pt x="24331" y="20521"/>
                      <a:pt x="27475" y="27665"/>
                    </a:cubicBezTo>
                    <a:cubicBezTo>
                      <a:pt x="29570" y="32523"/>
                      <a:pt x="27379" y="38143"/>
                      <a:pt x="22522" y="40238"/>
                    </a:cubicBezTo>
                    <a:cubicBezTo>
                      <a:pt x="21283" y="40810"/>
                      <a:pt x="20045" y="41000"/>
                      <a:pt x="18807" y="4100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610" name="Google Shape;2610;p23"/>
            <p:cNvSpPr/>
            <p:nvPr/>
          </p:nvSpPr>
          <p:spPr>
            <a:xfrm>
              <a:off x="1271411" y="4015777"/>
              <a:ext cx="1023695" cy="635956"/>
            </a:xfrm>
            <a:custGeom>
              <a:avLst/>
              <a:gdLst/>
              <a:ahLst/>
              <a:cxnLst/>
              <a:rect l="l" t="t" r="r" b="b"/>
              <a:pathLst>
                <a:path w="986694" h="612970" extrusionOk="0">
                  <a:moveTo>
                    <a:pt x="986695" y="0"/>
                  </a:moveTo>
                  <a:cubicBezTo>
                    <a:pt x="954119" y="307562"/>
                    <a:pt x="827627" y="542449"/>
                    <a:pt x="635032" y="599789"/>
                  </a:cubicBezTo>
                  <a:cubicBezTo>
                    <a:pt x="413766" y="665702"/>
                    <a:pt x="166878" y="479298"/>
                    <a:pt x="0" y="155257"/>
                  </a:cubicBezTo>
                  <a:cubicBezTo>
                    <a:pt x="156877" y="98965"/>
                    <a:pt x="337661" y="87916"/>
                    <a:pt x="493586" y="78200"/>
                  </a:cubicBezTo>
                  <a:cubicBezTo>
                    <a:pt x="657987" y="67913"/>
                    <a:pt x="832771" y="53435"/>
                    <a:pt x="9866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11" name="Google Shape;2611;p23"/>
            <p:cNvGrpSpPr/>
            <p:nvPr/>
          </p:nvGrpSpPr>
          <p:grpSpPr>
            <a:xfrm>
              <a:off x="1318828" y="4122089"/>
              <a:ext cx="934754" cy="511244"/>
              <a:chOff x="3639811" y="1037669"/>
              <a:chExt cx="3202308" cy="1751437"/>
            </a:xfrm>
          </p:grpSpPr>
          <p:sp>
            <p:nvSpPr>
              <p:cNvPr id="2612" name="Google Shape;2612;p23"/>
              <p:cNvSpPr/>
              <p:nvPr/>
            </p:nvSpPr>
            <p:spPr>
              <a:xfrm>
                <a:off x="6420957" y="1899324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4" y="19717"/>
                    </a:moveTo>
                    <a:cubicBezTo>
                      <a:pt x="39434" y="30606"/>
                      <a:pt x="30606" y="39434"/>
                      <a:pt x="19717" y="39434"/>
                    </a:cubicBezTo>
                    <a:cubicBezTo>
                      <a:pt x="8827" y="39434"/>
                      <a:pt x="0" y="30606"/>
                      <a:pt x="0" y="19717"/>
                    </a:cubicBezTo>
                    <a:cubicBezTo>
                      <a:pt x="0" y="8828"/>
                      <a:pt x="8827" y="0"/>
                      <a:pt x="19717" y="0"/>
                    </a:cubicBezTo>
                    <a:cubicBezTo>
                      <a:pt x="30606" y="0"/>
                      <a:pt x="39434" y="8827"/>
                      <a:pt x="39434" y="197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3" name="Google Shape;2613;p23"/>
              <p:cNvSpPr/>
              <p:nvPr/>
            </p:nvSpPr>
            <p:spPr>
              <a:xfrm>
                <a:off x="3639811" y="1213184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3" y="19717"/>
                    </a:moveTo>
                    <a:cubicBezTo>
                      <a:pt x="39433" y="30606"/>
                      <a:pt x="30606" y="39434"/>
                      <a:pt x="19717" y="39434"/>
                    </a:cubicBezTo>
                    <a:cubicBezTo>
                      <a:pt x="8828" y="39434"/>
                      <a:pt x="0" y="30606"/>
                      <a:pt x="0" y="19717"/>
                    </a:cubicBezTo>
                    <a:cubicBezTo>
                      <a:pt x="0" y="8828"/>
                      <a:pt x="8828" y="0"/>
                      <a:pt x="19717" y="0"/>
                    </a:cubicBezTo>
                    <a:cubicBezTo>
                      <a:pt x="30606" y="0"/>
                      <a:pt x="39433" y="8827"/>
                      <a:pt x="39433" y="197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4" name="Google Shape;2614;p23"/>
              <p:cNvSpPr/>
              <p:nvPr/>
            </p:nvSpPr>
            <p:spPr>
              <a:xfrm>
                <a:off x="3850566" y="1564556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4" y="19717"/>
                    </a:moveTo>
                    <a:cubicBezTo>
                      <a:pt x="39434" y="30606"/>
                      <a:pt x="30606" y="39434"/>
                      <a:pt x="19717" y="39434"/>
                    </a:cubicBezTo>
                    <a:cubicBezTo>
                      <a:pt x="8828" y="39434"/>
                      <a:pt x="0" y="30606"/>
                      <a:pt x="0" y="19717"/>
                    </a:cubicBezTo>
                    <a:cubicBezTo>
                      <a:pt x="0" y="8828"/>
                      <a:pt x="8828" y="0"/>
                      <a:pt x="19717" y="0"/>
                    </a:cubicBezTo>
                    <a:cubicBezTo>
                      <a:pt x="30606" y="0"/>
                      <a:pt x="39434" y="8827"/>
                      <a:pt x="39434" y="197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5" name="Google Shape;2615;p23"/>
              <p:cNvSpPr/>
              <p:nvPr/>
            </p:nvSpPr>
            <p:spPr>
              <a:xfrm>
                <a:off x="4091816" y="1885770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4" y="19717"/>
                    </a:moveTo>
                    <a:cubicBezTo>
                      <a:pt x="39434" y="30606"/>
                      <a:pt x="30606" y="39434"/>
                      <a:pt x="19717" y="39434"/>
                    </a:cubicBezTo>
                    <a:cubicBezTo>
                      <a:pt x="8828" y="39434"/>
                      <a:pt x="0" y="30606"/>
                      <a:pt x="0" y="19717"/>
                    </a:cubicBezTo>
                    <a:cubicBezTo>
                      <a:pt x="0" y="8828"/>
                      <a:pt x="8828" y="0"/>
                      <a:pt x="19717" y="0"/>
                    </a:cubicBezTo>
                    <a:cubicBezTo>
                      <a:pt x="30606" y="0"/>
                      <a:pt x="39434" y="8827"/>
                      <a:pt x="39434" y="197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6" name="Google Shape;2616;p23"/>
              <p:cNvSpPr/>
              <p:nvPr/>
            </p:nvSpPr>
            <p:spPr>
              <a:xfrm>
                <a:off x="4352716" y="2197156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4" y="19717"/>
                    </a:moveTo>
                    <a:cubicBezTo>
                      <a:pt x="39434" y="30606"/>
                      <a:pt x="30606" y="39434"/>
                      <a:pt x="19717" y="39434"/>
                    </a:cubicBezTo>
                    <a:cubicBezTo>
                      <a:pt x="8828" y="39434"/>
                      <a:pt x="0" y="30606"/>
                      <a:pt x="0" y="19717"/>
                    </a:cubicBezTo>
                    <a:cubicBezTo>
                      <a:pt x="0" y="8828"/>
                      <a:pt x="8828" y="0"/>
                      <a:pt x="19717" y="0"/>
                    </a:cubicBezTo>
                    <a:cubicBezTo>
                      <a:pt x="30606" y="0"/>
                      <a:pt x="39434" y="8827"/>
                      <a:pt x="39434" y="197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7" name="Google Shape;2617;p23"/>
              <p:cNvSpPr/>
              <p:nvPr/>
            </p:nvSpPr>
            <p:spPr>
              <a:xfrm>
                <a:off x="4704087" y="2489232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4" y="19717"/>
                    </a:moveTo>
                    <a:cubicBezTo>
                      <a:pt x="39434" y="30606"/>
                      <a:pt x="30606" y="39434"/>
                      <a:pt x="19717" y="39434"/>
                    </a:cubicBezTo>
                    <a:cubicBezTo>
                      <a:pt x="8828" y="39434"/>
                      <a:pt x="0" y="30606"/>
                      <a:pt x="0" y="19717"/>
                    </a:cubicBezTo>
                    <a:cubicBezTo>
                      <a:pt x="0" y="8828"/>
                      <a:pt x="8828" y="0"/>
                      <a:pt x="19717" y="0"/>
                    </a:cubicBezTo>
                    <a:cubicBezTo>
                      <a:pt x="30606" y="0"/>
                      <a:pt x="39434" y="8827"/>
                      <a:pt x="39434" y="197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8" name="Google Shape;2618;p23"/>
              <p:cNvSpPr/>
              <p:nvPr/>
            </p:nvSpPr>
            <p:spPr>
              <a:xfrm>
                <a:off x="5091711" y="2625441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4" y="19717"/>
                    </a:moveTo>
                    <a:cubicBezTo>
                      <a:pt x="39434" y="30606"/>
                      <a:pt x="30606" y="39434"/>
                      <a:pt x="19717" y="39434"/>
                    </a:cubicBezTo>
                    <a:cubicBezTo>
                      <a:pt x="8827" y="39434"/>
                      <a:pt x="0" y="30606"/>
                      <a:pt x="0" y="19717"/>
                    </a:cubicBezTo>
                    <a:cubicBezTo>
                      <a:pt x="0" y="8828"/>
                      <a:pt x="8827" y="0"/>
                      <a:pt x="19717" y="0"/>
                    </a:cubicBezTo>
                    <a:cubicBezTo>
                      <a:pt x="30606" y="0"/>
                      <a:pt x="39434" y="8827"/>
                      <a:pt x="39434" y="197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9" name="Google Shape;2619;p23"/>
              <p:cNvSpPr/>
              <p:nvPr/>
            </p:nvSpPr>
            <p:spPr>
              <a:xfrm>
                <a:off x="5449858" y="2648823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3" y="19717"/>
                    </a:moveTo>
                    <a:cubicBezTo>
                      <a:pt x="39433" y="30606"/>
                      <a:pt x="30606" y="39434"/>
                      <a:pt x="19717" y="39434"/>
                    </a:cubicBezTo>
                    <a:cubicBezTo>
                      <a:pt x="8827" y="39434"/>
                      <a:pt x="0" y="30606"/>
                      <a:pt x="0" y="19717"/>
                    </a:cubicBezTo>
                    <a:cubicBezTo>
                      <a:pt x="0" y="8828"/>
                      <a:pt x="8827" y="0"/>
                      <a:pt x="19717" y="0"/>
                    </a:cubicBezTo>
                    <a:cubicBezTo>
                      <a:pt x="30606" y="0"/>
                      <a:pt x="39433" y="8827"/>
                      <a:pt x="39433" y="197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0" name="Google Shape;2620;p23"/>
              <p:cNvSpPr/>
              <p:nvPr/>
            </p:nvSpPr>
            <p:spPr>
              <a:xfrm>
                <a:off x="5838497" y="2508207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3" y="19717"/>
                    </a:moveTo>
                    <a:cubicBezTo>
                      <a:pt x="39433" y="30606"/>
                      <a:pt x="30606" y="39434"/>
                      <a:pt x="19717" y="39434"/>
                    </a:cubicBezTo>
                    <a:cubicBezTo>
                      <a:pt x="8827" y="39434"/>
                      <a:pt x="0" y="30606"/>
                      <a:pt x="0" y="19717"/>
                    </a:cubicBezTo>
                    <a:cubicBezTo>
                      <a:pt x="0" y="8828"/>
                      <a:pt x="8827" y="0"/>
                      <a:pt x="19717" y="0"/>
                    </a:cubicBezTo>
                    <a:cubicBezTo>
                      <a:pt x="30606" y="0"/>
                      <a:pt x="39433" y="8827"/>
                      <a:pt x="39433" y="197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1" name="Google Shape;2621;p23"/>
              <p:cNvSpPr/>
              <p:nvPr/>
            </p:nvSpPr>
            <p:spPr>
              <a:xfrm>
                <a:off x="6189865" y="2223924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3" y="19717"/>
                    </a:moveTo>
                    <a:cubicBezTo>
                      <a:pt x="39433" y="30606"/>
                      <a:pt x="30606" y="39433"/>
                      <a:pt x="19717" y="39433"/>
                    </a:cubicBezTo>
                    <a:cubicBezTo>
                      <a:pt x="8827" y="39433"/>
                      <a:pt x="0" y="30606"/>
                      <a:pt x="0" y="19717"/>
                    </a:cubicBezTo>
                    <a:cubicBezTo>
                      <a:pt x="0" y="8827"/>
                      <a:pt x="8827" y="0"/>
                      <a:pt x="19717" y="0"/>
                    </a:cubicBezTo>
                    <a:cubicBezTo>
                      <a:pt x="30606" y="0"/>
                      <a:pt x="39433" y="8827"/>
                      <a:pt x="39433" y="197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2" name="Google Shape;2622;p23"/>
              <p:cNvSpPr/>
              <p:nvPr/>
            </p:nvSpPr>
            <p:spPr>
              <a:xfrm>
                <a:off x="6600184" y="1494416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3" y="19717"/>
                    </a:moveTo>
                    <a:cubicBezTo>
                      <a:pt x="39433" y="30606"/>
                      <a:pt x="30606" y="39433"/>
                      <a:pt x="19717" y="39433"/>
                    </a:cubicBezTo>
                    <a:cubicBezTo>
                      <a:pt x="8827" y="39433"/>
                      <a:pt x="0" y="30606"/>
                      <a:pt x="0" y="19717"/>
                    </a:cubicBezTo>
                    <a:cubicBezTo>
                      <a:pt x="0" y="8827"/>
                      <a:pt x="8827" y="0"/>
                      <a:pt x="19717" y="0"/>
                    </a:cubicBezTo>
                    <a:cubicBezTo>
                      <a:pt x="30606" y="0"/>
                      <a:pt x="39433" y="8827"/>
                      <a:pt x="39433" y="197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3" name="Google Shape;2623;p23"/>
              <p:cNvSpPr/>
              <p:nvPr/>
            </p:nvSpPr>
            <p:spPr>
              <a:xfrm>
                <a:off x="6701836" y="1037669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3" y="19717"/>
                    </a:moveTo>
                    <a:cubicBezTo>
                      <a:pt x="39433" y="30606"/>
                      <a:pt x="30606" y="39434"/>
                      <a:pt x="19717" y="39434"/>
                    </a:cubicBezTo>
                    <a:cubicBezTo>
                      <a:pt x="8827" y="39434"/>
                      <a:pt x="0" y="30606"/>
                      <a:pt x="0" y="19717"/>
                    </a:cubicBezTo>
                    <a:cubicBezTo>
                      <a:pt x="0" y="8828"/>
                      <a:pt x="8827" y="0"/>
                      <a:pt x="19717" y="0"/>
                    </a:cubicBezTo>
                    <a:cubicBezTo>
                      <a:pt x="30606" y="0"/>
                      <a:pt x="39433" y="8827"/>
                      <a:pt x="39433" y="197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24" name="Google Shape;2624;p23"/>
            <p:cNvGrpSpPr/>
            <p:nvPr/>
          </p:nvGrpSpPr>
          <p:grpSpPr>
            <a:xfrm>
              <a:off x="1347309" y="4050283"/>
              <a:ext cx="917545" cy="583049"/>
              <a:chOff x="3737380" y="791674"/>
              <a:chExt cx="3143354" cy="1997427"/>
            </a:xfrm>
          </p:grpSpPr>
          <p:sp>
            <p:nvSpPr>
              <p:cNvPr id="2625" name="Google Shape;2625;p23"/>
              <p:cNvSpPr/>
              <p:nvPr/>
            </p:nvSpPr>
            <p:spPr>
              <a:xfrm>
                <a:off x="3737380" y="1393782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3" y="19717"/>
                    </a:moveTo>
                    <a:cubicBezTo>
                      <a:pt x="39433" y="30606"/>
                      <a:pt x="30606" y="39433"/>
                      <a:pt x="19717" y="39433"/>
                    </a:cubicBezTo>
                    <a:cubicBezTo>
                      <a:pt x="8827" y="39433"/>
                      <a:pt x="0" y="30606"/>
                      <a:pt x="0" y="19717"/>
                    </a:cubicBezTo>
                    <a:cubicBezTo>
                      <a:pt x="0" y="8827"/>
                      <a:pt x="8827" y="0"/>
                      <a:pt x="19717" y="0"/>
                    </a:cubicBezTo>
                    <a:cubicBezTo>
                      <a:pt x="30606" y="0"/>
                      <a:pt x="39433" y="8827"/>
                      <a:pt x="39433" y="1971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6" name="Google Shape;2626;p23"/>
              <p:cNvSpPr/>
              <p:nvPr/>
            </p:nvSpPr>
            <p:spPr>
              <a:xfrm>
                <a:off x="3951184" y="1735325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4" y="19717"/>
                    </a:moveTo>
                    <a:cubicBezTo>
                      <a:pt x="39434" y="30606"/>
                      <a:pt x="30606" y="39434"/>
                      <a:pt x="19717" y="39434"/>
                    </a:cubicBezTo>
                    <a:cubicBezTo>
                      <a:pt x="8828" y="39434"/>
                      <a:pt x="0" y="30606"/>
                      <a:pt x="0" y="19717"/>
                    </a:cubicBezTo>
                    <a:cubicBezTo>
                      <a:pt x="0" y="8828"/>
                      <a:pt x="8828" y="0"/>
                      <a:pt x="19717" y="0"/>
                    </a:cubicBezTo>
                    <a:cubicBezTo>
                      <a:pt x="30606" y="0"/>
                      <a:pt x="39434" y="8827"/>
                      <a:pt x="39434" y="1971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7" name="Google Shape;2627;p23"/>
              <p:cNvSpPr/>
              <p:nvPr/>
            </p:nvSpPr>
            <p:spPr>
              <a:xfrm>
                <a:off x="4212083" y="2036546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3" y="19717"/>
                    </a:moveTo>
                    <a:cubicBezTo>
                      <a:pt x="39433" y="30606"/>
                      <a:pt x="30606" y="39433"/>
                      <a:pt x="19717" y="39433"/>
                    </a:cubicBezTo>
                    <a:cubicBezTo>
                      <a:pt x="8828" y="39433"/>
                      <a:pt x="0" y="30606"/>
                      <a:pt x="0" y="19717"/>
                    </a:cubicBezTo>
                    <a:cubicBezTo>
                      <a:pt x="0" y="8827"/>
                      <a:pt x="8828" y="0"/>
                      <a:pt x="19717" y="0"/>
                    </a:cubicBezTo>
                    <a:cubicBezTo>
                      <a:pt x="30606" y="0"/>
                      <a:pt x="39433" y="8827"/>
                      <a:pt x="39433" y="1971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8" name="Google Shape;2628;p23"/>
              <p:cNvSpPr/>
              <p:nvPr/>
            </p:nvSpPr>
            <p:spPr>
              <a:xfrm>
                <a:off x="4523470" y="2348949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4" y="19717"/>
                    </a:moveTo>
                    <a:cubicBezTo>
                      <a:pt x="39434" y="30606"/>
                      <a:pt x="30606" y="39433"/>
                      <a:pt x="19717" y="39433"/>
                    </a:cubicBezTo>
                    <a:cubicBezTo>
                      <a:pt x="8828" y="39433"/>
                      <a:pt x="0" y="30606"/>
                      <a:pt x="0" y="19717"/>
                    </a:cubicBezTo>
                    <a:cubicBezTo>
                      <a:pt x="0" y="8827"/>
                      <a:pt x="8828" y="0"/>
                      <a:pt x="19717" y="0"/>
                    </a:cubicBezTo>
                    <a:cubicBezTo>
                      <a:pt x="30606" y="0"/>
                      <a:pt x="39434" y="8827"/>
                      <a:pt x="39434" y="1971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9" name="Google Shape;2629;p23"/>
              <p:cNvSpPr/>
              <p:nvPr/>
            </p:nvSpPr>
            <p:spPr>
              <a:xfrm>
                <a:off x="4886022" y="2578678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3" y="19717"/>
                    </a:moveTo>
                    <a:cubicBezTo>
                      <a:pt x="39433" y="30606"/>
                      <a:pt x="30606" y="39433"/>
                      <a:pt x="19717" y="39433"/>
                    </a:cubicBezTo>
                    <a:cubicBezTo>
                      <a:pt x="8827" y="39433"/>
                      <a:pt x="0" y="30606"/>
                      <a:pt x="0" y="19717"/>
                    </a:cubicBezTo>
                    <a:cubicBezTo>
                      <a:pt x="0" y="8827"/>
                      <a:pt x="8827" y="0"/>
                      <a:pt x="19717" y="0"/>
                    </a:cubicBezTo>
                    <a:cubicBezTo>
                      <a:pt x="30606" y="0"/>
                      <a:pt x="39433" y="8827"/>
                      <a:pt x="39433" y="1971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0" name="Google Shape;2630;p23"/>
              <p:cNvSpPr/>
              <p:nvPr/>
            </p:nvSpPr>
            <p:spPr>
              <a:xfrm>
                <a:off x="5261788" y="2648818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3" y="19717"/>
                    </a:moveTo>
                    <a:cubicBezTo>
                      <a:pt x="39433" y="30606"/>
                      <a:pt x="30606" y="39434"/>
                      <a:pt x="19717" y="39434"/>
                    </a:cubicBezTo>
                    <a:cubicBezTo>
                      <a:pt x="8827" y="39434"/>
                      <a:pt x="0" y="30606"/>
                      <a:pt x="0" y="19717"/>
                    </a:cubicBezTo>
                    <a:cubicBezTo>
                      <a:pt x="0" y="8828"/>
                      <a:pt x="8827" y="0"/>
                      <a:pt x="19717" y="0"/>
                    </a:cubicBezTo>
                    <a:cubicBezTo>
                      <a:pt x="30606" y="0"/>
                      <a:pt x="39433" y="8827"/>
                      <a:pt x="39433" y="1971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1" name="Google Shape;2631;p23"/>
              <p:cNvSpPr/>
              <p:nvPr/>
            </p:nvSpPr>
            <p:spPr>
              <a:xfrm>
                <a:off x="5671774" y="2578678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4" y="19717"/>
                    </a:moveTo>
                    <a:cubicBezTo>
                      <a:pt x="39434" y="30606"/>
                      <a:pt x="30606" y="39433"/>
                      <a:pt x="19717" y="39433"/>
                    </a:cubicBezTo>
                    <a:cubicBezTo>
                      <a:pt x="8827" y="39433"/>
                      <a:pt x="0" y="30606"/>
                      <a:pt x="0" y="19717"/>
                    </a:cubicBezTo>
                    <a:cubicBezTo>
                      <a:pt x="0" y="8827"/>
                      <a:pt x="8827" y="0"/>
                      <a:pt x="19717" y="0"/>
                    </a:cubicBezTo>
                    <a:cubicBezTo>
                      <a:pt x="30606" y="0"/>
                      <a:pt x="39434" y="8827"/>
                      <a:pt x="39434" y="1971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2" name="Google Shape;2632;p23"/>
              <p:cNvSpPr/>
              <p:nvPr/>
            </p:nvSpPr>
            <p:spPr>
              <a:xfrm>
                <a:off x="6012978" y="2385204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3" y="19717"/>
                    </a:moveTo>
                    <a:cubicBezTo>
                      <a:pt x="39433" y="30606"/>
                      <a:pt x="30606" y="39434"/>
                      <a:pt x="19717" y="39434"/>
                    </a:cubicBezTo>
                    <a:cubicBezTo>
                      <a:pt x="8827" y="39434"/>
                      <a:pt x="0" y="30606"/>
                      <a:pt x="0" y="19717"/>
                    </a:cubicBezTo>
                    <a:cubicBezTo>
                      <a:pt x="0" y="8828"/>
                      <a:pt x="8827" y="0"/>
                      <a:pt x="19717" y="0"/>
                    </a:cubicBezTo>
                    <a:cubicBezTo>
                      <a:pt x="30606" y="0"/>
                      <a:pt x="39433" y="8827"/>
                      <a:pt x="39433" y="1971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3" name="Google Shape;2633;p23"/>
              <p:cNvSpPr/>
              <p:nvPr/>
            </p:nvSpPr>
            <p:spPr>
              <a:xfrm>
                <a:off x="6740451" y="791674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3" y="19717"/>
                    </a:moveTo>
                    <a:cubicBezTo>
                      <a:pt x="39433" y="30606"/>
                      <a:pt x="30606" y="39434"/>
                      <a:pt x="19717" y="39434"/>
                    </a:cubicBezTo>
                    <a:cubicBezTo>
                      <a:pt x="8827" y="39434"/>
                      <a:pt x="0" y="30606"/>
                      <a:pt x="0" y="19717"/>
                    </a:cubicBezTo>
                    <a:cubicBezTo>
                      <a:pt x="0" y="8828"/>
                      <a:pt x="8827" y="0"/>
                      <a:pt x="19717" y="0"/>
                    </a:cubicBezTo>
                    <a:cubicBezTo>
                      <a:pt x="30606" y="0"/>
                      <a:pt x="39433" y="8827"/>
                      <a:pt x="39433" y="1971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4" name="Google Shape;2634;p23"/>
              <p:cNvSpPr/>
              <p:nvPr/>
            </p:nvSpPr>
            <p:spPr>
              <a:xfrm>
                <a:off x="6330465" y="2083303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4" y="19717"/>
                    </a:moveTo>
                    <a:cubicBezTo>
                      <a:pt x="39434" y="30606"/>
                      <a:pt x="30606" y="39434"/>
                      <a:pt x="19717" y="39434"/>
                    </a:cubicBezTo>
                    <a:cubicBezTo>
                      <a:pt x="8827" y="39434"/>
                      <a:pt x="0" y="30606"/>
                      <a:pt x="0" y="19717"/>
                    </a:cubicBezTo>
                    <a:cubicBezTo>
                      <a:pt x="0" y="8828"/>
                      <a:pt x="8827" y="0"/>
                      <a:pt x="19717" y="0"/>
                    </a:cubicBezTo>
                    <a:cubicBezTo>
                      <a:pt x="30606" y="0"/>
                      <a:pt x="39434" y="8827"/>
                      <a:pt x="39434" y="1971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5" name="Google Shape;2635;p23"/>
              <p:cNvSpPr/>
              <p:nvPr/>
            </p:nvSpPr>
            <p:spPr>
              <a:xfrm>
                <a:off x="6491081" y="1735325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3" y="19717"/>
                    </a:moveTo>
                    <a:cubicBezTo>
                      <a:pt x="39433" y="30606"/>
                      <a:pt x="30606" y="39434"/>
                      <a:pt x="19717" y="39434"/>
                    </a:cubicBezTo>
                    <a:cubicBezTo>
                      <a:pt x="8827" y="39434"/>
                      <a:pt x="0" y="30606"/>
                      <a:pt x="0" y="19717"/>
                    </a:cubicBezTo>
                    <a:cubicBezTo>
                      <a:pt x="0" y="8828"/>
                      <a:pt x="8827" y="0"/>
                      <a:pt x="19717" y="0"/>
                    </a:cubicBezTo>
                    <a:cubicBezTo>
                      <a:pt x="30606" y="0"/>
                      <a:pt x="39433" y="8827"/>
                      <a:pt x="39433" y="1971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6" name="Google Shape;2636;p23"/>
              <p:cNvSpPr/>
              <p:nvPr/>
            </p:nvSpPr>
            <p:spPr>
              <a:xfrm>
                <a:off x="6670326" y="1266041"/>
                <a:ext cx="140283" cy="140283"/>
              </a:xfrm>
              <a:custGeom>
                <a:avLst/>
                <a:gdLst/>
                <a:ahLst/>
                <a:cxnLst/>
                <a:rect l="l" t="t" r="r" b="b"/>
                <a:pathLst>
                  <a:path w="39433" h="39433" extrusionOk="0">
                    <a:moveTo>
                      <a:pt x="39434" y="19717"/>
                    </a:moveTo>
                    <a:cubicBezTo>
                      <a:pt x="39434" y="30606"/>
                      <a:pt x="30606" y="39434"/>
                      <a:pt x="19717" y="39434"/>
                    </a:cubicBezTo>
                    <a:cubicBezTo>
                      <a:pt x="8827" y="39434"/>
                      <a:pt x="0" y="30606"/>
                      <a:pt x="0" y="19717"/>
                    </a:cubicBezTo>
                    <a:cubicBezTo>
                      <a:pt x="0" y="8828"/>
                      <a:pt x="8827" y="0"/>
                      <a:pt x="19717" y="0"/>
                    </a:cubicBezTo>
                    <a:cubicBezTo>
                      <a:pt x="30606" y="0"/>
                      <a:pt x="39434" y="8827"/>
                      <a:pt x="39434" y="1971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37" name="Google Shape;2637;p23"/>
            <p:cNvGrpSpPr/>
            <p:nvPr/>
          </p:nvGrpSpPr>
          <p:grpSpPr>
            <a:xfrm>
              <a:off x="1110043" y="4085206"/>
              <a:ext cx="1446976" cy="916086"/>
              <a:chOff x="2924547" y="911317"/>
              <a:chExt cx="4957094" cy="3138355"/>
            </a:xfrm>
          </p:grpSpPr>
          <p:sp>
            <p:nvSpPr>
              <p:cNvPr id="2638" name="Google Shape;2638;p23"/>
              <p:cNvSpPr/>
              <p:nvPr/>
            </p:nvSpPr>
            <p:spPr>
              <a:xfrm>
                <a:off x="2924547" y="2147830"/>
                <a:ext cx="327639" cy="314871"/>
              </a:xfrm>
              <a:custGeom>
                <a:avLst/>
                <a:gdLst/>
                <a:ahLst/>
                <a:cxnLst/>
                <a:rect l="l" t="t" r="r" b="b"/>
                <a:pathLst>
                  <a:path w="92098" h="88509" extrusionOk="0">
                    <a:moveTo>
                      <a:pt x="81434" y="41582"/>
                    </a:moveTo>
                    <a:cubicBezTo>
                      <a:pt x="86006" y="43487"/>
                      <a:pt x="89626" y="47106"/>
                      <a:pt x="91245" y="51964"/>
                    </a:cubicBezTo>
                    <a:cubicBezTo>
                      <a:pt x="94388" y="61299"/>
                      <a:pt x="88578" y="71681"/>
                      <a:pt x="78196" y="75205"/>
                    </a:cubicBezTo>
                    <a:cubicBezTo>
                      <a:pt x="69338" y="78158"/>
                      <a:pt x="60003" y="75014"/>
                      <a:pt x="55622" y="68157"/>
                    </a:cubicBezTo>
                    <a:cubicBezTo>
                      <a:pt x="56193" y="76253"/>
                      <a:pt x="50669" y="84444"/>
                      <a:pt x="41715" y="87397"/>
                    </a:cubicBezTo>
                    <a:cubicBezTo>
                      <a:pt x="31428" y="90826"/>
                      <a:pt x="20474" y="86063"/>
                      <a:pt x="17426" y="76729"/>
                    </a:cubicBezTo>
                    <a:cubicBezTo>
                      <a:pt x="15902" y="72062"/>
                      <a:pt x="16569" y="67299"/>
                      <a:pt x="18760" y="63108"/>
                    </a:cubicBezTo>
                    <a:cubicBezTo>
                      <a:pt x="10664" y="63299"/>
                      <a:pt x="3329" y="58632"/>
                      <a:pt x="853" y="51297"/>
                    </a:cubicBezTo>
                    <a:cubicBezTo>
                      <a:pt x="-2290" y="41963"/>
                      <a:pt x="3520" y="31580"/>
                      <a:pt x="13902" y="28152"/>
                    </a:cubicBezTo>
                    <a:cubicBezTo>
                      <a:pt x="15902" y="27485"/>
                      <a:pt x="17903" y="27104"/>
                      <a:pt x="19808" y="27104"/>
                    </a:cubicBezTo>
                    <a:cubicBezTo>
                      <a:pt x="19331" y="26246"/>
                      <a:pt x="18950" y="25294"/>
                      <a:pt x="18569" y="24342"/>
                    </a:cubicBezTo>
                    <a:cubicBezTo>
                      <a:pt x="15426" y="15007"/>
                      <a:pt x="21236" y="4530"/>
                      <a:pt x="31619" y="1101"/>
                    </a:cubicBezTo>
                    <a:cubicBezTo>
                      <a:pt x="41906" y="-2329"/>
                      <a:pt x="52859" y="2529"/>
                      <a:pt x="56003" y="11864"/>
                    </a:cubicBezTo>
                    <a:cubicBezTo>
                      <a:pt x="56384" y="13007"/>
                      <a:pt x="56669" y="14055"/>
                      <a:pt x="56765" y="15197"/>
                    </a:cubicBezTo>
                    <a:cubicBezTo>
                      <a:pt x="58574" y="13674"/>
                      <a:pt x="60860" y="12435"/>
                      <a:pt x="63242" y="11673"/>
                    </a:cubicBezTo>
                    <a:cubicBezTo>
                      <a:pt x="73624" y="8244"/>
                      <a:pt x="84482" y="13007"/>
                      <a:pt x="87626" y="22341"/>
                    </a:cubicBezTo>
                    <a:cubicBezTo>
                      <a:pt x="90007" y="29104"/>
                      <a:pt x="87245" y="36819"/>
                      <a:pt x="81434" y="415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9" name="Google Shape;2639;p23"/>
              <p:cNvSpPr/>
              <p:nvPr/>
            </p:nvSpPr>
            <p:spPr>
              <a:xfrm>
                <a:off x="3462792" y="2892504"/>
                <a:ext cx="318254" cy="325465"/>
              </a:xfrm>
              <a:custGeom>
                <a:avLst/>
                <a:gdLst/>
                <a:ahLst/>
                <a:cxnLst/>
                <a:rect l="l" t="t" r="r" b="b"/>
                <a:pathLst>
                  <a:path w="89460" h="91487" extrusionOk="0">
                    <a:moveTo>
                      <a:pt x="63953" y="73704"/>
                    </a:moveTo>
                    <a:cubicBezTo>
                      <a:pt x="64144" y="78657"/>
                      <a:pt x="62429" y="83515"/>
                      <a:pt x="58714" y="86944"/>
                    </a:cubicBezTo>
                    <a:cubicBezTo>
                      <a:pt x="51571" y="93707"/>
                      <a:pt x="39664" y="92849"/>
                      <a:pt x="32140" y="84848"/>
                    </a:cubicBezTo>
                    <a:cubicBezTo>
                      <a:pt x="25663" y="78086"/>
                      <a:pt x="24615" y="68275"/>
                      <a:pt x="28996" y="61417"/>
                    </a:cubicBezTo>
                    <a:cubicBezTo>
                      <a:pt x="21853" y="65417"/>
                      <a:pt x="12137" y="63798"/>
                      <a:pt x="5755" y="56940"/>
                    </a:cubicBezTo>
                    <a:cubicBezTo>
                      <a:pt x="-1674" y="49034"/>
                      <a:pt x="-1960" y="37128"/>
                      <a:pt x="5184" y="30365"/>
                    </a:cubicBezTo>
                    <a:cubicBezTo>
                      <a:pt x="8803" y="26936"/>
                      <a:pt x="13375" y="25603"/>
                      <a:pt x="18138" y="25793"/>
                    </a:cubicBezTo>
                    <a:cubicBezTo>
                      <a:pt x="14614" y="18554"/>
                      <a:pt x="15661" y="9982"/>
                      <a:pt x="21376" y="4553"/>
                    </a:cubicBezTo>
                    <a:cubicBezTo>
                      <a:pt x="28520" y="-2210"/>
                      <a:pt x="40426" y="-1353"/>
                      <a:pt x="47856" y="6553"/>
                    </a:cubicBezTo>
                    <a:cubicBezTo>
                      <a:pt x="49285" y="8077"/>
                      <a:pt x="50428" y="9696"/>
                      <a:pt x="51380" y="11506"/>
                    </a:cubicBezTo>
                    <a:cubicBezTo>
                      <a:pt x="51952" y="10744"/>
                      <a:pt x="52618" y="9982"/>
                      <a:pt x="53380" y="9220"/>
                    </a:cubicBezTo>
                    <a:cubicBezTo>
                      <a:pt x="60524" y="2457"/>
                      <a:pt x="72430" y="3314"/>
                      <a:pt x="79955" y="11220"/>
                    </a:cubicBezTo>
                    <a:cubicBezTo>
                      <a:pt x="87385" y="19126"/>
                      <a:pt x="87670" y="31032"/>
                      <a:pt x="80431" y="37795"/>
                    </a:cubicBezTo>
                    <a:cubicBezTo>
                      <a:pt x="79574" y="38557"/>
                      <a:pt x="78717" y="39319"/>
                      <a:pt x="77764" y="39890"/>
                    </a:cubicBezTo>
                    <a:cubicBezTo>
                      <a:pt x="79955" y="40938"/>
                      <a:pt x="81955" y="42462"/>
                      <a:pt x="83670" y="44272"/>
                    </a:cubicBezTo>
                    <a:cubicBezTo>
                      <a:pt x="91195" y="52178"/>
                      <a:pt x="91385" y="64084"/>
                      <a:pt x="84241" y="70847"/>
                    </a:cubicBezTo>
                    <a:cubicBezTo>
                      <a:pt x="78907" y="76181"/>
                      <a:pt x="70811" y="76943"/>
                      <a:pt x="63953" y="7370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0" name="Google Shape;2640;p23"/>
              <p:cNvSpPr/>
              <p:nvPr/>
            </p:nvSpPr>
            <p:spPr>
              <a:xfrm>
                <a:off x="4305336" y="3530993"/>
                <a:ext cx="326468" cy="320581"/>
              </a:xfrm>
              <a:custGeom>
                <a:avLst/>
                <a:gdLst/>
                <a:ahLst/>
                <a:cxnLst/>
                <a:rect l="l" t="t" r="r" b="b"/>
                <a:pathLst>
                  <a:path w="91769" h="90114" extrusionOk="0">
                    <a:moveTo>
                      <a:pt x="71706" y="66525"/>
                    </a:moveTo>
                    <a:cubicBezTo>
                      <a:pt x="73516" y="71096"/>
                      <a:pt x="73516" y="76240"/>
                      <a:pt x="71230" y="80812"/>
                    </a:cubicBezTo>
                    <a:cubicBezTo>
                      <a:pt x="66753" y="89575"/>
                      <a:pt x="55323" y="92718"/>
                      <a:pt x="45512" y="87765"/>
                    </a:cubicBezTo>
                    <a:cubicBezTo>
                      <a:pt x="37130" y="83479"/>
                      <a:pt x="32844" y="74716"/>
                      <a:pt x="34654" y="66715"/>
                    </a:cubicBezTo>
                    <a:cubicBezTo>
                      <a:pt x="29320" y="72811"/>
                      <a:pt x="19604" y="74621"/>
                      <a:pt x="11222" y="70334"/>
                    </a:cubicBezTo>
                    <a:cubicBezTo>
                      <a:pt x="1507" y="65382"/>
                      <a:pt x="-2684" y="54237"/>
                      <a:pt x="1792" y="45474"/>
                    </a:cubicBezTo>
                    <a:cubicBezTo>
                      <a:pt x="3983" y="41093"/>
                      <a:pt x="7888" y="38235"/>
                      <a:pt x="12460" y="36807"/>
                    </a:cubicBezTo>
                    <a:cubicBezTo>
                      <a:pt x="6650" y="31187"/>
                      <a:pt x="4840" y="22709"/>
                      <a:pt x="8365" y="15756"/>
                    </a:cubicBezTo>
                    <a:cubicBezTo>
                      <a:pt x="12841" y="6993"/>
                      <a:pt x="24271" y="3850"/>
                      <a:pt x="33987" y="8708"/>
                    </a:cubicBezTo>
                    <a:cubicBezTo>
                      <a:pt x="35892" y="9660"/>
                      <a:pt x="37511" y="10803"/>
                      <a:pt x="38940" y="12137"/>
                    </a:cubicBezTo>
                    <a:cubicBezTo>
                      <a:pt x="39226" y="11184"/>
                      <a:pt x="39607" y="10232"/>
                      <a:pt x="40083" y="9375"/>
                    </a:cubicBezTo>
                    <a:cubicBezTo>
                      <a:pt x="44560" y="611"/>
                      <a:pt x="56085" y="-2627"/>
                      <a:pt x="65800" y="2326"/>
                    </a:cubicBezTo>
                    <a:cubicBezTo>
                      <a:pt x="75516" y="7279"/>
                      <a:pt x="79707" y="18423"/>
                      <a:pt x="75230" y="27186"/>
                    </a:cubicBezTo>
                    <a:cubicBezTo>
                      <a:pt x="74659" y="28234"/>
                      <a:pt x="74087" y="29186"/>
                      <a:pt x="73420" y="30044"/>
                    </a:cubicBezTo>
                    <a:cubicBezTo>
                      <a:pt x="75802" y="30329"/>
                      <a:pt x="78183" y="30996"/>
                      <a:pt x="80469" y="32139"/>
                    </a:cubicBezTo>
                    <a:cubicBezTo>
                      <a:pt x="90184" y="37092"/>
                      <a:pt x="94471" y="48236"/>
                      <a:pt x="89994" y="57000"/>
                    </a:cubicBezTo>
                    <a:cubicBezTo>
                      <a:pt x="86565" y="63953"/>
                      <a:pt x="79231" y="67382"/>
                      <a:pt x="71706" y="6652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1" name="Google Shape;2641;p23"/>
              <p:cNvSpPr/>
              <p:nvPr/>
            </p:nvSpPr>
            <p:spPr>
              <a:xfrm>
                <a:off x="5239669" y="3742759"/>
                <a:ext cx="325166" cy="306913"/>
              </a:xfrm>
              <a:custGeom>
                <a:avLst/>
                <a:gdLst/>
                <a:ahLst/>
                <a:cxnLst/>
                <a:rect l="l" t="t" r="r" b="b"/>
                <a:pathLst>
                  <a:path w="91403" h="86272" extrusionOk="0">
                    <a:moveTo>
                      <a:pt x="78326" y="56238"/>
                    </a:moveTo>
                    <a:cubicBezTo>
                      <a:pt x="81850" y="59667"/>
                      <a:pt x="83946" y="64430"/>
                      <a:pt x="83660" y="69478"/>
                    </a:cubicBezTo>
                    <a:cubicBezTo>
                      <a:pt x="83089" y="79289"/>
                      <a:pt x="73849" y="86814"/>
                      <a:pt x="62991" y="86242"/>
                    </a:cubicBezTo>
                    <a:cubicBezTo>
                      <a:pt x="53656" y="85766"/>
                      <a:pt x="46131" y="79384"/>
                      <a:pt x="44607" y="71383"/>
                    </a:cubicBezTo>
                    <a:cubicBezTo>
                      <a:pt x="42131" y="79193"/>
                      <a:pt x="33940" y="84623"/>
                      <a:pt x="24605" y="84147"/>
                    </a:cubicBezTo>
                    <a:cubicBezTo>
                      <a:pt x="13747" y="83575"/>
                      <a:pt x="5365" y="75098"/>
                      <a:pt x="5936" y="65192"/>
                    </a:cubicBezTo>
                    <a:cubicBezTo>
                      <a:pt x="6222" y="60239"/>
                      <a:pt x="8603" y="56048"/>
                      <a:pt x="12223" y="53000"/>
                    </a:cubicBezTo>
                    <a:cubicBezTo>
                      <a:pt x="4698" y="50142"/>
                      <a:pt x="-446" y="43189"/>
                      <a:pt x="31" y="35378"/>
                    </a:cubicBezTo>
                    <a:cubicBezTo>
                      <a:pt x="602" y="25568"/>
                      <a:pt x="9841" y="18043"/>
                      <a:pt x="20700" y="18615"/>
                    </a:cubicBezTo>
                    <a:cubicBezTo>
                      <a:pt x="22795" y="18710"/>
                      <a:pt x="24796" y="19186"/>
                      <a:pt x="26605" y="19757"/>
                    </a:cubicBezTo>
                    <a:cubicBezTo>
                      <a:pt x="26510" y="18805"/>
                      <a:pt x="26415" y="17757"/>
                      <a:pt x="26510" y="16805"/>
                    </a:cubicBezTo>
                    <a:cubicBezTo>
                      <a:pt x="27081" y="6994"/>
                      <a:pt x="36321" y="-626"/>
                      <a:pt x="47179" y="41"/>
                    </a:cubicBezTo>
                    <a:cubicBezTo>
                      <a:pt x="58038" y="612"/>
                      <a:pt x="66420" y="9185"/>
                      <a:pt x="65848" y="18995"/>
                    </a:cubicBezTo>
                    <a:cubicBezTo>
                      <a:pt x="65753" y="20139"/>
                      <a:pt x="65563" y="21282"/>
                      <a:pt x="65372" y="22424"/>
                    </a:cubicBezTo>
                    <a:cubicBezTo>
                      <a:pt x="67658" y="21662"/>
                      <a:pt x="70135" y="21377"/>
                      <a:pt x="72706" y="21567"/>
                    </a:cubicBezTo>
                    <a:cubicBezTo>
                      <a:pt x="83660" y="22139"/>
                      <a:pt x="91947" y="30616"/>
                      <a:pt x="91375" y="40522"/>
                    </a:cubicBezTo>
                    <a:cubicBezTo>
                      <a:pt x="90899" y="47761"/>
                      <a:pt x="85565" y="53857"/>
                      <a:pt x="78326" y="5623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2" name="Google Shape;2642;p23"/>
              <p:cNvSpPr/>
              <p:nvPr/>
            </p:nvSpPr>
            <p:spPr>
              <a:xfrm>
                <a:off x="6189540" y="3590240"/>
                <a:ext cx="327639" cy="314871"/>
              </a:xfrm>
              <a:custGeom>
                <a:avLst/>
                <a:gdLst/>
                <a:ahLst/>
                <a:cxnLst/>
                <a:rect l="l" t="t" r="r" b="b"/>
                <a:pathLst>
                  <a:path w="92098" h="88509" extrusionOk="0">
                    <a:moveTo>
                      <a:pt x="81435" y="41582"/>
                    </a:moveTo>
                    <a:cubicBezTo>
                      <a:pt x="86007" y="43487"/>
                      <a:pt x="89626" y="47106"/>
                      <a:pt x="91245" y="51964"/>
                    </a:cubicBezTo>
                    <a:cubicBezTo>
                      <a:pt x="94389" y="61298"/>
                      <a:pt x="88578" y="71681"/>
                      <a:pt x="78196" y="75205"/>
                    </a:cubicBezTo>
                    <a:cubicBezTo>
                      <a:pt x="69338" y="78158"/>
                      <a:pt x="60003" y="75014"/>
                      <a:pt x="55622" y="68156"/>
                    </a:cubicBezTo>
                    <a:cubicBezTo>
                      <a:pt x="56193" y="76253"/>
                      <a:pt x="50669" y="84444"/>
                      <a:pt x="41715" y="87397"/>
                    </a:cubicBezTo>
                    <a:cubicBezTo>
                      <a:pt x="31428" y="90826"/>
                      <a:pt x="20474" y="86063"/>
                      <a:pt x="17427" y="76729"/>
                    </a:cubicBezTo>
                    <a:cubicBezTo>
                      <a:pt x="15903" y="72062"/>
                      <a:pt x="16569" y="67299"/>
                      <a:pt x="18760" y="63108"/>
                    </a:cubicBezTo>
                    <a:cubicBezTo>
                      <a:pt x="10664" y="63299"/>
                      <a:pt x="3330" y="58631"/>
                      <a:pt x="853" y="51297"/>
                    </a:cubicBezTo>
                    <a:cubicBezTo>
                      <a:pt x="-2290" y="41963"/>
                      <a:pt x="3520" y="31580"/>
                      <a:pt x="13902" y="28152"/>
                    </a:cubicBezTo>
                    <a:cubicBezTo>
                      <a:pt x="15903" y="27485"/>
                      <a:pt x="17903" y="27104"/>
                      <a:pt x="19808" y="27104"/>
                    </a:cubicBezTo>
                    <a:cubicBezTo>
                      <a:pt x="19332" y="26247"/>
                      <a:pt x="18951" y="25294"/>
                      <a:pt x="18569" y="24341"/>
                    </a:cubicBezTo>
                    <a:cubicBezTo>
                      <a:pt x="15426" y="15007"/>
                      <a:pt x="21236" y="4530"/>
                      <a:pt x="31619" y="1101"/>
                    </a:cubicBezTo>
                    <a:cubicBezTo>
                      <a:pt x="41906" y="-2329"/>
                      <a:pt x="52860" y="2529"/>
                      <a:pt x="56003" y="11864"/>
                    </a:cubicBezTo>
                    <a:cubicBezTo>
                      <a:pt x="56384" y="13007"/>
                      <a:pt x="56669" y="14055"/>
                      <a:pt x="56765" y="15197"/>
                    </a:cubicBezTo>
                    <a:cubicBezTo>
                      <a:pt x="58574" y="13673"/>
                      <a:pt x="60861" y="12435"/>
                      <a:pt x="63242" y="11673"/>
                    </a:cubicBezTo>
                    <a:cubicBezTo>
                      <a:pt x="73624" y="8244"/>
                      <a:pt x="84482" y="13007"/>
                      <a:pt x="87626" y="22341"/>
                    </a:cubicBezTo>
                    <a:cubicBezTo>
                      <a:pt x="90007" y="29104"/>
                      <a:pt x="87340" y="36724"/>
                      <a:pt x="81435" y="415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3" name="Google Shape;2643;p23"/>
              <p:cNvSpPr/>
              <p:nvPr/>
            </p:nvSpPr>
            <p:spPr>
              <a:xfrm>
                <a:off x="6988152" y="2864695"/>
                <a:ext cx="327678" cy="314921"/>
              </a:xfrm>
              <a:custGeom>
                <a:avLst/>
                <a:gdLst/>
                <a:ahLst/>
                <a:cxnLst/>
                <a:rect l="l" t="t" r="r" b="b"/>
                <a:pathLst>
                  <a:path w="92109" h="88523" extrusionOk="0">
                    <a:moveTo>
                      <a:pt x="75249" y="26372"/>
                    </a:moveTo>
                    <a:cubicBezTo>
                      <a:pt x="80202" y="26467"/>
                      <a:pt x="84965" y="28467"/>
                      <a:pt x="88203" y="32373"/>
                    </a:cubicBezTo>
                    <a:cubicBezTo>
                      <a:pt x="94585" y="39897"/>
                      <a:pt x="92966" y="51708"/>
                      <a:pt x="84679" y="58757"/>
                    </a:cubicBezTo>
                    <a:cubicBezTo>
                      <a:pt x="77535" y="64758"/>
                      <a:pt x="67724" y="65329"/>
                      <a:pt x="61057" y="60567"/>
                    </a:cubicBezTo>
                    <a:cubicBezTo>
                      <a:pt x="64581" y="67901"/>
                      <a:pt x="62486" y="77521"/>
                      <a:pt x="55246" y="83522"/>
                    </a:cubicBezTo>
                    <a:cubicBezTo>
                      <a:pt x="46960" y="90570"/>
                      <a:pt x="35054" y="90094"/>
                      <a:pt x="28672" y="82569"/>
                    </a:cubicBezTo>
                    <a:cubicBezTo>
                      <a:pt x="25529" y="78759"/>
                      <a:pt x="24386" y="74092"/>
                      <a:pt x="24862" y="69425"/>
                    </a:cubicBezTo>
                    <a:cubicBezTo>
                      <a:pt x="17432" y="72568"/>
                      <a:pt x="8860" y="70949"/>
                      <a:pt x="3907" y="65043"/>
                    </a:cubicBezTo>
                    <a:cubicBezTo>
                      <a:pt x="-2475" y="57518"/>
                      <a:pt x="-856" y="45708"/>
                      <a:pt x="7431" y="38659"/>
                    </a:cubicBezTo>
                    <a:cubicBezTo>
                      <a:pt x="9050" y="37326"/>
                      <a:pt x="10765" y="36278"/>
                      <a:pt x="12575" y="35420"/>
                    </a:cubicBezTo>
                    <a:cubicBezTo>
                      <a:pt x="11813" y="34754"/>
                      <a:pt x="11050" y="34087"/>
                      <a:pt x="10479" y="33325"/>
                    </a:cubicBezTo>
                    <a:cubicBezTo>
                      <a:pt x="4097" y="25800"/>
                      <a:pt x="5621" y="13989"/>
                      <a:pt x="14003" y="6941"/>
                    </a:cubicBezTo>
                    <a:cubicBezTo>
                      <a:pt x="22290" y="-108"/>
                      <a:pt x="34196" y="368"/>
                      <a:pt x="40578" y="7893"/>
                    </a:cubicBezTo>
                    <a:cubicBezTo>
                      <a:pt x="41340" y="8751"/>
                      <a:pt x="42007" y="9703"/>
                      <a:pt x="42578" y="10751"/>
                    </a:cubicBezTo>
                    <a:cubicBezTo>
                      <a:pt x="43721" y="8655"/>
                      <a:pt x="45341" y="6750"/>
                      <a:pt x="47246" y="5036"/>
                    </a:cubicBezTo>
                    <a:cubicBezTo>
                      <a:pt x="55628" y="-2013"/>
                      <a:pt x="67534" y="-1632"/>
                      <a:pt x="73820" y="5988"/>
                    </a:cubicBezTo>
                    <a:cubicBezTo>
                      <a:pt x="78583" y="11703"/>
                      <a:pt x="78869" y="19800"/>
                      <a:pt x="75249" y="2637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4" name="Google Shape;2644;p23"/>
              <p:cNvSpPr/>
              <p:nvPr/>
            </p:nvSpPr>
            <p:spPr>
              <a:xfrm>
                <a:off x="7406855" y="1959822"/>
                <a:ext cx="319072" cy="326500"/>
              </a:xfrm>
              <a:custGeom>
                <a:avLst/>
                <a:gdLst/>
                <a:ahLst/>
                <a:cxnLst/>
                <a:rect l="l" t="t" r="r" b="b"/>
                <a:pathLst>
                  <a:path w="89690" h="91778" extrusionOk="0">
                    <a:moveTo>
                      <a:pt x="67276" y="21283"/>
                    </a:moveTo>
                    <a:cubicBezTo>
                      <a:pt x="72039" y="19759"/>
                      <a:pt x="77087" y="20139"/>
                      <a:pt x="81469" y="22806"/>
                    </a:cubicBezTo>
                    <a:cubicBezTo>
                      <a:pt x="89946" y="27855"/>
                      <a:pt x="92232" y="39570"/>
                      <a:pt x="86612" y="48905"/>
                    </a:cubicBezTo>
                    <a:cubicBezTo>
                      <a:pt x="81754" y="56906"/>
                      <a:pt x="72610" y="60526"/>
                      <a:pt x="64895" y="58144"/>
                    </a:cubicBezTo>
                    <a:cubicBezTo>
                      <a:pt x="70610" y="63954"/>
                      <a:pt x="71658" y="73765"/>
                      <a:pt x="66800" y="81766"/>
                    </a:cubicBezTo>
                    <a:cubicBezTo>
                      <a:pt x="61180" y="91101"/>
                      <a:pt x="49750" y="94530"/>
                      <a:pt x="41368" y="89386"/>
                    </a:cubicBezTo>
                    <a:cubicBezTo>
                      <a:pt x="37177" y="86814"/>
                      <a:pt x="34606" y="82719"/>
                      <a:pt x="33558" y="78147"/>
                    </a:cubicBezTo>
                    <a:cubicBezTo>
                      <a:pt x="27462" y="83481"/>
                      <a:pt x="18985" y="84719"/>
                      <a:pt x="12222" y="80718"/>
                    </a:cubicBezTo>
                    <a:cubicBezTo>
                      <a:pt x="3745" y="75670"/>
                      <a:pt x="1459" y="63954"/>
                      <a:pt x="7078" y="54620"/>
                    </a:cubicBezTo>
                    <a:cubicBezTo>
                      <a:pt x="8126" y="52810"/>
                      <a:pt x="9460" y="51286"/>
                      <a:pt x="10888" y="49953"/>
                    </a:cubicBezTo>
                    <a:cubicBezTo>
                      <a:pt x="10031" y="49572"/>
                      <a:pt x="9079" y="49191"/>
                      <a:pt x="8221" y="48619"/>
                    </a:cubicBezTo>
                    <a:cubicBezTo>
                      <a:pt x="-256" y="43571"/>
                      <a:pt x="-2542" y="31855"/>
                      <a:pt x="3078" y="22426"/>
                    </a:cubicBezTo>
                    <a:cubicBezTo>
                      <a:pt x="8698" y="13091"/>
                      <a:pt x="20128" y="9757"/>
                      <a:pt x="28605" y="14805"/>
                    </a:cubicBezTo>
                    <a:cubicBezTo>
                      <a:pt x="29557" y="15377"/>
                      <a:pt x="30510" y="16139"/>
                      <a:pt x="31367" y="16901"/>
                    </a:cubicBezTo>
                    <a:cubicBezTo>
                      <a:pt x="31748" y="14520"/>
                      <a:pt x="32701" y="12234"/>
                      <a:pt x="34034" y="10043"/>
                    </a:cubicBezTo>
                    <a:cubicBezTo>
                      <a:pt x="39654" y="709"/>
                      <a:pt x="51084" y="-2721"/>
                      <a:pt x="59561" y="2328"/>
                    </a:cubicBezTo>
                    <a:cubicBezTo>
                      <a:pt x="65657" y="6233"/>
                      <a:pt x="68610" y="13853"/>
                      <a:pt x="67276" y="2128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5" name="Google Shape;2645;p23"/>
              <p:cNvSpPr/>
              <p:nvPr/>
            </p:nvSpPr>
            <p:spPr>
              <a:xfrm>
                <a:off x="7563013" y="911317"/>
                <a:ext cx="318627" cy="321498"/>
              </a:xfrm>
              <a:custGeom>
                <a:avLst/>
                <a:gdLst/>
                <a:ahLst/>
                <a:cxnLst/>
                <a:rect l="l" t="t" r="r" b="b"/>
                <a:pathLst>
                  <a:path w="89565" h="90372" extrusionOk="0">
                    <a:moveTo>
                      <a:pt x="63284" y="17326"/>
                    </a:moveTo>
                    <a:cubicBezTo>
                      <a:pt x="67476" y="14754"/>
                      <a:pt x="72619" y="13897"/>
                      <a:pt x="77477" y="15421"/>
                    </a:cubicBezTo>
                    <a:cubicBezTo>
                      <a:pt x="86907" y="18374"/>
                      <a:pt x="91859" y="29232"/>
                      <a:pt x="88526" y="39614"/>
                    </a:cubicBezTo>
                    <a:cubicBezTo>
                      <a:pt x="85668" y="48568"/>
                      <a:pt x="77667" y="54187"/>
                      <a:pt x="69571" y="53711"/>
                    </a:cubicBezTo>
                    <a:cubicBezTo>
                      <a:pt x="76524" y="57997"/>
                      <a:pt x="79763" y="67332"/>
                      <a:pt x="77001" y="76190"/>
                    </a:cubicBezTo>
                    <a:cubicBezTo>
                      <a:pt x="73762" y="86572"/>
                      <a:pt x="63475" y="92573"/>
                      <a:pt x="54045" y="89620"/>
                    </a:cubicBezTo>
                    <a:cubicBezTo>
                      <a:pt x="49378" y="88096"/>
                      <a:pt x="45854" y="84763"/>
                      <a:pt x="43758" y="80476"/>
                    </a:cubicBezTo>
                    <a:cubicBezTo>
                      <a:pt x="39091" y="87144"/>
                      <a:pt x="31090" y="90287"/>
                      <a:pt x="23661" y="88001"/>
                    </a:cubicBezTo>
                    <a:cubicBezTo>
                      <a:pt x="14231" y="85049"/>
                      <a:pt x="9278" y="74190"/>
                      <a:pt x="12516" y="63808"/>
                    </a:cubicBezTo>
                    <a:cubicBezTo>
                      <a:pt x="13183" y="61808"/>
                      <a:pt x="14040" y="59998"/>
                      <a:pt x="15088" y="58378"/>
                    </a:cubicBezTo>
                    <a:cubicBezTo>
                      <a:pt x="14136" y="58283"/>
                      <a:pt x="13088" y="58093"/>
                      <a:pt x="12135" y="57712"/>
                    </a:cubicBezTo>
                    <a:cubicBezTo>
                      <a:pt x="2706" y="54759"/>
                      <a:pt x="-2247" y="43900"/>
                      <a:pt x="991" y="33518"/>
                    </a:cubicBezTo>
                    <a:cubicBezTo>
                      <a:pt x="4230" y="23136"/>
                      <a:pt x="14612" y="17135"/>
                      <a:pt x="24042" y="20183"/>
                    </a:cubicBezTo>
                    <a:cubicBezTo>
                      <a:pt x="25184" y="20564"/>
                      <a:pt x="26232" y="20945"/>
                      <a:pt x="27185" y="21517"/>
                    </a:cubicBezTo>
                    <a:cubicBezTo>
                      <a:pt x="26994" y="19135"/>
                      <a:pt x="27375" y="16659"/>
                      <a:pt x="28137" y="14183"/>
                    </a:cubicBezTo>
                    <a:cubicBezTo>
                      <a:pt x="31471" y="3800"/>
                      <a:pt x="41758" y="-2200"/>
                      <a:pt x="51092" y="752"/>
                    </a:cubicBezTo>
                    <a:cubicBezTo>
                      <a:pt x="58236" y="3038"/>
                      <a:pt x="62808" y="9706"/>
                      <a:pt x="63284" y="1732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46" name="Google Shape;2646;p23"/>
            <p:cNvGrpSpPr/>
            <p:nvPr/>
          </p:nvGrpSpPr>
          <p:grpSpPr>
            <a:xfrm>
              <a:off x="1045847" y="3933327"/>
              <a:ext cx="1534904" cy="1071862"/>
              <a:chOff x="2704627" y="391002"/>
              <a:chExt cx="5258323" cy="3672017"/>
            </a:xfrm>
          </p:grpSpPr>
          <p:sp>
            <p:nvSpPr>
              <p:cNvPr id="2647" name="Google Shape;2647;p23"/>
              <p:cNvSpPr/>
              <p:nvPr/>
            </p:nvSpPr>
            <p:spPr>
              <a:xfrm>
                <a:off x="2704627" y="1764803"/>
                <a:ext cx="325636" cy="303270"/>
              </a:xfrm>
              <a:custGeom>
                <a:avLst/>
                <a:gdLst/>
                <a:ahLst/>
                <a:cxnLst/>
                <a:rect l="l" t="t" r="r" b="b"/>
                <a:pathLst>
                  <a:path w="91535" h="85248" extrusionOk="0">
                    <a:moveTo>
                      <a:pt x="79438" y="54388"/>
                    </a:moveTo>
                    <a:cubicBezTo>
                      <a:pt x="83153" y="57626"/>
                      <a:pt x="85439" y="62198"/>
                      <a:pt x="85439" y="67342"/>
                    </a:cubicBezTo>
                    <a:cubicBezTo>
                      <a:pt x="85439" y="77248"/>
                      <a:pt x="76581" y="85249"/>
                      <a:pt x="65723" y="85249"/>
                    </a:cubicBezTo>
                    <a:cubicBezTo>
                      <a:pt x="56388" y="85249"/>
                      <a:pt x="48577" y="79343"/>
                      <a:pt x="46577" y="71438"/>
                    </a:cubicBezTo>
                    <a:cubicBezTo>
                      <a:pt x="44577" y="79343"/>
                      <a:pt x="36671" y="85249"/>
                      <a:pt x="27337" y="85249"/>
                    </a:cubicBezTo>
                    <a:cubicBezTo>
                      <a:pt x="16478" y="85249"/>
                      <a:pt x="7620" y="77248"/>
                      <a:pt x="7620" y="67342"/>
                    </a:cubicBezTo>
                    <a:cubicBezTo>
                      <a:pt x="7620" y="62389"/>
                      <a:pt x="9811" y="58103"/>
                      <a:pt x="13240" y="54769"/>
                    </a:cubicBezTo>
                    <a:cubicBezTo>
                      <a:pt x="5525" y="52388"/>
                      <a:pt x="0" y="45625"/>
                      <a:pt x="0" y="37910"/>
                    </a:cubicBezTo>
                    <a:cubicBezTo>
                      <a:pt x="0" y="28004"/>
                      <a:pt x="8858" y="20003"/>
                      <a:pt x="19717" y="20003"/>
                    </a:cubicBezTo>
                    <a:cubicBezTo>
                      <a:pt x="21812" y="20003"/>
                      <a:pt x="23813" y="20288"/>
                      <a:pt x="25717" y="20860"/>
                    </a:cubicBezTo>
                    <a:cubicBezTo>
                      <a:pt x="25527" y="19907"/>
                      <a:pt x="25432" y="18860"/>
                      <a:pt x="25432" y="17907"/>
                    </a:cubicBezTo>
                    <a:cubicBezTo>
                      <a:pt x="25432" y="8001"/>
                      <a:pt x="34290" y="0"/>
                      <a:pt x="45148" y="0"/>
                    </a:cubicBezTo>
                    <a:cubicBezTo>
                      <a:pt x="56007" y="0"/>
                      <a:pt x="64865" y="8096"/>
                      <a:pt x="64865" y="17907"/>
                    </a:cubicBezTo>
                    <a:cubicBezTo>
                      <a:pt x="64865" y="19050"/>
                      <a:pt x="64770" y="20193"/>
                      <a:pt x="64579" y="21336"/>
                    </a:cubicBezTo>
                    <a:cubicBezTo>
                      <a:pt x="66770" y="20479"/>
                      <a:pt x="69247" y="20003"/>
                      <a:pt x="71819" y="20003"/>
                    </a:cubicBezTo>
                    <a:cubicBezTo>
                      <a:pt x="82772" y="20003"/>
                      <a:pt x="91535" y="28004"/>
                      <a:pt x="91535" y="37910"/>
                    </a:cubicBezTo>
                    <a:cubicBezTo>
                      <a:pt x="91535" y="45244"/>
                      <a:pt x="86487" y="51626"/>
                      <a:pt x="79438" y="5438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8" name="Google Shape;2648;p23"/>
              <p:cNvSpPr/>
              <p:nvPr/>
            </p:nvSpPr>
            <p:spPr>
              <a:xfrm>
                <a:off x="3136620" y="2534057"/>
                <a:ext cx="312797" cy="328485"/>
              </a:xfrm>
              <a:custGeom>
                <a:avLst/>
                <a:gdLst/>
                <a:ahLst/>
                <a:cxnLst/>
                <a:rect l="l" t="t" r="r" b="b"/>
                <a:pathLst>
                  <a:path w="87926" h="92336" extrusionOk="0">
                    <a:moveTo>
                      <a:pt x="60775" y="76172"/>
                    </a:moveTo>
                    <a:cubicBezTo>
                      <a:pt x="60489" y="81125"/>
                      <a:pt x="58298" y="85793"/>
                      <a:pt x="54298" y="88840"/>
                    </a:cubicBezTo>
                    <a:cubicBezTo>
                      <a:pt x="46487" y="94936"/>
                      <a:pt x="34771" y="92841"/>
                      <a:pt x="28104" y="84269"/>
                    </a:cubicBezTo>
                    <a:cubicBezTo>
                      <a:pt x="22389" y="76839"/>
                      <a:pt x="22198" y="67028"/>
                      <a:pt x="27247" y="60646"/>
                    </a:cubicBezTo>
                    <a:cubicBezTo>
                      <a:pt x="19817" y="63885"/>
                      <a:pt x="10292" y="61408"/>
                      <a:pt x="4482" y="53979"/>
                    </a:cubicBezTo>
                    <a:cubicBezTo>
                      <a:pt x="-2186" y="45406"/>
                      <a:pt x="-1328" y="33500"/>
                      <a:pt x="6482" y="27499"/>
                    </a:cubicBezTo>
                    <a:cubicBezTo>
                      <a:pt x="10387" y="24452"/>
                      <a:pt x="15150" y="23499"/>
                      <a:pt x="19817" y="24261"/>
                    </a:cubicBezTo>
                    <a:cubicBezTo>
                      <a:pt x="16960" y="16736"/>
                      <a:pt x="18865" y="8259"/>
                      <a:pt x="25056" y="3496"/>
                    </a:cubicBezTo>
                    <a:cubicBezTo>
                      <a:pt x="32866" y="-2600"/>
                      <a:pt x="44582" y="-504"/>
                      <a:pt x="51250" y="8069"/>
                    </a:cubicBezTo>
                    <a:cubicBezTo>
                      <a:pt x="52583" y="9688"/>
                      <a:pt x="53536" y="11497"/>
                      <a:pt x="54298" y="13307"/>
                    </a:cubicBezTo>
                    <a:cubicBezTo>
                      <a:pt x="54964" y="12545"/>
                      <a:pt x="55631" y="11878"/>
                      <a:pt x="56488" y="11307"/>
                    </a:cubicBezTo>
                    <a:cubicBezTo>
                      <a:pt x="64299" y="5211"/>
                      <a:pt x="76015" y="7211"/>
                      <a:pt x="82777" y="15879"/>
                    </a:cubicBezTo>
                    <a:cubicBezTo>
                      <a:pt x="89445" y="24452"/>
                      <a:pt x="88492" y="36358"/>
                      <a:pt x="80777" y="42454"/>
                    </a:cubicBezTo>
                    <a:cubicBezTo>
                      <a:pt x="79825" y="43120"/>
                      <a:pt x="78872" y="43787"/>
                      <a:pt x="77920" y="44263"/>
                    </a:cubicBezTo>
                    <a:cubicBezTo>
                      <a:pt x="79920" y="45502"/>
                      <a:pt x="81825" y="47216"/>
                      <a:pt x="83444" y="49216"/>
                    </a:cubicBezTo>
                    <a:cubicBezTo>
                      <a:pt x="90112" y="57789"/>
                      <a:pt x="89254" y="69695"/>
                      <a:pt x="81444" y="75791"/>
                    </a:cubicBezTo>
                    <a:cubicBezTo>
                      <a:pt x="75443" y="80173"/>
                      <a:pt x="67347" y="80173"/>
                      <a:pt x="60775" y="7617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9" name="Google Shape;2649;p23"/>
              <p:cNvSpPr/>
              <p:nvPr/>
            </p:nvSpPr>
            <p:spPr>
              <a:xfrm>
                <a:off x="3846591" y="3217169"/>
                <a:ext cx="324590" cy="316180"/>
              </a:xfrm>
              <a:custGeom>
                <a:avLst/>
                <a:gdLst/>
                <a:ahLst/>
                <a:cxnLst/>
                <a:rect l="l" t="t" r="r" b="b"/>
                <a:pathLst>
                  <a:path w="91241" h="88877" extrusionOk="0">
                    <a:moveTo>
                      <a:pt x="68171" y="68450"/>
                    </a:moveTo>
                    <a:cubicBezTo>
                      <a:pt x="69124" y="73307"/>
                      <a:pt x="68171" y="78355"/>
                      <a:pt x="65028" y="82356"/>
                    </a:cubicBezTo>
                    <a:cubicBezTo>
                      <a:pt x="59027" y="90167"/>
                      <a:pt x="47121" y="91119"/>
                      <a:pt x="38453" y="84356"/>
                    </a:cubicBezTo>
                    <a:cubicBezTo>
                      <a:pt x="31024" y="78641"/>
                      <a:pt x="28547" y="69116"/>
                      <a:pt x="31786" y="61687"/>
                    </a:cubicBezTo>
                    <a:cubicBezTo>
                      <a:pt x="25404" y="66735"/>
                      <a:pt x="15498" y="66545"/>
                      <a:pt x="8068" y="60829"/>
                    </a:cubicBezTo>
                    <a:cubicBezTo>
                      <a:pt x="-504" y="54162"/>
                      <a:pt x="-2600" y="42446"/>
                      <a:pt x="3496" y="34636"/>
                    </a:cubicBezTo>
                    <a:cubicBezTo>
                      <a:pt x="6544" y="30730"/>
                      <a:pt x="10831" y="28635"/>
                      <a:pt x="15593" y="28159"/>
                    </a:cubicBezTo>
                    <a:cubicBezTo>
                      <a:pt x="11021" y="21491"/>
                      <a:pt x="10735" y="12919"/>
                      <a:pt x="15498" y="6728"/>
                    </a:cubicBezTo>
                    <a:cubicBezTo>
                      <a:pt x="21499" y="-1083"/>
                      <a:pt x="33405" y="-2036"/>
                      <a:pt x="41977" y="4632"/>
                    </a:cubicBezTo>
                    <a:cubicBezTo>
                      <a:pt x="43597" y="5966"/>
                      <a:pt x="45025" y="7394"/>
                      <a:pt x="46168" y="9013"/>
                    </a:cubicBezTo>
                    <a:cubicBezTo>
                      <a:pt x="46645" y="8156"/>
                      <a:pt x="47121" y="7299"/>
                      <a:pt x="47788" y="6537"/>
                    </a:cubicBezTo>
                    <a:cubicBezTo>
                      <a:pt x="53788" y="-1273"/>
                      <a:pt x="65695" y="-2226"/>
                      <a:pt x="74362" y="4442"/>
                    </a:cubicBezTo>
                    <a:cubicBezTo>
                      <a:pt x="82935" y="11109"/>
                      <a:pt x="85030" y="22825"/>
                      <a:pt x="78934" y="30635"/>
                    </a:cubicBezTo>
                    <a:cubicBezTo>
                      <a:pt x="78268" y="31588"/>
                      <a:pt x="77410" y="32350"/>
                      <a:pt x="76553" y="33112"/>
                    </a:cubicBezTo>
                    <a:cubicBezTo>
                      <a:pt x="78839" y="33778"/>
                      <a:pt x="81125" y="34921"/>
                      <a:pt x="83125" y="36541"/>
                    </a:cubicBezTo>
                    <a:cubicBezTo>
                      <a:pt x="91793" y="43208"/>
                      <a:pt x="93793" y="54924"/>
                      <a:pt x="87793" y="62735"/>
                    </a:cubicBezTo>
                    <a:cubicBezTo>
                      <a:pt x="83316" y="68735"/>
                      <a:pt x="75410" y="70736"/>
                      <a:pt x="68171" y="6845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0" name="Google Shape;2650;p23"/>
              <p:cNvSpPr/>
              <p:nvPr/>
            </p:nvSpPr>
            <p:spPr>
              <a:xfrm>
                <a:off x="4799676" y="3684133"/>
                <a:ext cx="318990" cy="316806"/>
              </a:xfrm>
              <a:custGeom>
                <a:avLst/>
                <a:gdLst/>
                <a:ahLst/>
                <a:cxnLst/>
                <a:rect l="l" t="t" r="r" b="b"/>
                <a:pathLst>
                  <a:path w="89667" h="89053" extrusionOk="0">
                    <a:moveTo>
                      <a:pt x="73234" y="62053"/>
                    </a:moveTo>
                    <a:cubicBezTo>
                      <a:pt x="75996" y="66149"/>
                      <a:pt x="77044" y="71197"/>
                      <a:pt x="75806" y="76055"/>
                    </a:cubicBezTo>
                    <a:cubicBezTo>
                      <a:pt x="73329" y="85580"/>
                      <a:pt x="62756" y="91104"/>
                      <a:pt x="52184" y="88342"/>
                    </a:cubicBezTo>
                    <a:cubicBezTo>
                      <a:pt x="43135" y="85961"/>
                      <a:pt x="37039" y="78245"/>
                      <a:pt x="37134" y="70054"/>
                    </a:cubicBezTo>
                    <a:cubicBezTo>
                      <a:pt x="33229" y="77198"/>
                      <a:pt x="24085" y="80912"/>
                      <a:pt x="15036" y="78531"/>
                    </a:cubicBezTo>
                    <a:cubicBezTo>
                      <a:pt x="4559" y="75769"/>
                      <a:pt x="-2014" y="65768"/>
                      <a:pt x="558" y="56243"/>
                    </a:cubicBezTo>
                    <a:cubicBezTo>
                      <a:pt x="1796" y="51480"/>
                      <a:pt x="5035" y="47861"/>
                      <a:pt x="9131" y="45575"/>
                    </a:cubicBezTo>
                    <a:cubicBezTo>
                      <a:pt x="2273" y="41288"/>
                      <a:pt x="-1347" y="33383"/>
                      <a:pt x="653" y="25858"/>
                    </a:cubicBezTo>
                    <a:cubicBezTo>
                      <a:pt x="3130" y="16333"/>
                      <a:pt x="13702" y="10808"/>
                      <a:pt x="24180" y="13571"/>
                    </a:cubicBezTo>
                    <a:cubicBezTo>
                      <a:pt x="26180" y="14142"/>
                      <a:pt x="28085" y="14904"/>
                      <a:pt x="29800" y="15952"/>
                    </a:cubicBezTo>
                    <a:cubicBezTo>
                      <a:pt x="29895" y="14999"/>
                      <a:pt x="29990" y="13952"/>
                      <a:pt x="30276" y="12999"/>
                    </a:cubicBezTo>
                    <a:cubicBezTo>
                      <a:pt x="32752" y="3474"/>
                      <a:pt x="43325" y="-2050"/>
                      <a:pt x="53898" y="712"/>
                    </a:cubicBezTo>
                    <a:cubicBezTo>
                      <a:pt x="64376" y="3474"/>
                      <a:pt x="70852" y="13475"/>
                      <a:pt x="68376" y="23000"/>
                    </a:cubicBezTo>
                    <a:cubicBezTo>
                      <a:pt x="68090" y="24143"/>
                      <a:pt x="67709" y="25191"/>
                      <a:pt x="67233" y="26239"/>
                    </a:cubicBezTo>
                    <a:cubicBezTo>
                      <a:pt x="69614" y="25953"/>
                      <a:pt x="72091" y="26144"/>
                      <a:pt x="74567" y="26811"/>
                    </a:cubicBezTo>
                    <a:cubicBezTo>
                      <a:pt x="85140" y="29573"/>
                      <a:pt x="91617" y="39574"/>
                      <a:pt x="89140" y="49099"/>
                    </a:cubicBezTo>
                    <a:cubicBezTo>
                      <a:pt x="87236" y="56338"/>
                      <a:pt x="80854" y="61196"/>
                      <a:pt x="73234" y="6205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1" name="Google Shape;2651;p23"/>
              <p:cNvSpPr/>
              <p:nvPr/>
            </p:nvSpPr>
            <p:spPr>
              <a:xfrm>
                <a:off x="5744648" y="3748148"/>
                <a:ext cx="327639" cy="314871"/>
              </a:xfrm>
              <a:custGeom>
                <a:avLst/>
                <a:gdLst/>
                <a:ahLst/>
                <a:cxnLst/>
                <a:rect l="l" t="t" r="r" b="b"/>
                <a:pathLst>
                  <a:path w="92098" h="88509" extrusionOk="0">
                    <a:moveTo>
                      <a:pt x="81434" y="41582"/>
                    </a:moveTo>
                    <a:cubicBezTo>
                      <a:pt x="86006" y="43487"/>
                      <a:pt x="89626" y="47106"/>
                      <a:pt x="91245" y="51964"/>
                    </a:cubicBezTo>
                    <a:cubicBezTo>
                      <a:pt x="94388" y="61299"/>
                      <a:pt x="88578" y="71681"/>
                      <a:pt x="78196" y="75205"/>
                    </a:cubicBezTo>
                    <a:cubicBezTo>
                      <a:pt x="69338" y="78158"/>
                      <a:pt x="60003" y="75015"/>
                      <a:pt x="55622" y="68157"/>
                    </a:cubicBezTo>
                    <a:cubicBezTo>
                      <a:pt x="56193" y="76253"/>
                      <a:pt x="50669" y="84444"/>
                      <a:pt x="41715" y="87397"/>
                    </a:cubicBezTo>
                    <a:cubicBezTo>
                      <a:pt x="31428" y="90826"/>
                      <a:pt x="20474" y="86064"/>
                      <a:pt x="17426" y="76729"/>
                    </a:cubicBezTo>
                    <a:cubicBezTo>
                      <a:pt x="15902" y="72062"/>
                      <a:pt x="16569" y="67299"/>
                      <a:pt x="18760" y="63108"/>
                    </a:cubicBezTo>
                    <a:cubicBezTo>
                      <a:pt x="10664" y="63299"/>
                      <a:pt x="3329" y="58632"/>
                      <a:pt x="853" y="51297"/>
                    </a:cubicBezTo>
                    <a:cubicBezTo>
                      <a:pt x="-2290" y="41963"/>
                      <a:pt x="3520" y="31581"/>
                      <a:pt x="13902" y="28152"/>
                    </a:cubicBezTo>
                    <a:cubicBezTo>
                      <a:pt x="15902" y="27485"/>
                      <a:pt x="17903" y="27104"/>
                      <a:pt x="19808" y="27104"/>
                    </a:cubicBezTo>
                    <a:cubicBezTo>
                      <a:pt x="19331" y="26247"/>
                      <a:pt x="18950" y="25294"/>
                      <a:pt x="18569" y="24342"/>
                    </a:cubicBezTo>
                    <a:cubicBezTo>
                      <a:pt x="15426" y="15007"/>
                      <a:pt x="21236" y="4530"/>
                      <a:pt x="31619" y="1100"/>
                    </a:cubicBezTo>
                    <a:cubicBezTo>
                      <a:pt x="41906" y="-2328"/>
                      <a:pt x="52859" y="2529"/>
                      <a:pt x="56003" y="11864"/>
                    </a:cubicBezTo>
                    <a:cubicBezTo>
                      <a:pt x="56384" y="13007"/>
                      <a:pt x="56669" y="14055"/>
                      <a:pt x="56765" y="15198"/>
                    </a:cubicBezTo>
                    <a:cubicBezTo>
                      <a:pt x="58574" y="13674"/>
                      <a:pt x="60860" y="12435"/>
                      <a:pt x="63242" y="11673"/>
                    </a:cubicBezTo>
                    <a:cubicBezTo>
                      <a:pt x="73624" y="8244"/>
                      <a:pt x="84482" y="13007"/>
                      <a:pt x="87626" y="22341"/>
                    </a:cubicBezTo>
                    <a:cubicBezTo>
                      <a:pt x="90007" y="29104"/>
                      <a:pt x="87340" y="36724"/>
                      <a:pt x="81434" y="4158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2" name="Google Shape;2652;p23"/>
              <p:cNvSpPr/>
              <p:nvPr/>
            </p:nvSpPr>
            <p:spPr>
              <a:xfrm>
                <a:off x="6659506" y="3283069"/>
                <a:ext cx="328300" cy="313757"/>
              </a:xfrm>
              <a:custGeom>
                <a:avLst/>
                <a:gdLst/>
                <a:ahLst/>
                <a:cxnLst/>
                <a:rect l="l" t="t" r="r" b="b"/>
                <a:pathLst>
                  <a:path w="92284" h="88196" extrusionOk="0">
                    <a:moveTo>
                      <a:pt x="75717" y="26684"/>
                    </a:moveTo>
                    <a:cubicBezTo>
                      <a:pt x="80670" y="26874"/>
                      <a:pt x="85337" y="28970"/>
                      <a:pt x="88576" y="32875"/>
                    </a:cubicBezTo>
                    <a:cubicBezTo>
                      <a:pt x="94767" y="40495"/>
                      <a:pt x="93053" y="52306"/>
                      <a:pt x="84575" y="59164"/>
                    </a:cubicBezTo>
                    <a:cubicBezTo>
                      <a:pt x="77336" y="65070"/>
                      <a:pt x="67526" y="65451"/>
                      <a:pt x="60953" y="60593"/>
                    </a:cubicBezTo>
                    <a:cubicBezTo>
                      <a:pt x="64382" y="68022"/>
                      <a:pt x="62001" y="77547"/>
                      <a:pt x="54762" y="83453"/>
                    </a:cubicBezTo>
                    <a:cubicBezTo>
                      <a:pt x="46380" y="90311"/>
                      <a:pt x="34474" y="89644"/>
                      <a:pt x="28187" y="82024"/>
                    </a:cubicBezTo>
                    <a:cubicBezTo>
                      <a:pt x="25044" y="78214"/>
                      <a:pt x="23996" y="73452"/>
                      <a:pt x="24663" y="68784"/>
                    </a:cubicBezTo>
                    <a:cubicBezTo>
                      <a:pt x="17138" y="71737"/>
                      <a:pt x="8661" y="70023"/>
                      <a:pt x="3708" y="64022"/>
                    </a:cubicBezTo>
                    <a:cubicBezTo>
                      <a:pt x="-2483" y="56402"/>
                      <a:pt x="-769" y="44591"/>
                      <a:pt x="7709" y="37733"/>
                    </a:cubicBezTo>
                    <a:cubicBezTo>
                      <a:pt x="9328" y="36399"/>
                      <a:pt x="11042" y="35352"/>
                      <a:pt x="12852" y="34590"/>
                    </a:cubicBezTo>
                    <a:cubicBezTo>
                      <a:pt x="12090" y="33923"/>
                      <a:pt x="11423" y="33256"/>
                      <a:pt x="10757" y="32494"/>
                    </a:cubicBezTo>
                    <a:cubicBezTo>
                      <a:pt x="4565" y="24874"/>
                      <a:pt x="6280" y="13063"/>
                      <a:pt x="14757" y="6110"/>
                    </a:cubicBezTo>
                    <a:cubicBezTo>
                      <a:pt x="23139" y="-748"/>
                      <a:pt x="35141" y="-81"/>
                      <a:pt x="41332" y="7539"/>
                    </a:cubicBezTo>
                    <a:cubicBezTo>
                      <a:pt x="42094" y="8396"/>
                      <a:pt x="42665" y="9444"/>
                      <a:pt x="43237" y="10396"/>
                    </a:cubicBezTo>
                    <a:cubicBezTo>
                      <a:pt x="44380" y="8301"/>
                      <a:pt x="46094" y="6396"/>
                      <a:pt x="47999" y="4776"/>
                    </a:cubicBezTo>
                    <a:cubicBezTo>
                      <a:pt x="56477" y="-2082"/>
                      <a:pt x="68383" y="-1510"/>
                      <a:pt x="74574" y="6205"/>
                    </a:cubicBezTo>
                    <a:cubicBezTo>
                      <a:pt x="79337" y="11920"/>
                      <a:pt x="79527" y="20016"/>
                      <a:pt x="75717" y="2668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3" name="Google Shape;2653;p23"/>
              <p:cNvSpPr/>
              <p:nvPr/>
            </p:nvSpPr>
            <p:spPr>
              <a:xfrm>
                <a:off x="7240398" y="2423396"/>
                <a:ext cx="323633" cy="319620"/>
              </a:xfrm>
              <a:custGeom>
                <a:avLst/>
                <a:gdLst/>
                <a:ahLst/>
                <a:cxnLst/>
                <a:rect l="l" t="t" r="r" b="b"/>
                <a:pathLst>
                  <a:path w="90972" h="89844" extrusionOk="0">
                    <a:moveTo>
                      <a:pt x="72728" y="25270"/>
                    </a:moveTo>
                    <a:cubicBezTo>
                      <a:pt x="77681" y="24984"/>
                      <a:pt x="82538" y="26603"/>
                      <a:pt x="86158" y="30223"/>
                    </a:cubicBezTo>
                    <a:cubicBezTo>
                      <a:pt x="93111" y="37271"/>
                      <a:pt x="92444" y="49082"/>
                      <a:pt x="84729" y="56797"/>
                    </a:cubicBezTo>
                    <a:cubicBezTo>
                      <a:pt x="78062" y="63370"/>
                      <a:pt x="68346" y="64703"/>
                      <a:pt x="61393" y="60417"/>
                    </a:cubicBezTo>
                    <a:cubicBezTo>
                      <a:pt x="65489" y="67466"/>
                      <a:pt x="64060" y="77181"/>
                      <a:pt x="57488" y="83753"/>
                    </a:cubicBezTo>
                    <a:cubicBezTo>
                      <a:pt x="49772" y="91373"/>
                      <a:pt x="37866" y="91945"/>
                      <a:pt x="30913" y="84896"/>
                    </a:cubicBezTo>
                    <a:cubicBezTo>
                      <a:pt x="27484" y="81372"/>
                      <a:pt x="25960" y="76800"/>
                      <a:pt x="26055" y="72037"/>
                    </a:cubicBezTo>
                    <a:cubicBezTo>
                      <a:pt x="18911" y="75752"/>
                      <a:pt x="10244" y="74800"/>
                      <a:pt x="4814" y="69275"/>
                    </a:cubicBezTo>
                    <a:cubicBezTo>
                      <a:pt x="-2139" y="62227"/>
                      <a:pt x="-1472" y="50416"/>
                      <a:pt x="6243" y="42701"/>
                    </a:cubicBezTo>
                    <a:cubicBezTo>
                      <a:pt x="7767" y="41177"/>
                      <a:pt x="9386" y="40034"/>
                      <a:pt x="11101" y="39081"/>
                    </a:cubicBezTo>
                    <a:cubicBezTo>
                      <a:pt x="10339" y="38510"/>
                      <a:pt x="9482" y="37843"/>
                      <a:pt x="8815" y="37176"/>
                    </a:cubicBezTo>
                    <a:cubicBezTo>
                      <a:pt x="1862" y="30127"/>
                      <a:pt x="2528" y="18221"/>
                      <a:pt x="10244" y="10601"/>
                    </a:cubicBezTo>
                    <a:cubicBezTo>
                      <a:pt x="17959" y="2981"/>
                      <a:pt x="29865" y="2505"/>
                      <a:pt x="36818" y="9458"/>
                    </a:cubicBezTo>
                    <a:cubicBezTo>
                      <a:pt x="37676" y="10316"/>
                      <a:pt x="38342" y="11173"/>
                      <a:pt x="39009" y="12125"/>
                    </a:cubicBezTo>
                    <a:cubicBezTo>
                      <a:pt x="39962" y="9935"/>
                      <a:pt x="41486" y="7839"/>
                      <a:pt x="43295" y="6125"/>
                    </a:cubicBezTo>
                    <a:cubicBezTo>
                      <a:pt x="51106" y="-1591"/>
                      <a:pt x="62917" y="-2067"/>
                      <a:pt x="69870" y="4982"/>
                    </a:cubicBezTo>
                    <a:cubicBezTo>
                      <a:pt x="74918" y="10316"/>
                      <a:pt x="75871" y="18317"/>
                      <a:pt x="72728" y="2527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4" name="Google Shape;2654;p23"/>
              <p:cNvSpPr/>
              <p:nvPr/>
            </p:nvSpPr>
            <p:spPr>
              <a:xfrm>
                <a:off x="7526512" y="1460228"/>
                <a:ext cx="318083" cy="320940"/>
              </a:xfrm>
              <a:custGeom>
                <a:avLst/>
                <a:gdLst/>
                <a:ahLst/>
                <a:cxnLst/>
                <a:rect l="l" t="t" r="r" b="b"/>
                <a:pathLst>
                  <a:path w="89412" h="90215" extrusionOk="0">
                    <a:moveTo>
                      <a:pt x="62876" y="17040"/>
                    </a:moveTo>
                    <a:cubicBezTo>
                      <a:pt x="67067" y="14373"/>
                      <a:pt x="72115" y="13421"/>
                      <a:pt x="76973" y="14850"/>
                    </a:cubicBezTo>
                    <a:cubicBezTo>
                      <a:pt x="86403" y="17612"/>
                      <a:pt x="91641" y="28375"/>
                      <a:pt x="88498" y="38852"/>
                    </a:cubicBezTo>
                    <a:cubicBezTo>
                      <a:pt x="85831" y="47806"/>
                      <a:pt x="77925" y="53711"/>
                      <a:pt x="69829" y="53331"/>
                    </a:cubicBezTo>
                    <a:cubicBezTo>
                      <a:pt x="76878" y="57522"/>
                      <a:pt x="80307" y="66666"/>
                      <a:pt x="77640" y="75714"/>
                    </a:cubicBezTo>
                    <a:cubicBezTo>
                      <a:pt x="74592" y="86097"/>
                      <a:pt x="64400" y="92383"/>
                      <a:pt x="54970" y="89526"/>
                    </a:cubicBezTo>
                    <a:cubicBezTo>
                      <a:pt x="50208" y="88097"/>
                      <a:pt x="46683" y="84858"/>
                      <a:pt x="44493" y="80572"/>
                    </a:cubicBezTo>
                    <a:cubicBezTo>
                      <a:pt x="40016" y="87240"/>
                      <a:pt x="32015" y="90669"/>
                      <a:pt x="24585" y="88478"/>
                    </a:cubicBezTo>
                    <a:cubicBezTo>
                      <a:pt x="15156" y="85716"/>
                      <a:pt x="9917" y="74952"/>
                      <a:pt x="12965" y="64570"/>
                    </a:cubicBezTo>
                    <a:cubicBezTo>
                      <a:pt x="13537" y="62570"/>
                      <a:pt x="14394" y="60760"/>
                      <a:pt x="15441" y="59046"/>
                    </a:cubicBezTo>
                    <a:cubicBezTo>
                      <a:pt x="14489" y="58950"/>
                      <a:pt x="13441" y="58760"/>
                      <a:pt x="12489" y="58474"/>
                    </a:cubicBezTo>
                    <a:cubicBezTo>
                      <a:pt x="3059" y="55712"/>
                      <a:pt x="-2180" y="44949"/>
                      <a:pt x="868" y="34471"/>
                    </a:cubicBezTo>
                    <a:cubicBezTo>
                      <a:pt x="3916" y="24089"/>
                      <a:pt x="14108" y="17898"/>
                      <a:pt x="23633" y="20660"/>
                    </a:cubicBezTo>
                    <a:cubicBezTo>
                      <a:pt x="24776" y="20946"/>
                      <a:pt x="25824" y="21422"/>
                      <a:pt x="26776" y="21898"/>
                    </a:cubicBezTo>
                    <a:cubicBezTo>
                      <a:pt x="26586" y="19517"/>
                      <a:pt x="26871" y="17040"/>
                      <a:pt x="27538" y="14564"/>
                    </a:cubicBezTo>
                    <a:cubicBezTo>
                      <a:pt x="30586" y="4086"/>
                      <a:pt x="40778" y="-2105"/>
                      <a:pt x="50208" y="657"/>
                    </a:cubicBezTo>
                    <a:cubicBezTo>
                      <a:pt x="57542" y="2943"/>
                      <a:pt x="62304" y="9516"/>
                      <a:pt x="62876" y="1704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5" name="Google Shape;2655;p23"/>
              <p:cNvSpPr/>
              <p:nvPr/>
            </p:nvSpPr>
            <p:spPr>
              <a:xfrm>
                <a:off x="7644358" y="391002"/>
                <a:ext cx="318592" cy="322594"/>
              </a:xfrm>
              <a:custGeom>
                <a:avLst/>
                <a:gdLst/>
                <a:ahLst/>
                <a:cxnLst/>
                <a:rect l="l" t="t" r="r" b="b"/>
                <a:pathLst>
                  <a:path w="89555" h="90680" extrusionOk="0">
                    <a:moveTo>
                      <a:pt x="63754" y="17575"/>
                    </a:moveTo>
                    <a:cubicBezTo>
                      <a:pt x="68040" y="15098"/>
                      <a:pt x="73184" y="14432"/>
                      <a:pt x="77946" y="16146"/>
                    </a:cubicBezTo>
                    <a:cubicBezTo>
                      <a:pt x="87281" y="19385"/>
                      <a:pt x="91948" y="30339"/>
                      <a:pt x="88329" y="40625"/>
                    </a:cubicBezTo>
                    <a:cubicBezTo>
                      <a:pt x="85281" y="49484"/>
                      <a:pt x="77089" y="54913"/>
                      <a:pt x="68993" y="54246"/>
                    </a:cubicBezTo>
                    <a:cubicBezTo>
                      <a:pt x="75756" y="58723"/>
                      <a:pt x="78804" y="68153"/>
                      <a:pt x="75756" y="77011"/>
                    </a:cubicBezTo>
                    <a:cubicBezTo>
                      <a:pt x="72232" y="87298"/>
                      <a:pt x="61754" y="93013"/>
                      <a:pt x="52419" y="89774"/>
                    </a:cubicBezTo>
                    <a:cubicBezTo>
                      <a:pt x="47752" y="88155"/>
                      <a:pt x="44419" y="84726"/>
                      <a:pt x="42418" y="80345"/>
                    </a:cubicBezTo>
                    <a:cubicBezTo>
                      <a:pt x="37561" y="86822"/>
                      <a:pt x="29464" y="89774"/>
                      <a:pt x="22130" y="87298"/>
                    </a:cubicBezTo>
                    <a:cubicBezTo>
                      <a:pt x="12795" y="84059"/>
                      <a:pt x="8128" y="73106"/>
                      <a:pt x="11748" y="62819"/>
                    </a:cubicBezTo>
                    <a:cubicBezTo>
                      <a:pt x="12415" y="60818"/>
                      <a:pt x="13367" y="59009"/>
                      <a:pt x="14510" y="57485"/>
                    </a:cubicBezTo>
                    <a:cubicBezTo>
                      <a:pt x="13557" y="57294"/>
                      <a:pt x="12605" y="57104"/>
                      <a:pt x="11653" y="56818"/>
                    </a:cubicBezTo>
                    <a:cubicBezTo>
                      <a:pt x="2318" y="53580"/>
                      <a:pt x="-2349" y="42626"/>
                      <a:pt x="1175" y="32243"/>
                    </a:cubicBezTo>
                    <a:cubicBezTo>
                      <a:pt x="4699" y="21957"/>
                      <a:pt x="15272" y="16337"/>
                      <a:pt x="24607" y="19575"/>
                    </a:cubicBezTo>
                    <a:cubicBezTo>
                      <a:pt x="25654" y="19956"/>
                      <a:pt x="26797" y="20432"/>
                      <a:pt x="27750" y="21004"/>
                    </a:cubicBezTo>
                    <a:cubicBezTo>
                      <a:pt x="27654" y="18623"/>
                      <a:pt x="28036" y="16146"/>
                      <a:pt x="28893" y="13670"/>
                    </a:cubicBezTo>
                    <a:cubicBezTo>
                      <a:pt x="32512" y="3383"/>
                      <a:pt x="42894" y="-2332"/>
                      <a:pt x="52229" y="906"/>
                    </a:cubicBezTo>
                    <a:cubicBezTo>
                      <a:pt x="59087" y="3192"/>
                      <a:pt x="63469" y="10050"/>
                      <a:pt x="63754" y="1757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656" name="Google Shape;2656;p23"/>
            <p:cNvSpPr/>
            <p:nvPr/>
          </p:nvSpPr>
          <p:spPr>
            <a:xfrm>
              <a:off x="1292443" y="4837921"/>
              <a:ext cx="121658" cy="244979"/>
            </a:xfrm>
            <a:custGeom>
              <a:avLst/>
              <a:gdLst/>
              <a:ahLst/>
              <a:cxnLst/>
              <a:rect l="l" t="t" r="r" b="b"/>
              <a:pathLst>
                <a:path w="116979" h="235557" extrusionOk="0">
                  <a:moveTo>
                    <a:pt x="116810" y="177551"/>
                  </a:moveTo>
                  <a:lnTo>
                    <a:pt x="90712" y="99827"/>
                  </a:lnTo>
                  <a:cubicBezTo>
                    <a:pt x="97189" y="94207"/>
                    <a:pt x="101570" y="86111"/>
                    <a:pt x="101951" y="76776"/>
                  </a:cubicBezTo>
                  <a:cubicBezTo>
                    <a:pt x="102618" y="59631"/>
                    <a:pt x="89855" y="45248"/>
                    <a:pt x="73091" y="43438"/>
                  </a:cubicBezTo>
                  <a:lnTo>
                    <a:pt x="75662" y="3814"/>
                  </a:lnTo>
                  <a:cubicBezTo>
                    <a:pt x="75758" y="1814"/>
                    <a:pt x="74329" y="100"/>
                    <a:pt x="72329" y="5"/>
                  </a:cubicBezTo>
                  <a:cubicBezTo>
                    <a:pt x="70328" y="-91"/>
                    <a:pt x="68709" y="1338"/>
                    <a:pt x="68519" y="3338"/>
                  </a:cubicBezTo>
                  <a:lnTo>
                    <a:pt x="65947" y="43438"/>
                  </a:lnTo>
                  <a:cubicBezTo>
                    <a:pt x="50516" y="45248"/>
                    <a:pt x="38134" y="58012"/>
                    <a:pt x="37467" y="74014"/>
                  </a:cubicBezTo>
                  <a:cubicBezTo>
                    <a:pt x="37086" y="83539"/>
                    <a:pt x="40991" y="92206"/>
                    <a:pt x="47278" y="98398"/>
                  </a:cubicBezTo>
                  <a:cubicBezTo>
                    <a:pt x="40991" y="109637"/>
                    <a:pt x="34514" y="120591"/>
                    <a:pt x="28133" y="131354"/>
                  </a:cubicBezTo>
                  <a:cubicBezTo>
                    <a:pt x="18798" y="146975"/>
                    <a:pt x="9083" y="163168"/>
                    <a:pt x="415" y="179837"/>
                  </a:cubicBezTo>
                  <a:cubicBezTo>
                    <a:pt x="-538" y="181551"/>
                    <a:pt x="224" y="183742"/>
                    <a:pt x="1939" y="184694"/>
                  </a:cubicBezTo>
                  <a:cubicBezTo>
                    <a:pt x="3749" y="185647"/>
                    <a:pt x="5844" y="184885"/>
                    <a:pt x="6797" y="183170"/>
                  </a:cubicBezTo>
                  <a:cubicBezTo>
                    <a:pt x="15369" y="166597"/>
                    <a:pt x="24989" y="150595"/>
                    <a:pt x="34324" y="135069"/>
                  </a:cubicBezTo>
                  <a:cubicBezTo>
                    <a:pt x="35181" y="133640"/>
                    <a:pt x="36038" y="132212"/>
                    <a:pt x="36896" y="130783"/>
                  </a:cubicBezTo>
                  <a:lnTo>
                    <a:pt x="13369" y="192219"/>
                  </a:lnTo>
                  <a:cubicBezTo>
                    <a:pt x="12702" y="194029"/>
                    <a:pt x="13559" y="196124"/>
                    <a:pt x="15464" y="196791"/>
                  </a:cubicBezTo>
                  <a:cubicBezTo>
                    <a:pt x="15845" y="196981"/>
                    <a:pt x="16226" y="196981"/>
                    <a:pt x="16607" y="196981"/>
                  </a:cubicBezTo>
                  <a:cubicBezTo>
                    <a:pt x="18131" y="197077"/>
                    <a:pt x="19560" y="196124"/>
                    <a:pt x="20132" y="194696"/>
                  </a:cubicBezTo>
                  <a:lnTo>
                    <a:pt x="41468" y="138879"/>
                  </a:lnTo>
                  <a:lnTo>
                    <a:pt x="27085" y="195172"/>
                  </a:lnTo>
                  <a:cubicBezTo>
                    <a:pt x="26609" y="197077"/>
                    <a:pt x="27752" y="199077"/>
                    <a:pt x="29657" y="199553"/>
                  </a:cubicBezTo>
                  <a:cubicBezTo>
                    <a:pt x="29942" y="199648"/>
                    <a:pt x="30133" y="199648"/>
                    <a:pt x="30419" y="199648"/>
                  </a:cubicBezTo>
                  <a:cubicBezTo>
                    <a:pt x="32038" y="199744"/>
                    <a:pt x="33562" y="198601"/>
                    <a:pt x="34038" y="196981"/>
                  </a:cubicBezTo>
                  <a:lnTo>
                    <a:pt x="42611" y="163644"/>
                  </a:lnTo>
                  <a:lnTo>
                    <a:pt x="36705" y="215936"/>
                  </a:lnTo>
                  <a:cubicBezTo>
                    <a:pt x="36515" y="217937"/>
                    <a:pt x="37943" y="219651"/>
                    <a:pt x="39848" y="219842"/>
                  </a:cubicBezTo>
                  <a:cubicBezTo>
                    <a:pt x="39944" y="219842"/>
                    <a:pt x="40039" y="219842"/>
                    <a:pt x="40134" y="219842"/>
                  </a:cubicBezTo>
                  <a:cubicBezTo>
                    <a:pt x="41944" y="219937"/>
                    <a:pt x="43658" y="218508"/>
                    <a:pt x="43849" y="216698"/>
                  </a:cubicBezTo>
                  <a:lnTo>
                    <a:pt x="52898" y="136688"/>
                  </a:lnTo>
                  <a:cubicBezTo>
                    <a:pt x="52040" y="145356"/>
                    <a:pt x="51374" y="154024"/>
                    <a:pt x="50707" y="162596"/>
                  </a:cubicBezTo>
                  <a:cubicBezTo>
                    <a:pt x="49945" y="172597"/>
                    <a:pt x="49278" y="182504"/>
                    <a:pt x="48230" y="192029"/>
                  </a:cubicBezTo>
                  <a:cubicBezTo>
                    <a:pt x="48040" y="194029"/>
                    <a:pt x="49469" y="195743"/>
                    <a:pt x="51374" y="195934"/>
                  </a:cubicBezTo>
                  <a:cubicBezTo>
                    <a:pt x="51469" y="195934"/>
                    <a:pt x="51564" y="195934"/>
                    <a:pt x="51659" y="195934"/>
                  </a:cubicBezTo>
                  <a:cubicBezTo>
                    <a:pt x="53564" y="196029"/>
                    <a:pt x="55184" y="194600"/>
                    <a:pt x="55374" y="192790"/>
                  </a:cubicBezTo>
                  <a:cubicBezTo>
                    <a:pt x="56422" y="183170"/>
                    <a:pt x="57184" y="173169"/>
                    <a:pt x="57851" y="163072"/>
                  </a:cubicBezTo>
                  <a:cubicBezTo>
                    <a:pt x="58708" y="151166"/>
                    <a:pt x="59660" y="139070"/>
                    <a:pt x="61184" y="127163"/>
                  </a:cubicBezTo>
                  <a:lnTo>
                    <a:pt x="55469" y="212507"/>
                  </a:lnTo>
                  <a:cubicBezTo>
                    <a:pt x="55374" y="214507"/>
                    <a:pt x="56803" y="216222"/>
                    <a:pt x="58803" y="216317"/>
                  </a:cubicBezTo>
                  <a:cubicBezTo>
                    <a:pt x="58803" y="216317"/>
                    <a:pt x="58898" y="216317"/>
                    <a:pt x="58898" y="216317"/>
                  </a:cubicBezTo>
                  <a:cubicBezTo>
                    <a:pt x="60803" y="216413"/>
                    <a:pt x="62518" y="214888"/>
                    <a:pt x="62613" y="212984"/>
                  </a:cubicBezTo>
                  <a:lnTo>
                    <a:pt x="66423" y="156596"/>
                  </a:lnTo>
                  <a:lnTo>
                    <a:pt x="67090" y="188885"/>
                  </a:lnTo>
                  <a:cubicBezTo>
                    <a:pt x="67090" y="190790"/>
                    <a:pt x="68614" y="192314"/>
                    <a:pt x="70519" y="192410"/>
                  </a:cubicBezTo>
                  <a:cubicBezTo>
                    <a:pt x="70614" y="192410"/>
                    <a:pt x="70709" y="192410"/>
                    <a:pt x="70709" y="192410"/>
                  </a:cubicBezTo>
                  <a:cubicBezTo>
                    <a:pt x="72710" y="192410"/>
                    <a:pt x="74234" y="190695"/>
                    <a:pt x="74234" y="188790"/>
                  </a:cubicBezTo>
                  <a:lnTo>
                    <a:pt x="72900" y="125925"/>
                  </a:lnTo>
                  <a:cubicBezTo>
                    <a:pt x="74519" y="136879"/>
                    <a:pt x="74805" y="148880"/>
                    <a:pt x="74996" y="159167"/>
                  </a:cubicBezTo>
                  <a:cubicBezTo>
                    <a:pt x="75091" y="165930"/>
                    <a:pt x="75281" y="172312"/>
                    <a:pt x="75758" y="177360"/>
                  </a:cubicBezTo>
                  <a:cubicBezTo>
                    <a:pt x="75948" y="179360"/>
                    <a:pt x="77758" y="180789"/>
                    <a:pt x="79663" y="180598"/>
                  </a:cubicBezTo>
                  <a:cubicBezTo>
                    <a:pt x="81663" y="180408"/>
                    <a:pt x="83092" y="178694"/>
                    <a:pt x="82901" y="176693"/>
                  </a:cubicBezTo>
                  <a:cubicBezTo>
                    <a:pt x="82901" y="176407"/>
                    <a:pt x="82806" y="176027"/>
                    <a:pt x="82806" y="175646"/>
                  </a:cubicBezTo>
                  <a:lnTo>
                    <a:pt x="89664" y="216603"/>
                  </a:lnTo>
                  <a:cubicBezTo>
                    <a:pt x="89950" y="218318"/>
                    <a:pt x="91379" y="219556"/>
                    <a:pt x="92998" y="219556"/>
                  </a:cubicBezTo>
                  <a:cubicBezTo>
                    <a:pt x="93284" y="219556"/>
                    <a:pt x="93474" y="219556"/>
                    <a:pt x="93760" y="219556"/>
                  </a:cubicBezTo>
                  <a:cubicBezTo>
                    <a:pt x="95665" y="219270"/>
                    <a:pt x="96998" y="217365"/>
                    <a:pt x="96713" y="215460"/>
                  </a:cubicBezTo>
                  <a:lnTo>
                    <a:pt x="86997" y="157357"/>
                  </a:lnTo>
                  <a:lnTo>
                    <a:pt x="102523" y="232700"/>
                  </a:lnTo>
                  <a:cubicBezTo>
                    <a:pt x="102904" y="234320"/>
                    <a:pt x="104237" y="235463"/>
                    <a:pt x="105857" y="235558"/>
                  </a:cubicBezTo>
                  <a:cubicBezTo>
                    <a:pt x="106142" y="235558"/>
                    <a:pt x="106428" y="235558"/>
                    <a:pt x="106714" y="235463"/>
                  </a:cubicBezTo>
                  <a:cubicBezTo>
                    <a:pt x="108619" y="235081"/>
                    <a:pt x="109857" y="233177"/>
                    <a:pt x="109476" y="231271"/>
                  </a:cubicBezTo>
                  <a:lnTo>
                    <a:pt x="92522" y="148976"/>
                  </a:lnTo>
                  <a:lnTo>
                    <a:pt x="104428" y="189362"/>
                  </a:lnTo>
                  <a:cubicBezTo>
                    <a:pt x="104904" y="190886"/>
                    <a:pt x="106238" y="191838"/>
                    <a:pt x="107666" y="191933"/>
                  </a:cubicBezTo>
                  <a:cubicBezTo>
                    <a:pt x="108047" y="191933"/>
                    <a:pt x="108428" y="191933"/>
                    <a:pt x="108809" y="191743"/>
                  </a:cubicBezTo>
                  <a:cubicBezTo>
                    <a:pt x="110714" y="191171"/>
                    <a:pt x="111762" y="189171"/>
                    <a:pt x="111191" y="187266"/>
                  </a:cubicBezTo>
                  <a:lnTo>
                    <a:pt x="97951" y="142308"/>
                  </a:lnTo>
                  <a:lnTo>
                    <a:pt x="110524" y="179551"/>
                  </a:lnTo>
                  <a:cubicBezTo>
                    <a:pt x="111000" y="180980"/>
                    <a:pt x="112334" y="181932"/>
                    <a:pt x="113762" y="182027"/>
                  </a:cubicBezTo>
                  <a:cubicBezTo>
                    <a:pt x="114143" y="182027"/>
                    <a:pt x="114620" y="182027"/>
                    <a:pt x="115096" y="181837"/>
                  </a:cubicBezTo>
                  <a:cubicBezTo>
                    <a:pt x="116429" y="181456"/>
                    <a:pt x="117382" y="179360"/>
                    <a:pt x="116810" y="177551"/>
                  </a:cubicBezTo>
                  <a:close/>
                  <a:moveTo>
                    <a:pt x="53850" y="124401"/>
                  </a:moveTo>
                  <a:lnTo>
                    <a:pt x="55088" y="113543"/>
                  </a:lnTo>
                  <a:lnTo>
                    <a:pt x="56136" y="109256"/>
                  </a:lnTo>
                  <a:cubicBezTo>
                    <a:pt x="55279" y="114305"/>
                    <a:pt x="54517" y="119353"/>
                    <a:pt x="53850" y="1244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7" name="Google Shape;2657;p23"/>
            <p:cNvSpPr/>
            <p:nvPr/>
          </p:nvSpPr>
          <p:spPr>
            <a:xfrm>
              <a:off x="1619322" y="5019213"/>
              <a:ext cx="121765" cy="245883"/>
            </a:xfrm>
            <a:custGeom>
              <a:avLst/>
              <a:gdLst/>
              <a:ahLst/>
              <a:cxnLst/>
              <a:rect l="l" t="t" r="r" b="b"/>
              <a:pathLst>
                <a:path w="117082" h="236426" extrusionOk="0">
                  <a:moveTo>
                    <a:pt x="116927" y="178324"/>
                  </a:moveTo>
                  <a:lnTo>
                    <a:pt x="92257" y="100124"/>
                  </a:lnTo>
                  <a:cubicBezTo>
                    <a:pt x="98829" y="94599"/>
                    <a:pt x="103306" y="86598"/>
                    <a:pt x="103878" y="77359"/>
                  </a:cubicBezTo>
                  <a:cubicBezTo>
                    <a:pt x="104925" y="60309"/>
                    <a:pt x="92352" y="45641"/>
                    <a:pt x="75588" y="43545"/>
                  </a:cubicBezTo>
                  <a:lnTo>
                    <a:pt x="78922" y="3921"/>
                  </a:lnTo>
                  <a:cubicBezTo>
                    <a:pt x="79112" y="1921"/>
                    <a:pt x="77589" y="207"/>
                    <a:pt x="75684" y="16"/>
                  </a:cubicBezTo>
                  <a:cubicBezTo>
                    <a:pt x="73683" y="-175"/>
                    <a:pt x="71969" y="1349"/>
                    <a:pt x="71874" y="3255"/>
                  </a:cubicBezTo>
                  <a:lnTo>
                    <a:pt x="68540" y="43355"/>
                  </a:lnTo>
                  <a:cubicBezTo>
                    <a:pt x="53014" y="44879"/>
                    <a:pt x="40441" y="57357"/>
                    <a:pt x="39489" y="73454"/>
                  </a:cubicBezTo>
                  <a:cubicBezTo>
                    <a:pt x="38917" y="82979"/>
                    <a:pt x="42632" y="91742"/>
                    <a:pt x="48918" y="98028"/>
                  </a:cubicBezTo>
                  <a:cubicBezTo>
                    <a:pt x="42441" y="109077"/>
                    <a:pt x="35774" y="120031"/>
                    <a:pt x="29106" y="130604"/>
                  </a:cubicBezTo>
                  <a:cubicBezTo>
                    <a:pt x="19486" y="146034"/>
                    <a:pt x="9485" y="162036"/>
                    <a:pt x="436" y="178610"/>
                  </a:cubicBezTo>
                  <a:cubicBezTo>
                    <a:pt x="-516" y="180324"/>
                    <a:pt x="150" y="182515"/>
                    <a:pt x="1865" y="183467"/>
                  </a:cubicBezTo>
                  <a:cubicBezTo>
                    <a:pt x="3579" y="184420"/>
                    <a:pt x="5770" y="183753"/>
                    <a:pt x="6723" y="182039"/>
                  </a:cubicBezTo>
                  <a:cubicBezTo>
                    <a:pt x="15581" y="165656"/>
                    <a:pt x="25582" y="149749"/>
                    <a:pt x="35202" y="134414"/>
                  </a:cubicBezTo>
                  <a:cubicBezTo>
                    <a:pt x="36060" y="132985"/>
                    <a:pt x="36917" y="131556"/>
                    <a:pt x="37774" y="130223"/>
                  </a:cubicBezTo>
                  <a:lnTo>
                    <a:pt x="13104" y="191183"/>
                  </a:lnTo>
                  <a:cubicBezTo>
                    <a:pt x="12342" y="192992"/>
                    <a:pt x="13200" y="195088"/>
                    <a:pt x="15105" y="195850"/>
                  </a:cubicBezTo>
                  <a:cubicBezTo>
                    <a:pt x="15486" y="196041"/>
                    <a:pt x="15867" y="196041"/>
                    <a:pt x="16248" y="196136"/>
                  </a:cubicBezTo>
                  <a:cubicBezTo>
                    <a:pt x="17772" y="196231"/>
                    <a:pt x="19200" y="195374"/>
                    <a:pt x="19772" y="193945"/>
                  </a:cubicBezTo>
                  <a:lnTo>
                    <a:pt x="42156" y="138509"/>
                  </a:lnTo>
                  <a:lnTo>
                    <a:pt x="26725" y="194516"/>
                  </a:lnTo>
                  <a:cubicBezTo>
                    <a:pt x="26154" y="196422"/>
                    <a:pt x="27297" y="198422"/>
                    <a:pt x="29202" y="198898"/>
                  </a:cubicBezTo>
                  <a:cubicBezTo>
                    <a:pt x="29487" y="198993"/>
                    <a:pt x="29678" y="198993"/>
                    <a:pt x="29964" y="198993"/>
                  </a:cubicBezTo>
                  <a:cubicBezTo>
                    <a:pt x="31583" y="199089"/>
                    <a:pt x="33202" y="198041"/>
                    <a:pt x="33583" y="196422"/>
                  </a:cubicBezTo>
                  <a:lnTo>
                    <a:pt x="42727" y="163274"/>
                  </a:lnTo>
                  <a:lnTo>
                    <a:pt x="35869" y="215472"/>
                  </a:lnTo>
                  <a:cubicBezTo>
                    <a:pt x="35583" y="217376"/>
                    <a:pt x="37012" y="219186"/>
                    <a:pt x="38917" y="219472"/>
                  </a:cubicBezTo>
                  <a:cubicBezTo>
                    <a:pt x="39012" y="219472"/>
                    <a:pt x="39108" y="219472"/>
                    <a:pt x="39203" y="219472"/>
                  </a:cubicBezTo>
                  <a:cubicBezTo>
                    <a:pt x="41013" y="219567"/>
                    <a:pt x="42727" y="218234"/>
                    <a:pt x="42918" y="216329"/>
                  </a:cubicBezTo>
                  <a:lnTo>
                    <a:pt x="53395" y="136509"/>
                  </a:lnTo>
                  <a:cubicBezTo>
                    <a:pt x="52347" y="145177"/>
                    <a:pt x="51490" y="153845"/>
                    <a:pt x="50728" y="162417"/>
                  </a:cubicBezTo>
                  <a:cubicBezTo>
                    <a:pt x="49776" y="172418"/>
                    <a:pt x="48918" y="182324"/>
                    <a:pt x="47680" y="191754"/>
                  </a:cubicBezTo>
                  <a:cubicBezTo>
                    <a:pt x="47394" y="193755"/>
                    <a:pt x="48823" y="195469"/>
                    <a:pt x="50728" y="195755"/>
                  </a:cubicBezTo>
                  <a:cubicBezTo>
                    <a:pt x="50823" y="195755"/>
                    <a:pt x="50919" y="195755"/>
                    <a:pt x="51014" y="195755"/>
                  </a:cubicBezTo>
                  <a:cubicBezTo>
                    <a:pt x="52824" y="195850"/>
                    <a:pt x="54538" y="194516"/>
                    <a:pt x="54728" y="192612"/>
                  </a:cubicBezTo>
                  <a:cubicBezTo>
                    <a:pt x="55967" y="182991"/>
                    <a:pt x="56919" y="173085"/>
                    <a:pt x="57777" y="162989"/>
                  </a:cubicBezTo>
                  <a:cubicBezTo>
                    <a:pt x="58920" y="151083"/>
                    <a:pt x="60062" y="138986"/>
                    <a:pt x="61777" y="127175"/>
                  </a:cubicBezTo>
                  <a:lnTo>
                    <a:pt x="54443" y="212328"/>
                  </a:lnTo>
                  <a:cubicBezTo>
                    <a:pt x="54252" y="214329"/>
                    <a:pt x="55776" y="216043"/>
                    <a:pt x="57681" y="216233"/>
                  </a:cubicBezTo>
                  <a:cubicBezTo>
                    <a:pt x="57681" y="216233"/>
                    <a:pt x="57777" y="216233"/>
                    <a:pt x="57777" y="216233"/>
                  </a:cubicBezTo>
                  <a:cubicBezTo>
                    <a:pt x="59682" y="216329"/>
                    <a:pt x="61396" y="214900"/>
                    <a:pt x="61587" y="212995"/>
                  </a:cubicBezTo>
                  <a:lnTo>
                    <a:pt x="66444" y="156702"/>
                  </a:lnTo>
                  <a:lnTo>
                    <a:pt x="66540" y="188992"/>
                  </a:lnTo>
                  <a:cubicBezTo>
                    <a:pt x="66540" y="190897"/>
                    <a:pt x="68064" y="192421"/>
                    <a:pt x="69873" y="192516"/>
                  </a:cubicBezTo>
                  <a:cubicBezTo>
                    <a:pt x="69969" y="192516"/>
                    <a:pt x="70064" y="192516"/>
                    <a:pt x="70064" y="192516"/>
                  </a:cubicBezTo>
                  <a:cubicBezTo>
                    <a:pt x="72064" y="192516"/>
                    <a:pt x="73588" y="190897"/>
                    <a:pt x="73588" y="188897"/>
                  </a:cubicBezTo>
                  <a:lnTo>
                    <a:pt x="73398" y="126032"/>
                  </a:lnTo>
                  <a:cubicBezTo>
                    <a:pt x="74731" y="136985"/>
                    <a:pt x="74826" y="149082"/>
                    <a:pt x="74826" y="159369"/>
                  </a:cubicBezTo>
                  <a:cubicBezTo>
                    <a:pt x="74826" y="166132"/>
                    <a:pt x="74826" y="172514"/>
                    <a:pt x="75207" y="177562"/>
                  </a:cubicBezTo>
                  <a:cubicBezTo>
                    <a:pt x="75398" y="179562"/>
                    <a:pt x="77112" y="181086"/>
                    <a:pt x="79017" y="180896"/>
                  </a:cubicBezTo>
                  <a:cubicBezTo>
                    <a:pt x="81018" y="180800"/>
                    <a:pt x="82446" y="178991"/>
                    <a:pt x="82351" y="177086"/>
                  </a:cubicBezTo>
                  <a:cubicBezTo>
                    <a:pt x="82351" y="176800"/>
                    <a:pt x="82351" y="176419"/>
                    <a:pt x="82256" y="176038"/>
                  </a:cubicBezTo>
                  <a:lnTo>
                    <a:pt x="88352" y="217186"/>
                  </a:lnTo>
                  <a:cubicBezTo>
                    <a:pt x="88637" y="218900"/>
                    <a:pt x="89971" y="220139"/>
                    <a:pt x="91686" y="220234"/>
                  </a:cubicBezTo>
                  <a:cubicBezTo>
                    <a:pt x="91971" y="220234"/>
                    <a:pt x="92162" y="220234"/>
                    <a:pt x="92448" y="220234"/>
                  </a:cubicBezTo>
                  <a:cubicBezTo>
                    <a:pt x="94353" y="219948"/>
                    <a:pt x="95781" y="218139"/>
                    <a:pt x="95495" y="216138"/>
                  </a:cubicBezTo>
                  <a:lnTo>
                    <a:pt x="86828" y="157845"/>
                  </a:lnTo>
                  <a:lnTo>
                    <a:pt x="100925" y="233474"/>
                  </a:lnTo>
                  <a:cubicBezTo>
                    <a:pt x="101211" y="235093"/>
                    <a:pt x="102639" y="236331"/>
                    <a:pt x="104259" y="236426"/>
                  </a:cubicBezTo>
                  <a:cubicBezTo>
                    <a:pt x="104544" y="236426"/>
                    <a:pt x="104830" y="236426"/>
                    <a:pt x="105116" y="236331"/>
                  </a:cubicBezTo>
                  <a:cubicBezTo>
                    <a:pt x="107021" y="235950"/>
                    <a:pt x="108354" y="234141"/>
                    <a:pt x="107973" y="232140"/>
                  </a:cubicBezTo>
                  <a:lnTo>
                    <a:pt x="92638" y="149558"/>
                  </a:lnTo>
                  <a:lnTo>
                    <a:pt x="103782" y="190135"/>
                  </a:lnTo>
                  <a:cubicBezTo>
                    <a:pt x="104163" y="191659"/>
                    <a:pt x="105497" y="192707"/>
                    <a:pt x="107021" y="192707"/>
                  </a:cubicBezTo>
                  <a:cubicBezTo>
                    <a:pt x="107402" y="192707"/>
                    <a:pt x="107783" y="192707"/>
                    <a:pt x="108164" y="192612"/>
                  </a:cubicBezTo>
                  <a:cubicBezTo>
                    <a:pt x="110069" y="192135"/>
                    <a:pt x="111212" y="190135"/>
                    <a:pt x="110640" y="188230"/>
                  </a:cubicBezTo>
                  <a:lnTo>
                    <a:pt x="98258" y="143082"/>
                  </a:lnTo>
                  <a:lnTo>
                    <a:pt x="110069" y="180610"/>
                  </a:lnTo>
                  <a:cubicBezTo>
                    <a:pt x="110545" y="182039"/>
                    <a:pt x="111783" y="182991"/>
                    <a:pt x="113212" y="183087"/>
                  </a:cubicBezTo>
                  <a:cubicBezTo>
                    <a:pt x="113593" y="183087"/>
                    <a:pt x="114069" y="183087"/>
                    <a:pt x="114545" y="182896"/>
                  </a:cubicBezTo>
                  <a:cubicBezTo>
                    <a:pt x="116451" y="182229"/>
                    <a:pt x="117498" y="180229"/>
                    <a:pt x="116927" y="178324"/>
                  </a:cubicBezTo>
                  <a:close/>
                  <a:moveTo>
                    <a:pt x="55014" y="124032"/>
                  </a:moveTo>
                  <a:lnTo>
                    <a:pt x="56443" y="113268"/>
                  </a:lnTo>
                  <a:lnTo>
                    <a:pt x="57586" y="108982"/>
                  </a:lnTo>
                  <a:cubicBezTo>
                    <a:pt x="56634" y="113935"/>
                    <a:pt x="55776" y="118983"/>
                    <a:pt x="55014" y="1240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8" name="Google Shape;2658;p23"/>
            <p:cNvSpPr/>
            <p:nvPr/>
          </p:nvSpPr>
          <p:spPr>
            <a:xfrm>
              <a:off x="1994585" y="5034424"/>
              <a:ext cx="120894" cy="235726"/>
            </a:xfrm>
            <a:custGeom>
              <a:avLst/>
              <a:gdLst/>
              <a:ahLst/>
              <a:cxnLst/>
              <a:rect l="l" t="t" r="r" b="b"/>
              <a:pathLst>
                <a:path w="116244" h="226660" extrusionOk="0">
                  <a:moveTo>
                    <a:pt x="114456" y="167391"/>
                  </a:moveTo>
                  <a:lnTo>
                    <a:pt x="75499" y="95191"/>
                  </a:lnTo>
                  <a:cubicBezTo>
                    <a:pt x="80928" y="88524"/>
                    <a:pt x="83786" y="79761"/>
                    <a:pt x="82643" y="70617"/>
                  </a:cubicBezTo>
                  <a:cubicBezTo>
                    <a:pt x="80452" y="53662"/>
                    <a:pt x="65403" y="41566"/>
                    <a:pt x="48543" y="42709"/>
                  </a:cubicBezTo>
                  <a:lnTo>
                    <a:pt x="44352" y="3180"/>
                  </a:lnTo>
                  <a:cubicBezTo>
                    <a:pt x="44162" y="1179"/>
                    <a:pt x="42352" y="-249"/>
                    <a:pt x="40447" y="36"/>
                  </a:cubicBezTo>
                  <a:cubicBezTo>
                    <a:pt x="38447" y="227"/>
                    <a:pt x="37113" y="2037"/>
                    <a:pt x="37304" y="3942"/>
                  </a:cubicBezTo>
                  <a:lnTo>
                    <a:pt x="41590" y="43947"/>
                  </a:lnTo>
                  <a:cubicBezTo>
                    <a:pt x="26636" y="48328"/>
                    <a:pt x="16635" y="62997"/>
                    <a:pt x="18730" y="78903"/>
                  </a:cubicBezTo>
                  <a:cubicBezTo>
                    <a:pt x="19968" y="88428"/>
                    <a:pt x="25302" y="96239"/>
                    <a:pt x="32541" y="101287"/>
                  </a:cubicBezTo>
                  <a:cubicBezTo>
                    <a:pt x="28255" y="113384"/>
                    <a:pt x="23778" y="125385"/>
                    <a:pt x="19302" y="137006"/>
                  </a:cubicBezTo>
                  <a:cubicBezTo>
                    <a:pt x="12729" y="153960"/>
                    <a:pt x="5871" y="171582"/>
                    <a:pt x="156" y="189489"/>
                  </a:cubicBezTo>
                  <a:cubicBezTo>
                    <a:pt x="-415" y="191394"/>
                    <a:pt x="633" y="193394"/>
                    <a:pt x="2442" y="193966"/>
                  </a:cubicBezTo>
                  <a:cubicBezTo>
                    <a:pt x="4347" y="194537"/>
                    <a:pt x="6348" y="193489"/>
                    <a:pt x="6919" y="191679"/>
                  </a:cubicBezTo>
                  <a:cubicBezTo>
                    <a:pt x="12539" y="173868"/>
                    <a:pt x="19302" y="156437"/>
                    <a:pt x="25874" y="139578"/>
                  </a:cubicBezTo>
                  <a:cubicBezTo>
                    <a:pt x="26445" y="138054"/>
                    <a:pt x="27017" y="136434"/>
                    <a:pt x="27684" y="134910"/>
                  </a:cubicBezTo>
                  <a:lnTo>
                    <a:pt x="14920" y="199395"/>
                  </a:lnTo>
                  <a:cubicBezTo>
                    <a:pt x="14539" y="201300"/>
                    <a:pt x="15777" y="203205"/>
                    <a:pt x="17778" y="203586"/>
                  </a:cubicBezTo>
                  <a:cubicBezTo>
                    <a:pt x="18159" y="203681"/>
                    <a:pt x="18540" y="203681"/>
                    <a:pt x="18921" y="203586"/>
                  </a:cubicBezTo>
                  <a:cubicBezTo>
                    <a:pt x="20445" y="203395"/>
                    <a:pt x="21683" y="202252"/>
                    <a:pt x="21969" y="200728"/>
                  </a:cubicBezTo>
                  <a:lnTo>
                    <a:pt x="33494" y="142054"/>
                  </a:lnTo>
                  <a:lnTo>
                    <a:pt x="28827" y="199966"/>
                  </a:lnTo>
                  <a:cubicBezTo>
                    <a:pt x="28636" y="201967"/>
                    <a:pt x="30160" y="203681"/>
                    <a:pt x="32065" y="203776"/>
                  </a:cubicBezTo>
                  <a:cubicBezTo>
                    <a:pt x="32351" y="203776"/>
                    <a:pt x="32541" y="203776"/>
                    <a:pt x="32827" y="203776"/>
                  </a:cubicBezTo>
                  <a:cubicBezTo>
                    <a:pt x="34446" y="203586"/>
                    <a:pt x="35780" y="202252"/>
                    <a:pt x="35875" y="200538"/>
                  </a:cubicBezTo>
                  <a:lnTo>
                    <a:pt x="38637" y="166248"/>
                  </a:lnTo>
                  <a:lnTo>
                    <a:pt x="41685" y="218826"/>
                  </a:lnTo>
                  <a:cubicBezTo>
                    <a:pt x="41781" y="220826"/>
                    <a:pt x="43495" y="222255"/>
                    <a:pt x="45495" y="222159"/>
                  </a:cubicBezTo>
                  <a:cubicBezTo>
                    <a:pt x="45591" y="222159"/>
                    <a:pt x="45686" y="222159"/>
                    <a:pt x="45781" y="222159"/>
                  </a:cubicBezTo>
                  <a:cubicBezTo>
                    <a:pt x="47591" y="221874"/>
                    <a:pt x="49020" y="220254"/>
                    <a:pt x="48924" y="218445"/>
                  </a:cubicBezTo>
                  <a:lnTo>
                    <a:pt x="44162" y="138054"/>
                  </a:lnTo>
                  <a:cubicBezTo>
                    <a:pt x="44829" y="146721"/>
                    <a:pt x="45591" y="155389"/>
                    <a:pt x="46448" y="163962"/>
                  </a:cubicBezTo>
                  <a:cubicBezTo>
                    <a:pt x="47400" y="173963"/>
                    <a:pt x="48353" y="183774"/>
                    <a:pt x="49020" y="193394"/>
                  </a:cubicBezTo>
                  <a:cubicBezTo>
                    <a:pt x="49115" y="195394"/>
                    <a:pt x="50829" y="196823"/>
                    <a:pt x="52830" y="196728"/>
                  </a:cubicBezTo>
                  <a:cubicBezTo>
                    <a:pt x="52925" y="196728"/>
                    <a:pt x="53020" y="196728"/>
                    <a:pt x="53115" y="196728"/>
                  </a:cubicBezTo>
                  <a:cubicBezTo>
                    <a:pt x="54925" y="196442"/>
                    <a:pt x="56354" y="194823"/>
                    <a:pt x="56259" y="193013"/>
                  </a:cubicBezTo>
                  <a:cubicBezTo>
                    <a:pt x="55687" y="183393"/>
                    <a:pt x="54735" y="173392"/>
                    <a:pt x="53687" y="163295"/>
                  </a:cubicBezTo>
                  <a:cubicBezTo>
                    <a:pt x="52544" y="151389"/>
                    <a:pt x="51401" y="139292"/>
                    <a:pt x="50829" y="127386"/>
                  </a:cubicBezTo>
                  <a:lnTo>
                    <a:pt x="59688" y="212444"/>
                  </a:lnTo>
                  <a:cubicBezTo>
                    <a:pt x="59878" y="214444"/>
                    <a:pt x="61688" y="215873"/>
                    <a:pt x="63593" y="215587"/>
                  </a:cubicBezTo>
                  <a:cubicBezTo>
                    <a:pt x="63593" y="215587"/>
                    <a:pt x="63688" y="215587"/>
                    <a:pt x="63688" y="215587"/>
                  </a:cubicBezTo>
                  <a:cubicBezTo>
                    <a:pt x="65593" y="215301"/>
                    <a:pt x="67022" y="213587"/>
                    <a:pt x="66736" y="211682"/>
                  </a:cubicBezTo>
                  <a:lnTo>
                    <a:pt x="60926" y="155484"/>
                  </a:lnTo>
                  <a:lnTo>
                    <a:pt x="67117" y="187203"/>
                  </a:lnTo>
                  <a:cubicBezTo>
                    <a:pt x="67498" y="189108"/>
                    <a:pt x="69213" y="190346"/>
                    <a:pt x="71118" y="190060"/>
                  </a:cubicBezTo>
                  <a:cubicBezTo>
                    <a:pt x="71213" y="190060"/>
                    <a:pt x="71308" y="190060"/>
                    <a:pt x="71308" y="190060"/>
                  </a:cubicBezTo>
                  <a:cubicBezTo>
                    <a:pt x="73213" y="189679"/>
                    <a:pt x="74547" y="187774"/>
                    <a:pt x="74166" y="185869"/>
                  </a:cubicBezTo>
                  <a:lnTo>
                    <a:pt x="62164" y="124147"/>
                  </a:lnTo>
                  <a:cubicBezTo>
                    <a:pt x="65593" y="134625"/>
                    <a:pt x="67879" y="146531"/>
                    <a:pt x="69879" y="156627"/>
                  </a:cubicBezTo>
                  <a:cubicBezTo>
                    <a:pt x="71118" y="163295"/>
                    <a:pt x="72356" y="169486"/>
                    <a:pt x="73689" y="174344"/>
                  </a:cubicBezTo>
                  <a:cubicBezTo>
                    <a:pt x="74261" y="176249"/>
                    <a:pt x="76261" y="177392"/>
                    <a:pt x="78071" y="176820"/>
                  </a:cubicBezTo>
                  <a:cubicBezTo>
                    <a:pt x="79976" y="176344"/>
                    <a:pt x="81119" y="174344"/>
                    <a:pt x="80547" y="172439"/>
                  </a:cubicBezTo>
                  <a:cubicBezTo>
                    <a:pt x="80452" y="172153"/>
                    <a:pt x="80357" y="171772"/>
                    <a:pt x="80262" y="171486"/>
                  </a:cubicBezTo>
                  <a:lnTo>
                    <a:pt x="93978" y="210729"/>
                  </a:lnTo>
                  <a:cubicBezTo>
                    <a:pt x="94549" y="212349"/>
                    <a:pt x="96168" y="213301"/>
                    <a:pt x="97788" y="213111"/>
                  </a:cubicBezTo>
                  <a:cubicBezTo>
                    <a:pt x="98073" y="213111"/>
                    <a:pt x="98264" y="213016"/>
                    <a:pt x="98550" y="212920"/>
                  </a:cubicBezTo>
                  <a:cubicBezTo>
                    <a:pt x="100455" y="212253"/>
                    <a:pt x="101407" y="210253"/>
                    <a:pt x="100740" y="208348"/>
                  </a:cubicBezTo>
                  <a:lnTo>
                    <a:pt x="81309" y="152722"/>
                  </a:lnTo>
                  <a:lnTo>
                    <a:pt x="109313" y="224350"/>
                  </a:lnTo>
                  <a:cubicBezTo>
                    <a:pt x="109884" y="225874"/>
                    <a:pt x="111504" y="226827"/>
                    <a:pt x="113123" y="226636"/>
                  </a:cubicBezTo>
                  <a:cubicBezTo>
                    <a:pt x="113409" y="226636"/>
                    <a:pt x="113694" y="226541"/>
                    <a:pt x="113980" y="226446"/>
                  </a:cubicBezTo>
                  <a:cubicBezTo>
                    <a:pt x="115790" y="225684"/>
                    <a:pt x="116742" y="223684"/>
                    <a:pt x="115980" y="221778"/>
                  </a:cubicBezTo>
                  <a:lnTo>
                    <a:pt x="85310" y="143578"/>
                  </a:lnTo>
                  <a:lnTo>
                    <a:pt x="103884" y="181392"/>
                  </a:lnTo>
                  <a:cubicBezTo>
                    <a:pt x="104550" y="182821"/>
                    <a:pt x="106074" y="183583"/>
                    <a:pt x="107503" y="183393"/>
                  </a:cubicBezTo>
                  <a:cubicBezTo>
                    <a:pt x="107884" y="183298"/>
                    <a:pt x="108265" y="183202"/>
                    <a:pt x="108646" y="183012"/>
                  </a:cubicBezTo>
                  <a:cubicBezTo>
                    <a:pt x="110456" y="182154"/>
                    <a:pt x="111123" y="179964"/>
                    <a:pt x="110265" y="178249"/>
                  </a:cubicBezTo>
                  <a:lnTo>
                    <a:pt x="89596" y="136244"/>
                  </a:lnTo>
                  <a:lnTo>
                    <a:pt x="108265" y="170820"/>
                  </a:lnTo>
                  <a:cubicBezTo>
                    <a:pt x="109027" y="172153"/>
                    <a:pt x="110456" y="172820"/>
                    <a:pt x="111885" y="172629"/>
                  </a:cubicBezTo>
                  <a:cubicBezTo>
                    <a:pt x="112266" y="172534"/>
                    <a:pt x="112742" y="172439"/>
                    <a:pt x="113123" y="172249"/>
                  </a:cubicBezTo>
                  <a:cubicBezTo>
                    <a:pt x="114742" y="171296"/>
                    <a:pt x="115409" y="169105"/>
                    <a:pt x="114456" y="167391"/>
                  </a:cubicBezTo>
                  <a:close/>
                  <a:moveTo>
                    <a:pt x="43495" y="125767"/>
                  </a:moveTo>
                  <a:lnTo>
                    <a:pt x="42828" y="114908"/>
                  </a:lnTo>
                  <a:lnTo>
                    <a:pt x="43209" y="110526"/>
                  </a:lnTo>
                  <a:cubicBezTo>
                    <a:pt x="43114" y="115479"/>
                    <a:pt x="43209" y="120623"/>
                    <a:pt x="43495" y="1257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9" name="Google Shape;2659;p23"/>
            <p:cNvSpPr/>
            <p:nvPr/>
          </p:nvSpPr>
          <p:spPr>
            <a:xfrm>
              <a:off x="2310924" y="4850321"/>
              <a:ext cx="121250" cy="247321"/>
            </a:xfrm>
            <a:custGeom>
              <a:avLst/>
              <a:gdLst/>
              <a:ahLst/>
              <a:cxnLst/>
              <a:rect l="l" t="t" r="r" b="b"/>
              <a:pathLst>
                <a:path w="116587" h="237809" extrusionOk="0">
                  <a:moveTo>
                    <a:pt x="2994" y="185612"/>
                  </a:moveTo>
                  <a:cubicBezTo>
                    <a:pt x="3470" y="185707"/>
                    <a:pt x="3851" y="185707"/>
                    <a:pt x="4327" y="185612"/>
                  </a:cubicBezTo>
                  <a:cubicBezTo>
                    <a:pt x="5756" y="185422"/>
                    <a:pt x="6899" y="184279"/>
                    <a:pt x="7280" y="182850"/>
                  </a:cubicBezTo>
                  <a:lnTo>
                    <a:pt x="15376" y="144369"/>
                  </a:lnTo>
                  <a:lnTo>
                    <a:pt x="7470" y="190565"/>
                  </a:lnTo>
                  <a:cubicBezTo>
                    <a:pt x="7185" y="192470"/>
                    <a:pt x="8423" y="194375"/>
                    <a:pt x="10423" y="194661"/>
                  </a:cubicBezTo>
                  <a:cubicBezTo>
                    <a:pt x="10804" y="194756"/>
                    <a:pt x="11185" y="194756"/>
                    <a:pt x="11566" y="194661"/>
                  </a:cubicBezTo>
                  <a:cubicBezTo>
                    <a:pt x="12995" y="194470"/>
                    <a:pt x="14233" y="193328"/>
                    <a:pt x="14519" y="191708"/>
                  </a:cubicBezTo>
                  <a:lnTo>
                    <a:pt x="21663" y="150179"/>
                  </a:lnTo>
                  <a:lnTo>
                    <a:pt x="14519" y="233904"/>
                  </a:lnTo>
                  <a:cubicBezTo>
                    <a:pt x="14328" y="235904"/>
                    <a:pt x="15852" y="237619"/>
                    <a:pt x="17757" y="237809"/>
                  </a:cubicBezTo>
                  <a:cubicBezTo>
                    <a:pt x="18043" y="237809"/>
                    <a:pt x="18329" y="237809"/>
                    <a:pt x="18615" y="237809"/>
                  </a:cubicBezTo>
                  <a:cubicBezTo>
                    <a:pt x="20234" y="237523"/>
                    <a:pt x="21472" y="236285"/>
                    <a:pt x="21567" y="234571"/>
                  </a:cubicBezTo>
                  <a:lnTo>
                    <a:pt x="28140" y="157990"/>
                  </a:lnTo>
                  <a:lnTo>
                    <a:pt x="25282" y="216854"/>
                  </a:lnTo>
                  <a:cubicBezTo>
                    <a:pt x="25187" y="218854"/>
                    <a:pt x="26711" y="220474"/>
                    <a:pt x="28711" y="220569"/>
                  </a:cubicBezTo>
                  <a:cubicBezTo>
                    <a:pt x="28997" y="220569"/>
                    <a:pt x="29187" y="220569"/>
                    <a:pt x="29473" y="220569"/>
                  </a:cubicBezTo>
                  <a:cubicBezTo>
                    <a:pt x="31092" y="220283"/>
                    <a:pt x="32426" y="218950"/>
                    <a:pt x="32426" y="217235"/>
                  </a:cubicBezTo>
                  <a:lnTo>
                    <a:pt x="34426" y="175706"/>
                  </a:lnTo>
                  <a:cubicBezTo>
                    <a:pt x="34426" y="175992"/>
                    <a:pt x="34426" y="176373"/>
                    <a:pt x="34426" y="176754"/>
                  </a:cubicBezTo>
                  <a:cubicBezTo>
                    <a:pt x="34426" y="178754"/>
                    <a:pt x="36141" y="180278"/>
                    <a:pt x="38045" y="180278"/>
                  </a:cubicBezTo>
                  <a:cubicBezTo>
                    <a:pt x="39951" y="180278"/>
                    <a:pt x="41570" y="178564"/>
                    <a:pt x="41570" y="176659"/>
                  </a:cubicBezTo>
                  <a:cubicBezTo>
                    <a:pt x="41474" y="171610"/>
                    <a:pt x="40808" y="165229"/>
                    <a:pt x="40141" y="158561"/>
                  </a:cubicBezTo>
                  <a:cubicBezTo>
                    <a:pt x="39093" y="148274"/>
                    <a:pt x="38045" y="136273"/>
                    <a:pt x="38331" y="125224"/>
                  </a:cubicBezTo>
                  <a:lnTo>
                    <a:pt x="44332" y="187803"/>
                  </a:lnTo>
                  <a:cubicBezTo>
                    <a:pt x="44523" y="189803"/>
                    <a:pt x="46237" y="191232"/>
                    <a:pt x="48237" y="191041"/>
                  </a:cubicBezTo>
                  <a:cubicBezTo>
                    <a:pt x="48333" y="191041"/>
                    <a:pt x="48428" y="191041"/>
                    <a:pt x="48428" y="191041"/>
                  </a:cubicBezTo>
                  <a:cubicBezTo>
                    <a:pt x="50238" y="190756"/>
                    <a:pt x="51571" y="189041"/>
                    <a:pt x="51381" y="187136"/>
                  </a:cubicBezTo>
                  <a:lnTo>
                    <a:pt x="48333" y="155037"/>
                  </a:lnTo>
                  <a:lnTo>
                    <a:pt x="58715" y="210568"/>
                  </a:lnTo>
                  <a:cubicBezTo>
                    <a:pt x="59096" y="212473"/>
                    <a:pt x="60906" y="213711"/>
                    <a:pt x="62811" y="213425"/>
                  </a:cubicBezTo>
                  <a:cubicBezTo>
                    <a:pt x="62811" y="213425"/>
                    <a:pt x="62906" y="213425"/>
                    <a:pt x="62906" y="213425"/>
                  </a:cubicBezTo>
                  <a:cubicBezTo>
                    <a:pt x="64811" y="213044"/>
                    <a:pt x="66144" y="211234"/>
                    <a:pt x="65763" y="209234"/>
                  </a:cubicBezTo>
                  <a:lnTo>
                    <a:pt x="50047" y="125224"/>
                  </a:lnTo>
                  <a:cubicBezTo>
                    <a:pt x="52905" y="136844"/>
                    <a:pt x="55286" y="148750"/>
                    <a:pt x="57477" y="160466"/>
                  </a:cubicBezTo>
                  <a:cubicBezTo>
                    <a:pt x="59382" y="170372"/>
                    <a:pt x="61287" y="180183"/>
                    <a:pt x="63477" y="189613"/>
                  </a:cubicBezTo>
                  <a:cubicBezTo>
                    <a:pt x="63858" y="191422"/>
                    <a:pt x="65668" y="192661"/>
                    <a:pt x="67478" y="192375"/>
                  </a:cubicBezTo>
                  <a:cubicBezTo>
                    <a:pt x="67573" y="192375"/>
                    <a:pt x="67668" y="192375"/>
                    <a:pt x="67668" y="192375"/>
                  </a:cubicBezTo>
                  <a:cubicBezTo>
                    <a:pt x="69573" y="191899"/>
                    <a:pt x="70812" y="189994"/>
                    <a:pt x="70335" y="188089"/>
                  </a:cubicBezTo>
                  <a:cubicBezTo>
                    <a:pt x="68145" y="178754"/>
                    <a:pt x="66335" y="169039"/>
                    <a:pt x="64430" y="159133"/>
                  </a:cubicBezTo>
                  <a:cubicBezTo>
                    <a:pt x="62811" y="150655"/>
                    <a:pt x="61096" y="142083"/>
                    <a:pt x="59191" y="133606"/>
                  </a:cubicBezTo>
                  <a:lnTo>
                    <a:pt x="77479" y="211996"/>
                  </a:lnTo>
                  <a:cubicBezTo>
                    <a:pt x="77860" y="213806"/>
                    <a:pt x="79670" y="215045"/>
                    <a:pt x="81480" y="214759"/>
                  </a:cubicBezTo>
                  <a:cubicBezTo>
                    <a:pt x="81575" y="214759"/>
                    <a:pt x="81670" y="214759"/>
                    <a:pt x="81765" y="214663"/>
                  </a:cubicBezTo>
                  <a:cubicBezTo>
                    <a:pt x="83670" y="214187"/>
                    <a:pt x="84909" y="212282"/>
                    <a:pt x="84432" y="210377"/>
                  </a:cubicBezTo>
                  <a:lnTo>
                    <a:pt x="72431" y="159133"/>
                  </a:lnTo>
                  <a:lnTo>
                    <a:pt x="84813" y="191232"/>
                  </a:lnTo>
                  <a:cubicBezTo>
                    <a:pt x="85385" y="192851"/>
                    <a:pt x="87099" y="193708"/>
                    <a:pt x="88719" y="193518"/>
                  </a:cubicBezTo>
                  <a:cubicBezTo>
                    <a:pt x="89004" y="193518"/>
                    <a:pt x="89195" y="193423"/>
                    <a:pt x="89481" y="193328"/>
                  </a:cubicBezTo>
                  <a:cubicBezTo>
                    <a:pt x="91290" y="192661"/>
                    <a:pt x="92243" y="190565"/>
                    <a:pt x="91481" y="188660"/>
                  </a:cubicBezTo>
                  <a:lnTo>
                    <a:pt x="70621" y="134463"/>
                  </a:lnTo>
                  <a:lnTo>
                    <a:pt x="98339" y="187422"/>
                  </a:lnTo>
                  <a:cubicBezTo>
                    <a:pt x="99101" y="188851"/>
                    <a:pt x="100625" y="189517"/>
                    <a:pt x="102054" y="189327"/>
                  </a:cubicBezTo>
                  <a:cubicBezTo>
                    <a:pt x="102435" y="189232"/>
                    <a:pt x="102816" y="189136"/>
                    <a:pt x="103101" y="188946"/>
                  </a:cubicBezTo>
                  <a:cubicBezTo>
                    <a:pt x="104816" y="187993"/>
                    <a:pt x="105483" y="185898"/>
                    <a:pt x="104625" y="184088"/>
                  </a:cubicBezTo>
                  <a:lnTo>
                    <a:pt x="74050" y="125890"/>
                  </a:lnTo>
                  <a:cubicBezTo>
                    <a:pt x="75098" y="127224"/>
                    <a:pt x="76050" y="128557"/>
                    <a:pt x="77098" y="129796"/>
                  </a:cubicBezTo>
                  <a:cubicBezTo>
                    <a:pt x="88147" y="144083"/>
                    <a:pt x="99672" y="158942"/>
                    <a:pt x="110055" y="174373"/>
                  </a:cubicBezTo>
                  <a:cubicBezTo>
                    <a:pt x="111198" y="175992"/>
                    <a:pt x="113388" y="176468"/>
                    <a:pt x="115008" y="175325"/>
                  </a:cubicBezTo>
                  <a:cubicBezTo>
                    <a:pt x="116627" y="174182"/>
                    <a:pt x="117103" y="171991"/>
                    <a:pt x="115960" y="170372"/>
                  </a:cubicBezTo>
                  <a:cubicBezTo>
                    <a:pt x="105387" y="154751"/>
                    <a:pt x="93862" y="139892"/>
                    <a:pt x="82718" y="125414"/>
                  </a:cubicBezTo>
                  <a:cubicBezTo>
                    <a:pt x="75098" y="115508"/>
                    <a:pt x="67383" y="105316"/>
                    <a:pt x="59858" y="94934"/>
                  </a:cubicBezTo>
                  <a:cubicBezTo>
                    <a:pt x="65478" y="88076"/>
                    <a:pt x="68335" y="79028"/>
                    <a:pt x="66811" y="69503"/>
                  </a:cubicBezTo>
                  <a:cubicBezTo>
                    <a:pt x="64239" y="53596"/>
                    <a:pt x="50523" y="42451"/>
                    <a:pt x="34998" y="42451"/>
                  </a:cubicBezTo>
                  <a:lnTo>
                    <a:pt x="27759" y="2923"/>
                  </a:lnTo>
                  <a:cubicBezTo>
                    <a:pt x="27378" y="1018"/>
                    <a:pt x="25568" y="-316"/>
                    <a:pt x="23568" y="65"/>
                  </a:cubicBezTo>
                  <a:cubicBezTo>
                    <a:pt x="21663" y="446"/>
                    <a:pt x="20329" y="2256"/>
                    <a:pt x="20710" y="4256"/>
                  </a:cubicBezTo>
                  <a:lnTo>
                    <a:pt x="27854" y="43309"/>
                  </a:lnTo>
                  <a:cubicBezTo>
                    <a:pt x="11376" y="47023"/>
                    <a:pt x="327" y="62835"/>
                    <a:pt x="3089" y="79789"/>
                  </a:cubicBezTo>
                  <a:cubicBezTo>
                    <a:pt x="4518" y="88933"/>
                    <a:pt x="9756" y="96553"/>
                    <a:pt x="16900" y="101316"/>
                  </a:cubicBezTo>
                  <a:lnTo>
                    <a:pt x="41" y="181612"/>
                  </a:lnTo>
                  <a:cubicBezTo>
                    <a:pt x="-245" y="183326"/>
                    <a:pt x="993" y="185231"/>
                    <a:pt x="2994" y="185612"/>
                  </a:cubicBezTo>
                  <a:close/>
                  <a:moveTo>
                    <a:pt x="52333" y="106555"/>
                  </a:moveTo>
                  <a:lnTo>
                    <a:pt x="53952" y="110650"/>
                  </a:lnTo>
                  <a:lnTo>
                    <a:pt x="56429" y="121223"/>
                  </a:lnTo>
                  <a:cubicBezTo>
                    <a:pt x="55191" y="116270"/>
                    <a:pt x="53857" y="111317"/>
                    <a:pt x="52333" y="1065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0" name="Google Shape;2660;p23"/>
            <p:cNvSpPr/>
            <p:nvPr/>
          </p:nvSpPr>
          <p:spPr>
            <a:xfrm>
              <a:off x="1005486" y="4576385"/>
              <a:ext cx="125662" cy="227339"/>
            </a:xfrm>
            <a:custGeom>
              <a:avLst/>
              <a:gdLst/>
              <a:ahLst/>
              <a:cxnLst/>
              <a:rect l="l" t="t" r="r" b="b"/>
              <a:pathLst>
                <a:path w="120829" h="218595" extrusionOk="0">
                  <a:moveTo>
                    <a:pt x="11289" y="158324"/>
                  </a:moveTo>
                  <a:cubicBezTo>
                    <a:pt x="11670" y="158610"/>
                    <a:pt x="12051" y="158801"/>
                    <a:pt x="12432" y="158896"/>
                  </a:cubicBezTo>
                  <a:cubicBezTo>
                    <a:pt x="13766" y="159277"/>
                    <a:pt x="15385" y="158896"/>
                    <a:pt x="16242" y="157658"/>
                  </a:cubicBezTo>
                  <a:lnTo>
                    <a:pt x="40245" y="126511"/>
                  </a:lnTo>
                  <a:lnTo>
                    <a:pt x="13099" y="164706"/>
                  </a:lnTo>
                  <a:cubicBezTo>
                    <a:pt x="11956" y="166325"/>
                    <a:pt x="12337" y="168516"/>
                    <a:pt x="13956" y="169659"/>
                  </a:cubicBezTo>
                  <a:cubicBezTo>
                    <a:pt x="14242" y="169850"/>
                    <a:pt x="14623" y="170040"/>
                    <a:pt x="15004" y="170136"/>
                  </a:cubicBezTo>
                  <a:cubicBezTo>
                    <a:pt x="16433" y="170516"/>
                    <a:pt x="18052" y="170040"/>
                    <a:pt x="18909" y="168802"/>
                  </a:cubicBezTo>
                  <a:lnTo>
                    <a:pt x="43293" y="134512"/>
                  </a:lnTo>
                  <a:lnTo>
                    <a:pt x="526" y="206807"/>
                  </a:lnTo>
                  <a:cubicBezTo>
                    <a:pt x="-522" y="208521"/>
                    <a:pt x="50" y="210712"/>
                    <a:pt x="1764" y="211665"/>
                  </a:cubicBezTo>
                  <a:cubicBezTo>
                    <a:pt x="2050" y="211855"/>
                    <a:pt x="2336" y="211950"/>
                    <a:pt x="2526" y="212046"/>
                  </a:cubicBezTo>
                  <a:cubicBezTo>
                    <a:pt x="4050" y="212522"/>
                    <a:pt x="5765" y="211855"/>
                    <a:pt x="6622" y="210426"/>
                  </a:cubicBezTo>
                  <a:lnTo>
                    <a:pt x="45770" y="144228"/>
                  </a:lnTo>
                  <a:lnTo>
                    <a:pt x="17671" y="195948"/>
                  </a:lnTo>
                  <a:cubicBezTo>
                    <a:pt x="16718" y="197663"/>
                    <a:pt x="17385" y="199854"/>
                    <a:pt x="19100" y="200806"/>
                  </a:cubicBezTo>
                  <a:cubicBezTo>
                    <a:pt x="19290" y="200901"/>
                    <a:pt x="19576" y="200997"/>
                    <a:pt x="19766" y="201092"/>
                  </a:cubicBezTo>
                  <a:cubicBezTo>
                    <a:pt x="21386" y="201568"/>
                    <a:pt x="23100" y="200901"/>
                    <a:pt x="23957" y="199377"/>
                  </a:cubicBezTo>
                  <a:lnTo>
                    <a:pt x="43769" y="162897"/>
                  </a:lnTo>
                  <a:cubicBezTo>
                    <a:pt x="43674" y="163182"/>
                    <a:pt x="43484" y="163563"/>
                    <a:pt x="43388" y="163849"/>
                  </a:cubicBezTo>
                  <a:cubicBezTo>
                    <a:pt x="42531" y="165659"/>
                    <a:pt x="43388" y="167754"/>
                    <a:pt x="45198" y="168612"/>
                  </a:cubicBezTo>
                  <a:cubicBezTo>
                    <a:pt x="46913" y="169469"/>
                    <a:pt x="49103" y="168612"/>
                    <a:pt x="49961" y="166802"/>
                  </a:cubicBezTo>
                  <a:cubicBezTo>
                    <a:pt x="52056" y="162230"/>
                    <a:pt x="54247" y="156229"/>
                    <a:pt x="56533" y="149847"/>
                  </a:cubicBezTo>
                  <a:cubicBezTo>
                    <a:pt x="60057" y="140227"/>
                    <a:pt x="64248" y="128892"/>
                    <a:pt x="69296" y="119082"/>
                  </a:cubicBezTo>
                  <a:lnTo>
                    <a:pt x="47579" y="178041"/>
                  </a:lnTo>
                  <a:cubicBezTo>
                    <a:pt x="46913" y="179851"/>
                    <a:pt x="47865" y="181947"/>
                    <a:pt x="49675" y="182613"/>
                  </a:cubicBezTo>
                  <a:cubicBezTo>
                    <a:pt x="49770" y="182613"/>
                    <a:pt x="49865" y="182708"/>
                    <a:pt x="49865" y="182708"/>
                  </a:cubicBezTo>
                  <a:cubicBezTo>
                    <a:pt x="51675" y="183280"/>
                    <a:pt x="53580" y="182328"/>
                    <a:pt x="54247" y="180518"/>
                  </a:cubicBezTo>
                  <a:lnTo>
                    <a:pt x="65391" y="150228"/>
                  </a:lnTo>
                  <a:lnTo>
                    <a:pt x="50627" y="204711"/>
                  </a:lnTo>
                  <a:cubicBezTo>
                    <a:pt x="50151" y="206616"/>
                    <a:pt x="51199" y="208521"/>
                    <a:pt x="53104" y="209093"/>
                  </a:cubicBezTo>
                  <a:cubicBezTo>
                    <a:pt x="53104" y="209093"/>
                    <a:pt x="53199" y="209093"/>
                    <a:pt x="53199" y="209093"/>
                  </a:cubicBezTo>
                  <a:cubicBezTo>
                    <a:pt x="55104" y="209569"/>
                    <a:pt x="57104" y="208521"/>
                    <a:pt x="57581" y="206616"/>
                  </a:cubicBezTo>
                  <a:lnTo>
                    <a:pt x="79869" y="124035"/>
                  </a:lnTo>
                  <a:cubicBezTo>
                    <a:pt x="77393" y="135655"/>
                    <a:pt x="74345" y="147466"/>
                    <a:pt x="71297" y="158991"/>
                  </a:cubicBezTo>
                  <a:cubicBezTo>
                    <a:pt x="68725" y="168802"/>
                    <a:pt x="66153" y="178422"/>
                    <a:pt x="64058" y="187852"/>
                  </a:cubicBezTo>
                  <a:cubicBezTo>
                    <a:pt x="63677" y="189662"/>
                    <a:pt x="64724" y="191567"/>
                    <a:pt x="66534" y="192043"/>
                  </a:cubicBezTo>
                  <a:cubicBezTo>
                    <a:pt x="66629" y="192043"/>
                    <a:pt x="66725" y="192043"/>
                    <a:pt x="66725" y="192138"/>
                  </a:cubicBezTo>
                  <a:cubicBezTo>
                    <a:pt x="68630" y="192615"/>
                    <a:pt x="70535" y="191376"/>
                    <a:pt x="71011" y="189471"/>
                  </a:cubicBezTo>
                  <a:cubicBezTo>
                    <a:pt x="73106" y="180137"/>
                    <a:pt x="75678" y="170516"/>
                    <a:pt x="78250" y="160801"/>
                  </a:cubicBezTo>
                  <a:cubicBezTo>
                    <a:pt x="80441" y="152419"/>
                    <a:pt x="82631" y="144037"/>
                    <a:pt x="84632" y="135560"/>
                  </a:cubicBezTo>
                  <a:lnTo>
                    <a:pt x="67106" y="214236"/>
                  </a:lnTo>
                  <a:cubicBezTo>
                    <a:pt x="66725" y="216046"/>
                    <a:pt x="67772" y="217951"/>
                    <a:pt x="69582" y="218427"/>
                  </a:cubicBezTo>
                  <a:cubicBezTo>
                    <a:pt x="69677" y="218427"/>
                    <a:pt x="69773" y="218523"/>
                    <a:pt x="69868" y="218523"/>
                  </a:cubicBezTo>
                  <a:cubicBezTo>
                    <a:pt x="71773" y="218904"/>
                    <a:pt x="73678" y="217761"/>
                    <a:pt x="74154" y="215856"/>
                  </a:cubicBezTo>
                  <a:lnTo>
                    <a:pt x="85584" y="164516"/>
                  </a:lnTo>
                  <a:lnTo>
                    <a:pt x="82822" y="198806"/>
                  </a:lnTo>
                  <a:cubicBezTo>
                    <a:pt x="82727" y="200520"/>
                    <a:pt x="83774" y="202044"/>
                    <a:pt x="85394" y="202521"/>
                  </a:cubicBezTo>
                  <a:cubicBezTo>
                    <a:pt x="85584" y="202616"/>
                    <a:pt x="85870" y="202616"/>
                    <a:pt x="86156" y="202616"/>
                  </a:cubicBezTo>
                  <a:cubicBezTo>
                    <a:pt x="88156" y="202806"/>
                    <a:pt x="89870" y="201282"/>
                    <a:pt x="89966" y="199377"/>
                  </a:cubicBezTo>
                  <a:lnTo>
                    <a:pt x="94633" y="141465"/>
                  </a:lnTo>
                  <a:lnTo>
                    <a:pt x="96728" y="201187"/>
                  </a:lnTo>
                  <a:cubicBezTo>
                    <a:pt x="96824" y="202806"/>
                    <a:pt x="97871" y="204045"/>
                    <a:pt x="99300" y="204521"/>
                  </a:cubicBezTo>
                  <a:cubicBezTo>
                    <a:pt x="99681" y="204616"/>
                    <a:pt x="100062" y="204711"/>
                    <a:pt x="100443" y="204711"/>
                  </a:cubicBezTo>
                  <a:cubicBezTo>
                    <a:pt x="102443" y="204616"/>
                    <a:pt x="103967" y="202997"/>
                    <a:pt x="103872" y="200997"/>
                  </a:cubicBezTo>
                  <a:lnTo>
                    <a:pt x="101586" y="135274"/>
                  </a:lnTo>
                  <a:cubicBezTo>
                    <a:pt x="101967" y="136893"/>
                    <a:pt x="102253" y="138513"/>
                    <a:pt x="102634" y="140132"/>
                  </a:cubicBezTo>
                  <a:cubicBezTo>
                    <a:pt x="106444" y="157848"/>
                    <a:pt x="110254" y="176136"/>
                    <a:pt x="113016" y="194615"/>
                  </a:cubicBezTo>
                  <a:cubicBezTo>
                    <a:pt x="113302" y="196520"/>
                    <a:pt x="115112" y="197949"/>
                    <a:pt x="117112" y="197663"/>
                  </a:cubicBezTo>
                  <a:cubicBezTo>
                    <a:pt x="119017" y="197377"/>
                    <a:pt x="120446" y="195567"/>
                    <a:pt x="120160" y="193567"/>
                  </a:cubicBezTo>
                  <a:cubicBezTo>
                    <a:pt x="117398" y="174898"/>
                    <a:pt x="113492" y="156515"/>
                    <a:pt x="109682" y="138703"/>
                  </a:cubicBezTo>
                  <a:cubicBezTo>
                    <a:pt x="107111" y="126511"/>
                    <a:pt x="104539" y="113938"/>
                    <a:pt x="102253" y="101365"/>
                  </a:cubicBezTo>
                  <a:cubicBezTo>
                    <a:pt x="110254" y="97555"/>
                    <a:pt x="116731" y="90602"/>
                    <a:pt x="119493" y="81458"/>
                  </a:cubicBezTo>
                  <a:cubicBezTo>
                    <a:pt x="124065" y="66027"/>
                    <a:pt x="116540" y="50025"/>
                    <a:pt x="102539" y="43263"/>
                  </a:cubicBezTo>
                  <a:lnTo>
                    <a:pt x="113111" y="4496"/>
                  </a:lnTo>
                  <a:cubicBezTo>
                    <a:pt x="113588" y="2591"/>
                    <a:pt x="112540" y="686"/>
                    <a:pt x="110635" y="114"/>
                  </a:cubicBezTo>
                  <a:cubicBezTo>
                    <a:pt x="108730" y="-362"/>
                    <a:pt x="106730" y="686"/>
                    <a:pt x="106253" y="2591"/>
                  </a:cubicBezTo>
                  <a:lnTo>
                    <a:pt x="95776" y="40881"/>
                  </a:lnTo>
                  <a:cubicBezTo>
                    <a:pt x="79298" y="37071"/>
                    <a:pt x="62534" y="46596"/>
                    <a:pt x="57676" y="62979"/>
                  </a:cubicBezTo>
                  <a:cubicBezTo>
                    <a:pt x="55009" y="71838"/>
                    <a:pt x="56438" y="80982"/>
                    <a:pt x="60819" y="88411"/>
                  </a:cubicBezTo>
                  <a:lnTo>
                    <a:pt x="10813" y="153467"/>
                  </a:lnTo>
                  <a:cubicBezTo>
                    <a:pt x="9479" y="154800"/>
                    <a:pt x="9765" y="157086"/>
                    <a:pt x="11289" y="158324"/>
                  </a:cubicBezTo>
                  <a:close/>
                  <a:moveTo>
                    <a:pt x="90156" y="108414"/>
                  </a:moveTo>
                  <a:lnTo>
                    <a:pt x="89775" y="112795"/>
                  </a:lnTo>
                  <a:lnTo>
                    <a:pt x="87394" y="123463"/>
                  </a:lnTo>
                  <a:cubicBezTo>
                    <a:pt x="88442" y="118415"/>
                    <a:pt x="89394" y="113462"/>
                    <a:pt x="90156" y="1084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1" name="Google Shape;2661;p23"/>
            <p:cNvSpPr/>
            <p:nvPr/>
          </p:nvSpPr>
          <p:spPr>
            <a:xfrm>
              <a:off x="2533467" y="4482030"/>
              <a:ext cx="124898" cy="247861"/>
            </a:xfrm>
            <a:custGeom>
              <a:avLst/>
              <a:gdLst/>
              <a:ahLst/>
              <a:cxnLst/>
              <a:rect l="l" t="t" r="r" b="b"/>
              <a:pathLst>
                <a:path w="120094" h="238328" extrusionOk="0">
                  <a:moveTo>
                    <a:pt x="7668" y="187369"/>
                  </a:moveTo>
                  <a:cubicBezTo>
                    <a:pt x="8144" y="187465"/>
                    <a:pt x="8525" y="187369"/>
                    <a:pt x="9001" y="187274"/>
                  </a:cubicBezTo>
                  <a:cubicBezTo>
                    <a:pt x="10430" y="186988"/>
                    <a:pt x="11573" y="185845"/>
                    <a:pt x="11763" y="184321"/>
                  </a:cubicBezTo>
                  <a:lnTo>
                    <a:pt x="17383" y="145364"/>
                  </a:lnTo>
                  <a:lnTo>
                    <a:pt x="12430" y="191942"/>
                  </a:lnTo>
                  <a:cubicBezTo>
                    <a:pt x="12240" y="193942"/>
                    <a:pt x="13668" y="195656"/>
                    <a:pt x="15573" y="195847"/>
                  </a:cubicBezTo>
                  <a:cubicBezTo>
                    <a:pt x="15954" y="195847"/>
                    <a:pt x="16335" y="195847"/>
                    <a:pt x="16716" y="195752"/>
                  </a:cubicBezTo>
                  <a:cubicBezTo>
                    <a:pt x="18145" y="195466"/>
                    <a:pt x="19288" y="194227"/>
                    <a:pt x="19478" y="192608"/>
                  </a:cubicBezTo>
                  <a:lnTo>
                    <a:pt x="23955" y="150698"/>
                  </a:lnTo>
                  <a:lnTo>
                    <a:pt x="22145" y="234709"/>
                  </a:lnTo>
                  <a:cubicBezTo>
                    <a:pt x="22145" y="236709"/>
                    <a:pt x="23669" y="238328"/>
                    <a:pt x="25670" y="238328"/>
                  </a:cubicBezTo>
                  <a:cubicBezTo>
                    <a:pt x="25956" y="238328"/>
                    <a:pt x="26241" y="238328"/>
                    <a:pt x="26527" y="238233"/>
                  </a:cubicBezTo>
                  <a:cubicBezTo>
                    <a:pt x="28051" y="237852"/>
                    <a:pt x="29289" y="236518"/>
                    <a:pt x="29289" y="234804"/>
                  </a:cubicBezTo>
                  <a:lnTo>
                    <a:pt x="30908" y="157937"/>
                  </a:lnTo>
                  <a:lnTo>
                    <a:pt x="31766" y="216802"/>
                  </a:lnTo>
                  <a:cubicBezTo>
                    <a:pt x="31766" y="218802"/>
                    <a:pt x="33385" y="220326"/>
                    <a:pt x="35385" y="220326"/>
                  </a:cubicBezTo>
                  <a:cubicBezTo>
                    <a:pt x="35671" y="220326"/>
                    <a:pt x="35861" y="220326"/>
                    <a:pt x="36147" y="220231"/>
                  </a:cubicBezTo>
                  <a:cubicBezTo>
                    <a:pt x="37766" y="219850"/>
                    <a:pt x="38910" y="218421"/>
                    <a:pt x="38910" y="216706"/>
                  </a:cubicBezTo>
                  <a:lnTo>
                    <a:pt x="38243" y="175177"/>
                  </a:lnTo>
                  <a:cubicBezTo>
                    <a:pt x="38243" y="175463"/>
                    <a:pt x="38338" y="175844"/>
                    <a:pt x="38338" y="176225"/>
                  </a:cubicBezTo>
                  <a:cubicBezTo>
                    <a:pt x="38528" y="178226"/>
                    <a:pt x="40243" y="179654"/>
                    <a:pt x="42243" y="179464"/>
                  </a:cubicBezTo>
                  <a:cubicBezTo>
                    <a:pt x="44148" y="179368"/>
                    <a:pt x="45672" y="177559"/>
                    <a:pt x="45482" y="175559"/>
                  </a:cubicBezTo>
                  <a:cubicBezTo>
                    <a:pt x="45006" y="170510"/>
                    <a:pt x="44053" y="164224"/>
                    <a:pt x="42910" y="157556"/>
                  </a:cubicBezTo>
                  <a:cubicBezTo>
                    <a:pt x="41291" y="147364"/>
                    <a:pt x="39386" y="135458"/>
                    <a:pt x="38910" y="124409"/>
                  </a:cubicBezTo>
                  <a:lnTo>
                    <a:pt x="48911" y="186417"/>
                  </a:lnTo>
                  <a:cubicBezTo>
                    <a:pt x="49197" y="188322"/>
                    <a:pt x="51102" y="189655"/>
                    <a:pt x="53007" y="189370"/>
                  </a:cubicBezTo>
                  <a:cubicBezTo>
                    <a:pt x="53102" y="189370"/>
                    <a:pt x="53197" y="189370"/>
                    <a:pt x="53197" y="189370"/>
                  </a:cubicBezTo>
                  <a:cubicBezTo>
                    <a:pt x="55007" y="188989"/>
                    <a:pt x="56245" y="187179"/>
                    <a:pt x="55959" y="185274"/>
                  </a:cubicBezTo>
                  <a:lnTo>
                    <a:pt x="50816" y="153460"/>
                  </a:lnTo>
                  <a:lnTo>
                    <a:pt x="64722" y="208229"/>
                  </a:lnTo>
                  <a:cubicBezTo>
                    <a:pt x="65198" y="210134"/>
                    <a:pt x="67103" y="211277"/>
                    <a:pt x="69008" y="210801"/>
                  </a:cubicBezTo>
                  <a:cubicBezTo>
                    <a:pt x="69008" y="210801"/>
                    <a:pt x="69104" y="210801"/>
                    <a:pt x="69104" y="210801"/>
                  </a:cubicBezTo>
                  <a:cubicBezTo>
                    <a:pt x="71009" y="210325"/>
                    <a:pt x="72152" y="208325"/>
                    <a:pt x="71676" y="206419"/>
                  </a:cubicBezTo>
                  <a:lnTo>
                    <a:pt x="50625" y="123552"/>
                  </a:lnTo>
                  <a:cubicBezTo>
                    <a:pt x="54149" y="134887"/>
                    <a:pt x="57293" y="146698"/>
                    <a:pt x="60341" y="158223"/>
                  </a:cubicBezTo>
                  <a:cubicBezTo>
                    <a:pt x="62912" y="168034"/>
                    <a:pt x="65389" y="177654"/>
                    <a:pt x="68151" y="186988"/>
                  </a:cubicBezTo>
                  <a:cubicBezTo>
                    <a:pt x="68723" y="188798"/>
                    <a:pt x="70532" y="189846"/>
                    <a:pt x="72342" y="189465"/>
                  </a:cubicBezTo>
                  <a:cubicBezTo>
                    <a:pt x="72437" y="189465"/>
                    <a:pt x="72533" y="189465"/>
                    <a:pt x="72533" y="189370"/>
                  </a:cubicBezTo>
                  <a:cubicBezTo>
                    <a:pt x="74438" y="188798"/>
                    <a:pt x="75486" y="186798"/>
                    <a:pt x="74914" y="184893"/>
                  </a:cubicBezTo>
                  <a:cubicBezTo>
                    <a:pt x="72152" y="175749"/>
                    <a:pt x="69675" y="166129"/>
                    <a:pt x="67103" y="156413"/>
                  </a:cubicBezTo>
                  <a:cubicBezTo>
                    <a:pt x="64913" y="148031"/>
                    <a:pt x="62627" y="139649"/>
                    <a:pt x="60245" y="131267"/>
                  </a:cubicBezTo>
                  <a:lnTo>
                    <a:pt x="83582" y="208325"/>
                  </a:lnTo>
                  <a:cubicBezTo>
                    <a:pt x="84153" y="210134"/>
                    <a:pt x="85963" y="211182"/>
                    <a:pt x="87773" y="210801"/>
                  </a:cubicBezTo>
                  <a:cubicBezTo>
                    <a:pt x="87868" y="210801"/>
                    <a:pt x="87963" y="210801"/>
                    <a:pt x="88058" y="210706"/>
                  </a:cubicBezTo>
                  <a:cubicBezTo>
                    <a:pt x="89964" y="210134"/>
                    <a:pt x="91011" y="208134"/>
                    <a:pt x="90440" y="206229"/>
                  </a:cubicBezTo>
                  <a:lnTo>
                    <a:pt x="75200" y="155842"/>
                  </a:lnTo>
                  <a:lnTo>
                    <a:pt x="89582" y="187084"/>
                  </a:lnTo>
                  <a:cubicBezTo>
                    <a:pt x="90344" y="188608"/>
                    <a:pt x="91964" y="189465"/>
                    <a:pt x="93583" y="189084"/>
                  </a:cubicBezTo>
                  <a:cubicBezTo>
                    <a:pt x="93869" y="188989"/>
                    <a:pt x="94059" y="188989"/>
                    <a:pt x="94250" y="188798"/>
                  </a:cubicBezTo>
                  <a:cubicBezTo>
                    <a:pt x="96060" y="187941"/>
                    <a:pt x="96822" y="185845"/>
                    <a:pt x="95964" y="184036"/>
                  </a:cubicBezTo>
                  <a:lnTo>
                    <a:pt x="71676" y="131267"/>
                  </a:lnTo>
                  <a:lnTo>
                    <a:pt x="102727" y="182321"/>
                  </a:lnTo>
                  <a:cubicBezTo>
                    <a:pt x="103584" y="183655"/>
                    <a:pt x="105108" y="184321"/>
                    <a:pt x="106537" y="183941"/>
                  </a:cubicBezTo>
                  <a:cubicBezTo>
                    <a:pt x="106918" y="183845"/>
                    <a:pt x="107299" y="183750"/>
                    <a:pt x="107585" y="183464"/>
                  </a:cubicBezTo>
                  <a:cubicBezTo>
                    <a:pt x="109299" y="182417"/>
                    <a:pt x="109776" y="180226"/>
                    <a:pt x="108823" y="178511"/>
                  </a:cubicBezTo>
                  <a:lnTo>
                    <a:pt x="74628" y="122314"/>
                  </a:lnTo>
                  <a:cubicBezTo>
                    <a:pt x="75676" y="123552"/>
                    <a:pt x="76819" y="124790"/>
                    <a:pt x="77867" y="126028"/>
                  </a:cubicBezTo>
                  <a:cubicBezTo>
                    <a:pt x="89868" y="139649"/>
                    <a:pt x="102251" y="153651"/>
                    <a:pt x="113681" y="168415"/>
                  </a:cubicBezTo>
                  <a:cubicBezTo>
                    <a:pt x="114919" y="169939"/>
                    <a:pt x="117110" y="170225"/>
                    <a:pt x="118729" y="169081"/>
                  </a:cubicBezTo>
                  <a:cubicBezTo>
                    <a:pt x="120253" y="167843"/>
                    <a:pt x="120539" y="165652"/>
                    <a:pt x="119396" y="164033"/>
                  </a:cubicBezTo>
                  <a:cubicBezTo>
                    <a:pt x="107870" y="149174"/>
                    <a:pt x="95393" y="134982"/>
                    <a:pt x="83296" y="121361"/>
                  </a:cubicBezTo>
                  <a:cubicBezTo>
                    <a:pt x="75009" y="112027"/>
                    <a:pt x="66723" y="102311"/>
                    <a:pt x="58531" y="92405"/>
                  </a:cubicBezTo>
                  <a:cubicBezTo>
                    <a:pt x="63674" y="85166"/>
                    <a:pt x="65961" y="75927"/>
                    <a:pt x="63770" y="66593"/>
                  </a:cubicBezTo>
                  <a:cubicBezTo>
                    <a:pt x="60245" y="50876"/>
                    <a:pt x="45768" y="40589"/>
                    <a:pt x="30242" y="41637"/>
                  </a:cubicBezTo>
                  <a:lnTo>
                    <a:pt x="20431" y="2680"/>
                  </a:lnTo>
                  <a:cubicBezTo>
                    <a:pt x="19955" y="775"/>
                    <a:pt x="18050" y="-368"/>
                    <a:pt x="16145" y="108"/>
                  </a:cubicBezTo>
                  <a:cubicBezTo>
                    <a:pt x="14240" y="584"/>
                    <a:pt x="13097" y="2489"/>
                    <a:pt x="13573" y="4489"/>
                  </a:cubicBezTo>
                  <a:lnTo>
                    <a:pt x="23193" y="43066"/>
                  </a:lnTo>
                  <a:cubicBezTo>
                    <a:pt x="7001" y="47828"/>
                    <a:pt x="-3001" y="64306"/>
                    <a:pt x="810" y="81070"/>
                  </a:cubicBezTo>
                  <a:cubicBezTo>
                    <a:pt x="2905" y="90119"/>
                    <a:pt x="8525" y="97358"/>
                    <a:pt x="15954" y="101740"/>
                  </a:cubicBezTo>
                  <a:lnTo>
                    <a:pt x="4334" y="182988"/>
                  </a:lnTo>
                  <a:cubicBezTo>
                    <a:pt x="4334" y="185274"/>
                    <a:pt x="5667" y="187084"/>
                    <a:pt x="7668" y="187369"/>
                  </a:cubicBezTo>
                  <a:close/>
                  <a:moveTo>
                    <a:pt x="51864" y="105264"/>
                  </a:moveTo>
                  <a:lnTo>
                    <a:pt x="53673" y="109264"/>
                  </a:lnTo>
                  <a:lnTo>
                    <a:pt x="56816" y="119742"/>
                  </a:lnTo>
                  <a:cubicBezTo>
                    <a:pt x="55293" y="114789"/>
                    <a:pt x="53673" y="110026"/>
                    <a:pt x="51864" y="1052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62" name="Google Shape;2662;p23"/>
            <p:cNvGrpSpPr/>
            <p:nvPr/>
          </p:nvGrpSpPr>
          <p:grpSpPr>
            <a:xfrm>
              <a:off x="2171863" y="286863"/>
              <a:ext cx="2037863" cy="2985592"/>
              <a:chOff x="2257159" y="-1"/>
              <a:chExt cx="1964016" cy="2877679"/>
            </a:xfrm>
          </p:grpSpPr>
          <p:sp>
            <p:nvSpPr>
              <p:cNvPr id="2663" name="Google Shape;2663;p23"/>
              <p:cNvSpPr/>
              <p:nvPr/>
            </p:nvSpPr>
            <p:spPr>
              <a:xfrm>
                <a:off x="2447622" y="2008064"/>
                <a:ext cx="110712" cy="620653"/>
              </a:xfrm>
              <a:custGeom>
                <a:avLst/>
                <a:gdLst/>
                <a:ahLst/>
                <a:cxnLst/>
                <a:rect l="l" t="t" r="r" b="b"/>
                <a:pathLst>
                  <a:path w="110712" h="620653" extrusionOk="0">
                    <a:moveTo>
                      <a:pt x="91634" y="620653"/>
                    </a:moveTo>
                    <a:cubicBezTo>
                      <a:pt x="81538" y="620653"/>
                      <a:pt x="73156" y="612747"/>
                      <a:pt x="72584" y="602555"/>
                    </a:cubicBezTo>
                    <a:cubicBezTo>
                      <a:pt x="62869" y="407579"/>
                      <a:pt x="38580" y="212507"/>
                      <a:pt x="385" y="22864"/>
                    </a:cubicBezTo>
                    <a:cubicBezTo>
                      <a:pt x="-1711" y="12577"/>
                      <a:pt x="4957" y="2480"/>
                      <a:pt x="15339" y="385"/>
                    </a:cubicBezTo>
                    <a:cubicBezTo>
                      <a:pt x="25626" y="-1711"/>
                      <a:pt x="35723" y="4957"/>
                      <a:pt x="37818" y="15339"/>
                    </a:cubicBezTo>
                    <a:cubicBezTo>
                      <a:pt x="76299" y="206792"/>
                      <a:pt x="100874" y="403673"/>
                      <a:pt x="110684" y="600651"/>
                    </a:cubicBezTo>
                    <a:cubicBezTo>
                      <a:pt x="111256" y="611128"/>
                      <a:pt x="103160" y="620082"/>
                      <a:pt x="92587" y="620653"/>
                    </a:cubicBezTo>
                    <a:cubicBezTo>
                      <a:pt x="92206" y="620653"/>
                      <a:pt x="91920" y="620653"/>
                      <a:pt x="91634" y="620653"/>
                    </a:cubicBezTo>
                    <a:close/>
                  </a:path>
                </a:pathLst>
              </a:custGeom>
              <a:solidFill>
                <a:srgbClr val="5A44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4" name="Google Shape;2664;p23"/>
              <p:cNvSpPr/>
              <p:nvPr/>
            </p:nvSpPr>
            <p:spPr>
              <a:xfrm>
                <a:off x="3761752" y="1618838"/>
                <a:ext cx="258170" cy="747655"/>
              </a:xfrm>
              <a:custGeom>
                <a:avLst/>
                <a:gdLst/>
                <a:ahLst/>
                <a:cxnLst/>
                <a:rect l="l" t="t" r="r" b="b"/>
                <a:pathLst>
                  <a:path w="258170" h="747655" extrusionOk="0">
                    <a:moveTo>
                      <a:pt x="239116" y="747656"/>
                    </a:moveTo>
                    <a:cubicBezTo>
                      <a:pt x="232067" y="747656"/>
                      <a:pt x="225209" y="743655"/>
                      <a:pt x="221971" y="736893"/>
                    </a:cubicBezTo>
                    <a:cubicBezTo>
                      <a:pt x="113100" y="512007"/>
                      <a:pt x="38519" y="271501"/>
                      <a:pt x="229" y="21946"/>
                    </a:cubicBezTo>
                    <a:cubicBezTo>
                      <a:pt x="-1390" y="11564"/>
                      <a:pt x="5754" y="1848"/>
                      <a:pt x="16136" y="229"/>
                    </a:cubicBezTo>
                    <a:cubicBezTo>
                      <a:pt x="26423" y="-1390"/>
                      <a:pt x="36233" y="5753"/>
                      <a:pt x="37853" y="16136"/>
                    </a:cubicBezTo>
                    <a:cubicBezTo>
                      <a:pt x="75572" y="261881"/>
                      <a:pt x="149105" y="498768"/>
                      <a:pt x="256261" y="720319"/>
                    </a:cubicBezTo>
                    <a:cubicBezTo>
                      <a:pt x="260833" y="729749"/>
                      <a:pt x="256928" y="741179"/>
                      <a:pt x="247403" y="745751"/>
                    </a:cubicBezTo>
                    <a:cubicBezTo>
                      <a:pt x="244736" y="747084"/>
                      <a:pt x="241878" y="747656"/>
                      <a:pt x="239116" y="747656"/>
                    </a:cubicBezTo>
                    <a:close/>
                  </a:path>
                </a:pathLst>
              </a:custGeom>
              <a:solidFill>
                <a:srgbClr val="5A44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5" name="Google Shape;2665;p23"/>
              <p:cNvSpPr/>
              <p:nvPr/>
            </p:nvSpPr>
            <p:spPr>
              <a:xfrm>
                <a:off x="2275331" y="536641"/>
                <a:ext cx="1637220" cy="1515022"/>
              </a:xfrm>
              <a:custGeom>
                <a:avLst/>
                <a:gdLst/>
                <a:ahLst/>
                <a:cxnLst/>
                <a:rect l="l" t="t" r="r" b="b"/>
                <a:pathLst>
                  <a:path w="1637220" h="1515022" extrusionOk="0">
                    <a:moveTo>
                      <a:pt x="25896" y="1352937"/>
                    </a:moveTo>
                    <a:cubicBezTo>
                      <a:pt x="43993" y="1416374"/>
                      <a:pt x="113526" y="1520863"/>
                      <a:pt x="176677" y="1514767"/>
                    </a:cubicBezTo>
                    <a:cubicBezTo>
                      <a:pt x="302216" y="1502575"/>
                      <a:pt x="294977" y="1435614"/>
                      <a:pt x="302407" y="1381036"/>
                    </a:cubicBezTo>
                    <a:cubicBezTo>
                      <a:pt x="309836" y="1326458"/>
                      <a:pt x="298406" y="1271117"/>
                      <a:pt x="297644" y="1216063"/>
                    </a:cubicBezTo>
                    <a:cubicBezTo>
                      <a:pt x="294501" y="984510"/>
                      <a:pt x="516624" y="754481"/>
                      <a:pt x="733222" y="717905"/>
                    </a:cubicBezTo>
                    <a:cubicBezTo>
                      <a:pt x="949821" y="681329"/>
                      <a:pt x="1148512" y="712952"/>
                      <a:pt x="1295674" y="882593"/>
                    </a:cubicBezTo>
                    <a:cubicBezTo>
                      <a:pt x="1376255" y="975461"/>
                      <a:pt x="1427309" y="1191107"/>
                      <a:pt x="1531703" y="1178344"/>
                    </a:cubicBezTo>
                    <a:cubicBezTo>
                      <a:pt x="1747540" y="1151865"/>
                      <a:pt x="1576376" y="840302"/>
                      <a:pt x="1508557" y="739146"/>
                    </a:cubicBezTo>
                    <a:cubicBezTo>
                      <a:pt x="1379113" y="546074"/>
                      <a:pt x="852285" y="150120"/>
                      <a:pt x="640354" y="16008"/>
                    </a:cubicBezTo>
                    <a:cubicBezTo>
                      <a:pt x="594729" y="-12853"/>
                      <a:pt x="534721" y="-1708"/>
                      <a:pt x="502527" y="41535"/>
                    </a:cubicBezTo>
                    <a:cubicBezTo>
                      <a:pt x="339364" y="260324"/>
                      <a:pt x="-112217" y="868305"/>
                      <a:pt x="25896" y="135293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6" name="Google Shape;2666;p23"/>
              <p:cNvSpPr/>
              <p:nvPr/>
            </p:nvSpPr>
            <p:spPr>
              <a:xfrm>
                <a:off x="2325515" y="1075617"/>
                <a:ext cx="1588941" cy="946167"/>
              </a:xfrm>
              <a:custGeom>
                <a:avLst/>
                <a:gdLst/>
                <a:ahLst/>
                <a:cxnLst/>
                <a:rect l="l" t="t" r="r" b="b"/>
                <a:pathLst>
                  <a:path w="1588941" h="946167" extrusionOk="0">
                    <a:moveTo>
                      <a:pt x="1582198" y="465155"/>
                    </a:moveTo>
                    <a:cubicBezTo>
                      <a:pt x="1556956" y="490301"/>
                      <a:pt x="1526857" y="499064"/>
                      <a:pt x="1489234" y="465917"/>
                    </a:cubicBezTo>
                    <a:cubicBezTo>
                      <a:pt x="1439799" y="422292"/>
                      <a:pt x="1404080" y="358094"/>
                      <a:pt x="1369028" y="303134"/>
                    </a:cubicBezTo>
                    <a:cubicBezTo>
                      <a:pt x="1305497" y="203598"/>
                      <a:pt x="1241965" y="103109"/>
                      <a:pt x="1127093" y="54627"/>
                    </a:cubicBezTo>
                    <a:cubicBezTo>
                      <a:pt x="991362" y="-2713"/>
                      <a:pt x="839629" y="-12334"/>
                      <a:pt x="695611" y="13765"/>
                    </a:cubicBezTo>
                    <a:cubicBezTo>
                      <a:pt x="611124" y="29100"/>
                      <a:pt x="529780" y="57104"/>
                      <a:pt x="451390" y="91679"/>
                    </a:cubicBezTo>
                    <a:cubicBezTo>
                      <a:pt x="357188" y="133208"/>
                      <a:pt x="297180" y="195311"/>
                      <a:pt x="226314" y="268368"/>
                    </a:cubicBezTo>
                    <a:cubicBezTo>
                      <a:pt x="144113" y="353141"/>
                      <a:pt x="107442" y="464583"/>
                      <a:pt x="105632" y="581741"/>
                    </a:cubicBezTo>
                    <a:cubicBezTo>
                      <a:pt x="104489" y="656226"/>
                      <a:pt x="119063" y="746333"/>
                      <a:pt x="77057" y="813198"/>
                    </a:cubicBezTo>
                    <a:cubicBezTo>
                      <a:pt x="58674" y="842440"/>
                      <a:pt x="31051" y="858251"/>
                      <a:pt x="0" y="866729"/>
                    </a:cubicBezTo>
                    <a:cubicBezTo>
                      <a:pt x="15526" y="895685"/>
                      <a:pt x="36767" y="925117"/>
                      <a:pt x="60103" y="946167"/>
                    </a:cubicBezTo>
                    <a:cubicBezTo>
                      <a:pt x="68199" y="942738"/>
                      <a:pt x="76200" y="938833"/>
                      <a:pt x="84011" y="934356"/>
                    </a:cubicBezTo>
                    <a:cubicBezTo>
                      <a:pt x="151733" y="895589"/>
                      <a:pt x="186118" y="823676"/>
                      <a:pt x="196596" y="748523"/>
                    </a:cubicBezTo>
                    <a:cubicBezTo>
                      <a:pt x="208312" y="664608"/>
                      <a:pt x="193358" y="579740"/>
                      <a:pt x="210121" y="496016"/>
                    </a:cubicBezTo>
                    <a:cubicBezTo>
                      <a:pt x="240125" y="345711"/>
                      <a:pt x="385667" y="220172"/>
                      <a:pt x="520351" y="165117"/>
                    </a:cubicBezTo>
                    <a:cubicBezTo>
                      <a:pt x="584930" y="138638"/>
                      <a:pt x="652272" y="118064"/>
                      <a:pt x="721043" y="105586"/>
                    </a:cubicBezTo>
                    <a:cubicBezTo>
                      <a:pt x="844963" y="83202"/>
                      <a:pt x="963644" y="94823"/>
                      <a:pt x="1079373" y="142448"/>
                    </a:cubicBezTo>
                    <a:cubicBezTo>
                      <a:pt x="1166813" y="178452"/>
                      <a:pt x="1210151" y="226744"/>
                      <a:pt x="1259110" y="306373"/>
                    </a:cubicBezTo>
                    <a:cubicBezTo>
                      <a:pt x="1300258" y="373334"/>
                      <a:pt x="1342549" y="441723"/>
                      <a:pt x="1393031" y="502207"/>
                    </a:cubicBezTo>
                    <a:cubicBezTo>
                      <a:pt x="1432560" y="549546"/>
                      <a:pt x="1486662" y="590408"/>
                      <a:pt x="1551527" y="585074"/>
                    </a:cubicBezTo>
                    <a:cubicBezTo>
                      <a:pt x="1560766" y="584312"/>
                      <a:pt x="1569625" y="582598"/>
                      <a:pt x="1578007" y="580026"/>
                    </a:cubicBezTo>
                    <a:cubicBezTo>
                      <a:pt x="1592104" y="548879"/>
                      <a:pt x="1591532" y="508398"/>
                      <a:pt x="1582198" y="4651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7" name="Google Shape;2667;p23"/>
              <p:cNvSpPr/>
              <p:nvPr/>
            </p:nvSpPr>
            <p:spPr>
              <a:xfrm>
                <a:off x="2595359" y="614084"/>
                <a:ext cx="526827" cy="226314"/>
              </a:xfrm>
              <a:custGeom>
                <a:avLst/>
                <a:gdLst/>
                <a:ahLst/>
                <a:cxnLst/>
                <a:rect l="l" t="t" r="r" b="b"/>
                <a:pathLst>
                  <a:path w="526827" h="226314" extrusionOk="0">
                    <a:moveTo>
                      <a:pt x="526828" y="79438"/>
                    </a:moveTo>
                    <a:cubicBezTo>
                      <a:pt x="345281" y="102775"/>
                      <a:pt x="167735" y="152209"/>
                      <a:pt x="0" y="226314"/>
                    </a:cubicBezTo>
                    <a:cubicBezTo>
                      <a:pt x="33338" y="174688"/>
                      <a:pt x="65913" y="127349"/>
                      <a:pt x="95821" y="85249"/>
                    </a:cubicBezTo>
                    <a:cubicBezTo>
                      <a:pt x="199549" y="48101"/>
                      <a:pt x="306324" y="19621"/>
                      <a:pt x="414718" y="0"/>
                    </a:cubicBezTo>
                    <a:cubicBezTo>
                      <a:pt x="449104" y="23717"/>
                      <a:pt x="486918" y="50387"/>
                      <a:pt x="526828" y="7943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8" name="Google Shape;2668;p23"/>
              <p:cNvSpPr/>
              <p:nvPr/>
            </p:nvSpPr>
            <p:spPr>
              <a:xfrm>
                <a:off x="2439815" y="766295"/>
                <a:ext cx="904970" cy="344995"/>
              </a:xfrm>
              <a:custGeom>
                <a:avLst/>
                <a:gdLst/>
                <a:ahLst/>
                <a:cxnLst/>
                <a:rect l="l" t="t" r="r" b="b"/>
                <a:pathLst>
                  <a:path w="904970" h="344995" extrusionOk="0">
                    <a:moveTo>
                      <a:pt x="904970" y="95822"/>
                    </a:moveTo>
                    <a:cubicBezTo>
                      <a:pt x="592741" y="77057"/>
                      <a:pt x="275368" y="191548"/>
                      <a:pt x="0" y="344996"/>
                    </a:cubicBezTo>
                    <a:cubicBezTo>
                      <a:pt x="25717" y="293180"/>
                      <a:pt x="53150" y="243078"/>
                      <a:pt x="81058" y="195358"/>
                    </a:cubicBezTo>
                    <a:cubicBezTo>
                      <a:pt x="300895" y="88106"/>
                      <a:pt x="540544" y="10954"/>
                      <a:pt x="780764" y="0"/>
                    </a:cubicBezTo>
                    <a:cubicBezTo>
                      <a:pt x="821627" y="30766"/>
                      <a:pt x="863346" y="62960"/>
                      <a:pt x="904970" y="9582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669" name="Google Shape;2669;p23"/>
              <p:cNvGrpSpPr/>
              <p:nvPr/>
            </p:nvGrpSpPr>
            <p:grpSpPr>
              <a:xfrm>
                <a:off x="3199522" y="551026"/>
                <a:ext cx="413142" cy="597124"/>
                <a:chOff x="7000962" y="717705"/>
                <a:chExt cx="413142" cy="597124"/>
              </a:xfrm>
            </p:grpSpPr>
            <p:sp>
              <p:nvSpPr>
                <p:cNvPr id="2670" name="Google Shape;2670;p23"/>
                <p:cNvSpPr/>
                <p:nvPr/>
              </p:nvSpPr>
              <p:spPr>
                <a:xfrm>
                  <a:off x="7004440" y="721319"/>
                  <a:ext cx="406127" cy="589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127" h="589973" extrusionOk="0">
                      <a:moveTo>
                        <a:pt x="112163" y="544458"/>
                      </a:moveTo>
                      <a:cubicBezTo>
                        <a:pt x="90541" y="546648"/>
                        <a:pt x="95970" y="516835"/>
                        <a:pt x="95685" y="495499"/>
                      </a:cubicBezTo>
                      <a:cubicBezTo>
                        <a:pt x="95208" y="454161"/>
                        <a:pt x="102638" y="413298"/>
                        <a:pt x="104638" y="372055"/>
                      </a:cubicBezTo>
                      <a:cubicBezTo>
                        <a:pt x="108162" y="295569"/>
                        <a:pt x="84921" y="218131"/>
                        <a:pt x="39297" y="153933"/>
                      </a:cubicBezTo>
                      <a:cubicBezTo>
                        <a:pt x="19770" y="126596"/>
                        <a:pt x="-4804" y="97354"/>
                        <a:pt x="815" y="65160"/>
                      </a:cubicBezTo>
                      <a:cubicBezTo>
                        <a:pt x="7293" y="28298"/>
                        <a:pt x="51107" y="6771"/>
                        <a:pt x="91589" y="1723"/>
                      </a:cubicBezTo>
                      <a:cubicBezTo>
                        <a:pt x="201126" y="-11898"/>
                        <a:pt x="308664" y="56968"/>
                        <a:pt x="359146" y="146979"/>
                      </a:cubicBezTo>
                      <a:cubicBezTo>
                        <a:pt x="409533" y="236895"/>
                        <a:pt x="412581" y="343099"/>
                        <a:pt x="399627" y="443493"/>
                      </a:cubicBezTo>
                      <a:cubicBezTo>
                        <a:pt x="395531" y="474639"/>
                        <a:pt x="389721" y="505786"/>
                        <a:pt x="378577" y="535218"/>
                      </a:cubicBezTo>
                      <a:cubicBezTo>
                        <a:pt x="367338" y="565127"/>
                        <a:pt x="357717" y="603227"/>
                        <a:pt x="330285" y="585415"/>
                      </a:cubicBezTo>
                      <a:cubicBezTo>
                        <a:pt x="281327" y="553411"/>
                        <a:pt x="203127" y="535123"/>
                        <a:pt x="112163" y="544458"/>
                      </a:cubicBezTo>
                    </a:path>
                  </a:pathLst>
                </a:custGeom>
                <a:solidFill>
                  <a:srgbClr val="FEFEF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71" name="Google Shape;2671;p23"/>
                <p:cNvSpPr/>
                <p:nvPr/>
              </p:nvSpPr>
              <p:spPr>
                <a:xfrm>
                  <a:off x="7000962" y="717705"/>
                  <a:ext cx="413142" cy="597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142" h="597124" extrusionOk="0">
                      <a:moveTo>
                        <a:pt x="346907" y="597125"/>
                      </a:moveTo>
                      <a:cubicBezTo>
                        <a:pt x="342145" y="597125"/>
                        <a:pt x="337192" y="595410"/>
                        <a:pt x="331953" y="591981"/>
                      </a:cubicBezTo>
                      <a:cubicBezTo>
                        <a:pt x="279375" y="557691"/>
                        <a:pt x="200698" y="542927"/>
                        <a:pt x="116117" y="551595"/>
                      </a:cubicBezTo>
                      <a:lnTo>
                        <a:pt x="116117" y="551595"/>
                      </a:lnTo>
                      <a:cubicBezTo>
                        <a:pt x="110497" y="552167"/>
                        <a:pt x="105829" y="550833"/>
                        <a:pt x="102401" y="547690"/>
                      </a:cubicBezTo>
                      <a:cubicBezTo>
                        <a:pt x="94590" y="540451"/>
                        <a:pt x="95066" y="525211"/>
                        <a:pt x="95543" y="510542"/>
                      </a:cubicBezTo>
                      <a:cubicBezTo>
                        <a:pt x="95638" y="506637"/>
                        <a:pt x="95828" y="502827"/>
                        <a:pt x="95733" y="499208"/>
                      </a:cubicBezTo>
                      <a:cubicBezTo>
                        <a:pt x="95447" y="474538"/>
                        <a:pt x="98019" y="449773"/>
                        <a:pt x="100400" y="425770"/>
                      </a:cubicBezTo>
                      <a:cubicBezTo>
                        <a:pt x="102115" y="409292"/>
                        <a:pt x="103829" y="392242"/>
                        <a:pt x="104591" y="375478"/>
                      </a:cubicBezTo>
                      <a:cubicBezTo>
                        <a:pt x="108115" y="299849"/>
                        <a:pt x="85065" y="223173"/>
                        <a:pt x="39917" y="159546"/>
                      </a:cubicBezTo>
                      <a:cubicBezTo>
                        <a:pt x="37916" y="156784"/>
                        <a:pt x="35916" y="154022"/>
                        <a:pt x="33916" y="151164"/>
                      </a:cubicBezTo>
                      <a:cubicBezTo>
                        <a:pt x="15913" y="126494"/>
                        <a:pt x="-4470" y="98491"/>
                        <a:pt x="864" y="68106"/>
                      </a:cubicBezTo>
                      <a:cubicBezTo>
                        <a:pt x="7627" y="29530"/>
                        <a:pt x="52871" y="6956"/>
                        <a:pt x="94685" y="1717"/>
                      </a:cubicBezTo>
                      <a:cubicBezTo>
                        <a:pt x="198508" y="-11142"/>
                        <a:pt x="310046" y="49247"/>
                        <a:pt x="365767" y="148783"/>
                      </a:cubicBezTo>
                      <a:cubicBezTo>
                        <a:pt x="409201" y="226316"/>
                        <a:pt x="422631" y="324043"/>
                        <a:pt x="406629" y="447487"/>
                      </a:cubicBezTo>
                      <a:cubicBezTo>
                        <a:pt x="401581" y="485968"/>
                        <a:pt x="395104" y="514448"/>
                        <a:pt x="385388" y="540070"/>
                      </a:cubicBezTo>
                      <a:cubicBezTo>
                        <a:pt x="384150" y="543308"/>
                        <a:pt x="383007" y="546642"/>
                        <a:pt x="381769" y="549976"/>
                      </a:cubicBezTo>
                      <a:cubicBezTo>
                        <a:pt x="374435" y="570359"/>
                        <a:pt x="366814" y="591410"/>
                        <a:pt x="352718" y="596172"/>
                      </a:cubicBezTo>
                      <a:cubicBezTo>
                        <a:pt x="350908" y="596839"/>
                        <a:pt x="348908" y="597125"/>
                        <a:pt x="346907" y="597125"/>
                      </a:cubicBezTo>
                      <a:close/>
                      <a:moveTo>
                        <a:pt x="162789" y="542070"/>
                      </a:moveTo>
                      <a:cubicBezTo>
                        <a:pt x="230607" y="542070"/>
                        <a:pt x="291948" y="557405"/>
                        <a:pt x="335858" y="586076"/>
                      </a:cubicBezTo>
                      <a:cubicBezTo>
                        <a:pt x="341573" y="589790"/>
                        <a:pt x="346336" y="590838"/>
                        <a:pt x="350622" y="589505"/>
                      </a:cubicBezTo>
                      <a:cubicBezTo>
                        <a:pt x="361385" y="585885"/>
                        <a:pt x="368434" y="566454"/>
                        <a:pt x="375196" y="547690"/>
                      </a:cubicBezTo>
                      <a:cubicBezTo>
                        <a:pt x="376435" y="544356"/>
                        <a:pt x="377673" y="540927"/>
                        <a:pt x="378911" y="537689"/>
                      </a:cubicBezTo>
                      <a:cubicBezTo>
                        <a:pt x="388341" y="512638"/>
                        <a:pt x="394818" y="484634"/>
                        <a:pt x="399676" y="446725"/>
                      </a:cubicBezTo>
                      <a:cubicBezTo>
                        <a:pt x="415392" y="324900"/>
                        <a:pt x="402343" y="228602"/>
                        <a:pt x="359576" y="152402"/>
                      </a:cubicBezTo>
                      <a:cubicBezTo>
                        <a:pt x="305188" y="55343"/>
                        <a:pt x="196603" y="-3617"/>
                        <a:pt x="95543" y="8956"/>
                      </a:cubicBezTo>
                      <a:cubicBezTo>
                        <a:pt x="56300" y="13814"/>
                        <a:pt x="14009" y="34483"/>
                        <a:pt x="7817" y="69440"/>
                      </a:cubicBezTo>
                      <a:cubicBezTo>
                        <a:pt x="3055" y="96872"/>
                        <a:pt x="21629" y="122399"/>
                        <a:pt x="39631" y="147068"/>
                      </a:cubicBezTo>
                      <a:cubicBezTo>
                        <a:pt x="41726" y="149926"/>
                        <a:pt x="43727" y="152688"/>
                        <a:pt x="45727" y="155450"/>
                      </a:cubicBezTo>
                      <a:cubicBezTo>
                        <a:pt x="91828" y="220316"/>
                        <a:pt x="115259" y="298611"/>
                        <a:pt x="111735" y="375859"/>
                      </a:cubicBezTo>
                      <a:cubicBezTo>
                        <a:pt x="110973" y="392813"/>
                        <a:pt x="109163" y="409958"/>
                        <a:pt x="107449" y="426532"/>
                      </a:cubicBezTo>
                      <a:cubicBezTo>
                        <a:pt x="104972" y="450344"/>
                        <a:pt x="102496" y="474919"/>
                        <a:pt x="102781" y="499112"/>
                      </a:cubicBezTo>
                      <a:cubicBezTo>
                        <a:pt x="102781" y="502827"/>
                        <a:pt x="102686" y="506732"/>
                        <a:pt x="102591" y="510733"/>
                      </a:cubicBezTo>
                      <a:cubicBezTo>
                        <a:pt x="102210" y="523211"/>
                        <a:pt x="101734" y="537403"/>
                        <a:pt x="107163" y="542451"/>
                      </a:cubicBezTo>
                      <a:cubicBezTo>
                        <a:pt x="109068" y="544166"/>
                        <a:pt x="111735" y="544832"/>
                        <a:pt x="115259" y="544451"/>
                      </a:cubicBezTo>
                      <a:lnTo>
                        <a:pt x="115259" y="544451"/>
                      </a:lnTo>
                      <a:cubicBezTo>
                        <a:pt x="131356" y="542832"/>
                        <a:pt x="147263" y="542070"/>
                        <a:pt x="162789" y="542070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672" name="Google Shape;2672;p23"/>
              <p:cNvGrpSpPr/>
              <p:nvPr/>
            </p:nvGrpSpPr>
            <p:grpSpPr>
              <a:xfrm>
                <a:off x="2257159" y="777108"/>
                <a:ext cx="341449" cy="616312"/>
                <a:chOff x="6058599" y="943786"/>
                <a:chExt cx="341449" cy="616312"/>
              </a:xfrm>
            </p:grpSpPr>
            <p:sp>
              <p:nvSpPr>
                <p:cNvPr id="2673" name="Google Shape;2673;p23"/>
                <p:cNvSpPr/>
                <p:nvPr/>
              </p:nvSpPr>
              <p:spPr>
                <a:xfrm>
                  <a:off x="6062177" y="947187"/>
                  <a:ext cx="334216" cy="6094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216" h="609411" extrusionOk="0">
                      <a:moveTo>
                        <a:pt x="324906" y="471752"/>
                      </a:moveTo>
                      <a:cubicBezTo>
                        <a:pt x="332526" y="468513"/>
                        <a:pt x="336241" y="459750"/>
                        <a:pt x="333097" y="452130"/>
                      </a:cubicBezTo>
                      <a:cubicBezTo>
                        <a:pt x="324811" y="431461"/>
                        <a:pt x="315857" y="413173"/>
                        <a:pt x="308237" y="399552"/>
                      </a:cubicBezTo>
                      <a:cubicBezTo>
                        <a:pt x="289187" y="365548"/>
                        <a:pt x="270804" y="330020"/>
                        <a:pt x="264994" y="290967"/>
                      </a:cubicBezTo>
                      <a:cubicBezTo>
                        <a:pt x="258707" y="247819"/>
                        <a:pt x="268327" y="204099"/>
                        <a:pt x="272423" y="160665"/>
                      </a:cubicBezTo>
                      <a:cubicBezTo>
                        <a:pt x="276519" y="117231"/>
                        <a:pt x="273757" y="69416"/>
                        <a:pt x="247277" y="36078"/>
                      </a:cubicBezTo>
                      <a:cubicBezTo>
                        <a:pt x="212606" y="-7546"/>
                        <a:pt x="146122" y="-9928"/>
                        <a:pt x="100402" y="19886"/>
                      </a:cubicBezTo>
                      <a:cubicBezTo>
                        <a:pt x="54682" y="49699"/>
                        <a:pt x="27250" y="103991"/>
                        <a:pt x="13153" y="159141"/>
                      </a:cubicBezTo>
                      <a:cubicBezTo>
                        <a:pt x="-13041" y="261249"/>
                        <a:pt x="294" y="374311"/>
                        <a:pt x="49538" y="466132"/>
                      </a:cubicBezTo>
                      <a:cubicBezTo>
                        <a:pt x="70588" y="505470"/>
                        <a:pt x="114404" y="563763"/>
                        <a:pt x="164029" y="605864"/>
                      </a:cubicBezTo>
                      <a:cubicBezTo>
                        <a:pt x="171744" y="612436"/>
                        <a:pt x="183555" y="609483"/>
                        <a:pt x="187651" y="600244"/>
                      </a:cubicBezTo>
                      <a:cubicBezTo>
                        <a:pt x="223846" y="519377"/>
                        <a:pt x="266899" y="496136"/>
                        <a:pt x="324906" y="471752"/>
                      </a:cubicBezTo>
                      <a:close/>
                    </a:path>
                  </a:pathLst>
                </a:custGeom>
                <a:solidFill>
                  <a:srgbClr val="FEFEF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74" name="Google Shape;2674;p23"/>
                <p:cNvSpPr/>
                <p:nvPr/>
              </p:nvSpPr>
              <p:spPr>
                <a:xfrm>
                  <a:off x="6058599" y="943786"/>
                  <a:ext cx="341449" cy="616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449" h="616312" extrusionOk="0">
                      <a:moveTo>
                        <a:pt x="177322" y="616312"/>
                      </a:moveTo>
                      <a:cubicBezTo>
                        <a:pt x="172941" y="616312"/>
                        <a:pt x="168845" y="614788"/>
                        <a:pt x="165416" y="611931"/>
                      </a:cubicBezTo>
                      <a:cubicBezTo>
                        <a:pt x="114934" y="569164"/>
                        <a:pt x="71119" y="510394"/>
                        <a:pt x="50068" y="471151"/>
                      </a:cubicBezTo>
                      <a:cubicBezTo>
                        <a:pt x="157" y="377902"/>
                        <a:pt x="-13178" y="265030"/>
                        <a:pt x="13397" y="161494"/>
                      </a:cubicBezTo>
                      <a:cubicBezTo>
                        <a:pt x="25113" y="115774"/>
                        <a:pt x="50068" y="54052"/>
                        <a:pt x="102170" y="20142"/>
                      </a:cubicBezTo>
                      <a:cubicBezTo>
                        <a:pt x="145985" y="-8337"/>
                        <a:pt x="216375" y="-9956"/>
                        <a:pt x="253808" y="37097"/>
                      </a:cubicBezTo>
                      <a:cubicBezTo>
                        <a:pt x="276573" y="65767"/>
                        <a:pt x="285050" y="107392"/>
                        <a:pt x="279716" y="164256"/>
                      </a:cubicBezTo>
                      <a:cubicBezTo>
                        <a:pt x="278668" y="175495"/>
                        <a:pt x="277240" y="186830"/>
                        <a:pt x="275811" y="198070"/>
                      </a:cubicBezTo>
                      <a:cubicBezTo>
                        <a:pt x="271810" y="229597"/>
                        <a:pt x="267619" y="262173"/>
                        <a:pt x="272287" y="293701"/>
                      </a:cubicBezTo>
                      <a:cubicBezTo>
                        <a:pt x="277906" y="332372"/>
                        <a:pt x="296480" y="367900"/>
                        <a:pt x="315054" y="401047"/>
                      </a:cubicBezTo>
                      <a:cubicBezTo>
                        <a:pt x="323626" y="416383"/>
                        <a:pt x="332580" y="435242"/>
                        <a:pt x="340105" y="454006"/>
                      </a:cubicBezTo>
                      <a:cubicBezTo>
                        <a:pt x="343915" y="463436"/>
                        <a:pt x="339343" y="474390"/>
                        <a:pt x="330008" y="478295"/>
                      </a:cubicBezTo>
                      <a:cubicBezTo>
                        <a:pt x="273239" y="502108"/>
                        <a:pt x="230377" y="525158"/>
                        <a:pt x="194658" y="604882"/>
                      </a:cubicBezTo>
                      <a:cubicBezTo>
                        <a:pt x="192181" y="610407"/>
                        <a:pt x="187419" y="614312"/>
                        <a:pt x="181514" y="615646"/>
                      </a:cubicBezTo>
                      <a:cubicBezTo>
                        <a:pt x="180085" y="616217"/>
                        <a:pt x="178656" y="616312"/>
                        <a:pt x="177322" y="616312"/>
                      </a:cubicBezTo>
                      <a:close/>
                      <a:moveTo>
                        <a:pt x="171703" y="7188"/>
                      </a:moveTo>
                      <a:cubicBezTo>
                        <a:pt x="148176" y="7188"/>
                        <a:pt x="124554" y="14142"/>
                        <a:pt x="105980" y="26238"/>
                      </a:cubicBezTo>
                      <a:cubicBezTo>
                        <a:pt x="55783" y="58909"/>
                        <a:pt x="31685" y="118822"/>
                        <a:pt x="20255" y="163399"/>
                      </a:cubicBezTo>
                      <a:cubicBezTo>
                        <a:pt x="-5939" y="265221"/>
                        <a:pt x="7206" y="376187"/>
                        <a:pt x="56355" y="467818"/>
                      </a:cubicBezTo>
                      <a:cubicBezTo>
                        <a:pt x="77024" y="506394"/>
                        <a:pt x="120172" y="564306"/>
                        <a:pt x="169988" y="606502"/>
                      </a:cubicBezTo>
                      <a:cubicBezTo>
                        <a:pt x="172751" y="608883"/>
                        <a:pt x="176370" y="609740"/>
                        <a:pt x="179894" y="608883"/>
                      </a:cubicBezTo>
                      <a:cubicBezTo>
                        <a:pt x="183514" y="608026"/>
                        <a:pt x="186562" y="605644"/>
                        <a:pt x="188086" y="602120"/>
                      </a:cubicBezTo>
                      <a:cubicBezTo>
                        <a:pt x="224852" y="519919"/>
                        <a:pt x="268858" y="496297"/>
                        <a:pt x="327151" y="471818"/>
                      </a:cubicBezTo>
                      <a:lnTo>
                        <a:pt x="328580" y="475152"/>
                      </a:lnTo>
                      <a:lnTo>
                        <a:pt x="327151" y="471818"/>
                      </a:lnTo>
                      <a:cubicBezTo>
                        <a:pt x="332961" y="469342"/>
                        <a:pt x="335818" y="462674"/>
                        <a:pt x="333437" y="456768"/>
                      </a:cubicBezTo>
                      <a:cubicBezTo>
                        <a:pt x="326008" y="438195"/>
                        <a:pt x="317245" y="419716"/>
                        <a:pt x="308768" y="404572"/>
                      </a:cubicBezTo>
                      <a:cubicBezTo>
                        <a:pt x="289908" y="370853"/>
                        <a:pt x="270953" y="334563"/>
                        <a:pt x="265143" y="294748"/>
                      </a:cubicBezTo>
                      <a:cubicBezTo>
                        <a:pt x="260380" y="262268"/>
                        <a:pt x="264572" y="229121"/>
                        <a:pt x="268667" y="197117"/>
                      </a:cubicBezTo>
                      <a:cubicBezTo>
                        <a:pt x="270096" y="185878"/>
                        <a:pt x="271525" y="174733"/>
                        <a:pt x="272572" y="163589"/>
                      </a:cubicBezTo>
                      <a:cubicBezTo>
                        <a:pt x="277716" y="108630"/>
                        <a:pt x="269810" y="68720"/>
                        <a:pt x="248189" y="41574"/>
                      </a:cubicBezTo>
                      <a:cubicBezTo>
                        <a:pt x="228948" y="17476"/>
                        <a:pt x="200373" y="7188"/>
                        <a:pt x="171703" y="7188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675" name="Google Shape;2675;p23"/>
              <p:cNvSpPr/>
              <p:nvPr/>
            </p:nvSpPr>
            <p:spPr>
              <a:xfrm>
                <a:off x="2312003" y="823021"/>
                <a:ext cx="177667" cy="439250"/>
              </a:xfrm>
              <a:custGeom>
                <a:avLst/>
                <a:gdLst/>
                <a:ahLst/>
                <a:cxnLst/>
                <a:rect l="l" t="t" r="r" b="b"/>
                <a:pathLst>
                  <a:path w="177667" h="439250" extrusionOk="0">
                    <a:moveTo>
                      <a:pt x="4368" y="261790"/>
                    </a:moveTo>
                    <a:cubicBezTo>
                      <a:pt x="-10586" y="179970"/>
                      <a:pt x="13417" y="91959"/>
                      <a:pt x="67804" y="29094"/>
                    </a:cubicBezTo>
                    <a:cubicBezTo>
                      <a:pt x="77520" y="17854"/>
                      <a:pt x="88759" y="6996"/>
                      <a:pt x="102856" y="2233"/>
                    </a:cubicBezTo>
                    <a:cubicBezTo>
                      <a:pt x="116953" y="-2529"/>
                      <a:pt x="134575" y="138"/>
                      <a:pt x="143433" y="12044"/>
                    </a:cubicBezTo>
                    <a:cubicBezTo>
                      <a:pt x="155149" y="27856"/>
                      <a:pt x="147148" y="49954"/>
                      <a:pt x="140575" y="68527"/>
                    </a:cubicBezTo>
                    <a:cubicBezTo>
                      <a:pt x="117525" y="133583"/>
                      <a:pt x="118001" y="206735"/>
                      <a:pt x="141909" y="271505"/>
                    </a:cubicBezTo>
                    <a:cubicBezTo>
                      <a:pt x="155911" y="309510"/>
                      <a:pt x="222014" y="452290"/>
                      <a:pt x="128574" y="438288"/>
                    </a:cubicBezTo>
                    <a:cubicBezTo>
                      <a:pt x="61042" y="428096"/>
                      <a:pt x="14845" y="318749"/>
                      <a:pt x="4368" y="261790"/>
                    </a:cubicBezTo>
                    <a:close/>
                  </a:path>
                </a:pathLst>
              </a:custGeom>
              <a:solidFill>
                <a:srgbClr val="F6C3B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6" name="Google Shape;2676;p23"/>
              <p:cNvSpPr/>
              <p:nvPr/>
            </p:nvSpPr>
            <p:spPr>
              <a:xfrm>
                <a:off x="3318017" y="601907"/>
                <a:ext cx="215068" cy="427556"/>
              </a:xfrm>
              <a:custGeom>
                <a:avLst/>
                <a:gdLst/>
                <a:ahLst/>
                <a:cxnLst/>
                <a:rect l="l" t="t" r="r" b="b"/>
                <a:pathLst>
                  <a:path w="215068" h="427556" extrusionOk="0">
                    <a:moveTo>
                      <a:pt x="21339" y="73043"/>
                    </a:moveTo>
                    <a:cubicBezTo>
                      <a:pt x="70203" y="135146"/>
                      <a:pt x="92205" y="217633"/>
                      <a:pt x="80680" y="295833"/>
                    </a:cubicBezTo>
                    <a:cubicBezTo>
                      <a:pt x="76870" y="321646"/>
                      <a:pt x="69631" y="347554"/>
                      <a:pt x="73060" y="373462"/>
                    </a:cubicBezTo>
                    <a:cubicBezTo>
                      <a:pt x="76489" y="399370"/>
                      <a:pt x="94968" y="425849"/>
                      <a:pt x="120971" y="427469"/>
                    </a:cubicBezTo>
                    <a:cubicBezTo>
                      <a:pt x="147546" y="429183"/>
                      <a:pt x="168501" y="405561"/>
                      <a:pt x="181455" y="382225"/>
                    </a:cubicBezTo>
                    <a:cubicBezTo>
                      <a:pt x="220602" y="311645"/>
                      <a:pt x="225936" y="223253"/>
                      <a:pt x="195456" y="148577"/>
                    </a:cubicBezTo>
                    <a:cubicBezTo>
                      <a:pt x="172406" y="91998"/>
                      <a:pt x="129067" y="44087"/>
                      <a:pt x="75918" y="14369"/>
                    </a:cubicBezTo>
                    <a:cubicBezTo>
                      <a:pt x="13815" y="-20397"/>
                      <a:pt x="-27143" y="11321"/>
                      <a:pt x="21339" y="73043"/>
                    </a:cubicBezTo>
                    <a:close/>
                  </a:path>
                </a:pathLst>
              </a:custGeom>
              <a:solidFill>
                <a:srgbClr val="F6C3B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7" name="Google Shape;2677;p23"/>
              <p:cNvSpPr/>
              <p:nvPr/>
            </p:nvSpPr>
            <p:spPr>
              <a:xfrm>
                <a:off x="2487932" y="-1"/>
                <a:ext cx="664298" cy="669427"/>
              </a:xfrm>
              <a:custGeom>
                <a:avLst/>
                <a:gdLst/>
                <a:ahLst/>
                <a:cxnLst/>
                <a:rect l="l" t="t" r="r" b="b"/>
                <a:pathLst>
                  <a:path w="664298" h="669427" extrusionOk="0">
                    <a:moveTo>
                      <a:pt x="365743" y="9"/>
                    </a:moveTo>
                    <a:cubicBezTo>
                      <a:pt x="373840" y="-277"/>
                      <a:pt x="380602" y="6105"/>
                      <a:pt x="380888" y="14201"/>
                    </a:cubicBezTo>
                    <a:lnTo>
                      <a:pt x="383443" y="86328"/>
                    </a:lnTo>
                    <a:lnTo>
                      <a:pt x="383626" y="86056"/>
                    </a:lnTo>
                    <a:cubicBezTo>
                      <a:pt x="386746" y="83973"/>
                      <a:pt x="390651" y="83068"/>
                      <a:pt x="394604" y="83830"/>
                    </a:cubicBezTo>
                    <a:cubicBezTo>
                      <a:pt x="402510" y="85354"/>
                      <a:pt x="407654" y="93164"/>
                      <a:pt x="406130" y="101070"/>
                    </a:cubicBezTo>
                    <a:lnTo>
                      <a:pt x="389599" y="182890"/>
                    </a:lnTo>
                    <a:lnTo>
                      <a:pt x="401807" y="186919"/>
                    </a:lnTo>
                    <a:lnTo>
                      <a:pt x="455469" y="71066"/>
                    </a:lnTo>
                    <a:cubicBezTo>
                      <a:pt x="456517" y="68875"/>
                      <a:pt x="458041" y="67065"/>
                      <a:pt x="459850" y="65637"/>
                    </a:cubicBezTo>
                    <a:cubicBezTo>
                      <a:pt x="464041" y="62398"/>
                      <a:pt x="469851" y="61541"/>
                      <a:pt x="474995" y="63922"/>
                    </a:cubicBezTo>
                    <a:cubicBezTo>
                      <a:pt x="482329" y="67351"/>
                      <a:pt x="485568" y="76019"/>
                      <a:pt x="482139" y="83448"/>
                    </a:cubicBezTo>
                    <a:lnTo>
                      <a:pt x="430424" y="195098"/>
                    </a:lnTo>
                    <a:lnTo>
                      <a:pt x="445945" y="178293"/>
                    </a:lnTo>
                    <a:cubicBezTo>
                      <a:pt x="461209" y="157005"/>
                      <a:pt x="473853" y="133836"/>
                      <a:pt x="483473" y="109356"/>
                    </a:cubicBezTo>
                    <a:cubicBezTo>
                      <a:pt x="484425" y="106784"/>
                      <a:pt x="486140" y="104594"/>
                      <a:pt x="488140" y="103070"/>
                    </a:cubicBezTo>
                    <a:cubicBezTo>
                      <a:pt x="492141" y="100022"/>
                      <a:pt x="497475" y="99069"/>
                      <a:pt x="502523" y="101069"/>
                    </a:cubicBezTo>
                    <a:cubicBezTo>
                      <a:pt x="510048" y="104022"/>
                      <a:pt x="513762" y="112499"/>
                      <a:pt x="510810" y="120119"/>
                    </a:cubicBezTo>
                    <a:cubicBezTo>
                      <a:pt x="500285" y="146837"/>
                      <a:pt x="486449" y="172150"/>
                      <a:pt x="469769" y="195403"/>
                    </a:cubicBezTo>
                    <a:lnTo>
                      <a:pt x="451781" y="214879"/>
                    </a:lnTo>
                    <a:lnTo>
                      <a:pt x="462475" y="224122"/>
                    </a:lnTo>
                    <a:lnTo>
                      <a:pt x="577008" y="107928"/>
                    </a:lnTo>
                    <a:cubicBezTo>
                      <a:pt x="577579" y="107451"/>
                      <a:pt x="578056" y="106975"/>
                      <a:pt x="578532" y="106594"/>
                    </a:cubicBezTo>
                    <a:cubicBezTo>
                      <a:pt x="584247" y="102213"/>
                      <a:pt x="592534" y="102594"/>
                      <a:pt x="597772" y="107737"/>
                    </a:cubicBezTo>
                    <a:cubicBezTo>
                      <a:pt x="603487" y="113452"/>
                      <a:pt x="603583" y="122691"/>
                      <a:pt x="597963" y="128502"/>
                    </a:cubicBezTo>
                    <a:lnTo>
                      <a:pt x="527164" y="200327"/>
                    </a:lnTo>
                    <a:lnTo>
                      <a:pt x="609108" y="150219"/>
                    </a:lnTo>
                    <a:cubicBezTo>
                      <a:pt x="616061" y="146028"/>
                      <a:pt x="625015" y="148123"/>
                      <a:pt x="629301" y="155076"/>
                    </a:cubicBezTo>
                    <a:cubicBezTo>
                      <a:pt x="633492" y="161934"/>
                      <a:pt x="631396" y="170983"/>
                      <a:pt x="624443" y="175269"/>
                    </a:cubicBezTo>
                    <a:lnTo>
                      <a:pt x="511049" y="244632"/>
                    </a:lnTo>
                    <a:lnTo>
                      <a:pt x="627205" y="232134"/>
                    </a:lnTo>
                    <a:cubicBezTo>
                      <a:pt x="635301" y="231277"/>
                      <a:pt x="642541" y="237087"/>
                      <a:pt x="643398" y="245183"/>
                    </a:cubicBezTo>
                    <a:cubicBezTo>
                      <a:pt x="644255" y="253279"/>
                      <a:pt x="638445" y="260518"/>
                      <a:pt x="630349" y="261376"/>
                    </a:cubicBezTo>
                    <a:lnTo>
                      <a:pt x="502998" y="275078"/>
                    </a:lnTo>
                    <a:lnTo>
                      <a:pt x="508454" y="285325"/>
                    </a:lnTo>
                    <a:lnTo>
                      <a:pt x="526335" y="286188"/>
                    </a:lnTo>
                    <a:cubicBezTo>
                      <a:pt x="561483" y="284640"/>
                      <a:pt x="596487" y="279854"/>
                      <a:pt x="631110" y="271853"/>
                    </a:cubicBezTo>
                    <a:cubicBezTo>
                      <a:pt x="639016" y="270043"/>
                      <a:pt x="646922" y="274901"/>
                      <a:pt x="648732" y="282807"/>
                    </a:cubicBezTo>
                    <a:cubicBezTo>
                      <a:pt x="650541" y="290712"/>
                      <a:pt x="645683" y="298618"/>
                      <a:pt x="637778" y="300428"/>
                    </a:cubicBezTo>
                    <a:lnTo>
                      <a:pt x="530593" y="315136"/>
                    </a:lnTo>
                    <a:lnTo>
                      <a:pt x="646636" y="339385"/>
                    </a:lnTo>
                    <a:cubicBezTo>
                      <a:pt x="654542" y="341005"/>
                      <a:pt x="659685" y="348815"/>
                      <a:pt x="657971" y="356721"/>
                    </a:cubicBezTo>
                    <a:cubicBezTo>
                      <a:pt x="656256" y="364627"/>
                      <a:pt x="648541" y="369770"/>
                      <a:pt x="640635" y="368056"/>
                    </a:cubicBezTo>
                    <a:lnTo>
                      <a:pt x="523834" y="343648"/>
                    </a:lnTo>
                    <a:lnTo>
                      <a:pt x="526858" y="362987"/>
                    </a:lnTo>
                    <a:lnTo>
                      <a:pt x="526557" y="365594"/>
                    </a:lnTo>
                    <a:lnTo>
                      <a:pt x="652161" y="387773"/>
                    </a:lnTo>
                    <a:cubicBezTo>
                      <a:pt x="660162" y="389201"/>
                      <a:pt x="665496" y="396821"/>
                      <a:pt x="664067" y="404822"/>
                    </a:cubicBezTo>
                    <a:cubicBezTo>
                      <a:pt x="662638" y="412823"/>
                      <a:pt x="655113" y="418062"/>
                      <a:pt x="647017" y="416729"/>
                    </a:cubicBezTo>
                    <a:lnTo>
                      <a:pt x="523174" y="394861"/>
                    </a:lnTo>
                    <a:lnTo>
                      <a:pt x="522157" y="403658"/>
                    </a:lnTo>
                    <a:lnTo>
                      <a:pt x="516772" y="417684"/>
                    </a:lnTo>
                    <a:lnTo>
                      <a:pt x="588724" y="448351"/>
                    </a:lnTo>
                    <a:cubicBezTo>
                      <a:pt x="596154" y="451495"/>
                      <a:pt x="599678" y="460162"/>
                      <a:pt x="596439" y="467592"/>
                    </a:cubicBezTo>
                    <a:cubicBezTo>
                      <a:pt x="593201" y="475117"/>
                      <a:pt x="584628" y="478546"/>
                      <a:pt x="577199" y="475307"/>
                    </a:cubicBezTo>
                    <a:lnTo>
                      <a:pt x="506258" y="445071"/>
                    </a:lnTo>
                    <a:lnTo>
                      <a:pt x="502512" y="454827"/>
                    </a:lnTo>
                    <a:lnTo>
                      <a:pt x="500121" y="457593"/>
                    </a:lnTo>
                    <a:lnTo>
                      <a:pt x="580723" y="498452"/>
                    </a:lnTo>
                    <a:cubicBezTo>
                      <a:pt x="587962" y="502072"/>
                      <a:pt x="590819" y="510930"/>
                      <a:pt x="587200" y="518169"/>
                    </a:cubicBezTo>
                    <a:cubicBezTo>
                      <a:pt x="583580" y="525408"/>
                      <a:pt x="574722" y="528266"/>
                      <a:pt x="567483" y="524646"/>
                    </a:cubicBezTo>
                    <a:lnTo>
                      <a:pt x="480345" y="480473"/>
                    </a:lnTo>
                    <a:lnTo>
                      <a:pt x="475609" y="485952"/>
                    </a:lnTo>
                    <a:lnTo>
                      <a:pt x="579199" y="564461"/>
                    </a:lnTo>
                    <a:cubicBezTo>
                      <a:pt x="585676" y="569319"/>
                      <a:pt x="586915" y="578558"/>
                      <a:pt x="582057" y="585035"/>
                    </a:cubicBezTo>
                    <a:cubicBezTo>
                      <a:pt x="577199" y="591417"/>
                      <a:pt x="567960" y="592750"/>
                      <a:pt x="561483" y="587893"/>
                    </a:cubicBezTo>
                    <a:lnTo>
                      <a:pt x="456390" y="508188"/>
                    </a:lnTo>
                    <a:lnTo>
                      <a:pt x="453278" y="511788"/>
                    </a:lnTo>
                    <a:lnTo>
                      <a:pt x="443611" y="516560"/>
                    </a:lnTo>
                    <a:lnTo>
                      <a:pt x="524144" y="611134"/>
                    </a:lnTo>
                    <a:cubicBezTo>
                      <a:pt x="529383" y="617325"/>
                      <a:pt x="528621" y="626564"/>
                      <a:pt x="522525" y="631803"/>
                    </a:cubicBezTo>
                    <a:cubicBezTo>
                      <a:pt x="516334" y="637042"/>
                      <a:pt x="507095" y="636280"/>
                      <a:pt x="501856" y="630184"/>
                    </a:cubicBezTo>
                    <a:lnTo>
                      <a:pt x="428435" y="543962"/>
                    </a:lnTo>
                    <a:lnTo>
                      <a:pt x="457660" y="640756"/>
                    </a:lnTo>
                    <a:cubicBezTo>
                      <a:pt x="460041" y="648472"/>
                      <a:pt x="455564" y="656568"/>
                      <a:pt x="447849" y="659044"/>
                    </a:cubicBezTo>
                    <a:cubicBezTo>
                      <a:pt x="440134" y="661426"/>
                      <a:pt x="431942" y="656949"/>
                      <a:pt x="429561" y="649234"/>
                    </a:cubicBezTo>
                    <a:lnTo>
                      <a:pt x="396521" y="539807"/>
                    </a:lnTo>
                    <a:lnTo>
                      <a:pt x="395852" y="540137"/>
                    </a:lnTo>
                    <a:lnTo>
                      <a:pt x="397366" y="654567"/>
                    </a:lnTo>
                    <a:cubicBezTo>
                      <a:pt x="397461" y="662664"/>
                      <a:pt x="390985" y="669331"/>
                      <a:pt x="382888" y="669426"/>
                    </a:cubicBezTo>
                    <a:cubicBezTo>
                      <a:pt x="374792" y="669522"/>
                      <a:pt x="368124" y="663045"/>
                      <a:pt x="368029" y="654948"/>
                    </a:cubicBezTo>
                    <a:lnTo>
                      <a:pt x="366604" y="547283"/>
                    </a:lnTo>
                    <a:lnTo>
                      <a:pt x="351686" y="548969"/>
                    </a:lnTo>
                    <a:lnTo>
                      <a:pt x="341455" y="621802"/>
                    </a:lnTo>
                    <a:cubicBezTo>
                      <a:pt x="340312" y="629803"/>
                      <a:pt x="332882" y="635422"/>
                      <a:pt x="324881" y="634279"/>
                    </a:cubicBezTo>
                    <a:cubicBezTo>
                      <a:pt x="316880" y="633136"/>
                      <a:pt x="311261" y="625707"/>
                      <a:pt x="312404" y="617706"/>
                    </a:cubicBezTo>
                    <a:lnTo>
                      <a:pt x="322062" y="548947"/>
                    </a:lnTo>
                    <a:lnTo>
                      <a:pt x="314814" y="547121"/>
                    </a:lnTo>
                    <a:lnTo>
                      <a:pt x="288972" y="641709"/>
                    </a:lnTo>
                    <a:cubicBezTo>
                      <a:pt x="286782" y="649519"/>
                      <a:pt x="278781" y="654091"/>
                      <a:pt x="270970" y="651995"/>
                    </a:cubicBezTo>
                    <a:cubicBezTo>
                      <a:pt x="263160" y="649900"/>
                      <a:pt x="258588" y="641804"/>
                      <a:pt x="260683" y="633993"/>
                    </a:cubicBezTo>
                    <a:lnTo>
                      <a:pt x="286374" y="539955"/>
                    </a:lnTo>
                    <a:lnTo>
                      <a:pt x="285412" y="539712"/>
                    </a:lnTo>
                    <a:lnTo>
                      <a:pt x="224297" y="646853"/>
                    </a:lnTo>
                    <a:cubicBezTo>
                      <a:pt x="220297" y="653806"/>
                      <a:pt x="211343" y="656378"/>
                      <a:pt x="204295" y="652282"/>
                    </a:cubicBezTo>
                    <a:cubicBezTo>
                      <a:pt x="197246" y="648281"/>
                      <a:pt x="194865" y="639328"/>
                      <a:pt x="198865" y="632279"/>
                    </a:cubicBezTo>
                    <a:lnTo>
                      <a:pt x="221336" y="592885"/>
                    </a:lnTo>
                    <a:lnTo>
                      <a:pt x="219915" y="592941"/>
                    </a:lnTo>
                    <a:cubicBezTo>
                      <a:pt x="212295" y="590084"/>
                      <a:pt x="208390" y="581702"/>
                      <a:pt x="211248" y="574082"/>
                    </a:cubicBezTo>
                    <a:lnTo>
                      <a:pt x="222579" y="543524"/>
                    </a:lnTo>
                    <a:lnTo>
                      <a:pt x="168576" y="613801"/>
                    </a:lnTo>
                    <a:cubicBezTo>
                      <a:pt x="163623" y="620278"/>
                      <a:pt x="154383" y="621420"/>
                      <a:pt x="148002" y="616467"/>
                    </a:cubicBezTo>
                    <a:cubicBezTo>
                      <a:pt x="141620" y="611514"/>
                      <a:pt x="140381" y="602275"/>
                      <a:pt x="145335" y="595893"/>
                    </a:cubicBezTo>
                    <a:lnTo>
                      <a:pt x="217103" y="502497"/>
                    </a:lnTo>
                    <a:lnTo>
                      <a:pt x="208441" y="495373"/>
                    </a:lnTo>
                    <a:lnTo>
                      <a:pt x="192484" y="512073"/>
                    </a:lnTo>
                    <a:cubicBezTo>
                      <a:pt x="168290" y="537791"/>
                      <a:pt x="143239" y="564461"/>
                      <a:pt x="119427" y="584940"/>
                    </a:cubicBezTo>
                    <a:cubicBezTo>
                      <a:pt x="113236" y="590655"/>
                      <a:pt x="103997" y="589512"/>
                      <a:pt x="98758" y="583416"/>
                    </a:cubicBezTo>
                    <a:cubicBezTo>
                      <a:pt x="93519" y="577224"/>
                      <a:pt x="94186" y="567985"/>
                      <a:pt x="100282" y="562746"/>
                    </a:cubicBezTo>
                    <a:cubicBezTo>
                      <a:pt x="122856" y="543315"/>
                      <a:pt x="147335" y="517217"/>
                      <a:pt x="171052" y="492071"/>
                    </a:cubicBezTo>
                    <a:lnTo>
                      <a:pt x="177357" y="485415"/>
                    </a:lnTo>
                    <a:lnTo>
                      <a:pt x="105806" y="533790"/>
                    </a:lnTo>
                    <a:cubicBezTo>
                      <a:pt x="99043" y="538362"/>
                      <a:pt x="89995" y="536553"/>
                      <a:pt x="85423" y="529885"/>
                    </a:cubicBezTo>
                    <a:cubicBezTo>
                      <a:pt x="80946" y="523122"/>
                      <a:pt x="82756" y="514169"/>
                      <a:pt x="89328" y="509502"/>
                    </a:cubicBezTo>
                    <a:lnTo>
                      <a:pt x="129818" y="482137"/>
                    </a:lnTo>
                    <a:lnTo>
                      <a:pt x="40941" y="508359"/>
                    </a:lnTo>
                    <a:cubicBezTo>
                      <a:pt x="33130" y="510645"/>
                      <a:pt x="25034" y="506168"/>
                      <a:pt x="22748" y="498453"/>
                    </a:cubicBezTo>
                    <a:cubicBezTo>
                      <a:pt x="21034" y="492357"/>
                      <a:pt x="23320" y="486165"/>
                      <a:pt x="27892" y="482641"/>
                    </a:cubicBezTo>
                    <a:cubicBezTo>
                      <a:pt x="29321" y="481593"/>
                      <a:pt x="30940" y="480736"/>
                      <a:pt x="32750" y="480165"/>
                    </a:cubicBezTo>
                    <a:lnTo>
                      <a:pt x="168467" y="440132"/>
                    </a:lnTo>
                    <a:lnTo>
                      <a:pt x="167061" y="437284"/>
                    </a:lnTo>
                    <a:lnTo>
                      <a:pt x="33988" y="424349"/>
                    </a:lnTo>
                    <a:cubicBezTo>
                      <a:pt x="25892" y="423587"/>
                      <a:pt x="4461" y="431778"/>
                      <a:pt x="5318" y="423682"/>
                    </a:cubicBezTo>
                    <a:cubicBezTo>
                      <a:pt x="5699" y="419586"/>
                      <a:pt x="23415" y="400632"/>
                      <a:pt x="26463" y="398250"/>
                    </a:cubicBezTo>
                    <a:cubicBezTo>
                      <a:pt x="29321" y="396060"/>
                      <a:pt x="32940" y="394916"/>
                      <a:pt x="36846" y="395202"/>
                    </a:cubicBezTo>
                    <a:lnTo>
                      <a:pt x="102581" y="401592"/>
                    </a:lnTo>
                    <a:lnTo>
                      <a:pt x="105699" y="390955"/>
                    </a:lnTo>
                    <a:lnTo>
                      <a:pt x="81132" y="386345"/>
                    </a:lnTo>
                    <a:cubicBezTo>
                      <a:pt x="56258" y="380509"/>
                      <a:pt x="32035" y="373509"/>
                      <a:pt x="9603" y="365198"/>
                    </a:cubicBezTo>
                    <a:cubicBezTo>
                      <a:pt x="1983" y="362340"/>
                      <a:pt x="-1922" y="353958"/>
                      <a:pt x="936" y="346338"/>
                    </a:cubicBezTo>
                    <a:cubicBezTo>
                      <a:pt x="3793" y="338718"/>
                      <a:pt x="12175" y="334813"/>
                      <a:pt x="19795" y="337671"/>
                    </a:cubicBezTo>
                    <a:cubicBezTo>
                      <a:pt x="52418" y="349720"/>
                      <a:pt x="90518" y="359174"/>
                      <a:pt x="129452" y="366198"/>
                    </a:cubicBezTo>
                    <a:lnTo>
                      <a:pt x="151037" y="368825"/>
                    </a:lnTo>
                    <a:lnTo>
                      <a:pt x="149380" y="343274"/>
                    </a:lnTo>
                    <a:lnTo>
                      <a:pt x="51038" y="320526"/>
                    </a:lnTo>
                    <a:cubicBezTo>
                      <a:pt x="43132" y="318716"/>
                      <a:pt x="38179" y="310810"/>
                      <a:pt x="40084" y="302905"/>
                    </a:cubicBezTo>
                    <a:cubicBezTo>
                      <a:pt x="40941" y="299476"/>
                      <a:pt x="42846" y="296618"/>
                      <a:pt x="45418" y="294618"/>
                    </a:cubicBezTo>
                    <a:cubicBezTo>
                      <a:pt x="48752" y="292046"/>
                      <a:pt x="53229" y="290903"/>
                      <a:pt x="57705" y="291951"/>
                    </a:cubicBezTo>
                    <a:lnTo>
                      <a:pt x="152512" y="313881"/>
                    </a:lnTo>
                    <a:lnTo>
                      <a:pt x="147402" y="310184"/>
                    </a:lnTo>
                    <a:lnTo>
                      <a:pt x="115427" y="296523"/>
                    </a:lnTo>
                    <a:cubicBezTo>
                      <a:pt x="111712" y="294952"/>
                      <a:pt x="108974" y="291999"/>
                      <a:pt x="107569" y="288510"/>
                    </a:cubicBezTo>
                    <a:lnTo>
                      <a:pt x="107659" y="281430"/>
                    </a:lnTo>
                    <a:lnTo>
                      <a:pt x="104532" y="279168"/>
                    </a:lnTo>
                    <a:lnTo>
                      <a:pt x="91424" y="272996"/>
                    </a:lnTo>
                    <a:cubicBezTo>
                      <a:pt x="84090" y="269567"/>
                      <a:pt x="80946" y="260804"/>
                      <a:pt x="84375" y="253470"/>
                    </a:cubicBezTo>
                    <a:cubicBezTo>
                      <a:pt x="85423" y="251374"/>
                      <a:pt x="86852" y="249564"/>
                      <a:pt x="88662" y="248136"/>
                    </a:cubicBezTo>
                    <a:cubicBezTo>
                      <a:pt x="92853" y="244897"/>
                      <a:pt x="98758" y="244040"/>
                      <a:pt x="103902" y="246421"/>
                    </a:cubicBezTo>
                    <a:lnTo>
                      <a:pt x="115081" y="251684"/>
                    </a:lnTo>
                    <a:lnTo>
                      <a:pt x="116569" y="251660"/>
                    </a:lnTo>
                    <a:lnTo>
                      <a:pt x="119437" y="253735"/>
                    </a:lnTo>
                    <a:lnTo>
                      <a:pt x="147690" y="267038"/>
                    </a:lnTo>
                    <a:lnTo>
                      <a:pt x="99900" y="202797"/>
                    </a:lnTo>
                    <a:cubicBezTo>
                      <a:pt x="96757" y="196225"/>
                      <a:pt x="98662" y="188605"/>
                      <a:pt x="104091" y="184414"/>
                    </a:cubicBezTo>
                    <a:cubicBezTo>
                      <a:pt x="104758" y="183842"/>
                      <a:pt x="105615" y="183366"/>
                      <a:pt x="106377" y="182985"/>
                    </a:cubicBezTo>
                    <a:cubicBezTo>
                      <a:pt x="113616" y="179270"/>
                      <a:pt x="122475" y="182128"/>
                      <a:pt x="126094" y="189367"/>
                    </a:cubicBezTo>
                    <a:cubicBezTo>
                      <a:pt x="136953" y="210560"/>
                      <a:pt x="151312" y="229777"/>
                      <a:pt x="168349" y="246219"/>
                    </a:cubicBezTo>
                    <a:lnTo>
                      <a:pt x="182606" y="256047"/>
                    </a:lnTo>
                    <a:lnTo>
                      <a:pt x="201123" y="234624"/>
                    </a:lnTo>
                    <a:lnTo>
                      <a:pt x="113236" y="158219"/>
                    </a:lnTo>
                    <a:cubicBezTo>
                      <a:pt x="107140" y="152885"/>
                      <a:pt x="106473" y="143646"/>
                      <a:pt x="111807" y="137550"/>
                    </a:cubicBezTo>
                    <a:cubicBezTo>
                      <a:pt x="112378" y="136788"/>
                      <a:pt x="113140" y="136121"/>
                      <a:pt x="113902" y="135550"/>
                    </a:cubicBezTo>
                    <a:cubicBezTo>
                      <a:pt x="119332" y="131359"/>
                      <a:pt x="127142" y="131454"/>
                      <a:pt x="132476" y="136121"/>
                    </a:cubicBezTo>
                    <a:lnTo>
                      <a:pt x="220283" y="212457"/>
                    </a:lnTo>
                    <a:lnTo>
                      <a:pt x="221059" y="211559"/>
                    </a:lnTo>
                    <a:lnTo>
                      <a:pt x="230636" y="206831"/>
                    </a:lnTo>
                    <a:lnTo>
                      <a:pt x="156669" y="109071"/>
                    </a:lnTo>
                    <a:cubicBezTo>
                      <a:pt x="151907" y="102594"/>
                      <a:pt x="153145" y="93450"/>
                      <a:pt x="159432" y="88497"/>
                    </a:cubicBezTo>
                    <a:cubicBezTo>
                      <a:pt x="159432" y="88497"/>
                      <a:pt x="159527" y="88402"/>
                      <a:pt x="159527" y="88402"/>
                    </a:cubicBezTo>
                    <a:cubicBezTo>
                      <a:pt x="166004" y="83544"/>
                      <a:pt x="175148" y="84782"/>
                      <a:pt x="180101" y="91259"/>
                    </a:cubicBezTo>
                    <a:lnTo>
                      <a:pt x="245732" y="178005"/>
                    </a:lnTo>
                    <a:lnTo>
                      <a:pt x="212581" y="120310"/>
                    </a:lnTo>
                    <a:cubicBezTo>
                      <a:pt x="207914" y="113833"/>
                      <a:pt x="209248" y="104880"/>
                      <a:pt x="215534" y="100022"/>
                    </a:cubicBezTo>
                    <a:cubicBezTo>
                      <a:pt x="215630" y="99927"/>
                      <a:pt x="215725" y="99832"/>
                      <a:pt x="215915" y="99736"/>
                    </a:cubicBezTo>
                    <a:cubicBezTo>
                      <a:pt x="222488" y="94974"/>
                      <a:pt x="231631" y="96403"/>
                      <a:pt x="236394" y="102975"/>
                    </a:cubicBezTo>
                    <a:lnTo>
                      <a:pt x="262942" y="149239"/>
                    </a:lnTo>
                    <a:lnTo>
                      <a:pt x="224393" y="46206"/>
                    </a:lnTo>
                    <a:cubicBezTo>
                      <a:pt x="222012" y="40015"/>
                      <a:pt x="224202" y="33252"/>
                      <a:pt x="229155" y="29442"/>
                    </a:cubicBezTo>
                    <a:cubicBezTo>
                      <a:pt x="230298" y="28585"/>
                      <a:pt x="231537" y="27823"/>
                      <a:pt x="232965" y="27347"/>
                    </a:cubicBezTo>
                    <a:cubicBezTo>
                      <a:pt x="240585" y="24489"/>
                      <a:pt x="248967" y="28394"/>
                      <a:pt x="251825" y="35919"/>
                    </a:cubicBezTo>
                    <a:lnTo>
                      <a:pt x="277918" y="105661"/>
                    </a:lnTo>
                    <a:lnTo>
                      <a:pt x="281923" y="102023"/>
                    </a:lnTo>
                    <a:cubicBezTo>
                      <a:pt x="289543" y="99260"/>
                      <a:pt x="297925" y="103261"/>
                      <a:pt x="300687" y="110881"/>
                    </a:cubicBezTo>
                    <a:lnTo>
                      <a:pt x="318890" y="176263"/>
                    </a:lnTo>
                    <a:lnTo>
                      <a:pt x="329159" y="175597"/>
                    </a:lnTo>
                    <a:lnTo>
                      <a:pt x="325358" y="163363"/>
                    </a:lnTo>
                    <a:cubicBezTo>
                      <a:pt x="316404" y="138313"/>
                      <a:pt x="307165" y="112405"/>
                      <a:pt x="300402" y="82877"/>
                    </a:cubicBezTo>
                    <a:cubicBezTo>
                      <a:pt x="299068" y="77162"/>
                      <a:pt x="301259" y="71447"/>
                      <a:pt x="305641" y="68018"/>
                    </a:cubicBezTo>
                    <a:cubicBezTo>
                      <a:pt x="307260" y="66780"/>
                      <a:pt x="309165" y="65827"/>
                      <a:pt x="311260" y="65351"/>
                    </a:cubicBezTo>
                    <a:cubicBezTo>
                      <a:pt x="319166" y="63541"/>
                      <a:pt x="327072" y="68399"/>
                      <a:pt x="328882" y="76305"/>
                    </a:cubicBezTo>
                    <a:cubicBezTo>
                      <a:pt x="335359" y="104213"/>
                      <a:pt x="343931" y="128216"/>
                      <a:pt x="352885" y="153553"/>
                    </a:cubicBezTo>
                    <a:lnTo>
                      <a:pt x="356914" y="164930"/>
                    </a:lnTo>
                    <a:lnTo>
                      <a:pt x="351551" y="15249"/>
                    </a:lnTo>
                    <a:cubicBezTo>
                      <a:pt x="351361" y="10296"/>
                      <a:pt x="353646" y="5915"/>
                      <a:pt x="357266" y="3057"/>
                    </a:cubicBezTo>
                    <a:cubicBezTo>
                      <a:pt x="359647" y="1247"/>
                      <a:pt x="362505" y="104"/>
                      <a:pt x="365743" y="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8" name="Google Shape;2678;p23"/>
              <p:cNvSpPr/>
              <p:nvPr/>
            </p:nvSpPr>
            <p:spPr>
              <a:xfrm>
                <a:off x="2345729" y="2484726"/>
                <a:ext cx="416500" cy="392952"/>
              </a:xfrm>
              <a:custGeom>
                <a:avLst/>
                <a:gdLst/>
                <a:ahLst/>
                <a:cxnLst/>
                <a:rect l="l" t="t" r="r" b="b"/>
                <a:pathLst>
                  <a:path w="225745" h="212982" extrusionOk="0">
                    <a:moveTo>
                      <a:pt x="123494" y="3"/>
                    </a:moveTo>
                    <a:cubicBezTo>
                      <a:pt x="126161" y="-92"/>
                      <a:pt x="128352" y="1908"/>
                      <a:pt x="128447" y="4575"/>
                    </a:cubicBezTo>
                    <a:lnTo>
                      <a:pt x="130201" y="41340"/>
                    </a:lnTo>
                    <a:lnTo>
                      <a:pt x="141973" y="10576"/>
                    </a:lnTo>
                    <a:cubicBezTo>
                      <a:pt x="142925" y="8099"/>
                      <a:pt x="145687" y="6956"/>
                      <a:pt x="148164" y="7813"/>
                    </a:cubicBezTo>
                    <a:cubicBezTo>
                      <a:pt x="150640" y="8766"/>
                      <a:pt x="151879" y="11528"/>
                      <a:pt x="150926" y="14005"/>
                    </a:cubicBezTo>
                    <a:lnTo>
                      <a:pt x="137456" y="49209"/>
                    </a:lnTo>
                    <a:lnTo>
                      <a:pt x="160165" y="19053"/>
                    </a:lnTo>
                    <a:cubicBezTo>
                      <a:pt x="161784" y="16958"/>
                      <a:pt x="164737" y="16482"/>
                      <a:pt x="166833" y="18101"/>
                    </a:cubicBezTo>
                    <a:cubicBezTo>
                      <a:pt x="168928" y="19720"/>
                      <a:pt x="169309" y="22673"/>
                      <a:pt x="167785" y="24768"/>
                    </a:cubicBezTo>
                    <a:lnTo>
                      <a:pt x="144427" y="55786"/>
                    </a:lnTo>
                    <a:lnTo>
                      <a:pt x="148586" y="57510"/>
                    </a:lnTo>
                    <a:lnTo>
                      <a:pt x="167976" y="38580"/>
                    </a:lnTo>
                    <a:cubicBezTo>
                      <a:pt x="169881" y="36770"/>
                      <a:pt x="172834" y="36770"/>
                      <a:pt x="174739" y="38675"/>
                    </a:cubicBezTo>
                    <a:cubicBezTo>
                      <a:pt x="176644" y="40580"/>
                      <a:pt x="176549" y="43533"/>
                      <a:pt x="174644" y="45438"/>
                    </a:cubicBezTo>
                    <a:lnTo>
                      <a:pt x="158196" y="61495"/>
                    </a:lnTo>
                    <a:lnTo>
                      <a:pt x="160701" y="62533"/>
                    </a:lnTo>
                    <a:lnTo>
                      <a:pt x="185407" y="43914"/>
                    </a:lnTo>
                    <a:cubicBezTo>
                      <a:pt x="187502" y="42295"/>
                      <a:pt x="190550" y="42771"/>
                      <a:pt x="192074" y="44866"/>
                    </a:cubicBezTo>
                    <a:cubicBezTo>
                      <a:pt x="193694" y="46962"/>
                      <a:pt x="193217" y="49915"/>
                      <a:pt x="191122" y="51534"/>
                    </a:cubicBezTo>
                    <a:lnTo>
                      <a:pt x="166160" y="70346"/>
                    </a:lnTo>
                    <a:lnTo>
                      <a:pt x="166417" y="70727"/>
                    </a:lnTo>
                    <a:lnTo>
                      <a:pt x="203123" y="55439"/>
                    </a:lnTo>
                    <a:cubicBezTo>
                      <a:pt x="205505" y="54391"/>
                      <a:pt x="208362" y="55630"/>
                      <a:pt x="209315" y="58011"/>
                    </a:cubicBezTo>
                    <a:cubicBezTo>
                      <a:pt x="210267" y="60392"/>
                      <a:pt x="209124" y="63250"/>
                      <a:pt x="206743" y="64202"/>
                    </a:cubicBezTo>
                    <a:lnTo>
                      <a:pt x="192719" y="70043"/>
                    </a:lnTo>
                    <a:lnTo>
                      <a:pt x="193408" y="70203"/>
                    </a:lnTo>
                    <a:cubicBezTo>
                      <a:pt x="194837" y="72394"/>
                      <a:pt x="194075" y="75346"/>
                      <a:pt x="191884" y="76775"/>
                    </a:cubicBezTo>
                    <a:lnTo>
                      <a:pt x="183022" y="82283"/>
                    </a:lnTo>
                    <a:lnTo>
                      <a:pt x="210838" y="74965"/>
                    </a:lnTo>
                    <a:cubicBezTo>
                      <a:pt x="213410" y="74299"/>
                      <a:pt x="215981" y="75823"/>
                      <a:pt x="216648" y="78394"/>
                    </a:cubicBezTo>
                    <a:cubicBezTo>
                      <a:pt x="217315" y="80966"/>
                      <a:pt x="215791" y="83538"/>
                      <a:pt x="213219" y="84205"/>
                    </a:cubicBezTo>
                    <a:lnTo>
                      <a:pt x="176529" y="93858"/>
                    </a:lnTo>
                    <a:lnTo>
                      <a:pt x="177228" y="97315"/>
                    </a:lnTo>
                    <a:lnTo>
                      <a:pt x="184454" y="96396"/>
                    </a:lnTo>
                    <a:cubicBezTo>
                      <a:pt x="195789" y="94586"/>
                      <a:pt x="207505" y="92681"/>
                      <a:pt x="217697" y="92205"/>
                    </a:cubicBezTo>
                    <a:cubicBezTo>
                      <a:pt x="220459" y="92015"/>
                      <a:pt x="222554" y="94110"/>
                      <a:pt x="222745" y="96682"/>
                    </a:cubicBezTo>
                    <a:cubicBezTo>
                      <a:pt x="222840" y="99349"/>
                      <a:pt x="220840" y="101540"/>
                      <a:pt x="218268" y="101730"/>
                    </a:cubicBezTo>
                    <a:cubicBezTo>
                      <a:pt x="208648" y="102206"/>
                      <a:pt x="197123" y="104111"/>
                      <a:pt x="186074" y="105826"/>
                    </a:cubicBezTo>
                    <a:lnTo>
                      <a:pt x="183320" y="106253"/>
                    </a:lnTo>
                    <a:lnTo>
                      <a:pt x="211029" y="108017"/>
                    </a:lnTo>
                    <a:cubicBezTo>
                      <a:pt x="213696" y="108208"/>
                      <a:pt x="215601" y="110493"/>
                      <a:pt x="215505" y="113065"/>
                    </a:cubicBezTo>
                    <a:cubicBezTo>
                      <a:pt x="215315" y="115732"/>
                      <a:pt x="213029" y="117637"/>
                      <a:pt x="210457" y="117542"/>
                    </a:cubicBezTo>
                    <a:lnTo>
                      <a:pt x="194667" y="116525"/>
                    </a:lnTo>
                    <a:lnTo>
                      <a:pt x="222745" y="127448"/>
                    </a:lnTo>
                    <a:cubicBezTo>
                      <a:pt x="225221" y="128400"/>
                      <a:pt x="226364" y="131162"/>
                      <a:pt x="225412" y="133639"/>
                    </a:cubicBezTo>
                    <a:cubicBezTo>
                      <a:pt x="224555" y="135449"/>
                      <a:pt x="222745" y="136592"/>
                      <a:pt x="220840" y="136592"/>
                    </a:cubicBezTo>
                    <a:cubicBezTo>
                      <a:pt x="220268" y="136592"/>
                      <a:pt x="219697" y="136496"/>
                      <a:pt x="219125" y="136306"/>
                    </a:cubicBezTo>
                    <a:lnTo>
                      <a:pt x="176313" y="119621"/>
                    </a:lnTo>
                    <a:lnTo>
                      <a:pt x="176149" y="120433"/>
                    </a:lnTo>
                    <a:lnTo>
                      <a:pt x="207790" y="150213"/>
                    </a:lnTo>
                    <a:cubicBezTo>
                      <a:pt x="209695" y="152023"/>
                      <a:pt x="209790" y="155071"/>
                      <a:pt x="207981" y="156976"/>
                    </a:cubicBezTo>
                    <a:cubicBezTo>
                      <a:pt x="207028" y="158023"/>
                      <a:pt x="205790" y="158500"/>
                      <a:pt x="204456" y="158500"/>
                    </a:cubicBezTo>
                    <a:cubicBezTo>
                      <a:pt x="203313" y="158500"/>
                      <a:pt x="202075" y="158119"/>
                      <a:pt x="201218" y="157166"/>
                    </a:cubicBezTo>
                    <a:lnTo>
                      <a:pt x="185678" y="142540"/>
                    </a:lnTo>
                    <a:lnTo>
                      <a:pt x="182644" y="144688"/>
                    </a:lnTo>
                    <a:lnTo>
                      <a:pt x="181610" y="144551"/>
                    </a:lnTo>
                    <a:lnTo>
                      <a:pt x="202266" y="170215"/>
                    </a:lnTo>
                    <a:cubicBezTo>
                      <a:pt x="203695" y="172406"/>
                      <a:pt x="203028" y="175359"/>
                      <a:pt x="200742" y="176787"/>
                    </a:cubicBezTo>
                    <a:cubicBezTo>
                      <a:pt x="198551" y="178216"/>
                      <a:pt x="195599" y="177549"/>
                      <a:pt x="194170" y="175263"/>
                    </a:cubicBezTo>
                    <a:cubicBezTo>
                      <a:pt x="188169" y="165691"/>
                      <a:pt x="180264" y="155689"/>
                      <a:pt x="171667" y="146152"/>
                    </a:cubicBezTo>
                    <a:lnTo>
                      <a:pt x="166709" y="141254"/>
                    </a:lnTo>
                    <a:lnTo>
                      <a:pt x="161959" y="148296"/>
                    </a:lnTo>
                    <a:lnTo>
                      <a:pt x="182644" y="173644"/>
                    </a:lnTo>
                    <a:cubicBezTo>
                      <a:pt x="184263" y="175645"/>
                      <a:pt x="183978" y="178692"/>
                      <a:pt x="181977" y="180312"/>
                    </a:cubicBezTo>
                    <a:cubicBezTo>
                      <a:pt x="181120" y="180978"/>
                      <a:pt x="180072" y="181359"/>
                      <a:pt x="179025" y="181359"/>
                    </a:cubicBezTo>
                    <a:cubicBezTo>
                      <a:pt x="177596" y="181359"/>
                      <a:pt x="176262" y="180788"/>
                      <a:pt x="175310" y="179645"/>
                    </a:cubicBezTo>
                    <a:lnTo>
                      <a:pt x="155483" y="155349"/>
                    </a:lnTo>
                    <a:lnTo>
                      <a:pt x="156056" y="157294"/>
                    </a:lnTo>
                    <a:lnTo>
                      <a:pt x="161403" y="166881"/>
                    </a:lnTo>
                    <a:lnTo>
                      <a:pt x="160174" y="171278"/>
                    </a:lnTo>
                    <a:lnTo>
                      <a:pt x="160987" y="174036"/>
                    </a:lnTo>
                    <a:lnTo>
                      <a:pt x="162927" y="177835"/>
                    </a:lnTo>
                    <a:cubicBezTo>
                      <a:pt x="164166" y="180216"/>
                      <a:pt x="163213" y="183074"/>
                      <a:pt x="160832" y="184217"/>
                    </a:cubicBezTo>
                    <a:cubicBezTo>
                      <a:pt x="160165" y="184598"/>
                      <a:pt x="159403" y="184693"/>
                      <a:pt x="158737" y="184693"/>
                    </a:cubicBezTo>
                    <a:cubicBezTo>
                      <a:pt x="157022" y="184693"/>
                      <a:pt x="155308" y="183741"/>
                      <a:pt x="154450" y="182121"/>
                    </a:cubicBezTo>
                    <a:lnTo>
                      <a:pt x="152636" y="178569"/>
                    </a:lnTo>
                    <a:lnTo>
                      <a:pt x="152165" y="178216"/>
                    </a:lnTo>
                    <a:lnTo>
                      <a:pt x="151773" y="176880"/>
                    </a:lnTo>
                    <a:lnTo>
                      <a:pt x="147123" y="167778"/>
                    </a:lnTo>
                    <a:lnTo>
                      <a:pt x="147236" y="168131"/>
                    </a:lnTo>
                    <a:cubicBezTo>
                      <a:pt x="148498" y="176764"/>
                      <a:pt x="148355" y="185598"/>
                      <a:pt x="146735" y="194218"/>
                    </a:cubicBezTo>
                    <a:cubicBezTo>
                      <a:pt x="146354" y="196409"/>
                      <a:pt x="144354" y="198028"/>
                      <a:pt x="142068" y="198028"/>
                    </a:cubicBezTo>
                    <a:cubicBezTo>
                      <a:pt x="141782" y="198028"/>
                      <a:pt x="141496" y="198028"/>
                      <a:pt x="141211" y="197933"/>
                    </a:cubicBezTo>
                    <a:cubicBezTo>
                      <a:pt x="138639" y="197456"/>
                      <a:pt x="136925" y="194980"/>
                      <a:pt x="137401" y="192408"/>
                    </a:cubicBezTo>
                    <a:cubicBezTo>
                      <a:pt x="138830" y="184788"/>
                      <a:pt x="138949" y="177001"/>
                      <a:pt x="137830" y="169405"/>
                    </a:cubicBezTo>
                    <a:lnTo>
                      <a:pt x="136115" y="164050"/>
                    </a:lnTo>
                    <a:lnTo>
                      <a:pt x="127163" y="165860"/>
                    </a:lnTo>
                    <a:lnTo>
                      <a:pt x="134543" y="202886"/>
                    </a:lnTo>
                    <a:cubicBezTo>
                      <a:pt x="135019" y="205457"/>
                      <a:pt x="133400" y="207934"/>
                      <a:pt x="130828" y="208505"/>
                    </a:cubicBezTo>
                    <a:cubicBezTo>
                      <a:pt x="130447" y="208601"/>
                      <a:pt x="130161" y="208601"/>
                      <a:pt x="129876" y="208601"/>
                    </a:cubicBezTo>
                    <a:cubicBezTo>
                      <a:pt x="127685" y="208601"/>
                      <a:pt x="125684" y="207077"/>
                      <a:pt x="125208" y="204791"/>
                    </a:cubicBezTo>
                    <a:lnTo>
                      <a:pt x="117824" y="167748"/>
                    </a:lnTo>
                    <a:lnTo>
                      <a:pt x="117398" y="167834"/>
                    </a:lnTo>
                    <a:lnTo>
                      <a:pt x="113996" y="167146"/>
                    </a:lnTo>
                    <a:lnTo>
                      <a:pt x="113588" y="206887"/>
                    </a:lnTo>
                    <a:cubicBezTo>
                      <a:pt x="113588" y="209554"/>
                      <a:pt x="111397" y="211649"/>
                      <a:pt x="108825" y="211649"/>
                    </a:cubicBezTo>
                    <a:cubicBezTo>
                      <a:pt x="106158" y="211649"/>
                      <a:pt x="104063" y="209459"/>
                      <a:pt x="104063" y="206792"/>
                    </a:cubicBezTo>
                    <a:lnTo>
                      <a:pt x="104321" y="181235"/>
                    </a:lnTo>
                    <a:lnTo>
                      <a:pt x="101396" y="192980"/>
                    </a:lnTo>
                    <a:cubicBezTo>
                      <a:pt x="101396" y="195552"/>
                      <a:pt x="99300" y="197552"/>
                      <a:pt x="96729" y="197552"/>
                    </a:cubicBezTo>
                    <a:cubicBezTo>
                      <a:pt x="96634" y="197552"/>
                      <a:pt x="96634" y="197552"/>
                      <a:pt x="96538" y="197552"/>
                    </a:cubicBezTo>
                    <a:cubicBezTo>
                      <a:pt x="93871" y="197457"/>
                      <a:pt x="91871" y="195266"/>
                      <a:pt x="91871" y="192695"/>
                    </a:cubicBezTo>
                    <a:lnTo>
                      <a:pt x="98979" y="164110"/>
                    </a:lnTo>
                    <a:lnTo>
                      <a:pt x="97969" y="163906"/>
                    </a:lnTo>
                    <a:lnTo>
                      <a:pt x="83775" y="209648"/>
                    </a:lnTo>
                    <a:cubicBezTo>
                      <a:pt x="83109" y="211649"/>
                      <a:pt x="81204" y="212982"/>
                      <a:pt x="79203" y="212982"/>
                    </a:cubicBezTo>
                    <a:cubicBezTo>
                      <a:pt x="78727" y="212982"/>
                      <a:pt x="78251" y="212887"/>
                      <a:pt x="77775" y="212792"/>
                    </a:cubicBezTo>
                    <a:cubicBezTo>
                      <a:pt x="75298" y="212030"/>
                      <a:pt x="73869" y="209363"/>
                      <a:pt x="74631" y="206791"/>
                    </a:cubicBezTo>
                    <a:lnTo>
                      <a:pt x="82070" y="182816"/>
                    </a:lnTo>
                    <a:lnTo>
                      <a:pt x="80060" y="183837"/>
                    </a:lnTo>
                    <a:cubicBezTo>
                      <a:pt x="77583" y="182979"/>
                      <a:pt x="76155" y="180312"/>
                      <a:pt x="77012" y="177836"/>
                    </a:cubicBezTo>
                    <a:lnTo>
                      <a:pt x="86590" y="158377"/>
                    </a:lnTo>
                    <a:lnTo>
                      <a:pt x="82375" y="155534"/>
                    </a:lnTo>
                    <a:lnTo>
                      <a:pt x="80917" y="159452"/>
                    </a:lnTo>
                    <a:cubicBezTo>
                      <a:pt x="78250" y="167643"/>
                      <a:pt x="75488" y="176121"/>
                      <a:pt x="71392" y="185074"/>
                    </a:cubicBezTo>
                    <a:cubicBezTo>
                      <a:pt x="70725" y="186884"/>
                      <a:pt x="69011" y="187837"/>
                      <a:pt x="67201" y="187837"/>
                    </a:cubicBezTo>
                    <a:cubicBezTo>
                      <a:pt x="66534" y="187837"/>
                      <a:pt x="65867" y="187741"/>
                      <a:pt x="65201" y="187360"/>
                    </a:cubicBezTo>
                    <a:cubicBezTo>
                      <a:pt x="62819" y="186217"/>
                      <a:pt x="61772" y="183455"/>
                      <a:pt x="62819" y="181074"/>
                    </a:cubicBezTo>
                    <a:cubicBezTo>
                      <a:pt x="66725" y="172596"/>
                      <a:pt x="69296" y="164786"/>
                      <a:pt x="71963" y="156499"/>
                    </a:cubicBezTo>
                    <a:lnTo>
                      <a:pt x="72980" y="153447"/>
                    </a:lnTo>
                    <a:lnTo>
                      <a:pt x="45008" y="192409"/>
                    </a:lnTo>
                    <a:cubicBezTo>
                      <a:pt x="43960" y="193647"/>
                      <a:pt x="42531" y="194314"/>
                      <a:pt x="41102" y="194314"/>
                    </a:cubicBezTo>
                    <a:cubicBezTo>
                      <a:pt x="40150" y="194314"/>
                      <a:pt x="39197" y="194028"/>
                      <a:pt x="38340" y="193457"/>
                    </a:cubicBezTo>
                    <a:cubicBezTo>
                      <a:pt x="36245" y="191933"/>
                      <a:pt x="35673" y="188980"/>
                      <a:pt x="37292" y="186789"/>
                    </a:cubicBezTo>
                    <a:lnTo>
                      <a:pt x="51903" y="166438"/>
                    </a:lnTo>
                    <a:lnTo>
                      <a:pt x="47389" y="166120"/>
                    </a:lnTo>
                    <a:cubicBezTo>
                      <a:pt x="45579" y="164119"/>
                      <a:pt x="45865" y="161167"/>
                      <a:pt x="47865" y="159357"/>
                    </a:cubicBezTo>
                    <a:lnTo>
                      <a:pt x="68349" y="141642"/>
                    </a:lnTo>
                    <a:lnTo>
                      <a:pt x="66044" y="138225"/>
                    </a:lnTo>
                    <a:lnTo>
                      <a:pt x="29387" y="157261"/>
                    </a:lnTo>
                    <a:cubicBezTo>
                      <a:pt x="28625" y="157642"/>
                      <a:pt x="27863" y="157833"/>
                      <a:pt x="27196" y="157833"/>
                    </a:cubicBezTo>
                    <a:cubicBezTo>
                      <a:pt x="25482" y="157833"/>
                      <a:pt x="23767" y="156880"/>
                      <a:pt x="23005" y="155261"/>
                    </a:cubicBezTo>
                    <a:cubicBezTo>
                      <a:pt x="21767" y="152880"/>
                      <a:pt x="22719" y="150022"/>
                      <a:pt x="25005" y="148879"/>
                    </a:cubicBezTo>
                    <a:lnTo>
                      <a:pt x="49766" y="136021"/>
                    </a:lnTo>
                    <a:lnTo>
                      <a:pt x="29673" y="142021"/>
                    </a:lnTo>
                    <a:cubicBezTo>
                      <a:pt x="29006" y="142402"/>
                      <a:pt x="28149" y="142688"/>
                      <a:pt x="27292" y="142688"/>
                    </a:cubicBezTo>
                    <a:cubicBezTo>
                      <a:pt x="25672" y="142688"/>
                      <a:pt x="24053" y="141831"/>
                      <a:pt x="23196" y="140402"/>
                    </a:cubicBezTo>
                    <a:cubicBezTo>
                      <a:pt x="21862" y="138116"/>
                      <a:pt x="22624" y="135258"/>
                      <a:pt x="24815" y="133830"/>
                    </a:cubicBezTo>
                    <a:lnTo>
                      <a:pt x="59276" y="123541"/>
                    </a:lnTo>
                    <a:lnTo>
                      <a:pt x="57902" y="116749"/>
                    </a:lnTo>
                    <a:lnTo>
                      <a:pt x="5384" y="123829"/>
                    </a:lnTo>
                    <a:cubicBezTo>
                      <a:pt x="5193" y="123734"/>
                      <a:pt x="5003" y="123829"/>
                      <a:pt x="4812" y="123829"/>
                    </a:cubicBezTo>
                    <a:cubicBezTo>
                      <a:pt x="2431" y="123829"/>
                      <a:pt x="431" y="122114"/>
                      <a:pt x="50" y="119733"/>
                    </a:cubicBezTo>
                    <a:cubicBezTo>
                      <a:pt x="-331" y="117161"/>
                      <a:pt x="1478" y="114685"/>
                      <a:pt x="4145" y="114399"/>
                    </a:cubicBezTo>
                    <a:lnTo>
                      <a:pt x="36857" y="109990"/>
                    </a:lnTo>
                    <a:lnTo>
                      <a:pt x="5669" y="106588"/>
                    </a:lnTo>
                    <a:cubicBezTo>
                      <a:pt x="3098" y="106302"/>
                      <a:pt x="1193" y="103921"/>
                      <a:pt x="1478" y="101349"/>
                    </a:cubicBezTo>
                    <a:cubicBezTo>
                      <a:pt x="1764" y="98778"/>
                      <a:pt x="4050" y="96873"/>
                      <a:pt x="6717" y="97158"/>
                    </a:cubicBezTo>
                    <a:lnTo>
                      <a:pt x="49728" y="101859"/>
                    </a:lnTo>
                    <a:lnTo>
                      <a:pt x="17291" y="81919"/>
                    </a:lnTo>
                    <a:cubicBezTo>
                      <a:pt x="15005" y="80585"/>
                      <a:pt x="14338" y="77633"/>
                      <a:pt x="15767" y="75347"/>
                    </a:cubicBezTo>
                    <a:cubicBezTo>
                      <a:pt x="17100" y="73061"/>
                      <a:pt x="20053" y="72394"/>
                      <a:pt x="22339" y="73823"/>
                    </a:cubicBezTo>
                    <a:lnTo>
                      <a:pt x="58817" y="96246"/>
                    </a:lnTo>
                    <a:lnTo>
                      <a:pt x="59033" y="95540"/>
                    </a:lnTo>
                    <a:lnTo>
                      <a:pt x="24053" y="70869"/>
                    </a:lnTo>
                    <a:cubicBezTo>
                      <a:pt x="21672" y="69726"/>
                      <a:pt x="20624" y="66964"/>
                      <a:pt x="21672" y="64583"/>
                    </a:cubicBezTo>
                    <a:cubicBezTo>
                      <a:pt x="22815" y="62202"/>
                      <a:pt x="25577" y="61154"/>
                      <a:pt x="27958" y="62202"/>
                    </a:cubicBezTo>
                    <a:lnTo>
                      <a:pt x="61899" y="86170"/>
                    </a:lnTo>
                    <a:lnTo>
                      <a:pt x="62468" y="84309"/>
                    </a:lnTo>
                    <a:lnTo>
                      <a:pt x="33483" y="50391"/>
                    </a:lnTo>
                    <a:cubicBezTo>
                      <a:pt x="31768" y="48390"/>
                      <a:pt x="32054" y="45342"/>
                      <a:pt x="34054" y="43628"/>
                    </a:cubicBezTo>
                    <a:cubicBezTo>
                      <a:pt x="36055" y="41913"/>
                      <a:pt x="39102" y="42199"/>
                      <a:pt x="40817" y="44199"/>
                    </a:cubicBezTo>
                    <a:lnTo>
                      <a:pt x="65795" y="73429"/>
                    </a:lnTo>
                    <a:lnTo>
                      <a:pt x="66304" y="71765"/>
                    </a:lnTo>
                    <a:lnTo>
                      <a:pt x="70359" y="68425"/>
                    </a:lnTo>
                    <a:lnTo>
                      <a:pt x="41770" y="36961"/>
                    </a:lnTo>
                    <a:cubicBezTo>
                      <a:pt x="39960" y="35056"/>
                      <a:pt x="40151" y="32008"/>
                      <a:pt x="42056" y="30198"/>
                    </a:cubicBezTo>
                    <a:cubicBezTo>
                      <a:pt x="43961" y="28484"/>
                      <a:pt x="47009" y="28579"/>
                      <a:pt x="48818" y="30484"/>
                    </a:cubicBezTo>
                    <a:lnTo>
                      <a:pt x="77757" y="62332"/>
                    </a:lnTo>
                    <a:lnTo>
                      <a:pt x="83274" y="57788"/>
                    </a:lnTo>
                    <a:lnTo>
                      <a:pt x="69964" y="34008"/>
                    </a:lnTo>
                    <a:cubicBezTo>
                      <a:pt x="68726" y="31722"/>
                      <a:pt x="69488" y="28769"/>
                      <a:pt x="71774" y="27531"/>
                    </a:cubicBezTo>
                    <a:cubicBezTo>
                      <a:pt x="74060" y="26293"/>
                      <a:pt x="77012" y="27055"/>
                      <a:pt x="78251" y="29341"/>
                    </a:cubicBezTo>
                    <a:lnTo>
                      <a:pt x="90734" y="51643"/>
                    </a:lnTo>
                    <a:lnTo>
                      <a:pt x="93424" y="49427"/>
                    </a:lnTo>
                    <a:lnTo>
                      <a:pt x="94711" y="49167"/>
                    </a:lnTo>
                    <a:lnTo>
                      <a:pt x="82156" y="22673"/>
                    </a:lnTo>
                    <a:cubicBezTo>
                      <a:pt x="81013" y="20291"/>
                      <a:pt x="82061" y="17434"/>
                      <a:pt x="84442" y="16291"/>
                    </a:cubicBezTo>
                    <a:cubicBezTo>
                      <a:pt x="86823" y="15148"/>
                      <a:pt x="89681" y="16196"/>
                      <a:pt x="90824" y="18577"/>
                    </a:cubicBezTo>
                    <a:lnTo>
                      <a:pt x="104392" y="47210"/>
                    </a:lnTo>
                    <a:lnTo>
                      <a:pt x="106569" y="46770"/>
                    </a:lnTo>
                    <a:lnTo>
                      <a:pt x="95586" y="6099"/>
                    </a:lnTo>
                    <a:cubicBezTo>
                      <a:pt x="94919" y="3528"/>
                      <a:pt x="96443" y="956"/>
                      <a:pt x="98920" y="289"/>
                    </a:cubicBezTo>
                    <a:cubicBezTo>
                      <a:pt x="101491" y="-378"/>
                      <a:pt x="104063" y="1051"/>
                      <a:pt x="104730" y="3623"/>
                    </a:cubicBezTo>
                    <a:lnTo>
                      <a:pt x="115874" y="44888"/>
                    </a:lnTo>
                    <a:lnTo>
                      <a:pt x="117398" y="44580"/>
                    </a:lnTo>
                    <a:lnTo>
                      <a:pt x="120882" y="46024"/>
                    </a:lnTo>
                    <a:lnTo>
                      <a:pt x="118922" y="4956"/>
                    </a:lnTo>
                    <a:cubicBezTo>
                      <a:pt x="118827" y="2289"/>
                      <a:pt x="120827" y="98"/>
                      <a:pt x="123494" y="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9" name="Google Shape;2679;p23"/>
              <p:cNvSpPr/>
              <p:nvPr/>
            </p:nvSpPr>
            <p:spPr>
              <a:xfrm>
                <a:off x="3766535" y="2151251"/>
                <a:ext cx="454639" cy="430210"/>
              </a:xfrm>
              <a:custGeom>
                <a:avLst/>
                <a:gdLst/>
                <a:ahLst/>
                <a:cxnLst/>
                <a:rect l="l" t="t" r="r" b="b"/>
                <a:pathLst>
                  <a:path w="246417" h="233176" extrusionOk="0">
                    <a:moveTo>
                      <a:pt x="135474" y="2"/>
                    </a:moveTo>
                    <a:cubicBezTo>
                      <a:pt x="138332" y="-93"/>
                      <a:pt x="140904" y="2097"/>
                      <a:pt x="140999" y="5050"/>
                    </a:cubicBezTo>
                    <a:lnTo>
                      <a:pt x="143265" y="52457"/>
                    </a:lnTo>
                    <a:lnTo>
                      <a:pt x="144904" y="52485"/>
                    </a:lnTo>
                    <a:lnTo>
                      <a:pt x="148405" y="54033"/>
                    </a:lnTo>
                    <a:lnTo>
                      <a:pt x="155952" y="10003"/>
                    </a:lnTo>
                    <a:cubicBezTo>
                      <a:pt x="156429" y="7146"/>
                      <a:pt x="159191" y="5241"/>
                      <a:pt x="162049" y="5717"/>
                    </a:cubicBezTo>
                    <a:cubicBezTo>
                      <a:pt x="164906" y="6193"/>
                      <a:pt x="166811" y="8955"/>
                      <a:pt x="166335" y="11813"/>
                    </a:cubicBezTo>
                    <a:lnTo>
                      <a:pt x="159474" y="51837"/>
                    </a:lnTo>
                    <a:lnTo>
                      <a:pt x="179479" y="21434"/>
                    </a:lnTo>
                    <a:cubicBezTo>
                      <a:pt x="181099" y="18957"/>
                      <a:pt x="184337" y="18386"/>
                      <a:pt x="186813" y="19910"/>
                    </a:cubicBezTo>
                    <a:cubicBezTo>
                      <a:pt x="189290" y="21529"/>
                      <a:pt x="189957" y="24767"/>
                      <a:pt x="188337" y="27244"/>
                    </a:cubicBezTo>
                    <a:lnTo>
                      <a:pt x="165683" y="61673"/>
                    </a:lnTo>
                    <a:lnTo>
                      <a:pt x="165946" y="61789"/>
                    </a:lnTo>
                    <a:lnTo>
                      <a:pt x="197197" y="34959"/>
                    </a:lnTo>
                    <a:cubicBezTo>
                      <a:pt x="199387" y="33054"/>
                      <a:pt x="202721" y="33340"/>
                      <a:pt x="204626" y="35530"/>
                    </a:cubicBezTo>
                    <a:cubicBezTo>
                      <a:pt x="206531" y="37721"/>
                      <a:pt x="206245" y="41055"/>
                      <a:pt x="204055" y="42960"/>
                    </a:cubicBezTo>
                    <a:lnTo>
                      <a:pt x="173914" y="68837"/>
                    </a:lnTo>
                    <a:lnTo>
                      <a:pt x="177066" y="72855"/>
                    </a:lnTo>
                    <a:lnTo>
                      <a:pt x="201101" y="57914"/>
                    </a:lnTo>
                    <a:cubicBezTo>
                      <a:pt x="203578" y="56390"/>
                      <a:pt x="206816" y="57152"/>
                      <a:pt x="208340" y="59628"/>
                    </a:cubicBezTo>
                    <a:cubicBezTo>
                      <a:pt x="209864" y="62105"/>
                      <a:pt x="209102" y="65343"/>
                      <a:pt x="206626" y="66867"/>
                    </a:cubicBezTo>
                    <a:lnTo>
                      <a:pt x="183598" y="81182"/>
                    </a:lnTo>
                    <a:lnTo>
                      <a:pt x="185181" y="83199"/>
                    </a:lnTo>
                    <a:lnTo>
                      <a:pt x="218627" y="67915"/>
                    </a:lnTo>
                    <a:cubicBezTo>
                      <a:pt x="221294" y="66677"/>
                      <a:pt x="224438" y="67915"/>
                      <a:pt x="225581" y="70487"/>
                    </a:cubicBezTo>
                    <a:cubicBezTo>
                      <a:pt x="226819" y="73154"/>
                      <a:pt x="225581" y="76297"/>
                      <a:pt x="223009" y="77440"/>
                    </a:cubicBezTo>
                    <a:lnTo>
                      <a:pt x="191838" y="91685"/>
                    </a:lnTo>
                    <a:lnTo>
                      <a:pt x="192292" y="92263"/>
                    </a:lnTo>
                    <a:lnTo>
                      <a:pt x="235011" y="84584"/>
                    </a:lnTo>
                    <a:cubicBezTo>
                      <a:pt x="237868" y="84108"/>
                      <a:pt x="240630" y="86013"/>
                      <a:pt x="241106" y="88870"/>
                    </a:cubicBezTo>
                    <a:cubicBezTo>
                      <a:pt x="241583" y="91728"/>
                      <a:pt x="239678" y="94490"/>
                      <a:pt x="236820" y="94966"/>
                    </a:cubicBezTo>
                    <a:lnTo>
                      <a:pt x="220262" y="97943"/>
                    </a:lnTo>
                    <a:lnTo>
                      <a:pt x="221008" y="98300"/>
                    </a:lnTo>
                    <a:cubicBezTo>
                      <a:pt x="221961" y="101062"/>
                      <a:pt x="220532" y="104110"/>
                      <a:pt x="217770" y="105063"/>
                    </a:cubicBezTo>
                    <a:lnTo>
                      <a:pt x="207171" y="108811"/>
                    </a:lnTo>
                    <a:lnTo>
                      <a:pt x="238725" y="107539"/>
                    </a:lnTo>
                    <a:cubicBezTo>
                      <a:pt x="241678" y="107444"/>
                      <a:pt x="244059" y="109730"/>
                      <a:pt x="244250" y="112587"/>
                    </a:cubicBezTo>
                    <a:cubicBezTo>
                      <a:pt x="244345" y="115540"/>
                      <a:pt x="242059" y="117921"/>
                      <a:pt x="239201" y="118112"/>
                    </a:cubicBezTo>
                    <a:lnTo>
                      <a:pt x="195786" y="119862"/>
                    </a:lnTo>
                    <a:lnTo>
                      <a:pt x="196079" y="123496"/>
                    </a:lnTo>
                    <a:lnTo>
                      <a:pt x="205006" y="124303"/>
                    </a:lnTo>
                    <a:cubicBezTo>
                      <a:pt x="217675" y="125065"/>
                      <a:pt x="230819" y="125827"/>
                      <a:pt x="241963" y="127637"/>
                    </a:cubicBezTo>
                    <a:cubicBezTo>
                      <a:pt x="244916" y="128018"/>
                      <a:pt x="246821" y="130875"/>
                      <a:pt x="246345" y="133733"/>
                    </a:cubicBezTo>
                    <a:cubicBezTo>
                      <a:pt x="245869" y="136590"/>
                      <a:pt x="243106" y="138590"/>
                      <a:pt x="240249" y="138114"/>
                    </a:cubicBezTo>
                    <a:cubicBezTo>
                      <a:pt x="229676" y="136400"/>
                      <a:pt x="216818" y="135638"/>
                      <a:pt x="204435" y="134876"/>
                    </a:cubicBezTo>
                    <a:lnTo>
                      <a:pt x="200852" y="134651"/>
                    </a:lnTo>
                    <a:lnTo>
                      <a:pt x="231105" y="143353"/>
                    </a:lnTo>
                    <a:cubicBezTo>
                      <a:pt x="233868" y="144115"/>
                      <a:pt x="235487" y="147068"/>
                      <a:pt x="234725" y="149925"/>
                    </a:cubicBezTo>
                    <a:cubicBezTo>
                      <a:pt x="233868" y="152688"/>
                      <a:pt x="231010" y="154307"/>
                      <a:pt x="228153" y="153545"/>
                    </a:cubicBezTo>
                    <a:lnTo>
                      <a:pt x="211522" y="148744"/>
                    </a:lnTo>
                    <a:lnTo>
                      <a:pt x="239011" y="167070"/>
                    </a:lnTo>
                    <a:cubicBezTo>
                      <a:pt x="241392" y="168689"/>
                      <a:pt x="242059" y="171928"/>
                      <a:pt x="240439" y="174405"/>
                    </a:cubicBezTo>
                    <a:cubicBezTo>
                      <a:pt x="239201" y="176310"/>
                      <a:pt x="237011" y="177072"/>
                      <a:pt x="234915" y="176595"/>
                    </a:cubicBezTo>
                    <a:cubicBezTo>
                      <a:pt x="234248" y="176500"/>
                      <a:pt x="233677" y="176214"/>
                      <a:pt x="233105" y="175833"/>
                    </a:cubicBezTo>
                    <a:lnTo>
                      <a:pt x="190812" y="147622"/>
                    </a:lnTo>
                    <a:lnTo>
                      <a:pt x="190347" y="148673"/>
                    </a:lnTo>
                    <a:lnTo>
                      <a:pt x="217484" y="188407"/>
                    </a:lnTo>
                    <a:cubicBezTo>
                      <a:pt x="219103" y="190788"/>
                      <a:pt x="218532" y="194122"/>
                      <a:pt x="216055" y="195741"/>
                    </a:cubicBezTo>
                    <a:cubicBezTo>
                      <a:pt x="214817" y="196598"/>
                      <a:pt x="213388" y="196789"/>
                      <a:pt x="211959" y="196503"/>
                    </a:cubicBezTo>
                    <a:cubicBezTo>
                      <a:pt x="210721" y="196217"/>
                      <a:pt x="209483" y="195455"/>
                      <a:pt x="208721" y="194312"/>
                    </a:cubicBezTo>
                    <a:lnTo>
                      <a:pt x="195373" y="174768"/>
                    </a:lnTo>
                    <a:lnTo>
                      <a:pt x="191672" y="176310"/>
                    </a:lnTo>
                    <a:lnTo>
                      <a:pt x="190302" y="175796"/>
                    </a:lnTo>
                    <a:lnTo>
                      <a:pt x="206721" y="208885"/>
                    </a:lnTo>
                    <a:cubicBezTo>
                      <a:pt x="207673" y="211647"/>
                      <a:pt x="206245" y="214695"/>
                      <a:pt x="203482" y="215648"/>
                    </a:cubicBezTo>
                    <a:cubicBezTo>
                      <a:pt x="200720" y="216600"/>
                      <a:pt x="197672" y="215172"/>
                      <a:pt x="196720" y="212409"/>
                    </a:cubicBezTo>
                    <a:cubicBezTo>
                      <a:pt x="192529" y="200598"/>
                      <a:pt x="186362" y="187906"/>
                      <a:pt x="179325" y="175547"/>
                    </a:cubicBezTo>
                    <a:lnTo>
                      <a:pt x="175061" y="168973"/>
                    </a:lnTo>
                    <a:lnTo>
                      <a:pt x="168358" y="175354"/>
                    </a:lnTo>
                    <a:lnTo>
                      <a:pt x="184718" y="207646"/>
                    </a:lnTo>
                    <a:cubicBezTo>
                      <a:pt x="186052" y="210218"/>
                      <a:pt x="185004" y="213457"/>
                      <a:pt x="182432" y="214695"/>
                    </a:cubicBezTo>
                    <a:cubicBezTo>
                      <a:pt x="181385" y="215266"/>
                      <a:pt x="180147" y="215457"/>
                      <a:pt x="179004" y="215171"/>
                    </a:cubicBezTo>
                    <a:cubicBezTo>
                      <a:pt x="177480" y="214886"/>
                      <a:pt x="176146" y="213838"/>
                      <a:pt x="175384" y="212409"/>
                    </a:cubicBezTo>
                    <a:lnTo>
                      <a:pt x="159540" y="181135"/>
                    </a:lnTo>
                    <a:lnTo>
                      <a:pt x="159668" y="182960"/>
                    </a:lnTo>
                    <a:lnTo>
                      <a:pt x="163382" y="195359"/>
                    </a:lnTo>
                    <a:lnTo>
                      <a:pt x="160862" y="200060"/>
                    </a:lnTo>
                    <a:lnTo>
                      <a:pt x="160961" y="201480"/>
                    </a:lnTo>
                    <a:lnTo>
                      <a:pt x="162525" y="207457"/>
                    </a:lnTo>
                    <a:cubicBezTo>
                      <a:pt x="163287" y="210314"/>
                      <a:pt x="161573" y="213171"/>
                      <a:pt x="158715" y="213933"/>
                    </a:cubicBezTo>
                    <a:cubicBezTo>
                      <a:pt x="157858" y="214124"/>
                      <a:pt x="157001" y="214124"/>
                      <a:pt x="156239" y="213933"/>
                    </a:cubicBezTo>
                    <a:cubicBezTo>
                      <a:pt x="154334" y="213553"/>
                      <a:pt x="152810" y="212124"/>
                      <a:pt x="152238" y="210124"/>
                    </a:cubicBezTo>
                    <a:lnTo>
                      <a:pt x="151149" y="205961"/>
                    </a:lnTo>
                    <a:lnTo>
                      <a:pt x="150714" y="205456"/>
                    </a:lnTo>
                    <a:lnTo>
                      <a:pt x="150604" y="203879"/>
                    </a:lnTo>
                    <a:lnTo>
                      <a:pt x="147757" y="193001"/>
                    </a:lnTo>
                    <a:lnTo>
                      <a:pt x="147761" y="193050"/>
                    </a:lnTo>
                    <a:cubicBezTo>
                      <a:pt x="147071" y="202695"/>
                      <a:pt x="144808" y="212220"/>
                      <a:pt x="140998" y="221173"/>
                    </a:cubicBezTo>
                    <a:cubicBezTo>
                      <a:pt x="139950" y="223649"/>
                      <a:pt x="137474" y="224887"/>
                      <a:pt x="134998" y="224411"/>
                    </a:cubicBezTo>
                    <a:cubicBezTo>
                      <a:pt x="134712" y="224316"/>
                      <a:pt x="134331" y="224221"/>
                      <a:pt x="134045" y="224126"/>
                    </a:cubicBezTo>
                    <a:cubicBezTo>
                      <a:pt x="131378" y="222982"/>
                      <a:pt x="130140" y="219839"/>
                      <a:pt x="131283" y="217172"/>
                    </a:cubicBezTo>
                    <a:cubicBezTo>
                      <a:pt x="134617" y="209267"/>
                      <a:pt x="136617" y="200861"/>
                      <a:pt x="137236" y="192360"/>
                    </a:cubicBezTo>
                    <a:lnTo>
                      <a:pt x="136669" y="186193"/>
                    </a:lnTo>
                    <a:lnTo>
                      <a:pt x="126555" y="186022"/>
                    </a:lnTo>
                    <a:lnTo>
                      <a:pt x="125759" y="228031"/>
                    </a:lnTo>
                    <a:cubicBezTo>
                      <a:pt x="125663" y="230983"/>
                      <a:pt x="123282" y="233269"/>
                      <a:pt x="120329" y="233174"/>
                    </a:cubicBezTo>
                    <a:cubicBezTo>
                      <a:pt x="119948" y="233079"/>
                      <a:pt x="119567" y="232984"/>
                      <a:pt x="119281" y="232984"/>
                    </a:cubicBezTo>
                    <a:cubicBezTo>
                      <a:pt x="116900" y="232412"/>
                      <a:pt x="115090" y="230317"/>
                      <a:pt x="115186" y="227745"/>
                    </a:cubicBezTo>
                    <a:lnTo>
                      <a:pt x="115980" y="185842"/>
                    </a:lnTo>
                    <a:lnTo>
                      <a:pt x="115567" y="185835"/>
                    </a:lnTo>
                    <a:lnTo>
                      <a:pt x="111817" y="184177"/>
                    </a:lnTo>
                    <a:lnTo>
                      <a:pt x="101851" y="227269"/>
                    </a:lnTo>
                    <a:cubicBezTo>
                      <a:pt x="101375" y="230031"/>
                      <a:pt x="98613" y="231841"/>
                      <a:pt x="95755" y="231174"/>
                    </a:cubicBezTo>
                    <a:cubicBezTo>
                      <a:pt x="92898" y="230508"/>
                      <a:pt x="91088" y="227650"/>
                      <a:pt x="91755" y="224792"/>
                    </a:cubicBezTo>
                    <a:lnTo>
                      <a:pt x="97951" y="197931"/>
                    </a:lnTo>
                    <a:lnTo>
                      <a:pt x="92326" y="209266"/>
                    </a:lnTo>
                    <a:cubicBezTo>
                      <a:pt x="91564" y="211933"/>
                      <a:pt x="88802" y="213648"/>
                      <a:pt x="86040" y="213076"/>
                    </a:cubicBezTo>
                    <a:cubicBezTo>
                      <a:pt x="85944" y="213076"/>
                      <a:pt x="85944" y="213076"/>
                      <a:pt x="85849" y="213076"/>
                    </a:cubicBezTo>
                    <a:cubicBezTo>
                      <a:pt x="82992" y="212409"/>
                      <a:pt x="81277" y="209457"/>
                      <a:pt x="82039" y="206695"/>
                    </a:cubicBezTo>
                    <a:lnTo>
                      <a:pt x="96568" y="177434"/>
                    </a:lnTo>
                    <a:lnTo>
                      <a:pt x="95416" y="176925"/>
                    </a:lnTo>
                    <a:lnTo>
                      <a:pt x="69180" y="223077"/>
                    </a:lnTo>
                    <a:cubicBezTo>
                      <a:pt x="67941" y="225077"/>
                      <a:pt x="65560" y="226125"/>
                      <a:pt x="63369" y="225649"/>
                    </a:cubicBezTo>
                    <a:cubicBezTo>
                      <a:pt x="62893" y="225554"/>
                      <a:pt x="62322" y="225363"/>
                      <a:pt x="61941" y="225077"/>
                    </a:cubicBezTo>
                    <a:cubicBezTo>
                      <a:pt x="59369" y="223649"/>
                      <a:pt x="58511" y="220410"/>
                      <a:pt x="59940" y="217839"/>
                    </a:cubicBezTo>
                    <a:lnTo>
                      <a:pt x="73753" y="193540"/>
                    </a:lnTo>
                    <a:lnTo>
                      <a:pt x="71181" y="194217"/>
                    </a:lnTo>
                    <a:cubicBezTo>
                      <a:pt x="68704" y="192693"/>
                      <a:pt x="67847" y="189550"/>
                      <a:pt x="69276" y="186978"/>
                    </a:cubicBezTo>
                    <a:lnTo>
                      <a:pt x="84365" y="168127"/>
                    </a:lnTo>
                    <a:lnTo>
                      <a:pt x="80706" y="164283"/>
                    </a:lnTo>
                    <a:lnTo>
                      <a:pt x="78229" y="168118"/>
                    </a:lnTo>
                    <a:cubicBezTo>
                      <a:pt x="73371" y="176405"/>
                      <a:pt x="68323" y="184882"/>
                      <a:pt x="61751" y="193550"/>
                    </a:cubicBezTo>
                    <a:cubicBezTo>
                      <a:pt x="60417" y="195265"/>
                      <a:pt x="58321" y="196026"/>
                      <a:pt x="56417" y="195550"/>
                    </a:cubicBezTo>
                    <a:cubicBezTo>
                      <a:pt x="55654" y="195360"/>
                      <a:pt x="54988" y="195074"/>
                      <a:pt x="54416" y="194598"/>
                    </a:cubicBezTo>
                    <a:cubicBezTo>
                      <a:pt x="52130" y="192883"/>
                      <a:pt x="51654" y="189550"/>
                      <a:pt x="53368" y="187168"/>
                    </a:cubicBezTo>
                    <a:cubicBezTo>
                      <a:pt x="59560" y="178977"/>
                      <a:pt x="64227" y="171071"/>
                      <a:pt x="69180" y="162689"/>
                    </a:cubicBezTo>
                    <a:lnTo>
                      <a:pt x="71272" y="159173"/>
                    </a:lnTo>
                    <a:lnTo>
                      <a:pt x="31270" y="195074"/>
                    </a:lnTo>
                    <a:cubicBezTo>
                      <a:pt x="29936" y="196217"/>
                      <a:pt x="28127" y="196598"/>
                      <a:pt x="26603" y="196312"/>
                    </a:cubicBezTo>
                    <a:cubicBezTo>
                      <a:pt x="25555" y="196122"/>
                      <a:pt x="24603" y="195550"/>
                      <a:pt x="23841" y="194693"/>
                    </a:cubicBezTo>
                    <a:cubicBezTo>
                      <a:pt x="21936" y="192502"/>
                      <a:pt x="22031" y="189168"/>
                      <a:pt x="24222" y="187263"/>
                    </a:cubicBezTo>
                    <a:lnTo>
                      <a:pt x="44984" y="168630"/>
                    </a:lnTo>
                    <a:lnTo>
                      <a:pt x="40319" y="167261"/>
                    </a:lnTo>
                    <a:cubicBezTo>
                      <a:pt x="38890" y="164689"/>
                      <a:pt x="39843" y="161451"/>
                      <a:pt x="42415" y="160117"/>
                    </a:cubicBezTo>
                    <a:lnTo>
                      <a:pt x="68755" y="145850"/>
                    </a:lnTo>
                    <a:lnTo>
                      <a:pt x="67063" y="141576"/>
                    </a:lnTo>
                    <a:lnTo>
                      <a:pt x="22698" y="153450"/>
                    </a:lnTo>
                    <a:cubicBezTo>
                      <a:pt x="21841" y="153736"/>
                      <a:pt x="20984" y="153736"/>
                      <a:pt x="20222" y="153545"/>
                    </a:cubicBezTo>
                    <a:cubicBezTo>
                      <a:pt x="18317" y="153164"/>
                      <a:pt x="16793" y="151735"/>
                      <a:pt x="16222" y="149735"/>
                    </a:cubicBezTo>
                    <a:cubicBezTo>
                      <a:pt x="15459" y="146878"/>
                      <a:pt x="17174" y="144020"/>
                      <a:pt x="19936" y="143258"/>
                    </a:cubicBezTo>
                    <a:lnTo>
                      <a:pt x="50179" y="135164"/>
                    </a:lnTo>
                    <a:lnTo>
                      <a:pt x="26794" y="136877"/>
                    </a:lnTo>
                    <a:cubicBezTo>
                      <a:pt x="25841" y="137258"/>
                      <a:pt x="24889" y="137258"/>
                      <a:pt x="24031" y="137067"/>
                    </a:cubicBezTo>
                    <a:cubicBezTo>
                      <a:pt x="22317" y="136686"/>
                      <a:pt x="20793" y="135448"/>
                      <a:pt x="20126" y="133543"/>
                    </a:cubicBezTo>
                    <a:cubicBezTo>
                      <a:pt x="19174" y="130781"/>
                      <a:pt x="20698" y="127828"/>
                      <a:pt x="23460" y="126875"/>
                    </a:cubicBezTo>
                    <a:cubicBezTo>
                      <a:pt x="33270" y="123636"/>
                      <a:pt x="43462" y="121612"/>
                      <a:pt x="53737" y="120851"/>
                    </a:cubicBezTo>
                    <a:lnTo>
                      <a:pt x="63276" y="121330"/>
                    </a:lnTo>
                    <a:lnTo>
                      <a:pt x="63361" y="116281"/>
                    </a:lnTo>
                    <a:lnTo>
                      <a:pt x="4887" y="111444"/>
                    </a:lnTo>
                    <a:cubicBezTo>
                      <a:pt x="4601" y="111349"/>
                      <a:pt x="4315" y="111349"/>
                      <a:pt x="4124" y="111349"/>
                    </a:cubicBezTo>
                    <a:cubicBezTo>
                      <a:pt x="1553" y="110777"/>
                      <a:pt x="-257" y="108396"/>
                      <a:pt x="29" y="105729"/>
                    </a:cubicBezTo>
                    <a:cubicBezTo>
                      <a:pt x="314" y="102872"/>
                      <a:pt x="2791" y="100681"/>
                      <a:pt x="5744" y="100872"/>
                    </a:cubicBezTo>
                    <a:lnTo>
                      <a:pt x="41598" y="103837"/>
                    </a:lnTo>
                    <a:lnTo>
                      <a:pt x="9077" y="92871"/>
                    </a:lnTo>
                    <a:cubicBezTo>
                      <a:pt x="6315" y="91919"/>
                      <a:pt x="4791" y="88966"/>
                      <a:pt x="5743" y="86203"/>
                    </a:cubicBezTo>
                    <a:cubicBezTo>
                      <a:pt x="6696" y="83441"/>
                      <a:pt x="9649" y="82012"/>
                      <a:pt x="12411" y="82870"/>
                    </a:cubicBezTo>
                    <a:lnTo>
                      <a:pt x="57755" y="98183"/>
                    </a:lnTo>
                    <a:lnTo>
                      <a:pt x="27460" y="68963"/>
                    </a:lnTo>
                    <a:cubicBezTo>
                      <a:pt x="25365" y="66962"/>
                      <a:pt x="25269" y="63629"/>
                      <a:pt x="27365" y="61533"/>
                    </a:cubicBezTo>
                    <a:cubicBezTo>
                      <a:pt x="29365" y="59438"/>
                      <a:pt x="32699" y="59342"/>
                      <a:pt x="34794" y="61438"/>
                    </a:cubicBezTo>
                    <a:lnTo>
                      <a:pt x="69154" y="94577"/>
                    </a:lnTo>
                    <a:lnTo>
                      <a:pt x="69655" y="93689"/>
                    </a:lnTo>
                    <a:lnTo>
                      <a:pt x="37652" y="58581"/>
                    </a:lnTo>
                    <a:cubicBezTo>
                      <a:pt x="35366" y="56866"/>
                      <a:pt x="34890" y="53532"/>
                      <a:pt x="36604" y="51151"/>
                    </a:cubicBezTo>
                    <a:cubicBezTo>
                      <a:pt x="38319" y="48865"/>
                      <a:pt x="41653" y="48389"/>
                      <a:pt x="44034" y="50103"/>
                    </a:cubicBezTo>
                    <a:lnTo>
                      <a:pt x="75082" y="84069"/>
                    </a:lnTo>
                    <a:lnTo>
                      <a:pt x="75964" y="82505"/>
                    </a:lnTo>
                    <a:lnTo>
                      <a:pt x="52702" y="38864"/>
                    </a:lnTo>
                    <a:cubicBezTo>
                      <a:pt x="51369" y="36292"/>
                      <a:pt x="52321" y="33054"/>
                      <a:pt x="54893" y="31720"/>
                    </a:cubicBezTo>
                    <a:cubicBezTo>
                      <a:pt x="57465" y="30387"/>
                      <a:pt x="60703" y="31339"/>
                      <a:pt x="62037" y="33911"/>
                    </a:cubicBezTo>
                    <a:lnTo>
                      <a:pt x="82121" y="71591"/>
                    </a:lnTo>
                    <a:lnTo>
                      <a:pt x="83162" y="69744"/>
                    </a:lnTo>
                    <a:lnTo>
                      <a:pt x="88343" y="67096"/>
                    </a:lnTo>
                    <a:lnTo>
                      <a:pt x="64799" y="26006"/>
                    </a:lnTo>
                    <a:cubicBezTo>
                      <a:pt x="63370" y="23434"/>
                      <a:pt x="64227" y="20291"/>
                      <a:pt x="66704" y="18767"/>
                    </a:cubicBezTo>
                    <a:cubicBezTo>
                      <a:pt x="69275" y="17338"/>
                      <a:pt x="72419" y="18195"/>
                      <a:pt x="73943" y="20672"/>
                    </a:cubicBezTo>
                    <a:lnTo>
                      <a:pt x="97779" y="62272"/>
                    </a:lnTo>
                    <a:lnTo>
                      <a:pt x="104887" y="58638"/>
                    </a:lnTo>
                    <a:lnTo>
                      <a:pt x="96136" y="29625"/>
                    </a:lnTo>
                    <a:cubicBezTo>
                      <a:pt x="95279" y="26863"/>
                      <a:pt x="96898" y="23910"/>
                      <a:pt x="99660" y="23053"/>
                    </a:cubicBezTo>
                    <a:cubicBezTo>
                      <a:pt x="102423" y="22196"/>
                      <a:pt x="105375" y="23815"/>
                      <a:pt x="106232" y="26577"/>
                    </a:cubicBezTo>
                    <a:lnTo>
                      <a:pt x="114431" y="53759"/>
                    </a:lnTo>
                    <a:lnTo>
                      <a:pt x="117822" y="52025"/>
                    </a:lnTo>
                    <a:lnTo>
                      <a:pt x="119103" y="52047"/>
                    </a:lnTo>
                    <a:lnTo>
                      <a:pt x="111757" y="20290"/>
                    </a:lnTo>
                    <a:cubicBezTo>
                      <a:pt x="111091" y="17432"/>
                      <a:pt x="112900" y="14575"/>
                      <a:pt x="115758" y="14003"/>
                    </a:cubicBezTo>
                    <a:cubicBezTo>
                      <a:pt x="118615" y="13337"/>
                      <a:pt x="121473" y="15146"/>
                      <a:pt x="122044" y="18004"/>
                    </a:cubicBezTo>
                    <a:lnTo>
                      <a:pt x="129961" y="52231"/>
                    </a:lnTo>
                    <a:lnTo>
                      <a:pt x="132661" y="52277"/>
                    </a:lnTo>
                    <a:lnTo>
                      <a:pt x="130426" y="5526"/>
                    </a:lnTo>
                    <a:cubicBezTo>
                      <a:pt x="130331" y="2574"/>
                      <a:pt x="132522" y="97"/>
                      <a:pt x="135474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80" name="Google Shape;2680;p23"/>
            <p:cNvGrpSpPr/>
            <p:nvPr/>
          </p:nvGrpSpPr>
          <p:grpSpPr>
            <a:xfrm>
              <a:off x="2495461" y="3387766"/>
              <a:ext cx="1509830" cy="539907"/>
              <a:chOff x="4994498" y="2930691"/>
              <a:chExt cx="1509830" cy="539907"/>
            </a:xfrm>
          </p:grpSpPr>
          <p:sp>
            <p:nvSpPr>
              <p:cNvPr id="2681" name="Google Shape;2681;p23"/>
              <p:cNvSpPr/>
              <p:nvPr/>
            </p:nvSpPr>
            <p:spPr>
              <a:xfrm>
                <a:off x="5048357" y="3015729"/>
                <a:ext cx="1360202" cy="378569"/>
              </a:xfrm>
              <a:custGeom>
                <a:avLst/>
                <a:gdLst/>
                <a:ahLst/>
                <a:cxnLst/>
                <a:rect l="l" t="t" r="r" b="b"/>
                <a:pathLst>
                  <a:path w="1360202" h="378569" extrusionOk="0">
                    <a:moveTo>
                      <a:pt x="443375" y="378570"/>
                    </a:moveTo>
                    <a:cubicBezTo>
                      <a:pt x="385559" y="378570"/>
                      <a:pt x="327742" y="375426"/>
                      <a:pt x="270497" y="368950"/>
                    </a:cubicBezTo>
                    <a:cubicBezTo>
                      <a:pt x="181533" y="358948"/>
                      <a:pt x="92855" y="341136"/>
                      <a:pt x="6844" y="315895"/>
                    </a:cubicBezTo>
                    <a:cubicBezTo>
                      <a:pt x="1796" y="314371"/>
                      <a:pt x="-1061" y="309133"/>
                      <a:pt x="368" y="304084"/>
                    </a:cubicBezTo>
                    <a:cubicBezTo>
                      <a:pt x="1796" y="299036"/>
                      <a:pt x="7130" y="296178"/>
                      <a:pt x="12179" y="297607"/>
                    </a:cubicBezTo>
                    <a:cubicBezTo>
                      <a:pt x="97142" y="322563"/>
                      <a:pt x="184772" y="340184"/>
                      <a:pt x="272592" y="349995"/>
                    </a:cubicBezTo>
                    <a:cubicBezTo>
                      <a:pt x="432898" y="367997"/>
                      <a:pt x="598823" y="360282"/>
                      <a:pt x="752461" y="327706"/>
                    </a:cubicBezTo>
                    <a:cubicBezTo>
                      <a:pt x="862570" y="304370"/>
                      <a:pt x="987443" y="277891"/>
                      <a:pt x="1127651" y="189498"/>
                    </a:cubicBezTo>
                    <a:cubicBezTo>
                      <a:pt x="1207566" y="139111"/>
                      <a:pt x="1280242" y="76437"/>
                      <a:pt x="1343488" y="3285"/>
                    </a:cubicBezTo>
                    <a:cubicBezTo>
                      <a:pt x="1346917" y="-716"/>
                      <a:pt x="1352918" y="-1097"/>
                      <a:pt x="1356918" y="2332"/>
                    </a:cubicBezTo>
                    <a:cubicBezTo>
                      <a:pt x="1360919" y="5761"/>
                      <a:pt x="1361300" y="11762"/>
                      <a:pt x="1357870" y="15762"/>
                    </a:cubicBezTo>
                    <a:cubicBezTo>
                      <a:pt x="1293291" y="90343"/>
                      <a:pt x="1219282" y="154256"/>
                      <a:pt x="1137748" y="205596"/>
                    </a:cubicBezTo>
                    <a:cubicBezTo>
                      <a:pt x="994682" y="295797"/>
                      <a:pt x="868000" y="322658"/>
                      <a:pt x="756367" y="346375"/>
                    </a:cubicBezTo>
                    <a:cubicBezTo>
                      <a:pt x="655687" y="367711"/>
                      <a:pt x="549674" y="378570"/>
                      <a:pt x="443375" y="378570"/>
                    </a:cubicBezTo>
                    <a:close/>
                  </a:path>
                </a:pathLst>
              </a:custGeom>
              <a:solidFill>
                <a:srgbClr val="5A44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2" name="Google Shape;2682;p23"/>
              <p:cNvSpPr/>
              <p:nvPr/>
            </p:nvSpPr>
            <p:spPr>
              <a:xfrm>
                <a:off x="5442711" y="3242191"/>
                <a:ext cx="241874" cy="228408"/>
              </a:xfrm>
              <a:custGeom>
                <a:avLst/>
                <a:gdLst/>
                <a:ahLst/>
                <a:cxnLst/>
                <a:rect l="l" t="t" r="r" b="b"/>
                <a:pathLst>
                  <a:path w="241874" h="228408" extrusionOk="0">
                    <a:moveTo>
                      <a:pt x="132348" y="93"/>
                    </a:moveTo>
                    <a:cubicBezTo>
                      <a:pt x="135205" y="-2"/>
                      <a:pt x="137587" y="2093"/>
                      <a:pt x="137682" y="4951"/>
                    </a:cubicBezTo>
                    <a:lnTo>
                      <a:pt x="139554" y="44308"/>
                    </a:lnTo>
                    <a:lnTo>
                      <a:pt x="152160" y="11333"/>
                    </a:lnTo>
                    <a:cubicBezTo>
                      <a:pt x="153207" y="8666"/>
                      <a:pt x="156160" y="7427"/>
                      <a:pt x="158732" y="8380"/>
                    </a:cubicBezTo>
                    <a:cubicBezTo>
                      <a:pt x="161399" y="9428"/>
                      <a:pt x="162637" y="12380"/>
                      <a:pt x="161685" y="14952"/>
                    </a:cubicBezTo>
                    <a:lnTo>
                      <a:pt x="147051" y="53231"/>
                    </a:lnTo>
                    <a:lnTo>
                      <a:pt x="171781" y="20382"/>
                    </a:lnTo>
                    <a:cubicBezTo>
                      <a:pt x="173495" y="18096"/>
                      <a:pt x="176638" y="17715"/>
                      <a:pt x="178924" y="19334"/>
                    </a:cubicBezTo>
                    <a:cubicBezTo>
                      <a:pt x="181210" y="21049"/>
                      <a:pt x="181591" y="24192"/>
                      <a:pt x="179972" y="26478"/>
                    </a:cubicBezTo>
                    <a:lnTo>
                      <a:pt x="154885" y="59802"/>
                    </a:lnTo>
                    <a:lnTo>
                      <a:pt x="159336" y="61647"/>
                    </a:lnTo>
                    <a:lnTo>
                      <a:pt x="180163" y="41336"/>
                    </a:lnTo>
                    <a:cubicBezTo>
                      <a:pt x="182163" y="39336"/>
                      <a:pt x="185402" y="39431"/>
                      <a:pt x="187402" y="41432"/>
                    </a:cubicBezTo>
                    <a:cubicBezTo>
                      <a:pt x="189402" y="43432"/>
                      <a:pt x="189307" y="46670"/>
                      <a:pt x="187307" y="48671"/>
                    </a:cubicBezTo>
                    <a:lnTo>
                      <a:pt x="169626" y="65912"/>
                    </a:lnTo>
                    <a:lnTo>
                      <a:pt x="172342" y="67038"/>
                    </a:lnTo>
                    <a:lnTo>
                      <a:pt x="198832" y="47051"/>
                    </a:lnTo>
                    <a:cubicBezTo>
                      <a:pt x="201118" y="45337"/>
                      <a:pt x="204261" y="45813"/>
                      <a:pt x="205976" y="48099"/>
                    </a:cubicBezTo>
                    <a:cubicBezTo>
                      <a:pt x="207690" y="50385"/>
                      <a:pt x="207214" y="53528"/>
                      <a:pt x="204928" y="55243"/>
                    </a:cubicBezTo>
                    <a:lnTo>
                      <a:pt x="178230" y="75387"/>
                    </a:lnTo>
                    <a:lnTo>
                      <a:pt x="178482" y="75761"/>
                    </a:lnTo>
                    <a:lnTo>
                      <a:pt x="217787" y="59434"/>
                    </a:lnTo>
                    <a:cubicBezTo>
                      <a:pt x="220359" y="58387"/>
                      <a:pt x="223407" y="59625"/>
                      <a:pt x="224454" y="62197"/>
                    </a:cubicBezTo>
                    <a:cubicBezTo>
                      <a:pt x="225502" y="64768"/>
                      <a:pt x="224264" y="67816"/>
                      <a:pt x="221692" y="68864"/>
                    </a:cubicBezTo>
                    <a:lnTo>
                      <a:pt x="206598" y="75134"/>
                    </a:lnTo>
                    <a:lnTo>
                      <a:pt x="207500" y="75341"/>
                    </a:lnTo>
                    <a:cubicBezTo>
                      <a:pt x="209024" y="77722"/>
                      <a:pt x="208262" y="80865"/>
                      <a:pt x="205881" y="82389"/>
                    </a:cubicBezTo>
                    <a:lnTo>
                      <a:pt x="196434" y="88242"/>
                    </a:lnTo>
                    <a:lnTo>
                      <a:pt x="225979" y="80485"/>
                    </a:lnTo>
                    <a:cubicBezTo>
                      <a:pt x="228741" y="79723"/>
                      <a:pt x="231503" y="81437"/>
                      <a:pt x="232170" y="84104"/>
                    </a:cubicBezTo>
                    <a:cubicBezTo>
                      <a:pt x="232932" y="86866"/>
                      <a:pt x="231217" y="89629"/>
                      <a:pt x="228550" y="90296"/>
                    </a:cubicBezTo>
                    <a:lnTo>
                      <a:pt x="189374" y="100582"/>
                    </a:lnTo>
                    <a:lnTo>
                      <a:pt x="190131" y="104327"/>
                    </a:lnTo>
                    <a:lnTo>
                      <a:pt x="197879" y="103345"/>
                    </a:lnTo>
                    <a:cubicBezTo>
                      <a:pt x="210071" y="101440"/>
                      <a:pt x="222644" y="99440"/>
                      <a:pt x="233503" y="98868"/>
                    </a:cubicBezTo>
                    <a:cubicBezTo>
                      <a:pt x="236455" y="98582"/>
                      <a:pt x="238741" y="100868"/>
                      <a:pt x="238837" y="103726"/>
                    </a:cubicBezTo>
                    <a:cubicBezTo>
                      <a:pt x="239027" y="106583"/>
                      <a:pt x="236836" y="108965"/>
                      <a:pt x="233979" y="109060"/>
                    </a:cubicBezTo>
                    <a:cubicBezTo>
                      <a:pt x="223597" y="109631"/>
                      <a:pt x="211309" y="111536"/>
                      <a:pt x="199403" y="113441"/>
                    </a:cubicBezTo>
                    <a:lnTo>
                      <a:pt x="196761" y="113855"/>
                    </a:lnTo>
                    <a:lnTo>
                      <a:pt x="226264" y="115727"/>
                    </a:lnTo>
                    <a:cubicBezTo>
                      <a:pt x="229122" y="115917"/>
                      <a:pt x="231217" y="118299"/>
                      <a:pt x="231027" y="121156"/>
                    </a:cubicBezTo>
                    <a:cubicBezTo>
                      <a:pt x="230836" y="124013"/>
                      <a:pt x="228455" y="126014"/>
                      <a:pt x="225597" y="125919"/>
                    </a:cubicBezTo>
                    <a:lnTo>
                      <a:pt x="208146" y="124806"/>
                    </a:lnTo>
                    <a:lnTo>
                      <a:pt x="238646" y="136682"/>
                    </a:lnTo>
                    <a:cubicBezTo>
                      <a:pt x="241313" y="137730"/>
                      <a:pt x="242551" y="140683"/>
                      <a:pt x="241504" y="143255"/>
                    </a:cubicBezTo>
                    <a:cubicBezTo>
                      <a:pt x="240837" y="145255"/>
                      <a:pt x="238932" y="146493"/>
                      <a:pt x="236836" y="146493"/>
                    </a:cubicBezTo>
                    <a:cubicBezTo>
                      <a:pt x="236265" y="146493"/>
                      <a:pt x="235598" y="146398"/>
                      <a:pt x="235027" y="146112"/>
                    </a:cubicBezTo>
                    <a:lnTo>
                      <a:pt x="189138" y="128251"/>
                    </a:lnTo>
                    <a:lnTo>
                      <a:pt x="188941" y="129211"/>
                    </a:lnTo>
                    <a:lnTo>
                      <a:pt x="222835" y="161161"/>
                    </a:lnTo>
                    <a:cubicBezTo>
                      <a:pt x="224930" y="163066"/>
                      <a:pt x="225025" y="166304"/>
                      <a:pt x="223025" y="168400"/>
                    </a:cubicBezTo>
                    <a:cubicBezTo>
                      <a:pt x="221977" y="169448"/>
                      <a:pt x="220644" y="170019"/>
                      <a:pt x="219310" y="170019"/>
                    </a:cubicBezTo>
                    <a:cubicBezTo>
                      <a:pt x="218072" y="170019"/>
                      <a:pt x="216834" y="169543"/>
                      <a:pt x="215786" y="168591"/>
                    </a:cubicBezTo>
                    <a:lnTo>
                      <a:pt x="199050" y="152814"/>
                    </a:lnTo>
                    <a:lnTo>
                      <a:pt x="195880" y="155160"/>
                    </a:lnTo>
                    <a:lnTo>
                      <a:pt x="194592" y="154933"/>
                    </a:lnTo>
                    <a:lnTo>
                      <a:pt x="216929" y="182688"/>
                    </a:lnTo>
                    <a:cubicBezTo>
                      <a:pt x="218453" y="185069"/>
                      <a:pt x="217691" y="188212"/>
                      <a:pt x="215310" y="189736"/>
                    </a:cubicBezTo>
                    <a:cubicBezTo>
                      <a:pt x="212929" y="191260"/>
                      <a:pt x="209785" y="190498"/>
                      <a:pt x="208261" y="188117"/>
                    </a:cubicBezTo>
                    <a:cubicBezTo>
                      <a:pt x="201832" y="177830"/>
                      <a:pt x="193355" y="167114"/>
                      <a:pt x="184128" y="156899"/>
                    </a:cubicBezTo>
                    <a:lnTo>
                      <a:pt x="178728" y="151577"/>
                    </a:lnTo>
                    <a:lnTo>
                      <a:pt x="173690" y="159038"/>
                    </a:lnTo>
                    <a:lnTo>
                      <a:pt x="195879" y="186212"/>
                    </a:lnTo>
                    <a:cubicBezTo>
                      <a:pt x="197689" y="188403"/>
                      <a:pt x="197308" y="191642"/>
                      <a:pt x="195117" y="193356"/>
                    </a:cubicBezTo>
                    <a:cubicBezTo>
                      <a:pt x="194260" y="194118"/>
                      <a:pt x="193117" y="194499"/>
                      <a:pt x="191974" y="194499"/>
                    </a:cubicBezTo>
                    <a:cubicBezTo>
                      <a:pt x="190450" y="194499"/>
                      <a:pt x="189021" y="193833"/>
                      <a:pt x="187973" y="192594"/>
                    </a:cubicBezTo>
                    <a:lnTo>
                      <a:pt x="166578" y="166392"/>
                    </a:lnTo>
                    <a:lnTo>
                      <a:pt x="167226" y="168598"/>
                    </a:lnTo>
                    <a:lnTo>
                      <a:pt x="173115" y="179164"/>
                    </a:lnTo>
                    <a:lnTo>
                      <a:pt x="171739" y="183950"/>
                    </a:lnTo>
                    <a:lnTo>
                      <a:pt x="172468" y="186432"/>
                    </a:lnTo>
                    <a:lnTo>
                      <a:pt x="174639" y="190688"/>
                    </a:lnTo>
                    <a:cubicBezTo>
                      <a:pt x="175877" y="193165"/>
                      <a:pt x="174924" y="196308"/>
                      <a:pt x="172448" y="197546"/>
                    </a:cubicBezTo>
                    <a:cubicBezTo>
                      <a:pt x="171781" y="197927"/>
                      <a:pt x="171019" y="198118"/>
                      <a:pt x="170162" y="198118"/>
                    </a:cubicBezTo>
                    <a:cubicBezTo>
                      <a:pt x="168257" y="198118"/>
                      <a:pt x="166543" y="197070"/>
                      <a:pt x="165590" y="195356"/>
                    </a:cubicBezTo>
                    <a:lnTo>
                      <a:pt x="163621" y="191496"/>
                    </a:lnTo>
                    <a:lnTo>
                      <a:pt x="163304" y="191260"/>
                    </a:lnTo>
                    <a:lnTo>
                      <a:pt x="163035" y="190348"/>
                    </a:lnTo>
                    <a:lnTo>
                      <a:pt x="157838" y="180160"/>
                    </a:lnTo>
                    <a:lnTo>
                      <a:pt x="157303" y="208119"/>
                    </a:lnTo>
                    <a:cubicBezTo>
                      <a:pt x="156922" y="210691"/>
                      <a:pt x="154731" y="212405"/>
                      <a:pt x="152350" y="212405"/>
                    </a:cubicBezTo>
                    <a:cubicBezTo>
                      <a:pt x="152064" y="212405"/>
                      <a:pt x="151683" y="212405"/>
                      <a:pt x="151397" y="212310"/>
                    </a:cubicBezTo>
                    <a:cubicBezTo>
                      <a:pt x="148635" y="211834"/>
                      <a:pt x="146825" y="209072"/>
                      <a:pt x="147301" y="206310"/>
                    </a:cubicBezTo>
                    <a:cubicBezTo>
                      <a:pt x="148825" y="198166"/>
                      <a:pt x="148968" y="189808"/>
                      <a:pt x="147778" y="181640"/>
                    </a:cubicBezTo>
                    <a:lnTo>
                      <a:pt x="145961" y="175961"/>
                    </a:lnTo>
                    <a:lnTo>
                      <a:pt x="136229" y="177937"/>
                    </a:lnTo>
                    <a:lnTo>
                      <a:pt x="144158" y="217645"/>
                    </a:lnTo>
                    <a:cubicBezTo>
                      <a:pt x="144730" y="220407"/>
                      <a:pt x="142920" y="223074"/>
                      <a:pt x="140158" y="223645"/>
                    </a:cubicBezTo>
                    <a:cubicBezTo>
                      <a:pt x="139872" y="223741"/>
                      <a:pt x="139586" y="223741"/>
                      <a:pt x="139205" y="223741"/>
                    </a:cubicBezTo>
                    <a:cubicBezTo>
                      <a:pt x="136824" y="223741"/>
                      <a:pt x="134729" y="222026"/>
                      <a:pt x="134157" y="219645"/>
                    </a:cubicBezTo>
                    <a:lnTo>
                      <a:pt x="126233" y="179967"/>
                    </a:lnTo>
                    <a:lnTo>
                      <a:pt x="125966" y="180021"/>
                    </a:lnTo>
                    <a:lnTo>
                      <a:pt x="122228" y="179266"/>
                    </a:lnTo>
                    <a:lnTo>
                      <a:pt x="121775" y="221835"/>
                    </a:lnTo>
                    <a:cubicBezTo>
                      <a:pt x="121775" y="224693"/>
                      <a:pt x="119489" y="226979"/>
                      <a:pt x="116727" y="226979"/>
                    </a:cubicBezTo>
                    <a:cubicBezTo>
                      <a:pt x="113869" y="226979"/>
                      <a:pt x="111583" y="224597"/>
                      <a:pt x="111583" y="221835"/>
                    </a:cubicBezTo>
                    <a:lnTo>
                      <a:pt x="111880" y="194271"/>
                    </a:lnTo>
                    <a:lnTo>
                      <a:pt x="108726" y="206977"/>
                    </a:lnTo>
                    <a:cubicBezTo>
                      <a:pt x="108726" y="209644"/>
                      <a:pt x="106440" y="211834"/>
                      <a:pt x="103678" y="211834"/>
                    </a:cubicBezTo>
                    <a:cubicBezTo>
                      <a:pt x="103582" y="211834"/>
                      <a:pt x="103582" y="211834"/>
                      <a:pt x="103487" y="211834"/>
                    </a:cubicBezTo>
                    <a:cubicBezTo>
                      <a:pt x="100630" y="211739"/>
                      <a:pt x="98439" y="209358"/>
                      <a:pt x="98534" y="206596"/>
                    </a:cubicBezTo>
                    <a:lnTo>
                      <a:pt x="106129" y="176012"/>
                    </a:lnTo>
                    <a:lnTo>
                      <a:pt x="105008" y="175785"/>
                    </a:lnTo>
                    <a:lnTo>
                      <a:pt x="89771" y="224884"/>
                    </a:lnTo>
                    <a:cubicBezTo>
                      <a:pt x="89104" y="226979"/>
                      <a:pt x="87104" y="228408"/>
                      <a:pt x="84913" y="228408"/>
                    </a:cubicBezTo>
                    <a:cubicBezTo>
                      <a:pt x="84437" y="228408"/>
                      <a:pt x="83865" y="228313"/>
                      <a:pt x="83389" y="228217"/>
                    </a:cubicBezTo>
                    <a:cubicBezTo>
                      <a:pt x="80722" y="227360"/>
                      <a:pt x="79198" y="224503"/>
                      <a:pt x="80055" y="221836"/>
                    </a:cubicBezTo>
                    <a:lnTo>
                      <a:pt x="88068" y="196017"/>
                    </a:lnTo>
                    <a:lnTo>
                      <a:pt x="85771" y="197166"/>
                    </a:lnTo>
                    <a:cubicBezTo>
                      <a:pt x="83104" y="196308"/>
                      <a:pt x="81580" y="193451"/>
                      <a:pt x="82532" y="190688"/>
                    </a:cubicBezTo>
                    <a:lnTo>
                      <a:pt x="92833" y="169822"/>
                    </a:lnTo>
                    <a:lnTo>
                      <a:pt x="88470" y="166880"/>
                    </a:lnTo>
                    <a:lnTo>
                      <a:pt x="86913" y="171067"/>
                    </a:lnTo>
                    <a:cubicBezTo>
                      <a:pt x="84056" y="179831"/>
                      <a:pt x="81103" y="188974"/>
                      <a:pt x="76627" y="198595"/>
                    </a:cubicBezTo>
                    <a:cubicBezTo>
                      <a:pt x="75864" y="200405"/>
                      <a:pt x="73960" y="201452"/>
                      <a:pt x="72054" y="201452"/>
                    </a:cubicBezTo>
                    <a:cubicBezTo>
                      <a:pt x="71388" y="201452"/>
                      <a:pt x="70626" y="201262"/>
                      <a:pt x="69959" y="200976"/>
                    </a:cubicBezTo>
                    <a:cubicBezTo>
                      <a:pt x="67387" y="199833"/>
                      <a:pt x="66244" y="196785"/>
                      <a:pt x="67482" y="194213"/>
                    </a:cubicBezTo>
                    <a:cubicBezTo>
                      <a:pt x="71673" y="185165"/>
                      <a:pt x="74436" y="176687"/>
                      <a:pt x="77293" y="167829"/>
                    </a:cubicBezTo>
                    <a:lnTo>
                      <a:pt x="78582" y="163962"/>
                    </a:lnTo>
                    <a:lnTo>
                      <a:pt x="48147" y="206309"/>
                    </a:lnTo>
                    <a:cubicBezTo>
                      <a:pt x="47194" y="207643"/>
                      <a:pt x="45575" y="208405"/>
                      <a:pt x="43956" y="208405"/>
                    </a:cubicBezTo>
                    <a:cubicBezTo>
                      <a:pt x="42908" y="208405"/>
                      <a:pt x="41860" y="208119"/>
                      <a:pt x="41003" y="207452"/>
                    </a:cubicBezTo>
                    <a:cubicBezTo>
                      <a:pt x="38717" y="205833"/>
                      <a:pt x="38145" y="202595"/>
                      <a:pt x="39860" y="200309"/>
                    </a:cubicBezTo>
                    <a:lnTo>
                      <a:pt x="55523" y="178515"/>
                    </a:lnTo>
                    <a:lnTo>
                      <a:pt x="50909" y="178211"/>
                    </a:lnTo>
                    <a:cubicBezTo>
                      <a:pt x="49099" y="176116"/>
                      <a:pt x="49290" y="172877"/>
                      <a:pt x="51385" y="170972"/>
                    </a:cubicBezTo>
                    <a:lnTo>
                      <a:pt x="73381" y="151972"/>
                    </a:lnTo>
                    <a:lnTo>
                      <a:pt x="70843" y="148210"/>
                    </a:lnTo>
                    <a:lnTo>
                      <a:pt x="31383" y="168686"/>
                    </a:lnTo>
                    <a:cubicBezTo>
                      <a:pt x="30716" y="169067"/>
                      <a:pt x="29859" y="169257"/>
                      <a:pt x="29097" y="169257"/>
                    </a:cubicBezTo>
                    <a:cubicBezTo>
                      <a:pt x="27287" y="169257"/>
                      <a:pt x="25478" y="168210"/>
                      <a:pt x="24525" y="166495"/>
                    </a:cubicBezTo>
                    <a:cubicBezTo>
                      <a:pt x="23191" y="164018"/>
                      <a:pt x="24239" y="160875"/>
                      <a:pt x="26716" y="159637"/>
                    </a:cubicBezTo>
                    <a:lnTo>
                      <a:pt x="52902" y="146048"/>
                    </a:lnTo>
                    <a:lnTo>
                      <a:pt x="31954" y="152302"/>
                    </a:lnTo>
                    <a:cubicBezTo>
                      <a:pt x="31001" y="152779"/>
                      <a:pt x="30144" y="152969"/>
                      <a:pt x="29287" y="152969"/>
                    </a:cubicBezTo>
                    <a:cubicBezTo>
                      <a:pt x="27573" y="152969"/>
                      <a:pt x="25858" y="152112"/>
                      <a:pt x="24905" y="150493"/>
                    </a:cubicBezTo>
                    <a:cubicBezTo>
                      <a:pt x="23477" y="148111"/>
                      <a:pt x="24239" y="144968"/>
                      <a:pt x="26715" y="143540"/>
                    </a:cubicBezTo>
                    <a:lnTo>
                      <a:pt x="63621" y="132517"/>
                    </a:lnTo>
                    <a:lnTo>
                      <a:pt x="62138" y="125177"/>
                    </a:lnTo>
                    <a:lnTo>
                      <a:pt x="5761" y="132776"/>
                    </a:lnTo>
                    <a:cubicBezTo>
                      <a:pt x="5570" y="132681"/>
                      <a:pt x="5284" y="132776"/>
                      <a:pt x="5094" y="132776"/>
                    </a:cubicBezTo>
                    <a:cubicBezTo>
                      <a:pt x="2617" y="132776"/>
                      <a:pt x="427" y="130871"/>
                      <a:pt x="46" y="128395"/>
                    </a:cubicBezTo>
                    <a:cubicBezTo>
                      <a:pt x="-335" y="125633"/>
                      <a:pt x="1665" y="123061"/>
                      <a:pt x="4427" y="122680"/>
                    </a:cubicBezTo>
                    <a:lnTo>
                      <a:pt x="39721" y="117923"/>
                    </a:lnTo>
                    <a:lnTo>
                      <a:pt x="5951" y="114203"/>
                    </a:lnTo>
                    <a:cubicBezTo>
                      <a:pt x="3188" y="113917"/>
                      <a:pt x="1093" y="111345"/>
                      <a:pt x="1474" y="108583"/>
                    </a:cubicBezTo>
                    <a:cubicBezTo>
                      <a:pt x="1760" y="105821"/>
                      <a:pt x="4236" y="103820"/>
                      <a:pt x="7094" y="104106"/>
                    </a:cubicBezTo>
                    <a:lnTo>
                      <a:pt x="53343" y="109197"/>
                    </a:lnTo>
                    <a:lnTo>
                      <a:pt x="18428" y="87724"/>
                    </a:lnTo>
                    <a:cubicBezTo>
                      <a:pt x="16047" y="86200"/>
                      <a:pt x="15285" y="83152"/>
                      <a:pt x="16714" y="80675"/>
                    </a:cubicBezTo>
                    <a:cubicBezTo>
                      <a:pt x="18238" y="78294"/>
                      <a:pt x="21286" y="77532"/>
                      <a:pt x="23762" y="78961"/>
                    </a:cubicBezTo>
                    <a:lnTo>
                      <a:pt x="63145" y="103181"/>
                    </a:lnTo>
                    <a:lnTo>
                      <a:pt x="63359" y="102479"/>
                    </a:lnTo>
                    <a:lnTo>
                      <a:pt x="25857" y="76007"/>
                    </a:lnTo>
                    <a:cubicBezTo>
                      <a:pt x="23286" y="74864"/>
                      <a:pt x="22143" y="71816"/>
                      <a:pt x="23381" y="69244"/>
                    </a:cubicBezTo>
                    <a:cubicBezTo>
                      <a:pt x="24524" y="66673"/>
                      <a:pt x="27572" y="65530"/>
                      <a:pt x="30144" y="66768"/>
                    </a:cubicBezTo>
                    <a:lnTo>
                      <a:pt x="66452" y="92365"/>
                    </a:lnTo>
                    <a:lnTo>
                      <a:pt x="67018" y="90513"/>
                    </a:lnTo>
                    <a:lnTo>
                      <a:pt x="35954" y="54100"/>
                    </a:lnTo>
                    <a:cubicBezTo>
                      <a:pt x="34144" y="51909"/>
                      <a:pt x="34335" y="48766"/>
                      <a:pt x="36525" y="46861"/>
                    </a:cubicBezTo>
                    <a:cubicBezTo>
                      <a:pt x="38716" y="45051"/>
                      <a:pt x="41860" y="45242"/>
                      <a:pt x="43765" y="47433"/>
                    </a:cubicBezTo>
                    <a:lnTo>
                      <a:pt x="70580" y="78865"/>
                    </a:lnTo>
                    <a:lnTo>
                      <a:pt x="71159" y="76971"/>
                    </a:lnTo>
                    <a:lnTo>
                      <a:pt x="75488" y="73405"/>
                    </a:lnTo>
                    <a:lnTo>
                      <a:pt x="44717" y="39527"/>
                    </a:lnTo>
                    <a:cubicBezTo>
                      <a:pt x="42812" y="37432"/>
                      <a:pt x="43003" y="34193"/>
                      <a:pt x="45098" y="32288"/>
                    </a:cubicBezTo>
                    <a:cubicBezTo>
                      <a:pt x="47194" y="30383"/>
                      <a:pt x="50432" y="30574"/>
                      <a:pt x="52337" y="32669"/>
                    </a:cubicBezTo>
                    <a:lnTo>
                      <a:pt x="83411" y="66880"/>
                    </a:lnTo>
                    <a:lnTo>
                      <a:pt x="89307" y="62023"/>
                    </a:lnTo>
                    <a:lnTo>
                      <a:pt x="75007" y="36479"/>
                    </a:lnTo>
                    <a:cubicBezTo>
                      <a:pt x="73673" y="34003"/>
                      <a:pt x="74531" y="30859"/>
                      <a:pt x="77007" y="29526"/>
                    </a:cubicBezTo>
                    <a:cubicBezTo>
                      <a:pt x="79484" y="28192"/>
                      <a:pt x="82627" y="29050"/>
                      <a:pt x="83960" y="31526"/>
                    </a:cubicBezTo>
                    <a:lnTo>
                      <a:pt x="97333" y="55413"/>
                    </a:lnTo>
                    <a:lnTo>
                      <a:pt x="100247" y="53013"/>
                    </a:lnTo>
                    <a:lnTo>
                      <a:pt x="101483" y="52763"/>
                    </a:lnTo>
                    <a:lnTo>
                      <a:pt x="87961" y="24287"/>
                    </a:lnTo>
                    <a:cubicBezTo>
                      <a:pt x="86723" y="21715"/>
                      <a:pt x="87866" y="18667"/>
                      <a:pt x="90342" y="17524"/>
                    </a:cubicBezTo>
                    <a:cubicBezTo>
                      <a:pt x="92914" y="16286"/>
                      <a:pt x="95962" y="17429"/>
                      <a:pt x="97105" y="19905"/>
                    </a:cubicBezTo>
                    <a:lnTo>
                      <a:pt x="111724" y="50693"/>
                    </a:lnTo>
                    <a:lnTo>
                      <a:pt x="114240" y="50184"/>
                    </a:lnTo>
                    <a:lnTo>
                      <a:pt x="102439" y="6475"/>
                    </a:lnTo>
                    <a:cubicBezTo>
                      <a:pt x="101677" y="3713"/>
                      <a:pt x="103296" y="950"/>
                      <a:pt x="106059" y="188"/>
                    </a:cubicBezTo>
                    <a:cubicBezTo>
                      <a:pt x="108726" y="-574"/>
                      <a:pt x="111583" y="1046"/>
                      <a:pt x="112345" y="3808"/>
                    </a:cubicBezTo>
                    <a:lnTo>
                      <a:pt x="124317" y="48147"/>
                    </a:lnTo>
                    <a:lnTo>
                      <a:pt x="125966" y="47814"/>
                    </a:lnTo>
                    <a:lnTo>
                      <a:pt x="129577" y="49311"/>
                    </a:lnTo>
                    <a:lnTo>
                      <a:pt x="127490" y="5427"/>
                    </a:lnTo>
                    <a:cubicBezTo>
                      <a:pt x="127395" y="2569"/>
                      <a:pt x="129490" y="188"/>
                      <a:pt x="132348" y="9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3" name="Google Shape;2683;p23"/>
              <p:cNvSpPr/>
              <p:nvPr/>
            </p:nvSpPr>
            <p:spPr>
              <a:xfrm>
                <a:off x="6238834" y="2930691"/>
                <a:ext cx="265494" cy="263797"/>
              </a:xfrm>
              <a:custGeom>
                <a:avLst/>
                <a:gdLst/>
                <a:ahLst/>
                <a:cxnLst/>
                <a:rect l="l" t="t" r="r" b="b"/>
                <a:pathLst>
                  <a:path w="265494" h="263797" extrusionOk="0">
                    <a:moveTo>
                      <a:pt x="147380" y="10"/>
                    </a:moveTo>
                    <a:cubicBezTo>
                      <a:pt x="150523" y="-180"/>
                      <a:pt x="153190" y="2296"/>
                      <a:pt x="153286" y="5630"/>
                    </a:cubicBezTo>
                    <a:lnTo>
                      <a:pt x="155147" y="59245"/>
                    </a:lnTo>
                    <a:lnTo>
                      <a:pt x="156905" y="59256"/>
                    </a:lnTo>
                    <a:lnTo>
                      <a:pt x="160797" y="61024"/>
                    </a:lnTo>
                    <a:lnTo>
                      <a:pt x="169478" y="11059"/>
                    </a:lnTo>
                    <a:cubicBezTo>
                      <a:pt x="170049" y="7821"/>
                      <a:pt x="173002" y="5630"/>
                      <a:pt x="176146" y="6106"/>
                    </a:cubicBezTo>
                    <a:cubicBezTo>
                      <a:pt x="179193" y="6678"/>
                      <a:pt x="181289" y="9726"/>
                      <a:pt x="180717" y="12964"/>
                    </a:cubicBezTo>
                    <a:lnTo>
                      <a:pt x="172868" y="58142"/>
                    </a:lnTo>
                    <a:lnTo>
                      <a:pt x="194624" y="23823"/>
                    </a:lnTo>
                    <a:cubicBezTo>
                      <a:pt x="196338" y="21061"/>
                      <a:pt x="199862" y="20299"/>
                      <a:pt x="202529" y="22013"/>
                    </a:cubicBezTo>
                    <a:cubicBezTo>
                      <a:pt x="205101" y="23823"/>
                      <a:pt x="205863" y="27442"/>
                      <a:pt x="204053" y="30300"/>
                    </a:cubicBezTo>
                    <a:lnTo>
                      <a:pt x="179260" y="69412"/>
                    </a:lnTo>
                    <a:lnTo>
                      <a:pt x="179569" y="69553"/>
                    </a:lnTo>
                    <a:lnTo>
                      <a:pt x="213578" y="38872"/>
                    </a:lnTo>
                    <a:cubicBezTo>
                      <a:pt x="215960" y="36681"/>
                      <a:pt x="219579" y="36967"/>
                      <a:pt x="221579" y="39444"/>
                    </a:cubicBezTo>
                    <a:cubicBezTo>
                      <a:pt x="223579" y="41920"/>
                      <a:pt x="223294" y="45730"/>
                      <a:pt x="220912" y="47826"/>
                    </a:cubicBezTo>
                    <a:lnTo>
                      <a:pt x="188052" y="77471"/>
                    </a:lnTo>
                    <a:lnTo>
                      <a:pt x="191361" y="81920"/>
                    </a:lnTo>
                    <a:lnTo>
                      <a:pt x="217484" y="64685"/>
                    </a:lnTo>
                    <a:cubicBezTo>
                      <a:pt x="220151" y="62971"/>
                      <a:pt x="223675" y="63733"/>
                      <a:pt x="225294" y="66495"/>
                    </a:cubicBezTo>
                    <a:cubicBezTo>
                      <a:pt x="226913" y="69257"/>
                      <a:pt x="226056" y="72972"/>
                      <a:pt x="223389" y="74782"/>
                    </a:cubicBezTo>
                    <a:lnTo>
                      <a:pt x="198344" y="91306"/>
                    </a:lnTo>
                    <a:lnTo>
                      <a:pt x="200029" y="93571"/>
                    </a:lnTo>
                    <a:lnTo>
                      <a:pt x="236343" y="75830"/>
                    </a:lnTo>
                    <a:cubicBezTo>
                      <a:pt x="239200" y="74401"/>
                      <a:pt x="242629" y="75735"/>
                      <a:pt x="243868" y="78687"/>
                    </a:cubicBezTo>
                    <a:cubicBezTo>
                      <a:pt x="245106" y="81640"/>
                      <a:pt x="243868" y="85260"/>
                      <a:pt x="241010" y="86593"/>
                    </a:cubicBezTo>
                    <a:lnTo>
                      <a:pt x="207145" y="103137"/>
                    </a:lnTo>
                    <a:lnTo>
                      <a:pt x="207552" y="103684"/>
                    </a:lnTo>
                    <a:lnTo>
                      <a:pt x="253774" y="94499"/>
                    </a:lnTo>
                    <a:cubicBezTo>
                      <a:pt x="256822" y="93927"/>
                      <a:pt x="259775" y="96023"/>
                      <a:pt x="260346" y="99261"/>
                    </a:cubicBezTo>
                    <a:cubicBezTo>
                      <a:pt x="260822" y="102500"/>
                      <a:pt x="258727" y="105643"/>
                      <a:pt x="255679" y="106215"/>
                    </a:cubicBezTo>
                    <a:lnTo>
                      <a:pt x="237878" y="109752"/>
                    </a:lnTo>
                    <a:lnTo>
                      <a:pt x="238438" y="110025"/>
                    </a:lnTo>
                    <a:cubicBezTo>
                      <a:pt x="239486" y="113168"/>
                      <a:pt x="237867" y="116597"/>
                      <a:pt x="234914" y="117645"/>
                    </a:cubicBezTo>
                    <a:lnTo>
                      <a:pt x="222905" y="122259"/>
                    </a:lnTo>
                    <a:lnTo>
                      <a:pt x="257489" y="120407"/>
                    </a:lnTo>
                    <a:cubicBezTo>
                      <a:pt x="260632" y="120217"/>
                      <a:pt x="263299" y="122788"/>
                      <a:pt x="263299" y="126027"/>
                    </a:cubicBezTo>
                    <a:cubicBezTo>
                      <a:pt x="263395" y="129360"/>
                      <a:pt x="260918" y="132123"/>
                      <a:pt x="257775" y="132313"/>
                    </a:cubicBezTo>
                    <a:lnTo>
                      <a:pt x="210998" y="134818"/>
                    </a:lnTo>
                    <a:lnTo>
                      <a:pt x="211286" y="139117"/>
                    </a:lnTo>
                    <a:lnTo>
                      <a:pt x="221008" y="139933"/>
                    </a:lnTo>
                    <a:cubicBezTo>
                      <a:pt x="234724" y="140600"/>
                      <a:pt x="248821" y="141362"/>
                      <a:pt x="260822" y="143266"/>
                    </a:cubicBezTo>
                    <a:cubicBezTo>
                      <a:pt x="264061" y="143647"/>
                      <a:pt x="265966" y="146791"/>
                      <a:pt x="265394" y="150125"/>
                    </a:cubicBezTo>
                    <a:cubicBezTo>
                      <a:pt x="264823" y="153363"/>
                      <a:pt x="261870" y="155649"/>
                      <a:pt x="258822" y="155077"/>
                    </a:cubicBezTo>
                    <a:cubicBezTo>
                      <a:pt x="247392" y="153172"/>
                      <a:pt x="233581" y="152506"/>
                      <a:pt x="220151" y="151839"/>
                    </a:cubicBezTo>
                    <a:lnTo>
                      <a:pt x="216872" y="151648"/>
                    </a:lnTo>
                    <a:lnTo>
                      <a:pt x="248916" y="160983"/>
                    </a:lnTo>
                    <a:cubicBezTo>
                      <a:pt x="251964" y="161840"/>
                      <a:pt x="253679" y="165174"/>
                      <a:pt x="252726" y="168317"/>
                    </a:cubicBezTo>
                    <a:cubicBezTo>
                      <a:pt x="251774" y="171460"/>
                      <a:pt x="248630" y="173270"/>
                      <a:pt x="245678" y="172508"/>
                    </a:cubicBezTo>
                    <a:lnTo>
                      <a:pt x="227173" y="167119"/>
                    </a:lnTo>
                    <a:lnTo>
                      <a:pt x="256917" y="187748"/>
                    </a:lnTo>
                    <a:cubicBezTo>
                      <a:pt x="259489" y="189558"/>
                      <a:pt x="260155" y="193273"/>
                      <a:pt x="258441" y="196035"/>
                    </a:cubicBezTo>
                    <a:cubicBezTo>
                      <a:pt x="257203" y="198130"/>
                      <a:pt x="254821" y="199083"/>
                      <a:pt x="252536" y="198607"/>
                    </a:cubicBezTo>
                    <a:cubicBezTo>
                      <a:pt x="251869" y="198416"/>
                      <a:pt x="251202" y="198226"/>
                      <a:pt x="250630" y="197750"/>
                    </a:cubicBezTo>
                    <a:lnTo>
                      <a:pt x="205299" y="166338"/>
                    </a:lnTo>
                    <a:lnTo>
                      <a:pt x="204855" y="167374"/>
                    </a:lnTo>
                    <a:lnTo>
                      <a:pt x="233676" y="212132"/>
                    </a:lnTo>
                    <a:cubicBezTo>
                      <a:pt x="235391" y="214799"/>
                      <a:pt x="234724" y="218514"/>
                      <a:pt x="232057" y="220419"/>
                    </a:cubicBezTo>
                    <a:cubicBezTo>
                      <a:pt x="230629" y="221371"/>
                      <a:pt x="229009" y="221657"/>
                      <a:pt x="227580" y="221371"/>
                    </a:cubicBezTo>
                    <a:cubicBezTo>
                      <a:pt x="226247" y="221086"/>
                      <a:pt x="225009" y="220228"/>
                      <a:pt x="224151" y="218990"/>
                    </a:cubicBezTo>
                    <a:lnTo>
                      <a:pt x="209935" y="196913"/>
                    </a:lnTo>
                    <a:lnTo>
                      <a:pt x="205863" y="198702"/>
                    </a:lnTo>
                    <a:lnTo>
                      <a:pt x="204444" y="198117"/>
                    </a:lnTo>
                    <a:lnTo>
                      <a:pt x="221770" y="235374"/>
                    </a:lnTo>
                    <a:cubicBezTo>
                      <a:pt x="222818" y="238517"/>
                      <a:pt x="221198" y="241946"/>
                      <a:pt x="218245" y="242994"/>
                    </a:cubicBezTo>
                    <a:cubicBezTo>
                      <a:pt x="215293" y="244137"/>
                      <a:pt x="212054" y="242517"/>
                      <a:pt x="211007" y="239470"/>
                    </a:cubicBezTo>
                    <a:cubicBezTo>
                      <a:pt x="206626" y="226183"/>
                      <a:pt x="200125" y="211895"/>
                      <a:pt x="192683" y="197988"/>
                    </a:cubicBezTo>
                    <a:lnTo>
                      <a:pt x="188153" y="190580"/>
                    </a:lnTo>
                    <a:lnTo>
                      <a:pt x="180878" y="197853"/>
                    </a:lnTo>
                    <a:lnTo>
                      <a:pt x="198148" y="234325"/>
                    </a:lnTo>
                    <a:cubicBezTo>
                      <a:pt x="199577" y="237278"/>
                      <a:pt x="198339" y="240898"/>
                      <a:pt x="195577" y="242422"/>
                    </a:cubicBezTo>
                    <a:cubicBezTo>
                      <a:pt x="194339" y="242993"/>
                      <a:pt x="193005" y="243089"/>
                      <a:pt x="191767" y="242898"/>
                    </a:cubicBezTo>
                    <a:cubicBezTo>
                      <a:pt x="190147" y="242517"/>
                      <a:pt x="188719" y="241469"/>
                      <a:pt x="187957" y="239850"/>
                    </a:cubicBezTo>
                    <a:lnTo>
                      <a:pt x="171245" y="204558"/>
                    </a:lnTo>
                    <a:lnTo>
                      <a:pt x="171368" y="206776"/>
                    </a:lnTo>
                    <a:lnTo>
                      <a:pt x="175193" y="220609"/>
                    </a:lnTo>
                    <a:lnTo>
                      <a:pt x="172427" y="225941"/>
                    </a:lnTo>
                    <a:lnTo>
                      <a:pt x="172571" y="228560"/>
                    </a:lnTo>
                    <a:lnTo>
                      <a:pt x="173955" y="234326"/>
                    </a:lnTo>
                    <a:cubicBezTo>
                      <a:pt x="174717" y="237469"/>
                      <a:pt x="172907" y="240803"/>
                      <a:pt x="169763" y="241660"/>
                    </a:cubicBezTo>
                    <a:cubicBezTo>
                      <a:pt x="168906" y="241946"/>
                      <a:pt x="168049" y="241946"/>
                      <a:pt x="167192" y="241755"/>
                    </a:cubicBezTo>
                    <a:cubicBezTo>
                      <a:pt x="165192" y="241279"/>
                      <a:pt x="163477" y="239755"/>
                      <a:pt x="162905" y="237469"/>
                    </a:cubicBezTo>
                    <a:lnTo>
                      <a:pt x="161758" y="232689"/>
                    </a:lnTo>
                    <a:lnTo>
                      <a:pt x="161381" y="232230"/>
                    </a:lnTo>
                    <a:lnTo>
                      <a:pt x="161300" y="230781"/>
                    </a:lnTo>
                    <a:lnTo>
                      <a:pt x="158296" y="218262"/>
                    </a:lnTo>
                    <a:lnTo>
                      <a:pt x="158310" y="218442"/>
                    </a:lnTo>
                    <a:cubicBezTo>
                      <a:pt x="157452" y="229372"/>
                      <a:pt x="154904" y="240183"/>
                      <a:pt x="150713" y="250327"/>
                    </a:cubicBezTo>
                    <a:cubicBezTo>
                      <a:pt x="149570" y="252994"/>
                      <a:pt x="146808" y="254423"/>
                      <a:pt x="144236" y="253851"/>
                    </a:cubicBezTo>
                    <a:cubicBezTo>
                      <a:pt x="143855" y="253756"/>
                      <a:pt x="143570" y="253661"/>
                      <a:pt x="143189" y="253566"/>
                    </a:cubicBezTo>
                    <a:cubicBezTo>
                      <a:pt x="140331" y="252328"/>
                      <a:pt x="138998" y="248803"/>
                      <a:pt x="140236" y="245755"/>
                    </a:cubicBezTo>
                    <a:cubicBezTo>
                      <a:pt x="143951" y="236802"/>
                      <a:pt x="146213" y="227277"/>
                      <a:pt x="146975" y="217656"/>
                    </a:cubicBezTo>
                    <a:lnTo>
                      <a:pt x="146417" y="210587"/>
                    </a:lnTo>
                    <a:lnTo>
                      <a:pt x="135544" y="210506"/>
                    </a:lnTo>
                    <a:lnTo>
                      <a:pt x="134141" y="257853"/>
                    </a:lnTo>
                    <a:cubicBezTo>
                      <a:pt x="134045" y="261187"/>
                      <a:pt x="131378" y="263758"/>
                      <a:pt x="128235" y="263758"/>
                    </a:cubicBezTo>
                    <a:cubicBezTo>
                      <a:pt x="127854" y="263854"/>
                      <a:pt x="127473" y="263758"/>
                      <a:pt x="127092" y="263663"/>
                    </a:cubicBezTo>
                    <a:cubicBezTo>
                      <a:pt x="124520" y="263091"/>
                      <a:pt x="122615" y="260615"/>
                      <a:pt x="122710" y="257757"/>
                    </a:cubicBezTo>
                    <a:lnTo>
                      <a:pt x="124113" y="210421"/>
                    </a:lnTo>
                    <a:lnTo>
                      <a:pt x="123663" y="210418"/>
                    </a:lnTo>
                    <a:lnTo>
                      <a:pt x="119911" y="208713"/>
                    </a:lnTo>
                    <a:lnTo>
                      <a:pt x="108708" y="257377"/>
                    </a:lnTo>
                    <a:cubicBezTo>
                      <a:pt x="107851" y="260615"/>
                      <a:pt x="104803" y="262711"/>
                      <a:pt x="101755" y="262044"/>
                    </a:cubicBezTo>
                    <a:cubicBezTo>
                      <a:pt x="98612" y="261282"/>
                      <a:pt x="96802" y="258138"/>
                      <a:pt x="97469" y="254900"/>
                    </a:cubicBezTo>
                    <a:lnTo>
                      <a:pt x="104616" y="223907"/>
                    </a:lnTo>
                    <a:lnTo>
                      <a:pt x="98231" y="237183"/>
                    </a:lnTo>
                    <a:cubicBezTo>
                      <a:pt x="97564" y="240326"/>
                      <a:pt x="94516" y="242231"/>
                      <a:pt x="91563" y="241659"/>
                    </a:cubicBezTo>
                    <a:cubicBezTo>
                      <a:pt x="91468" y="241659"/>
                      <a:pt x="91468" y="241659"/>
                      <a:pt x="91373" y="241659"/>
                    </a:cubicBezTo>
                    <a:cubicBezTo>
                      <a:pt x="88325" y="240898"/>
                      <a:pt x="86515" y="237659"/>
                      <a:pt x="87277" y="234421"/>
                    </a:cubicBezTo>
                    <a:lnTo>
                      <a:pt x="103272" y="201154"/>
                    </a:lnTo>
                    <a:lnTo>
                      <a:pt x="102009" y="200580"/>
                    </a:lnTo>
                    <a:lnTo>
                      <a:pt x="73180" y="253090"/>
                    </a:lnTo>
                    <a:cubicBezTo>
                      <a:pt x="71846" y="255471"/>
                      <a:pt x="69275" y="256614"/>
                      <a:pt x="66989" y="256043"/>
                    </a:cubicBezTo>
                    <a:cubicBezTo>
                      <a:pt x="66417" y="255947"/>
                      <a:pt x="65941" y="255757"/>
                      <a:pt x="65370" y="255376"/>
                    </a:cubicBezTo>
                    <a:cubicBezTo>
                      <a:pt x="62607" y="253757"/>
                      <a:pt x="61750" y="250137"/>
                      <a:pt x="63369" y="247280"/>
                    </a:cubicBezTo>
                    <a:lnTo>
                      <a:pt x="78485" y="219749"/>
                    </a:lnTo>
                    <a:lnTo>
                      <a:pt x="75752" y="220515"/>
                    </a:lnTo>
                    <a:cubicBezTo>
                      <a:pt x="73085" y="218895"/>
                      <a:pt x="72228" y="215181"/>
                      <a:pt x="73847" y="212323"/>
                    </a:cubicBezTo>
                    <a:lnTo>
                      <a:pt x="90304" y="190861"/>
                    </a:lnTo>
                    <a:lnTo>
                      <a:pt x="86321" y="186466"/>
                    </a:lnTo>
                    <a:lnTo>
                      <a:pt x="83563" y="190891"/>
                    </a:lnTo>
                    <a:cubicBezTo>
                      <a:pt x="78229" y="200226"/>
                      <a:pt x="72704" y="209941"/>
                      <a:pt x="65465" y="219943"/>
                    </a:cubicBezTo>
                    <a:cubicBezTo>
                      <a:pt x="64131" y="221848"/>
                      <a:pt x="61846" y="222610"/>
                      <a:pt x="59750" y="222133"/>
                    </a:cubicBezTo>
                    <a:cubicBezTo>
                      <a:pt x="58988" y="221943"/>
                      <a:pt x="58226" y="221657"/>
                      <a:pt x="57559" y="221085"/>
                    </a:cubicBezTo>
                    <a:cubicBezTo>
                      <a:pt x="55083" y="219085"/>
                      <a:pt x="54606" y="215370"/>
                      <a:pt x="56512" y="212703"/>
                    </a:cubicBezTo>
                    <a:cubicBezTo>
                      <a:pt x="63274" y="203369"/>
                      <a:pt x="68418" y="194320"/>
                      <a:pt x="73847" y="184890"/>
                    </a:cubicBezTo>
                    <a:lnTo>
                      <a:pt x="75962" y="181159"/>
                    </a:lnTo>
                    <a:lnTo>
                      <a:pt x="32699" y="221943"/>
                    </a:lnTo>
                    <a:cubicBezTo>
                      <a:pt x="31175" y="223276"/>
                      <a:pt x="29270" y="223753"/>
                      <a:pt x="27555" y="223372"/>
                    </a:cubicBezTo>
                    <a:cubicBezTo>
                      <a:pt x="26412" y="223086"/>
                      <a:pt x="25364" y="222514"/>
                      <a:pt x="24602" y="221562"/>
                    </a:cubicBezTo>
                    <a:cubicBezTo>
                      <a:pt x="22507" y="219085"/>
                      <a:pt x="22793" y="215371"/>
                      <a:pt x="25174" y="213085"/>
                    </a:cubicBezTo>
                    <a:lnTo>
                      <a:pt x="47639" y="191907"/>
                    </a:lnTo>
                    <a:lnTo>
                      <a:pt x="42605" y="190415"/>
                    </a:lnTo>
                    <a:cubicBezTo>
                      <a:pt x="41081" y="187557"/>
                      <a:pt x="42224" y="183938"/>
                      <a:pt x="44986" y="182319"/>
                    </a:cubicBezTo>
                    <a:lnTo>
                      <a:pt x="73668" y="165815"/>
                    </a:lnTo>
                    <a:lnTo>
                      <a:pt x="71887" y="160990"/>
                    </a:lnTo>
                    <a:lnTo>
                      <a:pt x="23935" y="174985"/>
                    </a:lnTo>
                    <a:cubicBezTo>
                      <a:pt x="22983" y="175271"/>
                      <a:pt x="22030" y="175271"/>
                      <a:pt x="21173" y="175080"/>
                    </a:cubicBezTo>
                    <a:cubicBezTo>
                      <a:pt x="19173" y="174604"/>
                      <a:pt x="17458" y="173080"/>
                      <a:pt x="16982" y="170889"/>
                    </a:cubicBezTo>
                    <a:cubicBezTo>
                      <a:pt x="16220" y="167746"/>
                      <a:pt x="18030" y="164412"/>
                      <a:pt x="21078" y="163555"/>
                    </a:cubicBezTo>
                    <a:lnTo>
                      <a:pt x="67541" y="149995"/>
                    </a:lnTo>
                    <a:lnTo>
                      <a:pt x="58630" y="149624"/>
                    </a:lnTo>
                    <a:cubicBezTo>
                      <a:pt x="48486" y="150529"/>
                      <a:pt x="38413" y="152744"/>
                      <a:pt x="28698" y="156221"/>
                    </a:cubicBezTo>
                    <a:cubicBezTo>
                      <a:pt x="27555" y="156601"/>
                      <a:pt x="26507" y="156697"/>
                      <a:pt x="25555" y="156411"/>
                    </a:cubicBezTo>
                    <a:cubicBezTo>
                      <a:pt x="23650" y="156030"/>
                      <a:pt x="22031" y="154601"/>
                      <a:pt x="21459" y="152506"/>
                    </a:cubicBezTo>
                    <a:cubicBezTo>
                      <a:pt x="20507" y="149363"/>
                      <a:pt x="22126" y="146029"/>
                      <a:pt x="25174" y="144886"/>
                    </a:cubicBezTo>
                    <a:cubicBezTo>
                      <a:pt x="35794" y="141076"/>
                      <a:pt x="46796" y="138671"/>
                      <a:pt x="57881" y="137695"/>
                    </a:cubicBezTo>
                    <a:lnTo>
                      <a:pt x="68016" y="138116"/>
                    </a:lnTo>
                    <a:lnTo>
                      <a:pt x="68165" y="132408"/>
                    </a:lnTo>
                    <a:lnTo>
                      <a:pt x="5172" y="127646"/>
                    </a:lnTo>
                    <a:cubicBezTo>
                      <a:pt x="4886" y="127646"/>
                      <a:pt x="4600" y="127551"/>
                      <a:pt x="4410" y="127551"/>
                    </a:cubicBezTo>
                    <a:cubicBezTo>
                      <a:pt x="1648" y="126979"/>
                      <a:pt x="-257" y="124312"/>
                      <a:pt x="28" y="121264"/>
                    </a:cubicBezTo>
                    <a:cubicBezTo>
                      <a:pt x="314" y="118026"/>
                      <a:pt x="3076" y="115454"/>
                      <a:pt x="6220" y="115740"/>
                    </a:cubicBezTo>
                    <a:lnTo>
                      <a:pt x="44911" y="118665"/>
                    </a:lnTo>
                    <a:lnTo>
                      <a:pt x="9934" y="106596"/>
                    </a:lnTo>
                    <a:cubicBezTo>
                      <a:pt x="6981" y="105548"/>
                      <a:pt x="5362" y="102214"/>
                      <a:pt x="6410" y="99071"/>
                    </a:cubicBezTo>
                    <a:cubicBezTo>
                      <a:pt x="7457" y="95928"/>
                      <a:pt x="10696" y="94213"/>
                      <a:pt x="13649" y="95261"/>
                    </a:cubicBezTo>
                    <a:lnTo>
                      <a:pt x="62527" y="112095"/>
                    </a:lnTo>
                    <a:lnTo>
                      <a:pt x="30127" y="79354"/>
                    </a:lnTo>
                    <a:cubicBezTo>
                      <a:pt x="27841" y="77068"/>
                      <a:pt x="27841" y="73353"/>
                      <a:pt x="30031" y="70876"/>
                    </a:cubicBezTo>
                    <a:cubicBezTo>
                      <a:pt x="32222" y="68495"/>
                      <a:pt x="35842" y="68400"/>
                      <a:pt x="38127" y="70591"/>
                    </a:cubicBezTo>
                    <a:lnTo>
                      <a:pt x="74763" y="107611"/>
                    </a:lnTo>
                    <a:lnTo>
                      <a:pt x="75220" y="106773"/>
                    </a:lnTo>
                    <a:lnTo>
                      <a:pt x="41176" y="67543"/>
                    </a:lnTo>
                    <a:cubicBezTo>
                      <a:pt x="38700" y="65542"/>
                      <a:pt x="38224" y="61828"/>
                      <a:pt x="40129" y="59161"/>
                    </a:cubicBezTo>
                    <a:cubicBezTo>
                      <a:pt x="42034" y="56494"/>
                      <a:pt x="45653" y="55922"/>
                      <a:pt x="48130" y="57922"/>
                    </a:cubicBezTo>
                    <a:lnTo>
                      <a:pt x="81133" y="95930"/>
                    </a:lnTo>
                    <a:lnTo>
                      <a:pt x="82178" y="94014"/>
                    </a:lnTo>
                    <a:lnTo>
                      <a:pt x="57654" y="44968"/>
                    </a:lnTo>
                    <a:cubicBezTo>
                      <a:pt x="56226" y="42111"/>
                      <a:pt x="57273" y="38491"/>
                      <a:pt x="60131" y="36872"/>
                    </a:cubicBezTo>
                    <a:cubicBezTo>
                      <a:pt x="62893" y="35348"/>
                      <a:pt x="66322" y="36300"/>
                      <a:pt x="67846" y="39253"/>
                    </a:cubicBezTo>
                    <a:lnTo>
                      <a:pt x="88985" y="81530"/>
                    </a:lnTo>
                    <a:lnTo>
                      <a:pt x="90077" y="79527"/>
                    </a:lnTo>
                    <a:lnTo>
                      <a:pt x="95718" y="76461"/>
                    </a:lnTo>
                    <a:lnTo>
                      <a:pt x="70799" y="30395"/>
                    </a:lnTo>
                    <a:cubicBezTo>
                      <a:pt x="69275" y="27538"/>
                      <a:pt x="70228" y="23918"/>
                      <a:pt x="72990" y="22204"/>
                    </a:cubicBezTo>
                    <a:cubicBezTo>
                      <a:pt x="75752" y="20584"/>
                      <a:pt x="79181" y="21442"/>
                      <a:pt x="80705" y="24299"/>
                    </a:cubicBezTo>
                    <a:lnTo>
                      <a:pt x="105922" y="70916"/>
                    </a:lnTo>
                    <a:lnTo>
                      <a:pt x="113681" y="66699"/>
                    </a:lnTo>
                    <a:lnTo>
                      <a:pt x="104612" y="34110"/>
                    </a:lnTo>
                    <a:cubicBezTo>
                      <a:pt x="103755" y="30967"/>
                      <a:pt x="105470" y="27633"/>
                      <a:pt x="108518" y="26586"/>
                    </a:cubicBezTo>
                    <a:cubicBezTo>
                      <a:pt x="111566" y="25633"/>
                      <a:pt x="114709" y="27348"/>
                      <a:pt x="115566" y="30491"/>
                    </a:cubicBezTo>
                    <a:lnTo>
                      <a:pt x="124071" y="61053"/>
                    </a:lnTo>
                    <a:lnTo>
                      <a:pt x="127704" y="59079"/>
                    </a:lnTo>
                    <a:lnTo>
                      <a:pt x="129178" y="59088"/>
                    </a:lnTo>
                    <a:lnTo>
                      <a:pt x="121663" y="23347"/>
                    </a:lnTo>
                    <a:cubicBezTo>
                      <a:pt x="120996" y="20109"/>
                      <a:pt x="122901" y="16965"/>
                      <a:pt x="126044" y="16108"/>
                    </a:cubicBezTo>
                    <a:cubicBezTo>
                      <a:pt x="129092" y="15346"/>
                      <a:pt x="132140" y="17346"/>
                      <a:pt x="132807" y="20490"/>
                    </a:cubicBezTo>
                    <a:lnTo>
                      <a:pt x="140938" y="59159"/>
                    </a:lnTo>
                    <a:lnTo>
                      <a:pt x="143692" y="59176"/>
                    </a:lnTo>
                    <a:lnTo>
                      <a:pt x="141856" y="6297"/>
                    </a:lnTo>
                    <a:cubicBezTo>
                      <a:pt x="141760" y="2963"/>
                      <a:pt x="144237" y="201"/>
                      <a:pt x="147380" y="1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4" name="Google Shape;2684;p23"/>
              <p:cNvSpPr/>
              <p:nvPr/>
            </p:nvSpPr>
            <p:spPr>
              <a:xfrm>
                <a:off x="4994498" y="3208141"/>
                <a:ext cx="230232" cy="229026"/>
              </a:xfrm>
              <a:custGeom>
                <a:avLst/>
                <a:gdLst/>
                <a:ahLst/>
                <a:cxnLst/>
                <a:rect l="l" t="t" r="r" b="b"/>
                <a:pathLst>
                  <a:path w="230232" h="229026" extrusionOk="0">
                    <a:moveTo>
                      <a:pt x="137266" y="72"/>
                    </a:moveTo>
                    <a:cubicBezTo>
                      <a:pt x="140028" y="548"/>
                      <a:pt x="141933" y="3120"/>
                      <a:pt x="141457" y="5882"/>
                    </a:cubicBezTo>
                    <a:lnTo>
                      <a:pt x="134759" y="48992"/>
                    </a:lnTo>
                    <a:lnTo>
                      <a:pt x="142372" y="51329"/>
                    </a:lnTo>
                    <a:lnTo>
                      <a:pt x="152697" y="25599"/>
                    </a:lnTo>
                    <a:cubicBezTo>
                      <a:pt x="153745" y="23027"/>
                      <a:pt x="156697" y="21789"/>
                      <a:pt x="159269" y="22837"/>
                    </a:cubicBezTo>
                    <a:cubicBezTo>
                      <a:pt x="161841" y="23884"/>
                      <a:pt x="163079" y="26837"/>
                      <a:pt x="162031" y="29409"/>
                    </a:cubicBezTo>
                    <a:lnTo>
                      <a:pt x="152044" y="54299"/>
                    </a:lnTo>
                    <a:lnTo>
                      <a:pt x="155529" y="55369"/>
                    </a:lnTo>
                    <a:lnTo>
                      <a:pt x="156499" y="56173"/>
                    </a:lnTo>
                    <a:lnTo>
                      <a:pt x="170032" y="28075"/>
                    </a:lnTo>
                    <a:cubicBezTo>
                      <a:pt x="171270" y="25598"/>
                      <a:pt x="174223" y="24551"/>
                      <a:pt x="176794" y="25694"/>
                    </a:cubicBezTo>
                    <a:cubicBezTo>
                      <a:pt x="179271" y="26932"/>
                      <a:pt x="180319" y="29885"/>
                      <a:pt x="179176" y="32456"/>
                    </a:cubicBezTo>
                    <a:lnTo>
                      <a:pt x="164542" y="62839"/>
                    </a:lnTo>
                    <a:lnTo>
                      <a:pt x="166403" y="64382"/>
                    </a:lnTo>
                    <a:lnTo>
                      <a:pt x="192701" y="28171"/>
                    </a:lnTo>
                    <a:cubicBezTo>
                      <a:pt x="194320" y="25884"/>
                      <a:pt x="197464" y="25408"/>
                      <a:pt x="199750" y="27028"/>
                    </a:cubicBezTo>
                    <a:cubicBezTo>
                      <a:pt x="202036" y="28647"/>
                      <a:pt x="202512" y="31790"/>
                      <a:pt x="200893" y="34076"/>
                    </a:cubicBezTo>
                    <a:lnTo>
                      <a:pt x="174193" y="70839"/>
                    </a:lnTo>
                    <a:lnTo>
                      <a:pt x="175461" y="71890"/>
                    </a:lnTo>
                    <a:lnTo>
                      <a:pt x="176557" y="75625"/>
                    </a:lnTo>
                    <a:lnTo>
                      <a:pt x="209180" y="46649"/>
                    </a:lnTo>
                    <a:cubicBezTo>
                      <a:pt x="211275" y="44840"/>
                      <a:pt x="214419" y="45030"/>
                      <a:pt x="216324" y="47030"/>
                    </a:cubicBezTo>
                    <a:cubicBezTo>
                      <a:pt x="218133" y="49126"/>
                      <a:pt x="217943" y="52269"/>
                      <a:pt x="215943" y="54174"/>
                    </a:cubicBezTo>
                    <a:lnTo>
                      <a:pt x="186611" y="80226"/>
                    </a:lnTo>
                    <a:lnTo>
                      <a:pt x="219943" y="69413"/>
                    </a:lnTo>
                    <a:cubicBezTo>
                      <a:pt x="222610" y="68556"/>
                      <a:pt x="225372" y="69985"/>
                      <a:pt x="226325" y="72652"/>
                    </a:cubicBezTo>
                    <a:cubicBezTo>
                      <a:pt x="227182" y="75319"/>
                      <a:pt x="225753" y="78177"/>
                      <a:pt x="223086" y="79034"/>
                    </a:cubicBezTo>
                    <a:lnTo>
                      <a:pt x="184836" y="91442"/>
                    </a:lnTo>
                    <a:lnTo>
                      <a:pt x="224991" y="90083"/>
                    </a:lnTo>
                    <a:cubicBezTo>
                      <a:pt x="227754" y="89988"/>
                      <a:pt x="230135" y="92179"/>
                      <a:pt x="230230" y="94941"/>
                    </a:cubicBezTo>
                    <a:cubicBezTo>
                      <a:pt x="230325" y="97703"/>
                      <a:pt x="228134" y="100084"/>
                      <a:pt x="225372" y="100179"/>
                    </a:cubicBezTo>
                    <a:lnTo>
                      <a:pt x="184167" y="101574"/>
                    </a:lnTo>
                    <a:lnTo>
                      <a:pt x="185493" y="106096"/>
                    </a:lnTo>
                    <a:lnTo>
                      <a:pt x="214228" y="109514"/>
                    </a:lnTo>
                    <a:cubicBezTo>
                      <a:pt x="216990" y="109895"/>
                      <a:pt x="218990" y="112372"/>
                      <a:pt x="218609" y="115134"/>
                    </a:cubicBezTo>
                    <a:cubicBezTo>
                      <a:pt x="218324" y="117896"/>
                      <a:pt x="215752" y="119897"/>
                      <a:pt x="212990" y="119516"/>
                    </a:cubicBezTo>
                    <a:lnTo>
                      <a:pt x="188577" y="116612"/>
                    </a:lnTo>
                    <a:lnTo>
                      <a:pt x="189418" y="119483"/>
                    </a:lnTo>
                    <a:lnTo>
                      <a:pt x="221372" y="127516"/>
                    </a:lnTo>
                    <a:cubicBezTo>
                      <a:pt x="224039" y="128183"/>
                      <a:pt x="225754" y="130945"/>
                      <a:pt x="224992" y="133612"/>
                    </a:cubicBezTo>
                    <a:cubicBezTo>
                      <a:pt x="224325" y="136279"/>
                      <a:pt x="221563" y="137994"/>
                      <a:pt x="218896" y="137232"/>
                    </a:cubicBezTo>
                    <a:lnTo>
                      <a:pt x="185101" y="128736"/>
                    </a:lnTo>
                    <a:lnTo>
                      <a:pt x="223658" y="149709"/>
                    </a:lnTo>
                    <a:cubicBezTo>
                      <a:pt x="226134" y="151043"/>
                      <a:pt x="226992" y="154091"/>
                      <a:pt x="225658" y="156567"/>
                    </a:cubicBezTo>
                    <a:cubicBezTo>
                      <a:pt x="224325" y="159044"/>
                      <a:pt x="221277" y="159901"/>
                      <a:pt x="218800" y="158568"/>
                    </a:cubicBezTo>
                    <a:lnTo>
                      <a:pt x="204870" y="150990"/>
                    </a:lnTo>
                    <a:lnTo>
                      <a:pt x="205084" y="151425"/>
                    </a:lnTo>
                    <a:cubicBezTo>
                      <a:pt x="204132" y="154092"/>
                      <a:pt x="201274" y="155425"/>
                      <a:pt x="198702" y="154568"/>
                    </a:cubicBezTo>
                    <a:lnTo>
                      <a:pt x="187959" y="150852"/>
                    </a:lnTo>
                    <a:lnTo>
                      <a:pt x="212704" y="169045"/>
                    </a:lnTo>
                    <a:cubicBezTo>
                      <a:pt x="214990" y="170664"/>
                      <a:pt x="215466" y="173903"/>
                      <a:pt x="213752" y="176093"/>
                    </a:cubicBezTo>
                    <a:cubicBezTo>
                      <a:pt x="212133" y="178379"/>
                      <a:pt x="208894" y="178856"/>
                      <a:pt x="206703" y="177141"/>
                    </a:cubicBezTo>
                    <a:lnTo>
                      <a:pt x="172161" y="151746"/>
                    </a:lnTo>
                    <a:lnTo>
                      <a:pt x="170547" y="154711"/>
                    </a:lnTo>
                    <a:lnTo>
                      <a:pt x="177556" y="161425"/>
                    </a:lnTo>
                    <a:cubicBezTo>
                      <a:pt x="186605" y="169617"/>
                      <a:pt x="195940" y="177999"/>
                      <a:pt x="203179" y="186000"/>
                    </a:cubicBezTo>
                    <a:cubicBezTo>
                      <a:pt x="205179" y="188095"/>
                      <a:pt x="204893" y="191238"/>
                      <a:pt x="202798" y="193144"/>
                    </a:cubicBezTo>
                    <a:cubicBezTo>
                      <a:pt x="200702" y="195048"/>
                      <a:pt x="197559" y="194858"/>
                      <a:pt x="195654" y="192762"/>
                    </a:cubicBezTo>
                    <a:cubicBezTo>
                      <a:pt x="188796" y="185142"/>
                      <a:pt x="179652" y="176856"/>
                      <a:pt x="170794" y="168950"/>
                    </a:cubicBezTo>
                    <a:lnTo>
                      <a:pt x="168056" y="166454"/>
                    </a:lnTo>
                    <a:lnTo>
                      <a:pt x="185558" y="191239"/>
                    </a:lnTo>
                    <a:cubicBezTo>
                      <a:pt x="187177" y="193525"/>
                      <a:pt x="186606" y="196668"/>
                      <a:pt x="184320" y="198287"/>
                    </a:cubicBezTo>
                    <a:cubicBezTo>
                      <a:pt x="182034" y="199906"/>
                      <a:pt x="178986" y="199335"/>
                      <a:pt x="177271" y="197049"/>
                    </a:cubicBezTo>
                    <a:lnTo>
                      <a:pt x="167862" y="183753"/>
                    </a:lnTo>
                    <a:lnTo>
                      <a:pt x="177366" y="213622"/>
                    </a:lnTo>
                    <a:cubicBezTo>
                      <a:pt x="178223" y="216289"/>
                      <a:pt x="176699" y="219147"/>
                      <a:pt x="174032" y="220004"/>
                    </a:cubicBezTo>
                    <a:cubicBezTo>
                      <a:pt x="171937" y="220671"/>
                      <a:pt x="169746" y="220004"/>
                      <a:pt x="168508" y="218385"/>
                    </a:cubicBezTo>
                    <a:cubicBezTo>
                      <a:pt x="168127" y="217908"/>
                      <a:pt x="167841" y="217337"/>
                      <a:pt x="167650" y="216765"/>
                    </a:cubicBezTo>
                    <a:lnTo>
                      <a:pt x="152905" y="170329"/>
                    </a:lnTo>
                    <a:lnTo>
                      <a:pt x="151965" y="170817"/>
                    </a:lnTo>
                    <a:lnTo>
                      <a:pt x="148411" y="216765"/>
                    </a:lnTo>
                    <a:cubicBezTo>
                      <a:pt x="148220" y="219527"/>
                      <a:pt x="145744" y="221623"/>
                      <a:pt x="142981" y="221432"/>
                    </a:cubicBezTo>
                    <a:cubicBezTo>
                      <a:pt x="141553" y="221242"/>
                      <a:pt x="140314" y="220575"/>
                      <a:pt x="139457" y="219527"/>
                    </a:cubicBezTo>
                    <a:cubicBezTo>
                      <a:pt x="138695" y="218575"/>
                      <a:pt x="138219" y="217336"/>
                      <a:pt x="138314" y="216003"/>
                    </a:cubicBezTo>
                    <a:lnTo>
                      <a:pt x="140072" y="193279"/>
                    </a:lnTo>
                    <a:lnTo>
                      <a:pt x="136409" y="192286"/>
                    </a:lnTo>
                    <a:lnTo>
                      <a:pt x="135743" y="191120"/>
                    </a:lnTo>
                    <a:lnTo>
                      <a:pt x="128217" y="225624"/>
                    </a:lnTo>
                    <a:cubicBezTo>
                      <a:pt x="127265" y="228291"/>
                      <a:pt x="124407" y="229625"/>
                      <a:pt x="121836" y="228768"/>
                    </a:cubicBezTo>
                    <a:cubicBezTo>
                      <a:pt x="119169" y="227815"/>
                      <a:pt x="117835" y="224958"/>
                      <a:pt x="118692" y="222386"/>
                    </a:cubicBezTo>
                    <a:cubicBezTo>
                      <a:pt x="122598" y="211051"/>
                      <a:pt x="125575" y="197859"/>
                      <a:pt x="127718" y="184405"/>
                    </a:cubicBezTo>
                    <a:lnTo>
                      <a:pt x="128486" y="176854"/>
                    </a:lnTo>
                    <a:lnTo>
                      <a:pt x="119636" y="177611"/>
                    </a:lnTo>
                    <a:lnTo>
                      <a:pt x="112501" y="211622"/>
                    </a:lnTo>
                    <a:cubicBezTo>
                      <a:pt x="111929" y="214384"/>
                      <a:pt x="109262" y="216099"/>
                      <a:pt x="106500" y="215527"/>
                    </a:cubicBezTo>
                    <a:cubicBezTo>
                      <a:pt x="105357" y="215242"/>
                      <a:pt x="104404" y="214575"/>
                      <a:pt x="103643" y="213717"/>
                    </a:cubicBezTo>
                    <a:cubicBezTo>
                      <a:pt x="102690" y="212575"/>
                      <a:pt x="102309" y="211050"/>
                      <a:pt x="102595" y="209526"/>
                    </a:cubicBezTo>
                    <a:lnTo>
                      <a:pt x="109391" y="177130"/>
                    </a:lnTo>
                    <a:lnTo>
                      <a:pt x="108140" y="178937"/>
                    </a:lnTo>
                    <a:lnTo>
                      <a:pt x="103834" y="189619"/>
                    </a:lnTo>
                    <a:lnTo>
                      <a:pt x="99475" y="191451"/>
                    </a:lnTo>
                    <a:lnTo>
                      <a:pt x="97715" y="193992"/>
                    </a:lnTo>
                    <a:lnTo>
                      <a:pt x="95927" y="198001"/>
                    </a:lnTo>
                    <a:cubicBezTo>
                      <a:pt x="94784" y="200573"/>
                      <a:pt x="91832" y="201716"/>
                      <a:pt x="89260" y="200573"/>
                    </a:cubicBezTo>
                    <a:cubicBezTo>
                      <a:pt x="88498" y="200288"/>
                      <a:pt x="87831" y="199811"/>
                      <a:pt x="87355" y="199144"/>
                    </a:cubicBezTo>
                    <a:cubicBezTo>
                      <a:pt x="86212" y="197716"/>
                      <a:pt x="85831" y="195716"/>
                      <a:pt x="86688" y="193906"/>
                    </a:cubicBezTo>
                    <a:lnTo>
                      <a:pt x="88419" y="190025"/>
                    </a:lnTo>
                    <a:lnTo>
                      <a:pt x="88403" y="189525"/>
                    </a:lnTo>
                    <a:lnTo>
                      <a:pt x="89074" y="188556"/>
                    </a:lnTo>
                    <a:lnTo>
                      <a:pt x="93491" y="178654"/>
                    </a:lnTo>
                    <a:lnTo>
                      <a:pt x="71734" y="195525"/>
                    </a:lnTo>
                    <a:cubicBezTo>
                      <a:pt x="69448" y="196763"/>
                      <a:pt x="66781" y="196191"/>
                      <a:pt x="65352" y="194287"/>
                    </a:cubicBezTo>
                    <a:cubicBezTo>
                      <a:pt x="65162" y="194096"/>
                      <a:pt x="64971" y="193810"/>
                      <a:pt x="64876" y="193524"/>
                    </a:cubicBezTo>
                    <a:cubicBezTo>
                      <a:pt x="63542" y="191048"/>
                      <a:pt x="64495" y="188000"/>
                      <a:pt x="66971" y="186666"/>
                    </a:cubicBezTo>
                    <a:lnTo>
                      <a:pt x="87109" y="164885"/>
                    </a:lnTo>
                    <a:lnTo>
                      <a:pt x="81921" y="160593"/>
                    </a:lnTo>
                    <a:lnTo>
                      <a:pt x="56303" y="191334"/>
                    </a:lnTo>
                    <a:cubicBezTo>
                      <a:pt x="54493" y="193430"/>
                      <a:pt x="51350" y="193810"/>
                      <a:pt x="49159" y="192001"/>
                    </a:cubicBezTo>
                    <a:cubicBezTo>
                      <a:pt x="48874" y="191810"/>
                      <a:pt x="48683" y="191525"/>
                      <a:pt x="48397" y="191239"/>
                    </a:cubicBezTo>
                    <a:cubicBezTo>
                      <a:pt x="46873" y="189429"/>
                      <a:pt x="46873" y="186762"/>
                      <a:pt x="48493" y="184857"/>
                    </a:cubicBezTo>
                    <a:lnTo>
                      <a:pt x="74102" y="154126"/>
                    </a:lnTo>
                    <a:lnTo>
                      <a:pt x="73829" y="153900"/>
                    </a:lnTo>
                    <a:lnTo>
                      <a:pt x="72691" y="150020"/>
                    </a:lnTo>
                    <a:lnTo>
                      <a:pt x="38968" y="176665"/>
                    </a:lnTo>
                    <a:cubicBezTo>
                      <a:pt x="36778" y="178475"/>
                      <a:pt x="33634" y="178094"/>
                      <a:pt x="31920" y="175903"/>
                    </a:cubicBezTo>
                    <a:cubicBezTo>
                      <a:pt x="30205" y="173712"/>
                      <a:pt x="30491" y="170474"/>
                      <a:pt x="32682" y="168759"/>
                    </a:cubicBezTo>
                    <a:lnTo>
                      <a:pt x="53531" y="152282"/>
                    </a:lnTo>
                    <a:lnTo>
                      <a:pt x="42492" y="157425"/>
                    </a:lnTo>
                    <a:cubicBezTo>
                      <a:pt x="40302" y="159044"/>
                      <a:pt x="37254" y="158663"/>
                      <a:pt x="35539" y="156567"/>
                    </a:cubicBezTo>
                    <a:cubicBezTo>
                      <a:pt x="35539" y="156567"/>
                      <a:pt x="35444" y="156472"/>
                      <a:pt x="35444" y="156472"/>
                    </a:cubicBezTo>
                    <a:cubicBezTo>
                      <a:pt x="33729" y="154281"/>
                      <a:pt x="34206" y="151043"/>
                      <a:pt x="36396" y="149423"/>
                    </a:cubicBezTo>
                    <a:lnTo>
                      <a:pt x="68176" y="134624"/>
                    </a:lnTo>
                    <a:lnTo>
                      <a:pt x="67887" y="133637"/>
                    </a:lnTo>
                    <a:lnTo>
                      <a:pt x="16870" y="153900"/>
                    </a:lnTo>
                    <a:cubicBezTo>
                      <a:pt x="14775" y="154758"/>
                      <a:pt x="12489" y="154091"/>
                      <a:pt x="11060" y="152376"/>
                    </a:cubicBezTo>
                    <a:cubicBezTo>
                      <a:pt x="10775" y="151996"/>
                      <a:pt x="10489" y="151519"/>
                      <a:pt x="10298" y="151043"/>
                    </a:cubicBezTo>
                    <a:cubicBezTo>
                      <a:pt x="9250" y="148471"/>
                      <a:pt x="10489" y="145519"/>
                      <a:pt x="13156" y="144471"/>
                    </a:cubicBezTo>
                    <a:lnTo>
                      <a:pt x="37897" y="134644"/>
                    </a:lnTo>
                    <a:lnTo>
                      <a:pt x="35634" y="133612"/>
                    </a:lnTo>
                    <a:cubicBezTo>
                      <a:pt x="34682" y="131040"/>
                      <a:pt x="35920" y="128087"/>
                      <a:pt x="38587" y="127135"/>
                    </a:cubicBezTo>
                    <a:lnTo>
                      <a:pt x="64289" y="121371"/>
                    </a:lnTo>
                    <a:lnTo>
                      <a:pt x="62773" y="116201"/>
                    </a:lnTo>
                    <a:lnTo>
                      <a:pt x="56589" y="118277"/>
                    </a:lnTo>
                    <a:cubicBezTo>
                      <a:pt x="48017" y="121515"/>
                      <a:pt x="39159" y="124849"/>
                      <a:pt x="29062" y="127421"/>
                    </a:cubicBezTo>
                    <a:cubicBezTo>
                      <a:pt x="27062" y="127992"/>
                      <a:pt x="25062" y="127231"/>
                      <a:pt x="23823" y="125706"/>
                    </a:cubicBezTo>
                    <a:cubicBezTo>
                      <a:pt x="23347" y="125135"/>
                      <a:pt x="23061" y="124468"/>
                      <a:pt x="22871" y="123801"/>
                    </a:cubicBezTo>
                    <a:cubicBezTo>
                      <a:pt x="22204" y="121134"/>
                      <a:pt x="23823" y="118372"/>
                      <a:pt x="26490" y="117706"/>
                    </a:cubicBezTo>
                    <a:cubicBezTo>
                      <a:pt x="36015" y="115324"/>
                      <a:pt x="44207" y="112181"/>
                      <a:pt x="52875" y="108847"/>
                    </a:cubicBezTo>
                    <a:lnTo>
                      <a:pt x="56338" y="107538"/>
                    </a:lnTo>
                    <a:lnTo>
                      <a:pt x="5345" y="110371"/>
                    </a:lnTo>
                    <a:cubicBezTo>
                      <a:pt x="3630" y="110466"/>
                      <a:pt x="2106" y="109704"/>
                      <a:pt x="1154" y="108466"/>
                    </a:cubicBezTo>
                    <a:cubicBezTo>
                      <a:pt x="487" y="107704"/>
                      <a:pt x="106" y="106656"/>
                      <a:pt x="11" y="105609"/>
                    </a:cubicBezTo>
                    <a:cubicBezTo>
                      <a:pt x="-180" y="102846"/>
                      <a:pt x="2011" y="100465"/>
                      <a:pt x="4773" y="100275"/>
                    </a:cubicBezTo>
                    <a:lnTo>
                      <a:pt x="31265" y="98803"/>
                    </a:lnTo>
                    <a:lnTo>
                      <a:pt x="28586" y="94941"/>
                    </a:lnTo>
                    <a:cubicBezTo>
                      <a:pt x="29062" y="92179"/>
                      <a:pt x="31729" y="90369"/>
                      <a:pt x="34491" y="90845"/>
                    </a:cubicBezTo>
                    <a:lnTo>
                      <a:pt x="62833" y="95974"/>
                    </a:lnTo>
                    <a:lnTo>
                      <a:pt x="64106" y="91827"/>
                    </a:lnTo>
                    <a:lnTo>
                      <a:pt x="23823" y="74176"/>
                    </a:lnTo>
                    <a:cubicBezTo>
                      <a:pt x="23061" y="73795"/>
                      <a:pt x="22394" y="73319"/>
                      <a:pt x="21918" y="72748"/>
                    </a:cubicBezTo>
                    <a:cubicBezTo>
                      <a:pt x="20775" y="71319"/>
                      <a:pt x="20394" y="69319"/>
                      <a:pt x="21251" y="67509"/>
                    </a:cubicBezTo>
                    <a:cubicBezTo>
                      <a:pt x="22394" y="64937"/>
                      <a:pt x="25347" y="63794"/>
                      <a:pt x="27919" y="64937"/>
                    </a:cubicBezTo>
                    <a:lnTo>
                      <a:pt x="55016" y="76810"/>
                    </a:lnTo>
                    <a:lnTo>
                      <a:pt x="36777" y="64271"/>
                    </a:lnTo>
                    <a:cubicBezTo>
                      <a:pt x="35920" y="63985"/>
                      <a:pt x="35158" y="63413"/>
                      <a:pt x="34587" y="62747"/>
                    </a:cubicBezTo>
                    <a:cubicBezTo>
                      <a:pt x="33539" y="61413"/>
                      <a:pt x="33158" y="59508"/>
                      <a:pt x="33825" y="57794"/>
                    </a:cubicBezTo>
                    <a:cubicBezTo>
                      <a:pt x="34777" y="55222"/>
                      <a:pt x="37730" y="53888"/>
                      <a:pt x="40302" y="54841"/>
                    </a:cubicBezTo>
                    <a:lnTo>
                      <a:pt x="71749" y="76426"/>
                    </a:lnTo>
                    <a:lnTo>
                      <a:pt x="76497" y="70697"/>
                    </a:lnTo>
                    <a:lnTo>
                      <a:pt x="35634" y="32076"/>
                    </a:lnTo>
                    <a:cubicBezTo>
                      <a:pt x="35443" y="31885"/>
                      <a:pt x="35348" y="31790"/>
                      <a:pt x="35158" y="31599"/>
                    </a:cubicBezTo>
                    <a:cubicBezTo>
                      <a:pt x="33634" y="29694"/>
                      <a:pt x="33634" y="26837"/>
                      <a:pt x="35443" y="24932"/>
                    </a:cubicBezTo>
                    <a:cubicBezTo>
                      <a:pt x="37348" y="22931"/>
                      <a:pt x="40587" y="22836"/>
                      <a:pt x="42587" y="24741"/>
                    </a:cubicBezTo>
                    <a:lnTo>
                      <a:pt x="67546" y="48330"/>
                    </a:lnTo>
                    <a:lnTo>
                      <a:pt x="49921" y="20836"/>
                    </a:lnTo>
                    <a:cubicBezTo>
                      <a:pt x="48397" y="18455"/>
                      <a:pt x="49064" y="15407"/>
                      <a:pt x="51445" y="13883"/>
                    </a:cubicBezTo>
                    <a:cubicBezTo>
                      <a:pt x="53827" y="12359"/>
                      <a:pt x="56875" y="13026"/>
                      <a:pt x="58399" y="15407"/>
                    </a:cubicBezTo>
                    <a:lnTo>
                      <a:pt x="83204" y="54130"/>
                    </a:lnTo>
                    <a:lnTo>
                      <a:pt x="78021" y="13978"/>
                    </a:lnTo>
                    <a:cubicBezTo>
                      <a:pt x="77640" y="11216"/>
                      <a:pt x="79640" y="8644"/>
                      <a:pt x="82402" y="8359"/>
                    </a:cubicBezTo>
                    <a:cubicBezTo>
                      <a:pt x="85164" y="7978"/>
                      <a:pt x="87736" y="9978"/>
                      <a:pt x="88022" y="12740"/>
                    </a:cubicBezTo>
                    <a:lnTo>
                      <a:pt x="93716" y="56850"/>
                    </a:lnTo>
                    <a:lnTo>
                      <a:pt x="94580" y="56402"/>
                    </a:lnTo>
                    <a:lnTo>
                      <a:pt x="91737" y="12359"/>
                    </a:lnTo>
                    <a:cubicBezTo>
                      <a:pt x="91070" y="9692"/>
                      <a:pt x="92689" y="6930"/>
                      <a:pt x="95356" y="6263"/>
                    </a:cubicBezTo>
                    <a:cubicBezTo>
                      <a:pt x="98023" y="5596"/>
                      <a:pt x="100786" y="7215"/>
                      <a:pt x="101452" y="9882"/>
                    </a:cubicBezTo>
                    <a:lnTo>
                      <a:pt x="104160" y="51431"/>
                    </a:lnTo>
                    <a:lnTo>
                      <a:pt x="106619" y="50155"/>
                    </a:lnTo>
                    <a:lnTo>
                      <a:pt x="114787" y="6549"/>
                    </a:lnTo>
                    <a:cubicBezTo>
                      <a:pt x="115263" y="3787"/>
                      <a:pt x="117930" y="1977"/>
                      <a:pt x="120692" y="2548"/>
                    </a:cubicBezTo>
                    <a:cubicBezTo>
                      <a:pt x="123454" y="3025"/>
                      <a:pt x="125264" y="5692"/>
                      <a:pt x="124693" y="8454"/>
                    </a:cubicBezTo>
                    <a:lnTo>
                      <a:pt x="117049" y="49260"/>
                    </a:lnTo>
                    <a:lnTo>
                      <a:pt x="124564" y="48618"/>
                    </a:lnTo>
                    <a:lnTo>
                      <a:pt x="131456" y="4263"/>
                    </a:lnTo>
                    <a:cubicBezTo>
                      <a:pt x="131837" y="1501"/>
                      <a:pt x="134504" y="-404"/>
                      <a:pt x="137266" y="7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5" name="Google Shape;2685;p23"/>
              <p:cNvSpPr/>
              <p:nvPr/>
            </p:nvSpPr>
            <p:spPr>
              <a:xfrm>
                <a:off x="5879004" y="3160048"/>
                <a:ext cx="245916" cy="238924"/>
              </a:xfrm>
              <a:custGeom>
                <a:avLst/>
                <a:gdLst/>
                <a:ahLst/>
                <a:cxnLst/>
                <a:rect l="l" t="t" r="r" b="b"/>
                <a:pathLst>
                  <a:path w="245916" h="238924" extrusionOk="0">
                    <a:moveTo>
                      <a:pt x="112202" y="26"/>
                    </a:moveTo>
                    <a:cubicBezTo>
                      <a:pt x="115155" y="-260"/>
                      <a:pt x="117822" y="1836"/>
                      <a:pt x="118107" y="4789"/>
                    </a:cubicBezTo>
                    <a:lnTo>
                      <a:pt x="123023" y="50805"/>
                    </a:lnTo>
                    <a:lnTo>
                      <a:pt x="131511" y="51134"/>
                    </a:lnTo>
                    <a:lnTo>
                      <a:pt x="135061" y="22124"/>
                    </a:lnTo>
                    <a:cubicBezTo>
                      <a:pt x="135442" y="19171"/>
                      <a:pt x="138109" y="17076"/>
                      <a:pt x="141062" y="17457"/>
                    </a:cubicBezTo>
                    <a:cubicBezTo>
                      <a:pt x="144015" y="17838"/>
                      <a:pt x="146110" y="20505"/>
                      <a:pt x="145729" y="23457"/>
                    </a:cubicBezTo>
                    <a:lnTo>
                      <a:pt x="142291" y="51552"/>
                    </a:lnTo>
                    <a:lnTo>
                      <a:pt x="146262" y="51705"/>
                    </a:lnTo>
                    <a:lnTo>
                      <a:pt x="147414" y="52239"/>
                    </a:lnTo>
                    <a:lnTo>
                      <a:pt x="153635" y="19744"/>
                    </a:lnTo>
                    <a:cubicBezTo>
                      <a:pt x="154207" y="16791"/>
                      <a:pt x="156969" y="14886"/>
                      <a:pt x="159922" y="15457"/>
                    </a:cubicBezTo>
                    <a:cubicBezTo>
                      <a:pt x="162780" y="16029"/>
                      <a:pt x="164780" y="18791"/>
                      <a:pt x="164208" y="21744"/>
                    </a:cubicBezTo>
                    <a:lnTo>
                      <a:pt x="157478" y="56896"/>
                    </a:lnTo>
                    <a:lnTo>
                      <a:pt x="159842" y="57990"/>
                    </a:lnTo>
                    <a:lnTo>
                      <a:pt x="176972" y="13648"/>
                    </a:lnTo>
                    <a:cubicBezTo>
                      <a:pt x="178019" y="10885"/>
                      <a:pt x="181163" y="9552"/>
                      <a:pt x="183925" y="10600"/>
                    </a:cubicBezTo>
                    <a:cubicBezTo>
                      <a:pt x="186687" y="11647"/>
                      <a:pt x="188116" y="14791"/>
                      <a:pt x="186973" y="17553"/>
                    </a:cubicBezTo>
                    <a:lnTo>
                      <a:pt x="169607" y="62508"/>
                    </a:lnTo>
                    <a:lnTo>
                      <a:pt x="171257" y="63272"/>
                    </a:lnTo>
                    <a:lnTo>
                      <a:pt x="173823" y="66085"/>
                    </a:lnTo>
                    <a:lnTo>
                      <a:pt x="198974" y="28126"/>
                    </a:lnTo>
                    <a:cubicBezTo>
                      <a:pt x="200594" y="25649"/>
                      <a:pt x="203927" y="24982"/>
                      <a:pt x="206404" y="26602"/>
                    </a:cubicBezTo>
                    <a:cubicBezTo>
                      <a:pt x="208881" y="28221"/>
                      <a:pt x="209547" y="31555"/>
                      <a:pt x="207928" y="34031"/>
                    </a:cubicBezTo>
                    <a:lnTo>
                      <a:pt x="184915" y="68764"/>
                    </a:lnTo>
                    <a:lnTo>
                      <a:pt x="216120" y="48604"/>
                    </a:lnTo>
                    <a:cubicBezTo>
                      <a:pt x="218596" y="46985"/>
                      <a:pt x="221930" y="47747"/>
                      <a:pt x="223549" y="50223"/>
                    </a:cubicBezTo>
                    <a:cubicBezTo>
                      <a:pt x="225169" y="52700"/>
                      <a:pt x="224406" y="56034"/>
                      <a:pt x="221930" y="57653"/>
                    </a:cubicBezTo>
                    <a:lnTo>
                      <a:pt x="186819" y="80336"/>
                    </a:lnTo>
                    <a:lnTo>
                      <a:pt x="186984" y="80517"/>
                    </a:lnTo>
                    <a:lnTo>
                      <a:pt x="226978" y="68416"/>
                    </a:lnTo>
                    <a:cubicBezTo>
                      <a:pt x="229836" y="67559"/>
                      <a:pt x="232788" y="69179"/>
                      <a:pt x="233646" y="72036"/>
                    </a:cubicBezTo>
                    <a:cubicBezTo>
                      <a:pt x="234503" y="74893"/>
                      <a:pt x="232884" y="77846"/>
                      <a:pt x="230026" y="78704"/>
                    </a:cubicBezTo>
                    <a:lnTo>
                      <a:pt x="191522" y="90354"/>
                    </a:lnTo>
                    <a:lnTo>
                      <a:pt x="192792" y="95335"/>
                    </a:lnTo>
                    <a:lnTo>
                      <a:pt x="221263" y="91275"/>
                    </a:lnTo>
                    <a:cubicBezTo>
                      <a:pt x="224216" y="90895"/>
                      <a:pt x="226883" y="92895"/>
                      <a:pt x="227359" y="95848"/>
                    </a:cubicBezTo>
                    <a:cubicBezTo>
                      <a:pt x="227740" y="98800"/>
                      <a:pt x="225740" y="101467"/>
                      <a:pt x="222787" y="101944"/>
                    </a:cubicBezTo>
                    <a:lnTo>
                      <a:pt x="195471" y="105838"/>
                    </a:lnTo>
                    <a:lnTo>
                      <a:pt x="196091" y="108267"/>
                    </a:lnTo>
                    <a:lnTo>
                      <a:pt x="233550" y="107754"/>
                    </a:lnTo>
                    <a:cubicBezTo>
                      <a:pt x="236503" y="107754"/>
                      <a:pt x="238979" y="110135"/>
                      <a:pt x="238979" y="113088"/>
                    </a:cubicBezTo>
                    <a:cubicBezTo>
                      <a:pt x="238979" y="116041"/>
                      <a:pt x="236693" y="118517"/>
                      <a:pt x="233645" y="118517"/>
                    </a:cubicBezTo>
                    <a:lnTo>
                      <a:pt x="198826" y="118994"/>
                    </a:lnTo>
                    <a:lnTo>
                      <a:pt x="199009" y="119710"/>
                    </a:lnTo>
                    <a:lnTo>
                      <a:pt x="241837" y="130138"/>
                    </a:lnTo>
                    <a:cubicBezTo>
                      <a:pt x="244694" y="130804"/>
                      <a:pt x="246504" y="133757"/>
                      <a:pt x="245742" y="136615"/>
                    </a:cubicBezTo>
                    <a:cubicBezTo>
                      <a:pt x="245075" y="139472"/>
                      <a:pt x="242123" y="141282"/>
                      <a:pt x="239265" y="140520"/>
                    </a:cubicBezTo>
                    <a:lnTo>
                      <a:pt x="222961" y="136550"/>
                    </a:lnTo>
                    <a:lnTo>
                      <a:pt x="223264" y="136900"/>
                    </a:lnTo>
                    <a:cubicBezTo>
                      <a:pt x="223073" y="139853"/>
                      <a:pt x="220502" y="142044"/>
                      <a:pt x="217549" y="141853"/>
                    </a:cubicBezTo>
                    <a:lnTo>
                      <a:pt x="205546" y="140985"/>
                    </a:lnTo>
                    <a:lnTo>
                      <a:pt x="235836" y="152903"/>
                    </a:lnTo>
                    <a:cubicBezTo>
                      <a:pt x="238599" y="153951"/>
                      <a:pt x="239932" y="157094"/>
                      <a:pt x="238884" y="159856"/>
                    </a:cubicBezTo>
                    <a:cubicBezTo>
                      <a:pt x="237837" y="162619"/>
                      <a:pt x="234693" y="163952"/>
                      <a:pt x="231931" y="162904"/>
                    </a:cubicBezTo>
                    <a:lnTo>
                      <a:pt x="190915" y="146766"/>
                    </a:lnTo>
                    <a:lnTo>
                      <a:pt x="189667" y="150340"/>
                    </a:lnTo>
                    <a:lnTo>
                      <a:pt x="197737" y="154807"/>
                    </a:lnTo>
                    <a:cubicBezTo>
                      <a:pt x="209262" y="160713"/>
                      <a:pt x="221168" y="166809"/>
                      <a:pt x="230693" y="173095"/>
                    </a:cubicBezTo>
                    <a:cubicBezTo>
                      <a:pt x="233360" y="174715"/>
                      <a:pt x="233836" y="178048"/>
                      <a:pt x="232217" y="180525"/>
                    </a:cubicBezTo>
                    <a:cubicBezTo>
                      <a:pt x="230598" y="183001"/>
                      <a:pt x="227264" y="183668"/>
                      <a:pt x="224788" y="182049"/>
                    </a:cubicBezTo>
                    <a:cubicBezTo>
                      <a:pt x="215644" y="176048"/>
                      <a:pt x="204023" y="170142"/>
                      <a:pt x="192784" y="164332"/>
                    </a:cubicBezTo>
                    <a:lnTo>
                      <a:pt x="190402" y="163091"/>
                    </a:lnTo>
                    <a:lnTo>
                      <a:pt x="214215" y="183002"/>
                    </a:lnTo>
                    <a:cubicBezTo>
                      <a:pt x="216501" y="184907"/>
                      <a:pt x="216786" y="188241"/>
                      <a:pt x="214881" y="190527"/>
                    </a:cubicBezTo>
                    <a:cubicBezTo>
                      <a:pt x="212976" y="192813"/>
                      <a:pt x="209643" y="193003"/>
                      <a:pt x="207357" y="191194"/>
                    </a:cubicBezTo>
                    <a:lnTo>
                      <a:pt x="193187" y="179358"/>
                    </a:lnTo>
                    <a:lnTo>
                      <a:pt x="211643" y="208338"/>
                    </a:lnTo>
                    <a:cubicBezTo>
                      <a:pt x="213262" y="210814"/>
                      <a:pt x="212500" y="214148"/>
                      <a:pt x="210024" y="215767"/>
                    </a:cubicBezTo>
                    <a:cubicBezTo>
                      <a:pt x="208119" y="217101"/>
                      <a:pt x="205738" y="216910"/>
                      <a:pt x="204023" y="215672"/>
                    </a:cubicBezTo>
                    <a:cubicBezTo>
                      <a:pt x="203452" y="215291"/>
                      <a:pt x="203071" y="214815"/>
                      <a:pt x="202690" y="214243"/>
                    </a:cubicBezTo>
                    <a:lnTo>
                      <a:pt x="174873" y="170570"/>
                    </a:lnTo>
                    <a:lnTo>
                      <a:pt x="174023" y="171344"/>
                    </a:lnTo>
                    <a:lnTo>
                      <a:pt x="182972" y="219387"/>
                    </a:lnTo>
                    <a:cubicBezTo>
                      <a:pt x="183544" y="222340"/>
                      <a:pt x="181543" y="225102"/>
                      <a:pt x="178686" y="225674"/>
                    </a:cubicBezTo>
                    <a:cubicBezTo>
                      <a:pt x="177162" y="225960"/>
                      <a:pt x="175638" y="225579"/>
                      <a:pt x="174495" y="224721"/>
                    </a:cubicBezTo>
                    <a:cubicBezTo>
                      <a:pt x="173447" y="223959"/>
                      <a:pt x="172685" y="222816"/>
                      <a:pt x="172399" y="221388"/>
                    </a:cubicBezTo>
                    <a:lnTo>
                      <a:pt x="167952" y="197514"/>
                    </a:lnTo>
                    <a:lnTo>
                      <a:pt x="163923" y="197575"/>
                    </a:lnTo>
                    <a:lnTo>
                      <a:pt x="162909" y="196476"/>
                    </a:lnTo>
                    <a:lnTo>
                      <a:pt x="164589" y="233960"/>
                    </a:lnTo>
                    <a:cubicBezTo>
                      <a:pt x="164399" y="236913"/>
                      <a:pt x="161827" y="239104"/>
                      <a:pt x="158874" y="238913"/>
                    </a:cubicBezTo>
                    <a:cubicBezTo>
                      <a:pt x="155922" y="238723"/>
                      <a:pt x="153731" y="236151"/>
                      <a:pt x="153921" y="233198"/>
                    </a:cubicBezTo>
                    <a:cubicBezTo>
                      <a:pt x="154874" y="220530"/>
                      <a:pt x="154350" y="206171"/>
                      <a:pt x="152874" y="191764"/>
                    </a:cubicBezTo>
                    <a:lnTo>
                      <a:pt x="151598" y="183891"/>
                    </a:lnTo>
                    <a:lnTo>
                      <a:pt x="142656" y="187100"/>
                    </a:lnTo>
                    <a:lnTo>
                      <a:pt x="144587" y="223959"/>
                    </a:lnTo>
                    <a:cubicBezTo>
                      <a:pt x="144778" y="226912"/>
                      <a:pt x="142492" y="229484"/>
                      <a:pt x="139539" y="229579"/>
                    </a:cubicBezTo>
                    <a:cubicBezTo>
                      <a:pt x="138301" y="229579"/>
                      <a:pt x="137158" y="229198"/>
                      <a:pt x="136110" y="228531"/>
                    </a:cubicBezTo>
                    <a:cubicBezTo>
                      <a:pt x="134872" y="227579"/>
                      <a:pt x="134014" y="226150"/>
                      <a:pt x="133919" y="224531"/>
                    </a:cubicBezTo>
                    <a:lnTo>
                      <a:pt x="132063" y="189102"/>
                    </a:lnTo>
                    <a:lnTo>
                      <a:pt x="131265" y="191321"/>
                    </a:lnTo>
                    <a:lnTo>
                      <a:pt x="129727" y="203766"/>
                    </a:lnTo>
                    <a:lnTo>
                      <a:pt x="125647" y="206940"/>
                    </a:lnTo>
                    <a:lnTo>
                      <a:pt x="124937" y="208913"/>
                    </a:lnTo>
                    <a:lnTo>
                      <a:pt x="124013" y="214625"/>
                    </a:lnTo>
                    <a:cubicBezTo>
                      <a:pt x="123536" y="217578"/>
                      <a:pt x="120774" y="219578"/>
                      <a:pt x="117822" y="219102"/>
                    </a:cubicBezTo>
                    <a:cubicBezTo>
                      <a:pt x="116869" y="218816"/>
                      <a:pt x="116107" y="218530"/>
                      <a:pt x="115440" y="218054"/>
                    </a:cubicBezTo>
                    <a:cubicBezTo>
                      <a:pt x="113821" y="216911"/>
                      <a:pt x="112964" y="214911"/>
                      <a:pt x="113345" y="212911"/>
                    </a:cubicBezTo>
                    <a:lnTo>
                      <a:pt x="114055" y="208525"/>
                    </a:lnTo>
                    <a:lnTo>
                      <a:pt x="113821" y="207766"/>
                    </a:lnTo>
                    <a:lnTo>
                      <a:pt x="114467" y="205973"/>
                    </a:lnTo>
                    <a:lnTo>
                      <a:pt x="116356" y="194297"/>
                    </a:lnTo>
                    <a:lnTo>
                      <a:pt x="116083" y="195110"/>
                    </a:lnTo>
                    <a:cubicBezTo>
                      <a:pt x="111488" y="203814"/>
                      <a:pt x="105487" y="211767"/>
                      <a:pt x="98295" y="218530"/>
                    </a:cubicBezTo>
                    <a:cubicBezTo>
                      <a:pt x="96390" y="220435"/>
                      <a:pt x="93533" y="220530"/>
                      <a:pt x="91533" y="219006"/>
                    </a:cubicBezTo>
                    <a:cubicBezTo>
                      <a:pt x="91247" y="218816"/>
                      <a:pt x="91056" y="218625"/>
                      <a:pt x="90770" y="218339"/>
                    </a:cubicBezTo>
                    <a:cubicBezTo>
                      <a:pt x="88770" y="216149"/>
                      <a:pt x="88866" y="212815"/>
                      <a:pt x="90961" y="210719"/>
                    </a:cubicBezTo>
                    <a:lnTo>
                      <a:pt x="105746" y="182799"/>
                    </a:lnTo>
                    <a:lnTo>
                      <a:pt x="99337" y="179844"/>
                    </a:lnTo>
                    <a:lnTo>
                      <a:pt x="81340" y="218530"/>
                    </a:lnTo>
                    <a:cubicBezTo>
                      <a:pt x="80102" y="221197"/>
                      <a:pt x="76864" y="222340"/>
                      <a:pt x="74197" y="221102"/>
                    </a:cubicBezTo>
                    <a:cubicBezTo>
                      <a:pt x="73911" y="220911"/>
                      <a:pt x="73625" y="220721"/>
                      <a:pt x="73339" y="220530"/>
                    </a:cubicBezTo>
                    <a:cubicBezTo>
                      <a:pt x="71339" y="219006"/>
                      <a:pt x="70577" y="216339"/>
                      <a:pt x="71625" y="213958"/>
                    </a:cubicBezTo>
                    <a:lnTo>
                      <a:pt x="89586" y="175347"/>
                    </a:lnTo>
                    <a:lnTo>
                      <a:pt x="89247" y="175191"/>
                    </a:lnTo>
                    <a:lnTo>
                      <a:pt x="86439" y="172111"/>
                    </a:lnTo>
                    <a:lnTo>
                      <a:pt x="59434" y="208148"/>
                    </a:lnTo>
                    <a:cubicBezTo>
                      <a:pt x="57910" y="210529"/>
                      <a:pt x="54576" y="211005"/>
                      <a:pt x="52195" y="209291"/>
                    </a:cubicBezTo>
                    <a:cubicBezTo>
                      <a:pt x="49813" y="207481"/>
                      <a:pt x="49337" y="204147"/>
                      <a:pt x="51052" y="201766"/>
                    </a:cubicBezTo>
                    <a:lnTo>
                      <a:pt x="68083" y="178985"/>
                    </a:lnTo>
                    <a:lnTo>
                      <a:pt x="58004" y="187384"/>
                    </a:lnTo>
                    <a:cubicBezTo>
                      <a:pt x="56195" y="189670"/>
                      <a:pt x="52956" y="190146"/>
                      <a:pt x="50575" y="188431"/>
                    </a:cubicBezTo>
                    <a:cubicBezTo>
                      <a:pt x="50575" y="188431"/>
                      <a:pt x="50480" y="188336"/>
                      <a:pt x="50480" y="188336"/>
                    </a:cubicBezTo>
                    <a:cubicBezTo>
                      <a:pt x="48098" y="186526"/>
                      <a:pt x="47717" y="183097"/>
                      <a:pt x="49527" y="180812"/>
                    </a:cubicBezTo>
                    <a:lnTo>
                      <a:pt x="75004" y="159573"/>
                    </a:lnTo>
                    <a:lnTo>
                      <a:pt x="74142" y="158628"/>
                    </a:lnTo>
                    <a:lnTo>
                      <a:pt x="30763" y="190812"/>
                    </a:lnTo>
                    <a:cubicBezTo>
                      <a:pt x="28858" y="192241"/>
                      <a:pt x="26191" y="192145"/>
                      <a:pt x="24381" y="190812"/>
                    </a:cubicBezTo>
                    <a:cubicBezTo>
                      <a:pt x="24000" y="190526"/>
                      <a:pt x="23619" y="190145"/>
                      <a:pt x="23238" y="189669"/>
                    </a:cubicBezTo>
                    <a:cubicBezTo>
                      <a:pt x="21429" y="187288"/>
                      <a:pt x="22000" y="183954"/>
                      <a:pt x="24381" y="182144"/>
                    </a:cubicBezTo>
                    <a:lnTo>
                      <a:pt x="47031" y="165340"/>
                    </a:lnTo>
                    <a:lnTo>
                      <a:pt x="44384" y="164904"/>
                    </a:lnTo>
                    <a:cubicBezTo>
                      <a:pt x="42670" y="162523"/>
                      <a:pt x="43241" y="159189"/>
                      <a:pt x="45622" y="157379"/>
                    </a:cubicBezTo>
                    <a:lnTo>
                      <a:pt x="67509" y="145977"/>
                    </a:lnTo>
                    <a:lnTo>
                      <a:pt x="65633" y="140761"/>
                    </a:lnTo>
                    <a:lnTo>
                      <a:pt x="61814" y="143282"/>
                    </a:lnTo>
                    <a:cubicBezTo>
                      <a:pt x="53908" y="148997"/>
                      <a:pt x="45717" y="154807"/>
                      <a:pt x="36097" y="160237"/>
                    </a:cubicBezTo>
                    <a:cubicBezTo>
                      <a:pt x="34097" y="161380"/>
                      <a:pt x="31811" y="161189"/>
                      <a:pt x="30191" y="159951"/>
                    </a:cubicBezTo>
                    <a:cubicBezTo>
                      <a:pt x="29620" y="159475"/>
                      <a:pt x="29048" y="158903"/>
                      <a:pt x="28667" y="158236"/>
                    </a:cubicBezTo>
                    <a:cubicBezTo>
                      <a:pt x="27239" y="155665"/>
                      <a:pt x="28191" y="152426"/>
                      <a:pt x="30763" y="150902"/>
                    </a:cubicBezTo>
                    <a:cubicBezTo>
                      <a:pt x="39907" y="145759"/>
                      <a:pt x="47432" y="140425"/>
                      <a:pt x="55432" y="134614"/>
                    </a:cubicBezTo>
                    <a:lnTo>
                      <a:pt x="58567" y="132387"/>
                    </a:lnTo>
                    <a:lnTo>
                      <a:pt x="7046" y="149188"/>
                    </a:lnTo>
                    <a:cubicBezTo>
                      <a:pt x="5332" y="149759"/>
                      <a:pt x="3522" y="149378"/>
                      <a:pt x="2188" y="148425"/>
                    </a:cubicBezTo>
                    <a:cubicBezTo>
                      <a:pt x="1331" y="147759"/>
                      <a:pt x="664" y="146901"/>
                      <a:pt x="283" y="145758"/>
                    </a:cubicBezTo>
                    <a:cubicBezTo>
                      <a:pt x="-669" y="142901"/>
                      <a:pt x="855" y="139948"/>
                      <a:pt x="3713" y="138996"/>
                    </a:cubicBezTo>
                    <a:lnTo>
                      <a:pt x="30569" y="130239"/>
                    </a:lnTo>
                    <a:lnTo>
                      <a:pt x="26762" y="126994"/>
                    </a:lnTo>
                    <a:cubicBezTo>
                      <a:pt x="26476" y="124042"/>
                      <a:pt x="28763" y="121470"/>
                      <a:pt x="31715" y="121184"/>
                    </a:cubicBezTo>
                    <a:lnTo>
                      <a:pt x="62126" y="118719"/>
                    </a:lnTo>
                    <a:lnTo>
                      <a:pt x="62305" y="114097"/>
                    </a:lnTo>
                    <a:lnTo>
                      <a:pt x="16190" y="106992"/>
                    </a:lnTo>
                    <a:cubicBezTo>
                      <a:pt x="15237" y="106897"/>
                      <a:pt x="14475" y="106516"/>
                      <a:pt x="13809" y="106039"/>
                    </a:cubicBezTo>
                    <a:cubicBezTo>
                      <a:pt x="12285" y="104896"/>
                      <a:pt x="11332" y="102896"/>
                      <a:pt x="11713" y="100896"/>
                    </a:cubicBezTo>
                    <a:cubicBezTo>
                      <a:pt x="12189" y="97943"/>
                      <a:pt x="14952" y="95943"/>
                      <a:pt x="17809" y="96419"/>
                    </a:cubicBezTo>
                    <a:lnTo>
                      <a:pt x="49051" y="101233"/>
                    </a:lnTo>
                    <a:lnTo>
                      <a:pt x="26763" y="93276"/>
                    </a:lnTo>
                    <a:cubicBezTo>
                      <a:pt x="25715" y="93276"/>
                      <a:pt x="24763" y="92895"/>
                      <a:pt x="24096" y="92324"/>
                    </a:cubicBezTo>
                    <a:cubicBezTo>
                      <a:pt x="22667" y="91276"/>
                      <a:pt x="21715" y="89466"/>
                      <a:pt x="21905" y="87466"/>
                    </a:cubicBezTo>
                    <a:cubicBezTo>
                      <a:pt x="22191" y="84513"/>
                      <a:pt x="24763" y="82322"/>
                      <a:pt x="27715" y="82608"/>
                    </a:cubicBezTo>
                    <a:lnTo>
                      <a:pt x="65962" y="96228"/>
                    </a:lnTo>
                    <a:lnTo>
                      <a:pt x="69262" y="89097"/>
                    </a:lnTo>
                    <a:lnTo>
                      <a:pt x="16761" y="60606"/>
                    </a:lnTo>
                    <a:cubicBezTo>
                      <a:pt x="16571" y="60511"/>
                      <a:pt x="16285" y="60320"/>
                      <a:pt x="16094" y="60225"/>
                    </a:cubicBezTo>
                    <a:cubicBezTo>
                      <a:pt x="13999" y="58701"/>
                      <a:pt x="13237" y="55748"/>
                      <a:pt x="14570" y="53367"/>
                    </a:cubicBezTo>
                    <a:cubicBezTo>
                      <a:pt x="15999" y="50795"/>
                      <a:pt x="19238" y="49843"/>
                      <a:pt x="21809" y="51176"/>
                    </a:cubicBezTo>
                    <a:lnTo>
                      <a:pt x="54308" y="68813"/>
                    </a:lnTo>
                    <a:lnTo>
                      <a:pt x="28382" y="45080"/>
                    </a:lnTo>
                    <a:cubicBezTo>
                      <a:pt x="26191" y="43079"/>
                      <a:pt x="26001" y="39650"/>
                      <a:pt x="28096" y="37460"/>
                    </a:cubicBezTo>
                    <a:cubicBezTo>
                      <a:pt x="30097" y="35269"/>
                      <a:pt x="33430" y="35174"/>
                      <a:pt x="35716" y="37174"/>
                    </a:cubicBezTo>
                    <a:lnTo>
                      <a:pt x="71369" y="69824"/>
                    </a:lnTo>
                    <a:lnTo>
                      <a:pt x="55243" y="30411"/>
                    </a:lnTo>
                    <a:cubicBezTo>
                      <a:pt x="54100" y="27649"/>
                      <a:pt x="55433" y="24505"/>
                      <a:pt x="58195" y="23458"/>
                    </a:cubicBezTo>
                    <a:cubicBezTo>
                      <a:pt x="60958" y="22315"/>
                      <a:pt x="64101" y="23648"/>
                      <a:pt x="65149" y="26410"/>
                    </a:cubicBezTo>
                    <a:lnTo>
                      <a:pt x="83073" y="70218"/>
                    </a:lnTo>
                    <a:lnTo>
                      <a:pt x="83931" y="69436"/>
                    </a:lnTo>
                    <a:lnTo>
                      <a:pt x="68958" y="24982"/>
                    </a:lnTo>
                    <a:cubicBezTo>
                      <a:pt x="67529" y="22411"/>
                      <a:pt x="68482" y="19077"/>
                      <a:pt x="71054" y="17648"/>
                    </a:cubicBezTo>
                    <a:cubicBezTo>
                      <a:pt x="73625" y="16219"/>
                      <a:pt x="76864" y="17172"/>
                      <a:pt x="78388" y="19744"/>
                    </a:cubicBezTo>
                    <a:lnTo>
                      <a:pt x="92489" y="61632"/>
                    </a:lnTo>
                    <a:lnTo>
                      <a:pt x="94499" y="59800"/>
                    </a:lnTo>
                    <a:lnTo>
                      <a:pt x="90962" y="12790"/>
                    </a:lnTo>
                    <a:cubicBezTo>
                      <a:pt x="90771" y="9837"/>
                      <a:pt x="92962" y="7265"/>
                      <a:pt x="95914" y="7075"/>
                    </a:cubicBezTo>
                    <a:cubicBezTo>
                      <a:pt x="98867" y="6884"/>
                      <a:pt x="101439" y="9075"/>
                      <a:pt x="101630" y="12028"/>
                    </a:cubicBezTo>
                    <a:lnTo>
                      <a:pt x="104936" y="55974"/>
                    </a:lnTo>
                    <a:lnTo>
                      <a:pt x="112494" y="53256"/>
                    </a:lnTo>
                    <a:lnTo>
                      <a:pt x="107439" y="5932"/>
                    </a:lnTo>
                    <a:cubicBezTo>
                      <a:pt x="107153" y="2979"/>
                      <a:pt x="109249" y="312"/>
                      <a:pt x="112202" y="2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686" name="Google Shape;2686;p23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7C7A74"/>
                </a:solidFill>
                <a:effectLst/>
                <a:uLnTx/>
                <a:uFillTx/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7C7A74"/>
              </a:solidFill>
              <a:effectLst/>
              <a:uLnTx/>
              <a:uFillTx/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40896364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hree columns">
  <p:cSld name="008 Three columns">
    <p:spTree>
      <p:nvGrpSpPr>
        <p:cNvPr id="1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" name="Google Shape;1687;p1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688" name="Google Shape;1688;p13"/>
          <p:cNvSpPr/>
          <p:nvPr/>
        </p:nvSpPr>
        <p:spPr>
          <a:xfrm>
            <a:off x="9053526" y="1774802"/>
            <a:ext cx="1611171" cy="951747"/>
          </a:xfrm>
          <a:custGeom>
            <a:avLst/>
            <a:gdLst/>
            <a:ahLst/>
            <a:cxnLst/>
            <a:rect l="l" t="t" r="r" b="b"/>
            <a:pathLst>
              <a:path w="2072246" h="1224112" extrusionOk="0">
                <a:moveTo>
                  <a:pt x="821417" y="373300"/>
                </a:moveTo>
                <a:cubicBezTo>
                  <a:pt x="810844" y="235188"/>
                  <a:pt x="878757" y="104696"/>
                  <a:pt x="994296" y="41354"/>
                </a:cubicBezTo>
                <a:cubicBezTo>
                  <a:pt x="1124598" y="-30083"/>
                  <a:pt x="1304906" y="-10176"/>
                  <a:pt x="1402252" y="110506"/>
                </a:cubicBezTo>
                <a:cubicBezTo>
                  <a:pt x="1504645" y="237379"/>
                  <a:pt x="1455115" y="400828"/>
                  <a:pt x="1450639" y="414734"/>
                </a:cubicBezTo>
                <a:cubicBezTo>
                  <a:pt x="1467021" y="395303"/>
                  <a:pt x="1534744" y="319580"/>
                  <a:pt x="1644282" y="311007"/>
                </a:cubicBezTo>
                <a:cubicBezTo>
                  <a:pt x="1675809" y="308531"/>
                  <a:pt x="1786204" y="299958"/>
                  <a:pt x="1837925" y="380158"/>
                </a:cubicBezTo>
                <a:cubicBezTo>
                  <a:pt x="1888027" y="457882"/>
                  <a:pt x="1840973" y="553895"/>
                  <a:pt x="1837925" y="559990"/>
                </a:cubicBezTo>
                <a:cubicBezTo>
                  <a:pt x="1861547" y="561324"/>
                  <a:pt x="1954606" y="569420"/>
                  <a:pt x="2017757" y="642953"/>
                </a:cubicBezTo>
                <a:cubicBezTo>
                  <a:pt x="2098910" y="737537"/>
                  <a:pt x="2081384" y="882983"/>
                  <a:pt x="2017757" y="967946"/>
                </a:cubicBezTo>
                <a:cubicBezTo>
                  <a:pt x="1915744" y="1104249"/>
                  <a:pt x="1708480" y="1067864"/>
                  <a:pt x="1651235" y="1057862"/>
                </a:cubicBezTo>
                <a:cubicBezTo>
                  <a:pt x="1502549" y="1031764"/>
                  <a:pt x="1405966" y="944515"/>
                  <a:pt x="1367676" y="905748"/>
                </a:cubicBezTo>
                <a:cubicBezTo>
                  <a:pt x="1361389" y="941467"/>
                  <a:pt x="1346435" y="999950"/>
                  <a:pt x="1305477" y="1057862"/>
                </a:cubicBezTo>
                <a:cubicBezTo>
                  <a:pt x="1183462" y="1230646"/>
                  <a:pt x="954195" y="1225026"/>
                  <a:pt x="925144" y="1223788"/>
                </a:cubicBezTo>
                <a:cubicBezTo>
                  <a:pt x="875519" y="1221788"/>
                  <a:pt x="758838" y="1217120"/>
                  <a:pt x="662350" y="1127014"/>
                </a:cubicBezTo>
                <a:cubicBezTo>
                  <a:pt x="592626" y="1061863"/>
                  <a:pt x="567766" y="984329"/>
                  <a:pt x="558622" y="947182"/>
                </a:cubicBezTo>
                <a:cubicBezTo>
                  <a:pt x="536810" y="972423"/>
                  <a:pt x="498424" y="1009380"/>
                  <a:pt x="441083" y="1030145"/>
                </a:cubicBezTo>
                <a:cubicBezTo>
                  <a:pt x="309353" y="1077960"/>
                  <a:pt x="156096" y="1012142"/>
                  <a:pt x="74562" y="912606"/>
                </a:cubicBezTo>
                <a:cubicBezTo>
                  <a:pt x="-40881" y="771636"/>
                  <a:pt x="-5449" y="571706"/>
                  <a:pt x="67609" y="449310"/>
                </a:cubicBezTo>
                <a:cubicBezTo>
                  <a:pt x="173717" y="271573"/>
                  <a:pt x="369360" y="240046"/>
                  <a:pt x="406413" y="234902"/>
                </a:cubicBezTo>
                <a:cubicBezTo>
                  <a:pt x="638346" y="202993"/>
                  <a:pt x="800557" y="353298"/>
                  <a:pt x="821417" y="3733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9" name="Google Shape;1689;p13"/>
          <p:cNvSpPr/>
          <p:nvPr/>
        </p:nvSpPr>
        <p:spPr>
          <a:xfrm>
            <a:off x="9915774" y="153775"/>
            <a:ext cx="1992408" cy="1175111"/>
          </a:xfrm>
          <a:custGeom>
            <a:avLst/>
            <a:gdLst/>
            <a:ahLst/>
            <a:cxnLst/>
            <a:rect l="l" t="t" r="r" b="b"/>
            <a:pathLst>
              <a:path w="1786913" h="1175111" extrusionOk="0">
                <a:moveTo>
                  <a:pt x="311926" y="495440"/>
                </a:moveTo>
                <a:cubicBezTo>
                  <a:pt x="284970" y="351803"/>
                  <a:pt x="363932" y="213976"/>
                  <a:pt x="484805" y="170447"/>
                </a:cubicBezTo>
                <a:cubicBezTo>
                  <a:pt x="627775" y="118917"/>
                  <a:pt x="805511" y="207880"/>
                  <a:pt x="851327" y="377902"/>
                </a:cubicBezTo>
                <a:cubicBezTo>
                  <a:pt x="869424" y="132538"/>
                  <a:pt x="1091738" y="-29578"/>
                  <a:pt x="1287000" y="4522"/>
                </a:cubicBezTo>
                <a:cubicBezTo>
                  <a:pt x="1488740" y="39764"/>
                  <a:pt x="1644759" y="281604"/>
                  <a:pt x="1563606" y="523158"/>
                </a:cubicBezTo>
                <a:cubicBezTo>
                  <a:pt x="1655904" y="525158"/>
                  <a:pt x="1738009" y="573355"/>
                  <a:pt x="1771061" y="647649"/>
                </a:cubicBezTo>
                <a:cubicBezTo>
                  <a:pt x="1821829" y="761664"/>
                  <a:pt x="1744581" y="908825"/>
                  <a:pt x="1625804" y="945020"/>
                </a:cubicBezTo>
                <a:cubicBezTo>
                  <a:pt x="1505885" y="981596"/>
                  <a:pt x="1402062" y="887013"/>
                  <a:pt x="1397585" y="882822"/>
                </a:cubicBezTo>
                <a:cubicBezTo>
                  <a:pt x="1381964" y="989502"/>
                  <a:pt x="1315670" y="1079418"/>
                  <a:pt x="1224707" y="1111041"/>
                </a:cubicBezTo>
                <a:cubicBezTo>
                  <a:pt x="1097453" y="1155237"/>
                  <a:pt x="934861" y="1080751"/>
                  <a:pt x="871996" y="924351"/>
                </a:cubicBezTo>
                <a:cubicBezTo>
                  <a:pt x="865995" y="1040080"/>
                  <a:pt x="791700" y="1137711"/>
                  <a:pt x="692164" y="1166381"/>
                </a:cubicBezTo>
                <a:cubicBezTo>
                  <a:pt x="567196" y="1202386"/>
                  <a:pt x="419844" y="1124471"/>
                  <a:pt x="374029" y="979691"/>
                </a:cubicBezTo>
                <a:cubicBezTo>
                  <a:pt x="359456" y="992073"/>
                  <a:pt x="272778" y="1063892"/>
                  <a:pt x="173528" y="1041889"/>
                </a:cubicBezTo>
                <a:cubicBezTo>
                  <a:pt x="47988" y="1014076"/>
                  <a:pt x="-6685" y="856342"/>
                  <a:pt x="649" y="744519"/>
                </a:cubicBezTo>
                <a:cubicBezTo>
                  <a:pt x="1506" y="731946"/>
                  <a:pt x="15508" y="559543"/>
                  <a:pt x="152763" y="502489"/>
                </a:cubicBezTo>
                <a:cubicBezTo>
                  <a:pt x="220391" y="474295"/>
                  <a:pt x="284589" y="487915"/>
                  <a:pt x="311926" y="4954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90" name="Google Shape;1690;p13"/>
          <p:cNvGrpSpPr/>
          <p:nvPr/>
        </p:nvGrpSpPr>
        <p:grpSpPr>
          <a:xfrm>
            <a:off x="7887596" y="3569651"/>
            <a:ext cx="890424" cy="2465101"/>
            <a:chOff x="2092779" y="2646725"/>
            <a:chExt cx="1565718" cy="4334625"/>
          </a:xfrm>
        </p:grpSpPr>
        <p:sp>
          <p:nvSpPr>
            <p:cNvPr id="1691" name="Google Shape;1691;p13"/>
            <p:cNvSpPr/>
            <p:nvPr/>
          </p:nvSpPr>
          <p:spPr>
            <a:xfrm>
              <a:off x="2719638" y="2820674"/>
              <a:ext cx="445815" cy="4160676"/>
            </a:xfrm>
            <a:custGeom>
              <a:avLst/>
              <a:gdLst/>
              <a:ahLst/>
              <a:cxnLst/>
              <a:rect l="l" t="t" r="r" b="b"/>
              <a:pathLst>
                <a:path w="445815" h="4160676" extrusionOk="0">
                  <a:moveTo>
                    <a:pt x="435368" y="3901894"/>
                  </a:moveTo>
                  <a:cubicBezTo>
                    <a:pt x="432797" y="3968283"/>
                    <a:pt x="426605" y="4041245"/>
                    <a:pt x="389077" y="4093441"/>
                  </a:cubicBezTo>
                  <a:cubicBezTo>
                    <a:pt x="386505" y="4097061"/>
                    <a:pt x="383838" y="4100490"/>
                    <a:pt x="380981" y="4103824"/>
                  </a:cubicBezTo>
                  <a:cubicBezTo>
                    <a:pt x="375932" y="4109824"/>
                    <a:pt x="370313" y="4115444"/>
                    <a:pt x="364217" y="4120683"/>
                  </a:cubicBezTo>
                  <a:cubicBezTo>
                    <a:pt x="349453" y="4133447"/>
                    <a:pt x="330403" y="4143257"/>
                    <a:pt x="309162" y="4150020"/>
                  </a:cubicBezTo>
                  <a:cubicBezTo>
                    <a:pt x="306114" y="4150972"/>
                    <a:pt x="303066" y="4151830"/>
                    <a:pt x="299923" y="4152687"/>
                  </a:cubicBezTo>
                  <a:cubicBezTo>
                    <a:pt x="289922" y="4155354"/>
                    <a:pt x="279539" y="4157354"/>
                    <a:pt x="268871" y="4158688"/>
                  </a:cubicBezTo>
                  <a:cubicBezTo>
                    <a:pt x="265823" y="4159164"/>
                    <a:pt x="262680" y="4159450"/>
                    <a:pt x="259442" y="4159736"/>
                  </a:cubicBezTo>
                  <a:cubicBezTo>
                    <a:pt x="200291" y="4164879"/>
                    <a:pt x="136855" y="4149067"/>
                    <a:pt x="102660" y="4109253"/>
                  </a:cubicBezTo>
                  <a:cubicBezTo>
                    <a:pt x="54749" y="4053437"/>
                    <a:pt x="71990" y="3941232"/>
                    <a:pt x="68180" y="3873414"/>
                  </a:cubicBezTo>
                  <a:cubicBezTo>
                    <a:pt x="51701" y="3586140"/>
                    <a:pt x="35509" y="3298866"/>
                    <a:pt x="24650" y="3011211"/>
                  </a:cubicBezTo>
                  <a:cubicBezTo>
                    <a:pt x="14840" y="2752703"/>
                    <a:pt x="7982" y="2494004"/>
                    <a:pt x="3981" y="2235305"/>
                  </a:cubicBezTo>
                  <a:cubicBezTo>
                    <a:pt x="2838" y="2156533"/>
                    <a:pt x="1886" y="2077761"/>
                    <a:pt x="1219" y="1998989"/>
                  </a:cubicBezTo>
                  <a:lnTo>
                    <a:pt x="1219" y="1998894"/>
                  </a:lnTo>
                  <a:cubicBezTo>
                    <a:pt x="1124" y="1994798"/>
                    <a:pt x="1124" y="1990702"/>
                    <a:pt x="1124" y="1986607"/>
                  </a:cubicBezTo>
                  <a:cubicBezTo>
                    <a:pt x="933" y="1965556"/>
                    <a:pt x="743" y="1944601"/>
                    <a:pt x="647" y="1923551"/>
                  </a:cubicBezTo>
                  <a:cubicBezTo>
                    <a:pt x="647" y="1919646"/>
                    <a:pt x="552" y="1915836"/>
                    <a:pt x="552" y="1911931"/>
                  </a:cubicBezTo>
                  <a:cubicBezTo>
                    <a:pt x="457" y="1898215"/>
                    <a:pt x="457" y="1884404"/>
                    <a:pt x="362" y="1870687"/>
                  </a:cubicBezTo>
                  <a:cubicBezTo>
                    <a:pt x="-496" y="1682473"/>
                    <a:pt x="171" y="1494259"/>
                    <a:pt x="2362" y="1306046"/>
                  </a:cubicBezTo>
                  <a:cubicBezTo>
                    <a:pt x="6077" y="983243"/>
                    <a:pt x="14459" y="660441"/>
                    <a:pt x="27317" y="337924"/>
                  </a:cubicBezTo>
                  <a:cubicBezTo>
                    <a:pt x="30175" y="264106"/>
                    <a:pt x="33890" y="188191"/>
                    <a:pt x="64941" y="121231"/>
                  </a:cubicBezTo>
                  <a:cubicBezTo>
                    <a:pt x="95993" y="54175"/>
                    <a:pt x="161429" y="-2309"/>
                    <a:pt x="235248" y="73"/>
                  </a:cubicBezTo>
                  <a:cubicBezTo>
                    <a:pt x="254774" y="739"/>
                    <a:pt x="273348" y="5407"/>
                    <a:pt x="290779" y="13312"/>
                  </a:cubicBezTo>
                  <a:cubicBezTo>
                    <a:pt x="293922" y="14741"/>
                    <a:pt x="297065" y="16265"/>
                    <a:pt x="300113" y="17884"/>
                  </a:cubicBezTo>
                  <a:cubicBezTo>
                    <a:pt x="343166" y="40554"/>
                    <a:pt x="377552" y="82464"/>
                    <a:pt x="396316" y="128279"/>
                  </a:cubicBezTo>
                  <a:cubicBezTo>
                    <a:pt x="423938" y="195335"/>
                    <a:pt x="424891" y="270011"/>
                    <a:pt x="425367" y="342592"/>
                  </a:cubicBezTo>
                  <a:cubicBezTo>
                    <a:pt x="431177" y="1124785"/>
                    <a:pt x="436797" y="1906883"/>
                    <a:pt x="442512" y="2689171"/>
                  </a:cubicBezTo>
                  <a:cubicBezTo>
                    <a:pt x="442893" y="2745464"/>
                    <a:pt x="443369" y="2801852"/>
                    <a:pt x="443750" y="2858144"/>
                  </a:cubicBezTo>
                  <a:cubicBezTo>
                    <a:pt x="443750" y="2863478"/>
                    <a:pt x="443846" y="2868907"/>
                    <a:pt x="443846" y="2874241"/>
                  </a:cubicBezTo>
                  <a:cubicBezTo>
                    <a:pt x="443941" y="2877480"/>
                    <a:pt x="443941" y="2880814"/>
                    <a:pt x="443941" y="2884052"/>
                  </a:cubicBezTo>
                  <a:cubicBezTo>
                    <a:pt x="444227" y="2923105"/>
                    <a:pt x="444512" y="2962062"/>
                    <a:pt x="444798" y="3001114"/>
                  </a:cubicBezTo>
                  <a:cubicBezTo>
                    <a:pt x="446703" y="3301438"/>
                    <a:pt x="447084" y="3601761"/>
                    <a:pt x="435368" y="3901894"/>
                  </a:cubicBezTo>
                  <a:close/>
                </a:path>
              </a:pathLst>
            </a:custGeom>
            <a:solidFill>
              <a:srgbClr val="9EBE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2" name="Google Shape;1692;p13"/>
            <p:cNvSpPr/>
            <p:nvPr/>
          </p:nvSpPr>
          <p:spPr>
            <a:xfrm>
              <a:off x="3035057" y="4150751"/>
              <a:ext cx="623254" cy="1672582"/>
            </a:xfrm>
            <a:custGeom>
              <a:avLst/>
              <a:gdLst/>
              <a:ahLst/>
              <a:cxnLst/>
              <a:rect l="l" t="t" r="r" b="b"/>
              <a:pathLst>
                <a:path w="623254" h="1672582" extrusionOk="0">
                  <a:moveTo>
                    <a:pt x="245394" y="1244984"/>
                  </a:moveTo>
                  <a:cubicBezTo>
                    <a:pt x="281113" y="1167927"/>
                    <a:pt x="287114" y="1080869"/>
                    <a:pt x="292543" y="996096"/>
                  </a:cubicBezTo>
                  <a:cubicBezTo>
                    <a:pt x="308259" y="751875"/>
                    <a:pt x="323880" y="507559"/>
                    <a:pt x="339596" y="263338"/>
                  </a:cubicBezTo>
                  <a:cubicBezTo>
                    <a:pt x="343883" y="196663"/>
                    <a:pt x="349217" y="126749"/>
                    <a:pt x="385412" y="70647"/>
                  </a:cubicBezTo>
                  <a:cubicBezTo>
                    <a:pt x="421607" y="14545"/>
                    <a:pt x="499807" y="-20507"/>
                    <a:pt x="557433" y="13211"/>
                  </a:cubicBezTo>
                  <a:cubicBezTo>
                    <a:pt x="616012" y="47501"/>
                    <a:pt x="623251" y="127797"/>
                    <a:pt x="623251" y="195615"/>
                  </a:cubicBezTo>
                  <a:cubicBezTo>
                    <a:pt x="623441" y="482127"/>
                    <a:pt x="616298" y="768639"/>
                    <a:pt x="601629" y="1054770"/>
                  </a:cubicBezTo>
                  <a:cubicBezTo>
                    <a:pt x="593914" y="1206598"/>
                    <a:pt x="581246" y="1366904"/>
                    <a:pt x="494568" y="1491872"/>
                  </a:cubicBezTo>
                  <a:cubicBezTo>
                    <a:pt x="424274" y="1593123"/>
                    <a:pt x="307592" y="1660751"/>
                    <a:pt x="184815" y="1671323"/>
                  </a:cubicBezTo>
                  <a:cubicBezTo>
                    <a:pt x="150239" y="1674276"/>
                    <a:pt x="114330" y="1672752"/>
                    <a:pt x="82517" y="1658941"/>
                  </a:cubicBezTo>
                  <a:cubicBezTo>
                    <a:pt x="-9876" y="1618650"/>
                    <a:pt x="-26354" y="1492158"/>
                    <a:pt x="41559" y="1421292"/>
                  </a:cubicBezTo>
                  <a:cubicBezTo>
                    <a:pt x="109377" y="1350521"/>
                    <a:pt x="198436" y="1346330"/>
                    <a:pt x="245394" y="1244984"/>
                  </a:cubicBezTo>
                  <a:close/>
                </a:path>
              </a:pathLst>
            </a:custGeom>
            <a:solidFill>
              <a:srgbClr val="9EBE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3" name="Google Shape;1693;p13"/>
            <p:cNvSpPr/>
            <p:nvPr/>
          </p:nvSpPr>
          <p:spPr>
            <a:xfrm>
              <a:off x="2155748" y="3505969"/>
              <a:ext cx="638038" cy="1553022"/>
            </a:xfrm>
            <a:custGeom>
              <a:avLst/>
              <a:gdLst/>
              <a:ahLst/>
              <a:cxnLst/>
              <a:rect l="l" t="t" r="r" b="b"/>
              <a:pathLst>
                <a:path w="638038" h="1553022" extrusionOk="0">
                  <a:moveTo>
                    <a:pt x="362036" y="1469618"/>
                  </a:moveTo>
                  <a:cubicBezTo>
                    <a:pt x="300505" y="1412277"/>
                    <a:pt x="261071" y="1335601"/>
                    <a:pt x="226686" y="1258925"/>
                  </a:cubicBezTo>
                  <a:cubicBezTo>
                    <a:pt x="74857" y="921168"/>
                    <a:pt x="-2962" y="550360"/>
                    <a:pt x="86" y="180028"/>
                  </a:cubicBezTo>
                  <a:cubicBezTo>
                    <a:pt x="658" y="115449"/>
                    <a:pt x="11040" y="38582"/>
                    <a:pt x="68761" y="9626"/>
                  </a:cubicBezTo>
                  <a:cubicBezTo>
                    <a:pt x="115529" y="-13806"/>
                    <a:pt x="175060" y="8102"/>
                    <a:pt x="209255" y="47726"/>
                  </a:cubicBezTo>
                  <a:cubicBezTo>
                    <a:pt x="243355" y="87255"/>
                    <a:pt x="257166" y="140214"/>
                    <a:pt x="266119" y="191744"/>
                  </a:cubicBezTo>
                  <a:cubicBezTo>
                    <a:pt x="293361" y="348430"/>
                    <a:pt x="272025" y="511022"/>
                    <a:pt x="301457" y="667327"/>
                  </a:cubicBezTo>
                  <a:cubicBezTo>
                    <a:pt x="336795" y="855065"/>
                    <a:pt x="362512" y="989177"/>
                    <a:pt x="475003" y="1101667"/>
                  </a:cubicBezTo>
                  <a:cubicBezTo>
                    <a:pt x="513865" y="1140529"/>
                    <a:pt x="560251" y="1172724"/>
                    <a:pt x="590636" y="1218444"/>
                  </a:cubicBezTo>
                  <a:cubicBezTo>
                    <a:pt x="634356" y="1284166"/>
                    <a:pt x="664169" y="1461903"/>
                    <a:pt x="604733" y="1528006"/>
                  </a:cubicBezTo>
                  <a:cubicBezTo>
                    <a:pt x="545678" y="1593729"/>
                    <a:pt x="409852" y="1514195"/>
                    <a:pt x="362036" y="1469618"/>
                  </a:cubicBezTo>
                  <a:close/>
                </a:path>
              </a:pathLst>
            </a:custGeom>
            <a:solidFill>
              <a:srgbClr val="9EBE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4" name="Google Shape;1694;p13"/>
            <p:cNvSpPr/>
            <p:nvPr/>
          </p:nvSpPr>
          <p:spPr>
            <a:xfrm>
              <a:off x="3160055" y="4171867"/>
              <a:ext cx="301466" cy="1533334"/>
            </a:xfrm>
            <a:custGeom>
              <a:avLst/>
              <a:gdLst/>
              <a:ahLst/>
              <a:cxnLst/>
              <a:rect l="l" t="t" r="r" b="b"/>
              <a:pathLst>
                <a:path w="301466" h="1533334" extrusionOk="0">
                  <a:moveTo>
                    <a:pt x="3619" y="1533335"/>
                  </a:moveTo>
                  <a:lnTo>
                    <a:pt x="0" y="1524476"/>
                  </a:lnTo>
                  <a:cubicBezTo>
                    <a:pt x="78772" y="1492187"/>
                    <a:pt x="144399" y="1416653"/>
                    <a:pt x="180022" y="1317212"/>
                  </a:cubicBezTo>
                  <a:cubicBezTo>
                    <a:pt x="212312" y="1227201"/>
                    <a:pt x="218599" y="1130141"/>
                    <a:pt x="224695" y="1036320"/>
                  </a:cubicBezTo>
                  <a:lnTo>
                    <a:pt x="291941" y="0"/>
                  </a:lnTo>
                  <a:lnTo>
                    <a:pt x="301466" y="571"/>
                  </a:lnTo>
                  <a:lnTo>
                    <a:pt x="234220" y="1036892"/>
                  </a:lnTo>
                  <a:cubicBezTo>
                    <a:pt x="228124" y="1131380"/>
                    <a:pt x="221742" y="1229106"/>
                    <a:pt x="189071" y="1320451"/>
                  </a:cubicBezTo>
                  <a:cubicBezTo>
                    <a:pt x="152495" y="1422368"/>
                    <a:pt x="84963" y="1499997"/>
                    <a:pt x="3619" y="1533335"/>
                  </a:cubicBez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5" name="Google Shape;1695;p13"/>
            <p:cNvSpPr/>
            <p:nvPr/>
          </p:nvSpPr>
          <p:spPr>
            <a:xfrm>
              <a:off x="3315312" y="4150912"/>
              <a:ext cx="213264" cy="1630679"/>
            </a:xfrm>
            <a:custGeom>
              <a:avLst/>
              <a:gdLst/>
              <a:ahLst/>
              <a:cxnLst/>
              <a:rect l="l" t="t" r="r" b="b"/>
              <a:pathLst>
                <a:path w="213264" h="1630679" extrusionOk="0">
                  <a:moveTo>
                    <a:pt x="6763" y="1630680"/>
                  </a:moveTo>
                  <a:lnTo>
                    <a:pt x="0" y="1623917"/>
                  </a:lnTo>
                  <a:cubicBezTo>
                    <a:pt x="57721" y="1566482"/>
                    <a:pt x="98869" y="1487329"/>
                    <a:pt x="122206" y="1388459"/>
                  </a:cubicBezTo>
                  <a:cubicBezTo>
                    <a:pt x="142970" y="1300639"/>
                    <a:pt x="147256" y="1208818"/>
                    <a:pt x="151447" y="1119950"/>
                  </a:cubicBezTo>
                  <a:lnTo>
                    <a:pt x="203740" y="0"/>
                  </a:lnTo>
                  <a:lnTo>
                    <a:pt x="213265" y="476"/>
                  </a:lnTo>
                  <a:lnTo>
                    <a:pt x="160972" y="1120426"/>
                  </a:lnTo>
                  <a:cubicBezTo>
                    <a:pt x="156781" y="1209675"/>
                    <a:pt x="152495" y="1301972"/>
                    <a:pt x="131540" y="1390650"/>
                  </a:cubicBezTo>
                  <a:cubicBezTo>
                    <a:pt x="107728" y="1491234"/>
                    <a:pt x="65722" y="1571911"/>
                    <a:pt x="6763" y="1630680"/>
                  </a:cubicBez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6" name="Google Shape;1696;p13"/>
            <p:cNvSpPr/>
            <p:nvPr/>
          </p:nvSpPr>
          <p:spPr>
            <a:xfrm>
              <a:off x="2199094" y="3517976"/>
              <a:ext cx="509571" cy="1426654"/>
            </a:xfrm>
            <a:custGeom>
              <a:avLst/>
              <a:gdLst/>
              <a:ahLst/>
              <a:cxnLst/>
              <a:rect l="l" t="t" r="r" b="b"/>
              <a:pathLst>
                <a:path w="509571" h="1426654" extrusionOk="0">
                  <a:moveTo>
                    <a:pt x="504999" y="1426655"/>
                  </a:moveTo>
                  <a:cubicBezTo>
                    <a:pt x="504904" y="1426655"/>
                    <a:pt x="503952" y="1426178"/>
                    <a:pt x="502237" y="1425226"/>
                  </a:cubicBezTo>
                  <a:lnTo>
                    <a:pt x="502047" y="1425416"/>
                  </a:lnTo>
                  <a:lnTo>
                    <a:pt x="502237" y="1425226"/>
                  </a:lnTo>
                  <a:cubicBezTo>
                    <a:pt x="473281" y="1408652"/>
                    <a:pt x="224774" y="1249489"/>
                    <a:pt x="136477" y="935831"/>
                  </a:cubicBezTo>
                  <a:cubicBezTo>
                    <a:pt x="78184" y="728663"/>
                    <a:pt x="35417" y="513112"/>
                    <a:pt x="9223" y="295084"/>
                  </a:cubicBezTo>
                  <a:cubicBezTo>
                    <a:pt x="-3826" y="186404"/>
                    <a:pt x="-10970" y="82010"/>
                    <a:pt x="44275" y="0"/>
                  </a:cubicBezTo>
                  <a:lnTo>
                    <a:pt x="52181" y="5334"/>
                  </a:lnTo>
                  <a:cubicBezTo>
                    <a:pt x="-1255" y="84677"/>
                    <a:pt x="5794" y="187166"/>
                    <a:pt x="18653" y="293942"/>
                  </a:cubicBezTo>
                  <a:cubicBezTo>
                    <a:pt x="44751" y="511492"/>
                    <a:pt x="87519" y="726567"/>
                    <a:pt x="145621" y="933259"/>
                  </a:cubicBezTo>
                  <a:cubicBezTo>
                    <a:pt x="236013" y="1254633"/>
                    <a:pt x="504237" y="1416272"/>
                    <a:pt x="506809" y="1417510"/>
                  </a:cubicBezTo>
                  <a:lnTo>
                    <a:pt x="504904" y="1421797"/>
                  </a:lnTo>
                  <a:lnTo>
                    <a:pt x="504904" y="1421797"/>
                  </a:lnTo>
                  <a:lnTo>
                    <a:pt x="507857" y="1417987"/>
                  </a:lnTo>
                  <a:lnTo>
                    <a:pt x="509571" y="1423606"/>
                  </a:lnTo>
                  <a:lnTo>
                    <a:pt x="504999" y="1426655"/>
                  </a:ln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7" name="Google Shape;1697;p13"/>
            <p:cNvSpPr/>
            <p:nvPr/>
          </p:nvSpPr>
          <p:spPr>
            <a:xfrm>
              <a:off x="2304614" y="3523787"/>
              <a:ext cx="429672" cy="1226343"/>
            </a:xfrm>
            <a:custGeom>
              <a:avLst/>
              <a:gdLst/>
              <a:ahLst/>
              <a:cxnLst/>
              <a:rect l="l" t="t" r="r" b="b"/>
              <a:pathLst>
                <a:path w="429672" h="1226343" extrusionOk="0">
                  <a:moveTo>
                    <a:pt x="424244" y="1226344"/>
                  </a:moveTo>
                  <a:cubicBezTo>
                    <a:pt x="217170" y="1089755"/>
                    <a:pt x="126683" y="845344"/>
                    <a:pt x="87344" y="664274"/>
                  </a:cubicBezTo>
                  <a:cubicBezTo>
                    <a:pt x="60674" y="541687"/>
                    <a:pt x="48006" y="414909"/>
                    <a:pt x="35814" y="292227"/>
                  </a:cubicBezTo>
                  <a:cubicBezTo>
                    <a:pt x="26289" y="196596"/>
                    <a:pt x="16383" y="97726"/>
                    <a:pt x="0" y="1619"/>
                  </a:cubicBezTo>
                  <a:lnTo>
                    <a:pt x="9430" y="0"/>
                  </a:lnTo>
                  <a:cubicBezTo>
                    <a:pt x="25908" y="96488"/>
                    <a:pt x="35814" y="195453"/>
                    <a:pt x="45339" y="291275"/>
                  </a:cubicBezTo>
                  <a:cubicBezTo>
                    <a:pt x="57531" y="413671"/>
                    <a:pt x="70199" y="540258"/>
                    <a:pt x="96774" y="662273"/>
                  </a:cubicBezTo>
                  <a:cubicBezTo>
                    <a:pt x="135827" y="841534"/>
                    <a:pt x="225266" y="1083564"/>
                    <a:pt x="429673" y="1218438"/>
                  </a:cubicBezTo>
                  <a:lnTo>
                    <a:pt x="424244" y="1226344"/>
                  </a:ln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8" name="Google Shape;1698;p13"/>
            <p:cNvSpPr/>
            <p:nvPr/>
          </p:nvSpPr>
          <p:spPr>
            <a:xfrm>
              <a:off x="2848237" y="2828176"/>
              <a:ext cx="140272" cy="4152233"/>
            </a:xfrm>
            <a:custGeom>
              <a:avLst/>
              <a:gdLst/>
              <a:ahLst/>
              <a:cxnLst/>
              <a:rect l="l" t="t" r="r" b="b"/>
              <a:pathLst>
                <a:path w="140272" h="4152233" extrusionOk="0">
                  <a:moveTo>
                    <a:pt x="140272" y="4151186"/>
                  </a:moveTo>
                  <a:cubicBezTo>
                    <a:pt x="137224" y="4151662"/>
                    <a:pt x="134081" y="4151948"/>
                    <a:pt x="130842" y="4152233"/>
                  </a:cubicBezTo>
                  <a:cubicBezTo>
                    <a:pt x="97219" y="3765900"/>
                    <a:pt x="62834" y="3368993"/>
                    <a:pt x="38450" y="2974086"/>
                  </a:cubicBezTo>
                  <a:cubicBezTo>
                    <a:pt x="34068" y="2903220"/>
                    <a:pt x="30068" y="2832450"/>
                    <a:pt x="26448" y="2761774"/>
                  </a:cubicBezTo>
                  <a:cubicBezTo>
                    <a:pt x="25782" y="2750344"/>
                    <a:pt x="25210" y="2739009"/>
                    <a:pt x="24639" y="2727675"/>
                  </a:cubicBezTo>
                  <a:cubicBezTo>
                    <a:pt x="-126" y="2232755"/>
                    <a:pt x="-6222" y="1730597"/>
                    <a:pt x="6351" y="1235202"/>
                  </a:cubicBezTo>
                  <a:cubicBezTo>
                    <a:pt x="16447" y="840867"/>
                    <a:pt x="38069" y="418243"/>
                    <a:pt x="127223" y="0"/>
                  </a:cubicBezTo>
                  <a:lnTo>
                    <a:pt x="136557" y="2000"/>
                  </a:lnTo>
                  <a:cubicBezTo>
                    <a:pt x="47594" y="419481"/>
                    <a:pt x="25972" y="841534"/>
                    <a:pt x="15876" y="1235393"/>
                  </a:cubicBezTo>
                  <a:cubicBezTo>
                    <a:pt x="3303" y="1730597"/>
                    <a:pt x="9399" y="2232565"/>
                    <a:pt x="34164" y="2727198"/>
                  </a:cubicBezTo>
                  <a:cubicBezTo>
                    <a:pt x="38259" y="2809685"/>
                    <a:pt x="42927" y="2892266"/>
                    <a:pt x="48070" y="2975039"/>
                  </a:cubicBezTo>
                  <a:cubicBezTo>
                    <a:pt x="52928" y="3053525"/>
                    <a:pt x="58167" y="3132106"/>
                    <a:pt x="63691" y="3210687"/>
                  </a:cubicBezTo>
                  <a:cubicBezTo>
                    <a:pt x="86075" y="3526631"/>
                    <a:pt x="113412" y="3842290"/>
                    <a:pt x="140272" y="4151186"/>
                  </a:cubicBez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9" name="Google Shape;1699;p13"/>
            <p:cNvSpPr/>
            <p:nvPr/>
          </p:nvSpPr>
          <p:spPr>
            <a:xfrm>
              <a:off x="2959178" y="2833986"/>
              <a:ext cx="149537" cy="4090511"/>
            </a:xfrm>
            <a:custGeom>
              <a:avLst/>
              <a:gdLst/>
              <a:ahLst/>
              <a:cxnLst/>
              <a:rect l="l" t="t" r="r" b="b"/>
              <a:pathLst>
                <a:path w="149537" h="4090511" extrusionOk="0">
                  <a:moveTo>
                    <a:pt x="149537" y="4080129"/>
                  </a:moveTo>
                  <a:cubicBezTo>
                    <a:pt x="146965" y="4083749"/>
                    <a:pt x="144298" y="4087178"/>
                    <a:pt x="141441" y="4090511"/>
                  </a:cubicBezTo>
                  <a:cubicBezTo>
                    <a:pt x="139917" y="4080605"/>
                    <a:pt x="138488" y="4070795"/>
                    <a:pt x="137155" y="4060889"/>
                  </a:cubicBezTo>
                  <a:cubicBezTo>
                    <a:pt x="135440" y="4049840"/>
                    <a:pt x="133916" y="4038791"/>
                    <a:pt x="132392" y="4027646"/>
                  </a:cubicBezTo>
                  <a:cubicBezTo>
                    <a:pt x="132392" y="4027646"/>
                    <a:pt x="132392" y="4027551"/>
                    <a:pt x="132392" y="4027456"/>
                  </a:cubicBezTo>
                  <a:cubicBezTo>
                    <a:pt x="-57727" y="2691575"/>
                    <a:pt x="-2768" y="1323785"/>
                    <a:pt x="51239" y="0"/>
                  </a:cubicBezTo>
                  <a:cubicBezTo>
                    <a:pt x="54382" y="1429"/>
                    <a:pt x="57526" y="2953"/>
                    <a:pt x="60574" y="4572"/>
                  </a:cubicBezTo>
                  <a:cubicBezTo>
                    <a:pt x="7138" y="1315688"/>
                    <a:pt x="-47154" y="2669667"/>
                    <a:pt x="137059" y="3992785"/>
                  </a:cubicBezTo>
                  <a:lnTo>
                    <a:pt x="137059" y="3992880"/>
                  </a:lnTo>
                  <a:cubicBezTo>
                    <a:pt x="138583" y="4004500"/>
                    <a:pt x="140298" y="4016121"/>
                    <a:pt x="141917" y="4027742"/>
                  </a:cubicBezTo>
                  <a:cubicBezTo>
                    <a:pt x="141917" y="4027742"/>
                    <a:pt x="141917" y="4027837"/>
                    <a:pt x="141917" y="4027932"/>
                  </a:cubicBezTo>
                  <a:cubicBezTo>
                    <a:pt x="144394" y="4045267"/>
                    <a:pt x="146965" y="4062794"/>
                    <a:pt x="149537" y="4080129"/>
                  </a:cubicBez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0" name="Google Shape;1700;p13"/>
            <p:cNvSpPr/>
            <p:nvPr/>
          </p:nvSpPr>
          <p:spPr>
            <a:xfrm>
              <a:off x="2256513" y="3521977"/>
              <a:ext cx="495490" cy="1317402"/>
            </a:xfrm>
            <a:custGeom>
              <a:avLst/>
              <a:gdLst/>
              <a:ahLst/>
              <a:cxnLst/>
              <a:rect l="l" t="t" r="r" b="b"/>
              <a:pathLst>
                <a:path w="495490" h="1317402" extrusionOk="0">
                  <a:moveTo>
                    <a:pt x="489776" y="1317403"/>
                  </a:moveTo>
                  <a:cubicBezTo>
                    <a:pt x="266986" y="1151668"/>
                    <a:pt x="156305" y="899351"/>
                    <a:pt x="102679" y="716947"/>
                  </a:cubicBezTo>
                  <a:cubicBezTo>
                    <a:pt x="34195" y="483870"/>
                    <a:pt x="16764" y="238220"/>
                    <a:pt x="0" y="667"/>
                  </a:cubicBezTo>
                  <a:lnTo>
                    <a:pt x="9525" y="0"/>
                  </a:lnTo>
                  <a:cubicBezTo>
                    <a:pt x="26289" y="237077"/>
                    <a:pt x="43625" y="482155"/>
                    <a:pt x="111824" y="714280"/>
                  </a:cubicBezTo>
                  <a:cubicBezTo>
                    <a:pt x="165068" y="895350"/>
                    <a:pt x="274796" y="1145667"/>
                    <a:pt x="495491" y="1309783"/>
                  </a:cubicBezTo>
                  <a:lnTo>
                    <a:pt x="489776" y="1317403"/>
                  </a:lnTo>
                  <a:close/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1" name="Google Shape;1701;p13"/>
            <p:cNvSpPr/>
            <p:nvPr/>
          </p:nvSpPr>
          <p:spPr>
            <a:xfrm>
              <a:off x="3466950" y="4225970"/>
              <a:ext cx="128193" cy="1443799"/>
            </a:xfrm>
            <a:custGeom>
              <a:avLst/>
              <a:gdLst/>
              <a:ahLst/>
              <a:cxnLst/>
              <a:rect l="l" t="t" r="r" b="b"/>
              <a:pathLst>
                <a:path w="128193" h="1443799" extrusionOk="0">
                  <a:moveTo>
                    <a:pt x="8287" y="1443800"/>
                  </a:moveTo>
                  <a:lnTo>
                    <a:pt x="0" y="1439132"/>
                  </a:lnTo>
                  <a:cubicBezTo>
                    <a:pt x="124111" y="1216152"/>
                    <a:pt x="125921" y="943070"/>
                    <a:pt x="113729" y="729996"/>
                  </a:cubicBezTo>
                  <a:cubicBezTo>
                    <a:pt x="110680" y="677227"/>
                    <a:pt x="106585" y="623506"/>
                    <a:pt x="102679" y="571500"/>
                  </a:cubicBezTo>
                  <a:cubicBezTo>
                    <a:pt x="88392" y="383381"/>
                    <a:pt x="73628" y="188785"/>
                    <a:pt x="105061" y="0"/>
                  </a:cubicBezTo>
                  <a:lnTo>
                    <a:pt x="114490" y="1524"/>
                  </a:lnTo>
                  <a:cubicBezTo>
                    <a:pt x="83344" y="189071"/>
                    <a:pt x="98012" y="383096"/>
                    <a:pt x="112300" y="570738"/>
                  </a:cubicBezTo>
                  <a:cubicBezTo>
                    <a:pt x="116205" y="622744"/>
                    <a:pt x="120301" y="676561"/>
                    <a:pt x="123349" y="729425"/>
                  </a:cubicBezTo>
                  <a:cubicBezTo>
                    <a:pt x="135541" y="943832"/>
                    <a:pt x="133636" y="1218628"/>
                    <a:pt x="8287" y="1443800"/>
                  </a:cubicBezTo>
                  <a:close/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2" name="Google Shape;1702;p13"/>
            <p:cNvSpPr/>
            <p:nvPr/>
          </p:nvSpPr>
          <p:spPr>
            <a:xfrm>
              <a:off x="3072139" y="2917330"/>
              <a:ext cx="85580" cy="3981926"/>
            </a:xfrm>
            <a:custGeom>
              <a:avLst/>
              <a:gdLst/>
              <a:ahLst/>
              <a:cxnLst/>
              <a:rect l="l" t="t" r="r" b="b"/>
              <a:pathLst>
                <a:path w="85580" h="3981926" extrusionOk="0">
                  <a:moveTo>
                    <a:pt x="23527" y="3981926"/>
                  </a:moveTo>
                  <a:lnTo>
                    <a:pt x="14097" y="3980498"/>
                  </a:lnTo>
                  <a:cubicBezTo>
                    <a:pt x="93917" y="3445669"/>
                    <a:pt x="78962" y="2896648"/>
                    <a:pt x="64484" y="2365629"/>
                  </a:cubicBezTo>
                  <a:lnTo>
                    <a:pt x="0" y="286"/>
                  </a:lnTo>
                  <a:lnTo>
                    <a:pt x="9525" y="0"/>
                  </a:lnTo>
                  <a:lnTo>
                    <a:pt x="74009" y="2365343"/>
                  </a:lnTo>
                  <a:cubicBezTo>
                    <a:pt x="88583" y="2896838"/>
                    <a:pt x="103537" y="3446336"/>
                    <a:pt x="23527" y="3981926"/>
                  </a:cubicBezTo>
                  <a:close/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3" name="Google Shape;1703;p13"/>
            <p:cNvSpPr/>
            <p:nvPr/>
          </p:nvSpPr>
          <p:spPr>
            <a:xfrm>
              <a:off x="2758485" y="2841987"/>
              <a:ext cx="270315" cy="4131373"/>
            </a:xfrm>
            <a:custGeom>
              <a:avLst/>
              <a:gdLst/>
              <a:ahLst/>
              <a:cxnLst/>
              <a:rect l="l" t="t" r="r" b="b"/>
              <a:pathLst>
                <a:path w="270315" h="4131373" extrusionOk="0">
                  <a:moveTo>
                    <a:pt x="270315" y="4128707"/>
                  </a:moveTo>
                  <a:cubicBezTo>
                    <a:pt x="267267" y="4129659"/>
                    <a:pt x="264219" y="4130516"/>
                    <a:pt x="261076" y="4131374"/>
                  </a:cubicBezTo>
                  <a:cubicBezTo>
                    <a:pt x="224595" y="3823049"/>
                    <a:pt x="187638" y="3511010"/>
                    <a:pt x="153444" y="3196876"/>
                  </a:cubicBezTo>
                  <a:cubicBezTo>
                    <a:pt x="144776" y="3118104"/>
                    <a:pt x="136394" y="3039237"/>
                    <a:pt x="128202" y="2960275"/>
                  </a:cubicBezTo>
                  <a:cubicBezTo>
                    <a:pt x="78482" y="2483549"/>
                    <a:pt x="36667" y="2003298"/>
                    <a:pt x="13331" y="1525810"/>
                  </a:cubicBezTo>
                  <a:cubicBezTo>
                    <a:pt x="-9720" y="1055180"/>
                    <a:pt x="-20959" y="510350"/>
                    <a:pt x="137537" y="0"/>
                  </a:cubicBezTo>
                  <a:lnTo>
                    <a:pt x="146681" y="2857"/>
                  </a:lnTo>
                  <a:cubicBezTo>
                    <a:pt x="-11434" y="511683"/>
                    <a:pt x="-99" y="1055561"/>
                    <a:pt x="22856" y="1525334"/>
                  </a:cubicBezTo>
                  <a:cubicBezTo>
                    <a:pt x="42858" y="1932146"/>
                    <a:pt x="76101" y="2341055"/>
                    <a:pt x="116201" y="2747963"/>
                  </a:cubicBezTo>
                  <a:cubicBezTo>
                    <a:pt x="123154" y="2819114"/>
                    <a:pt x="130393" y="2890266"/>
                    <a:pt x="137823" y="2961228"/>
                  </a:cubicBezTo>
                  <a:cubicBezTo>
                    <a:pt x="178685" y="3353943"/>
                    <a:pt x="224881" y="3744278"/>
                    <a:pt x="270315" y="4128707"/>
                  </a:cubicBezTo>
                  <a:close/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4" name="Google Shape;1704;p13"/>
            <p:cNvSpPr/>
            <p:nvPr/>
          </p:nvSpPr>
          <p:spPr>
            <a:xfrm>
              <a:off x="2092779" y="3357861"/>
              <a:ext cx="327564" cy="195933"/>
            </a:xfrm>
            <a:custGeom>
              <a:avLst/>
              <a:gdLst/>
              <a:ahLst/>
              <a:cxnLst/>
              <a:rect l="l" t="t" r="r" b="b"/>
              <a:pathLst>
                <a:path w="327564" h="195933" extrusionOk="0">
                  <a:moveTo>
                    <a:pt x="129540" y="186785"/>
                  </a:moveTo>
                  <a:cubicBezTo>
                    <a:pt x="63722" y="162973"/>
                    <a:pt x="53721" y="102489"/>
                    <a:pt x="0" y="63532"/>
                  </a:cubicBezTo>
                  <a:cubicBezTo>
                    <a:pt x="42482" y="78200"/>
                    <a:pt x="59531" y="93631"/>
                    <a:pt x="102108" y="108299"/>
                  </a:cubicBezTo>
                  <a:cubicBezTo>
                    <a:pt x="89154" y="77819"/>
                    <a:pt x="76295" y="47339"/>
                    <a:pt x="63341" y="16954"/>
                  </a:cubicBezTo>
                  <a:cubicBezTo>
                    <a:pt x="83249" y="39624"/>
                    <a:pt x="103061" y="62293"/>
                    <a:pt x="122968" y="84963"/>
                  </a:cubicBezTo>
                  <a:cubicBezTo>
                    <a:pt x="116586" y="61436"/>
                    <a:pt x="110300" y="37909"/>
                    <a:pt x="103918" y="14478"/>
                  </a:cubicBezTo>
                  <a:cubicBezTo>
                    <a:pt x="126016" y="42196"/>
                    <a:pt x="148114" y="69913"/>
                    <a:pt x="170307" y="97631"/>
                  </a:cubicBezTo>
                  <a:cubicBezTo>
                    <a:pt x="175165" y="65056"/>
                    <a:pt x="180023" y="32575"/>
                    <a:pt x="184785" y="0"/>
                  </a:cubicBezTo>
                  <a:cubicBezTo>
                    <a:pt x="192786" y="32194"/>
                    <a:pt x="200692" y="64389"/>
                    <a:pt x="208693" y="96583"/>
                  </a:cubicBezTo>
                  <a:cubicBezTo>
                    <a:pt x="225838" y="68199"/>
                    <a:pt x="242888" y="39814"/>
                    <a:pt x="260033" y="11430"/>
                  </a:cubicBezTo>
                  <a:cubicBezTo>
                    <a:pt x="256413" y="41719"/>
                    <a:pt x="252698" y="72009"/>
                    <a:pt x="249079" y="102298"/>
                  </a:cubicBezTo>
                  <a:cubicBezTo>
                    <a:pt x="264033" y="76105"/>
                    <a:pt x="288227" y="55245"/>
                    <a:pt x="316421" y="44386"/>
                  </a:cubicBezTo>
                  <a:cubicBezTo>
                    <a:pt x="305467" y="70961"/>
                    <a:pt x="294513" y="97441"/>
                    <a:pt x="283559" y="124015"/>
                  </a:cubicBezTo>
                  <a:cubicBezTo>
                    <a:pt x="298228" y="115348"/>
                    <a:pt x="312896" y="106585"/>
                    <a:pt x="327565" y="97917"/>
                  </a:cubicBezTo>
                  <a:cubicBezTo>
                    <a:pt x="322802" y="142684"/>
                    <a:pt x="281559" y="176498"/>
                    <a:pt x="237935" y="187452"/>
                  </a:cubicBezTo>
                  <a:cubicBezTo>
                    <a:pt x="194310" y="198406"/>
                    <a:pt x="195548" y="197929"/>
                    <a:pt x="151162" y="190690"/>
                  </a:cubicBezTo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5" name="Google Shape;1705;p13"/>
            <p:cNvSpPr/>
            <p:nvPr/>
          </p:nvSpPr>
          <p:spPr>
            <a:xfrm>
              <a:off x="2754576" y="2646725"/>
              <a:ext cx="360330" cy="215442"/>
            </a:xfrm>
            <a:custGeom>
              <a:avLst/>
              <a:gdLst/>
              <a:ahLst/>
              <a:cxnLst/>
              <a:rect l="l" t="t" r="r" b="b"/>
              <a:pathLst>
                <a:path w="360330" h="215442" extrusionOk="0">
                  <a:moveTo>
                    <a:pt x="142589" y="205550"/>
                  </a:moveTo>
                  <a:cubicBezTo>
                    <a:pt x="70104" y="179261"/>
                    <a:pt x="59150" y="112776"/>
                    <a:pt x="0" y="69914"/>
                  </a:cubicBezTo>
                  <a:cubicBezTo>
                    <a:pt x="46768" y="86106"/>
                    <a:pt x="65532" y="102965"/>
                    <a:pt x="112300" y="119158"/>
                  </a:cubicBezTo>
                  <a:cubicBezTo>
                    <a:pt x="98203" y="85725"/>
                    <a:pt x="83915" y="52197"/>
                    <a:pt x="69723" y="18669"/>
                  </a:cubicBezTo>
                  <a:cubicBezTo>
                    <a:pt x="91535" y="43625"/>
                    <a:pt x="113443" y="68580"/>
                    <a:pt x="135255" y="93536"/>
                  </a:cubicBezTo>
                  <a:cubicBezTo>
                    <a:pt x="128302" y="67628"/>
                    <a:pt x="121253" y="41815"/>
                    <a:pt x="114300" y="15907"/>
                  </a:cubicBezTo>
                  <a:cubicBezTo>
                    <a:pt x="138684" y="46387"/>
                    <a:pt x="162973" y="76867"/>
                    <a:pt x="187357" y="107442"/>
                  </a:cubicBezTo>
                  <a:cubicBezTo>
                    <a:pt x="192691" y="71628"/>
                    <a:pt x="198025" y="35814"/>
                    <a:pt x="203359" y="0"/>
                  </a:cubicBezTo>
                  <a:cubicBezTo>
                    <a:pt x="212122" y="35433"/>
                    <a:pt x="220885" y="70866"/>
                    <a:pt x="229648" y="106299"/>
                  </a:cubicBezTo>
                  <a:cubicBezTo>
                    <a:pt x="248507" y="75057"/>
                    <a:pt x="267271" y="43815"/>
                    <a:pt x="286131" y="12573"/>
                  </a:cubicBezTo>
                  <a:cubicBezTo>
                    <a:pt x="282130" y="45911"/>
                    <a:pt x="278130" y="79248"/>
                    <a:pt x="274034" y="112490"/>
                  </a:cubicBezTo>
                  <a:cubicBezTo>
                    <a:pt x="290513" y="83630"/>
                    <a:pt x="317087" y="60770"/>
                    <a:pt x="348139" y="48768"/>
                  </a:cubicBezTo>
                  <a:cubicBezTo>
                    <a:pt x="336042" y="78010"/>
                    <a:pt x="324040" y="107156"/>
                    <a:pt x="311944" y="136398"/>
                  </a:cubicBezTo>
                  <a:cubicBezTo>
                    <a:pt x="328041" y="126778"/>
                    <a:pt x="344234" y="117253"/>
                    <a:pt x="360331" y="107633"/>
                  </a:cubicBezTo>
                  <a:cubicBezTo>
                    <a:pt x="355092" y="156877"/>
                    <a:pt x="309753" y="194119"/>
                    <a:pt x="261747" y="206121"/>
                  </a:cubicBezTo>
                  <a:cubicBezTo>
                    <a:pt x="213741" y="218123"/>
                    <a:pt x="215074" y="217646"/>
                    <a:pt x="166211" y="209741"/>
                  </a:cubicBezTo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6" name="Google Shape;1706;p13"/>
            <p:cNvSpPr/>
            <p:nvPr/>
          </p:nvSpPr>
          <p:spPr>
            <a:xfrm>
              <a:off x="3330933" y="3984892"/>
              <a:ext cx="327564" cy="195933"/>
            </a:xfrm>
            <a:custGeom>
              <a:avLst/>
              <a:gdLst/>
              <a:ahLst/>
              <a:cxnLst/>
              <a:rect l="l" t="t" r="r" b="b"/>
              <a:pathLst>
                <a:path w="327564" h="195933" extrusionOk="0">
                  <a:moveTo>
                    <a:pt x="129540" y="186785"/>
                  </a:moveTo>
                  <a:cubicBezTo>
                    <a:pt x="63722" y="162973"/>
                    <a:pt x="53721" y="102489"/>
                    <a:pt x="0" y="63532"/>
                  </a:cubicBezTo>
                  <a:cubicBezTo>
                    <a:pt x="42481" y="78200"/>
                    <a:pt x="59531" y="93631"/>
                    <a:pt x="102108" y="108299"/>
                  </a:cubicBezTo>
                  <a:cubicBezTo>
                    <a:pt x="89154" y="77819"/>
                    <a:pt x="76295" y="47339"/>
                    <a:pt x="63341" y="16954"/>
                  </a:cubicBezTo>
                  <a:cubicBezTo>
                    <a:pt x="83248" y="39624"/>
                    <a:pt x="103060" y="62293"/>
                    <a:pt x="122968" y="84963"/>
                  </a:cubicBezTo>
                  <a:cubicBezTo>
                    <a:pt x="116586" y="61436"/>
                    <a:pt x="110300" y="37909"/>
                    <a:pt x="103918" y="14478"/>
                  </a:cubicBezTo>
                  <a:cubicBezTo>
                    <a:pt x="126016" y="42196"/>
                    <a:pt x="148114" y="69913"/>
                    <a:pt x="170307" y="97631"/>
                  </a:cubicBezTo>
                  <a:cubicBezTo>
                    <a:pt x="175165" y="65056"/>
                    <a:pt x="180022" y="32575"/>
                    <a:pt x="184785" y="0"/>
                  </a:cubicBezTo>
                  <a:cubicBezTo>
                    <a:pt x="192786" y="32194"/>
                    <a:pt x="200692" y="64389"/>
                    <a:pt x="208693" y="96583"/>
                  </a:cubicBezTo>
                  <a:cubicBezTo>
                    <a:pt x="225838" y="68199"/>
                    <a:pt x="242888" y="39814"/>
                    <a:pt x="260032" y="11430"/>
                  </a:cubicBezTo>
                  <a:cubicBezTo>
                    <a:pt x="256413" y="41719"/>
                    <a:pt x="252698" y="72009"/>
                    <a:pt x="249079" y="102298"/>
                  </a:cubicBezTo>
                  <a:cubicBezTo>
                    <a:pt x="264033" y="76105"/>
                    <a:pt x="288226" y="55245"/>
                    <a:pt x="316421" y="44386"/>
                  </a:cubicBezTo>
                  <a:cubicBezTo>
                    <a:pt x="305467" y="70961"/>
                    <a:pt x="294513" y="97441"/>
                    <a:pt x="283559" y="124015"/>
                  </a:cubicBezTo>
                  <a:cubicBezTo>
                    <a:pt x="298228" y="115348"/>
                    <a:pt x="312896" y="106585"/>
                    <a:pt x="327565" y="97917"/>
                  </a:cubicBezTo>
                  <a:cubicBezTo>
                    <a:pt x="322802" y="142684"/>
                    <a:pt x="281559" y="176498"/>
                    <a:pt x="237934" y="187452"/>
                  </a:cubicBezTo>
                  <a:cubicBezTo>
                    <a:pt x="194310" y="198406"/>
                    <a:pt x="195548" y="197929"/>
                    <a:pt x="151162" y="190690"/>
                  </a:cubicBezTo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07" name="Google Shape;1707;p13"/>
          <p:cNvSpPr/>
          <p:nvPr/>
        </p:nvSpPr>
        <p:spPr>
          <a:xfrm flipH="1">
            <a:off x="-11947" y="5652025"/>
            <a:ext cx="12181522" cy="1203385"/>
          </a:xfrm>
          <a:custGeom>
            <a:avLst/>
            <a:gdLst/>
            <a:ahLst/>
            <a:cxnLst/>
            <a:rect l="l" t="t" r="r" b="b"/>
            <a:pathLst>
              <a:path w="12181522" h="2348069" extrusionOk="0">
                <a:moveTo>
                  <a:pt x="0" y="617663"/>
                </a:moveTo>
                <a:cubicBezTo>
                  <a:pt x="480441" y="665002"/>
                  <a:pt x="876776" y="647285"/>
                  <a:pt x="1167384" y="617663"/>
                </a:cubicBezTo>
                <a:cubicBezTo>
                  <a:pt x="1725644" y="560703"/>
                  <a:pt x="1822609" y="466977"/>
                  <a:pt x="2310384" y="452594"/>
                </a:cubicBezTo>
                <a:cubicBezTo>
                  <a:pt x="2857500" y="436497"/>
                  <a:pt x="2904744" y="549464"/>
                  <a:pt x="3440716" y="528794"/>
                </a:cubicBezTo>
                <a:cubicBezTo>
                  <a:pt x="3942303" y="509459"/>
                  <a:pt x="3974211" y="407732"/>
                  <a:pt x="4494848" y="350963"/>
                </a:cubicBezTo>
                <a:cubicBezTo>
                  <a:pt x="5079111" y="287336"/>
                  <a:pt x="5213985" y="396397"/>
                  <a:pt x="6031516" y="427163"/>
                </a:cubicBezTo>
                <a:cubicBezTo>
                  <a:pt x="6649212" y="450404"/>
                  <a:pt x="7112603" y="408398"/>
                  <a:pt x="7466648" y="376394"/>
                </a:cubicBezTo>
                <a:cubicBezTo>
                  <a:pt x="8393049" y="292479"/>
                  <a:pt x="8809577" y="139603"/>
                  <a:pt x="9308116" y="58926"/>
                </a:cubicBezTo>
                <a:cubicBezTo>
                  <a:pt x="9950578" y="-45087"/>
                  <a:pt x="10904030" y="-57469"/>
                  <a:pt x="12181523" y="414494"/>
                </a:cubicBezTo>
                <a:cubicBezTo>
                  <a:pt x="12181523" y="1059051"/>
                  <a:pt x="12181523" y="1703513"/>
                  <a:pt x="12181523" y="2348069"/>
                </a:cubicBezTo>
                <a:cubicBezTo>
                  <a:pt x="8121015" y="2348069"/>
                  <a:pt x="4060603" y="2348069"/>
                  <a:pt x="95" y="2348069"/>
                </a:cubicBezTo>
                <a:cubicBezTo>
                  <a:pt x="0" y="1771235"/>
                  <a:pt x="0" y="1194401"/>
                  <a:pt x="0" y="617663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08" name="Google Shape;1708;p13"/>
          <p:cNvGrpSpPr/>
          <p:nvPr/>
        </p:nvGrpSpPr>
        <p:grpSpPr>
          <a:xfrm flipH="1">
            <a:off x="10143740" y="1328866"/>
            <a:ext cx="2037782" cy="5641514"/>
            <a:chOff x="2092779" y="2646725"/>
            <a:chExt cx="1565718" cy="4334625"/>
          </a:xfrm>
        </p:grpSpPr>
        <p:sp>
          <p:nvSpPr>
            <p:cNvPr id="1709" name="Google Shape;1709;p13"/>
            <p:cNvSpPr/>
            <p:nvPr/>
          </p:nvSpPr>
          <p:spPr>
            <a:xfrm>
              <a:off x="2719638" y="2820674"/>
              <a:ext cx="445815" cy="4160676"/>
            </a:xfrm>
            <a:custGeom>
              <a:avLst/>
              <a:gdLst/>
              <a:ahLst/>
              <a:cxnLst/>
              <a:rect l="l" t="t" r="r" b="b"/>
              <a:pathLst>
                <a:path w="445815" h="4160676" extrusionOk="0">
                  <a:moveTo>
                    <a:pt x="435368" y="3901894"/>
                  </a:moveTo>
                  <a:cubicBezTo>
                    <a:pt x="432797" y="3968283"/>
                    <a:pt x="426605" y="4041245"/>
                    <a:pt x="389077" y="4093441"/>
                  </a:cubicBezTo>
                  <a:cubicBezTo>
                    <a:pt x="386505" y="4097061"/>
                    <a:pt x="383838" y="4100490"/>
                    <a:pt x="380981" y="4103824"/>
                  </a:cubicBezTo>
                  <a:cubicBezTo>
                    <a:pt x="375932" y="4109824"/>
                    <a:pt x="370313" y="4115444"/>
                    <a:pt x="364217" y="4120683"/>
                  </a:cubicBezTo>
                  <a:cubicBezTo>
                    <a:pt x="349453" y="4133447"/>
                    <a:pt x="330403" y="4143257"/>
                    <a:pt x="309162" y="4150020"/>
                  </a:cubicBezTo>
                  <a:cubicBezTo>
                    <a:pt x="306114" y="4150972"/>
                    <a:pt x="303066" y="4151830"/>
                    <a:pt x="299923" y="4152687"/>
                  </a:cubicBezTo>
                  <a:cubicBezTo>
                    <a:pt x="289922" y="4155354"/>
                    <a:pt x="279539" y="4157354"/>
                    <a:pt x="268871" y="4158688"/>
                  </a:cubicBezTo>
                  <a:cubicBezTo>
                    <a:pt x="265823" y="4159164"/>
                    <a:pt x="262680" y="4159450"/>
                    <a:pt x="259442" y="4159736"/>
                  </a:cubicBezTo>
                  <a:cubicBezTo>
                    <a:pt x="200291" y="4164879"/>
                    <a:pt x="136855" y="4149067"/>
                    <a:pt x="102660" y="4109253"/>
                  </a:cubicBezTo>
                  <a:cubicBezTo>
                    <a:pt x="54749" y="4053437"/>
                    <a:pt x="71990" y="3941232"/>
                    <a:pt x="68180" y="3873414"/>
                  </a:cubicBezTo>
                  <a:cubicBezTo>
                    <a:pt x="51701" y="3586140"/>
                    <a:pt x="35509" y="3298866"/>
                    <a:pt x="24650" y="3011211"/>
                  </a:cubicBezTo>
                  <a:cubicBezTo>
                    <a:pt x="14840" y="2752703"/>
                    <a:pt x="7982" y="2494004"/>
                    <a:pt x="3981" y="2235305"/>
                  </a:cubicBezTo>
                  <a:cubicBezTo>
                    <a:pt x="2838" y="2156533"/>
                    <a:pt x="1886" y="2077761"/>
                    <a:pt x="1219" y="1998989"/>
                  </a:cubicBezTo>
                  <a:lnTo>
                    <a:pt x="1219" y="1998894"/>
                  </a:lnTo>
                  <a:cubicBezTo>
                    <a:pt x="1124" y="1994798"/>
                    <a:pt x="1124" y="1990702"/>
                    <a:pt x="1124" y="1986607"/>
                  </a:cubicBezTo>
                  <a:cubicBezTo>
                    <a:pt x="933" y="1965556"/>
                    <a:pt x="743" y="1944601"/>
                    <a:pt x="647" y="1923551"/>
                  </a:cubicBezTo>
                  <a:cubicBezTo>
                    <a:pt x="647" y="1919646"/>
                    <a:pt x="552" y="1915836"/>
                    <a:pt x="552" y="1911931"/>
                  </a:cubicBezTo>
                  <a:cubicBezTo>
                    <a:pt x="457" y="1898215"/>
                    <a:pt x="457" y="1884404"/>
                    <a:pt x="362" y="1870687"/>
                  </a:cubicBezTo>
                  <a:cubicBezTo>
                    <a:pt x="-496" y="1682473"/>
                    <a:pt x="171" y="1494259"/>
                    <a:pt x="2362" y="1306046"/>
                  </a:cubicBezTo>
                  <a:cubicBezTo>
                    <a:pt x="6077" y="983243"/>
                    <a:pt x="14459" y="660441"/>
                    <a:pt x="27317" y="337924"/>
                  </a:cubicBezTo>
                  <a:cubicBezTo>
                    <a:pt x="30175" y="264106"/>
                    <a:pt x="33890" y="188191"/>
                    <a:pt x="64941" y="121231"/>
                  </a:cubicBezTo>
                  <a:cubicBezTo>
                    <a:pt x="95993" y="54175"/>
                    <a:pt x="161429" y="-2309"/>
                    <a:pt x="235248" y="73"/>
                  </a:cubicBezTo>
                  <a:cubicBezTo>
                    <a:pt x="254774" y="739"/>
                    <a:pt x="273348" y="5407"/>
                    <a:pt x="290779" y="13312"/>
                  </a:cubicBezTo>
                  <a:cubicBezTo>
                    <a:pt x="293922" y="14741"/>
                    <a:pt x="297065" y="16265"/>
                    <a:pt x="300113" y="17884"/>
                  </a:cubicBezTo>
                  <a:cubicBezTo>
                    <a:pt x="343166" y="40554"/>
                    <a:pt x="377552" y="82464"/>
                    <a:pt x="396316" y="128279"/>
                  </a:cubicBezTo>
                  <a:cubicBezTo>
                    <a:pt x="423938" y="195335"/>
                    <a:pt x="424891" y="270011"/>
                    <a:pt x="425367" y="342592"/>
                  </a:cubicBezTo>
                  <a:cubicBezTo>
                    <a:pt x="431177" y="1124785"/>
                    <a:pt x="436797" y="1906883"/>
                    <a:pt x="442512" y="2689171"/>
                  </a:cubicBezTo>
                  <a:cubicBezTo>
                    <a:pt x="442893" y="2745464"/>
                    <a:pt x="443369" y="2801852"/>
                    <a:pt x="443750" y="2858144"/>
                  </a:cubicBezTo>
                  <a:cubicBezTo>
                    <a:pt x="443750" y="2863478"/>
                    <a:pt x="443846" y="2868907"/>
                    <a:pt x="443846" y="2874241"/>
                  </a:cubicBezTo>
                  <a:cubicBezTo>
                    <a:pt x="443941" y="2877480"/>
                    <a:pt x="443941" y="2880814"/>
                    <a:pt x="443941" y="2884052"/>
                  </a:cubicBezTo>
                  <a:cubicBezTo>
                    <a:pt x="444227" y="2923105"/>
                    <a:pt x="444512" y="2962062"/>
                    <a:pt x="444798" y="3001114"/>
                  </a:cubicBezTo>
                  <a:cubicBezTo>
                    <a:pt x="446703" y="3301438"/>
                    <a:pt x="447084" y="3601761"/>
                    <a:pt x="435368" y="3901894"/>
                  </a:cubicBezTo>
                  <a:close/>
                </a:path>
              </a:pathLst>
            </a:custGeom>
            <a:solidFill>
              <a:srgbClr val="9EBE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0" name="Google Shape;1710;p13"/>
            <p:cNvSpPr/>
            <p:nvPr/>
          </p:nvSpPr>
          <p:spPr>
            <a:xfrm>
              <a:off x="3035057" y="4150751"/>
              <a:ext cx="623254" cy="1672582"/>
            </a:xfrm>
            <a:custGeom>
              <a:avLst/>
              <a:gdLst/>
              <a:ahLst/>
              <a:cxnLst/>
              <a:rect l="l" t="t" r="r" b="b"/>
              <a:pathLst>
                <a:path w="623254" h="1672582" extrusionOk="0">
                  <a:moveTo>
                    <a:pt x="245394" y="1244984"/>
                  </a:moveTo>
                  <a:cubicBezTo>
                    <a:pt x="281113" y="1167927"/>
                    <a:pt x="287114" y="1080869"/>
                    <a:pt x="292543" y="996096"/>
                  </a:cubicBezTo>
                  <a:cubicBezTo>
                    <a:pt x="308259" y="751875"/>
                    <a:pt x="323880" y="507559"/>
                    <a:pt x="339596" y="263338"/>
                  </a:cubicBezTo>
                  <a:cubicBezTo>
                    <a:pt x="343883" y="196663"/>
                    <a:pt x="349217" y="126749"/>
                    <a:pt x="385412" y="70647"/>
                  </a:cubicBezTo>
                  <a:cubicBezTo>
                    <a:pt x="421607" y="14545"/>
                    <a:pt x="499807" y="-20507"/>
                    <a:pt x="557433" y="13211"/>
                  </a:cubicBezTo>
                  <a:cubicBezTo>
                    <a:pt x="616012" y="47501"/>
                    <a:pt x="623251" y="127797"/>
                    <a:pt x="623251" y="195615"/>
                  </a:cubicBezTo>
                  <a:cubicBezTo>
                    <a:pt x="623441" y="482127"/>
                    <a:pt x="616298" y="768639"/>
                    <a:pt x="601629" y="1054770"/>
                  </a:cubicBezTo>
                  <a:cubicBezTo>
                    <a:pt x="593914" y="1206598"/>
                    <a:pt x="581246" y="1366904"/>
                    <a:pt x="494568" y="1491872"/>
                  </a:cubicBezTo>
                  <a:cubicBezTo>
                    <a:pt x="424274" y="1593123"/>
                    <a:pt x="307592" y="1660751"/>
                    <a:pt x="184815" y="1671323"/>
                  </a:cubicBezTo>
                  <a:cubicBezTo>
                    <a:pt x="150239" y="1674276"/>
                    <a:pt x="114330" y="1672752"/>
                    <a:pt x="82517" y="1658941"/>
                  </a:cubicBezTo>
                  <a:cubicBezTo>
                    <a:pt x="-9876" y="1618650"/>
                    <a:pt x="-26354" y="1492158"/>
                    <a:pt x="41559" y="1421292"/>
                  </a:cubicBezTo>
                  <a:cubicBezTo>
                    <a:pt x="109377" y="1350521"/>
                    <a:pt x="198436" y="1346330"/>
                    <a:pt x="245394" y="1244984"/>
                  </a:cubicBezTo>
                  <a:close/>
                </a:path>
              </a:pathLst>
            </a:custGeom>
            <a:solidFill>
              <a:srgbClr val="9EBE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1" name="Google Shape;1711;p13"/>
            <p:cNvSpPr/>
            <p:nvPr/>
          </p:nvSpPr>
          <p:spPr>
            <a:xfrm>
              <a:off x="2155748" y="3505969"/>
              <a:ext cx="638038" cy="1553022"/>
            </a:xfrm>
            <a:custGeom>
              <a:avLst/>
              <a:gdLst/>
              <a:ahLst/>
              <a:cxnLst/>
              <a:rect l="l" t="t" r="r" b="b"/>
              <a:pathLst>
                <a:path w="638038" h="1553022" extrusionOk="0">
                  <a:moveTo>
                    <a:pt x="362036" y="1469618"/>
                  </a:moveTo>
                  <a:cubicBezTo>
                    <a:pt x="300505" y="1412277"/>
                    <a:pt x="261071" y="1335601"/>
                    <a:pt x="226686" y="1258925"/>
                  </a:cubicBezTo>
                  <a:cubicBezTo>
                    <a:pt x="74857" y="921168"/>
                    <a:pt x="-2962" y="550360"/>
                    <a:pt x="86" y="180028"/>
                  </a:cubicBezTo>
                  <a:cubicBezTo>
                    <a:pt x="658" y="115449"/>
                    <a:pt x="11040" y="38582"/>
                    <a:pt x="68761" y="9626"/>
                  </a:cubicBezTo>
                  <a:cubicBezTo>
                    <a:pt x="115529" y="-13806"/>
                    <a:pt x="175060" y="8102"/>
                    <a:pt x="209255" y="47726"/>
                  </a:cubicBezTo>
                  <a:cubicBezTo>
                    <a:pt x="243355" y="87255"/>
                    <a:pt x="257166" y="140214"/>
                    <a:pt x="266119" y="191744"/>
                  </a:cubicBezTo>
                  <a:cubicBezTo>
                    <a:pt x="293361" y="348430"/>
                    <a:pt x="272025" y="511022"/>
                    <a:pt x="301457" y="667327"/>
                  </a:cubicBezTo>
                  <a:cubicBezTo>
                    <a:pt x="336795" y="855065"/>
                    <a:pt x="362512" y="989177"/>
                    <a:pt x="475003" y="1101667"/>
                  </a:cubicBezTo>
                  <a:cubicBezTo>
                    <a:pt x="513865" y="1140529"/>
                    <a:pt x="560251" y="1172724"/>
                    <a:pt x="590636" y="1218444"/>
                  </a:cubicBezTo>
                  <a:cubicBezTo>
                    <a:pt x="634356" y="1284166"/>
                    <a:pt x="664169" y="1461903"/>
                    <a:pt x="604733" y="1528006"/>
                  </a:cubicBezTo>
                  <a:cubicBezTo>
                    <a:pt x="545678" y="1593729"/>
                    <a:pt x="409852" y="1514195"/>
                    <a:pt x="362036" y="1469618"/>
                  </a:cubicBezTo>
                  <a:close/>
                </a:path>
              </a:pathLst>
            </a:custGeom>
            <a:solidFill>
              <a:srgbClr val="9EBE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2" name="Google Shape;1712;p13"/>
            <p:cNvSpPr/>
            <p:nvPr/>
          </p:nvSpPr>
          <p:spPr>
            <a:xfrm>
              <a:off x="3160055" y="4171867"/>
              <a:ext cx="301466" cy="1533334"/>
            </a:xfrm>
            <a:custGeom>
              <a:avLst/>
              <a:gdLst/>
              <a:ahLst/>
              <a:cxnLst/>
              <a:rect l="l" t="t" r="r" b="b"/>
              <a:pathLst>
                <a:path w="301466" h="1533334" extrusionOk="0">
                  <a:moveTo>
                    <a:pt x="3619" y="1533335"/>
                  </a:moveTo>
                  <a:lnTo>
                    <a:pt x="0" y="1524476"/>
                  </a:lnTo>
                  <a:cubicBezTo>
                    <a:pt x="78772" y="1492187"/>
                    <a:pt x="144399" y="1416653"/>
                    <a:pt x="180022" y="1317212"/>
                  </a:cubicBezTo>
                  <a:cubicBezTo>
                    <a:pt x="212312" y="1227201"/>
                    <a:pt x="218599" y="1130141"/>
                    <a:pt x="224695" y="1036320"/>
                  </a:cubicBezTo>
                  <a:lnTo>
                    <a:pt x="291941" y="0"/>
                  </a:lnTo>
                  <a:lnTo>
                    <a:pt x="301466" y="571"/>
                  </a:lnTo>
                  <a:lnTo>
                    <a:pt x="234220" y="1036892"/>
                  </a:lnTo>
                  <a:cubicBezTo>
                    <a:pt x="228124" y="1131380"/>
                    <a:pt x="221742" y="1229106"/>
                    <a:pt x="189071" y="1320451"/>
                  </a:cubicBezTo>
                  <a:cubicBezTo>
                    <a:pt x="152495" y="1422368"/>
                    <a:pt x="84963" y="1499997"/>
                    <a:pt x="3619" y="1533335"/>
                  </a:cubicBez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3" name="Google Shape;1713;p13"/>
            <p:cNvSpPr/>
            <p:nvPr/>
          </p:nvSpPr>
          <p:spPr>
            <a:xfrm>
              <a:off x="3315312" y="4150912"/>
              <a:ext cx="213264" cy="1630679"/>
            </a:xfrm>
            <a:custGeom>
              <a:avLst/>
              <a:gdLst/>
              <a:ahLst/>
              <a:cxnLst/>
              <a:rect l="l" t="t" r="r" b="b"/>
              <a:pathLst>
                <a:path w="213264" h="1630679" extrusionOk="0">
                  <a:moveTo>
                    <a:pt x="6763" y="1630680"/>
                  </a:moveTo>
                  <a:lnTo>
                    <a:pt x="0" y="1623917"/>
                  </a:lnTo>
                  <a:cubicBezTo>
                    <a:pt x="57721" y="1566482"/>
                    <a:pt x="98869" y="1487329"/>
                    <a:pt x="122206" y="1388459"/>
                  </a:cubicBezTo>
                  <a:cubicBezTo>
                    <a:pt x="142970" y="1300639"/>
                    <a:pt x="147256" y="1208818"/>
                    <a:pt x="151447" y="1119950"/>
                  </a:cubicBezTo>
                  <a:lnTo>
                    <a:pt x="203740" y="0"/>
                  </a:lnTo>
                  <a:lnTo>
                    <a:pt x="213265" y="476"/>
                  </a:lnTo>
                  <a:lnTo>
                    <a:pt x="160972" y="1120426"/>
                  </a:lnTo>
                  <a:cubicBezTo>
                    <a:pt x="156781" y="1209675"/>
                    <a:pt x="152495" y="1301972"/>
                    <a:pt x="131540" y="1390650"/>
                  </a:cubicBezTo>
                  <a:cubicBezTo>
                    <a:pt x="107728" y="1491234"/>
                    <a:pt x="65722" y="1571911"/>
                    <a:pt x="6763" y="1630680"/>
                  </a:cubicBez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4" name="Google Shape;1714;p13"/>
            <p:cNvSpPr/>
            <p:nvPr/>
          </p:nvSpPr>
          <p:spPr>
            <a:xfrm>
              <a:off x="2199094" y="3517976"/>
              <a:ext cx="509571" cy="1426654"/>
            </a:xfrm>
            <a:custGeom>
              <a:avLst/>
              <a:gdLst/>
              <a:ahLst/>
              <a:cxnLst/>
              <a:rect l="l" t="t" r="r" b="b"/>
              <a:pathLst>
                <a:path w="509571" h="1426654" extrusionOk="0">
                  <a:moveTo>
                    <a:pt x="504999" y="1426655"/>
                  </a:moveTo>
                  <a:cubicBezTo>
                    <a:pt x="504904" y="1426655"/>
                    <a:pt x="503952" y="1426178"/>
                    <a:pt x="502237" y="1425226"/>
                  </a:cubicBezTo>
                  <a:lnTo>
                    <a:pt x="502047" y="1425416"/>
                  </a:lnTo>
                  <a:lnTo>
                    <a:pt x="502237" y="1425226"/>
                  </a:lnTo>
                  <a:cubicBezTo>
                    <a:pt x="473281" y="1408652"/>
                    <a:pt x="224774" y="1249489"/>
                    <a:pt x="136477" y="935831"/>
                  </a:cubicBezTo>
                  <a:cubicBezTo>
                    <a:pt x="78184" y="728663"/>
                    <a:pt x="35417" y="513112"/>
                    <a:pt x="9223" y="295084"/>
                  </a:cubicBezTo>
                  <a:cubicBezTo>
                    <a:pt x="-3826" y="186404"/>
                    <a:pt x="-10970" y="82010"/>
                    <a:pt x="44275" y="0"/>
                  </a:cubicBezTo>
                  <a:lnTo>
                    <a:pt x="52181" y="5334"/>
                  </a:lnTo>
                  <a:cubicBezTo>
                    <a:pt x="-1255" y="84677"/>
                    <a:pt x="5794" y="187166"/>
                    <a:pt x="18653" y="293942"/>
                  </a:cubicBezTo>
                  <a:cubicBezTo>
                    <a:pt x="44751" y="511492"/>
                    <a:pt x="87519" y="726567"/>
                    <a:pt x="145621" y="933259"/>
                  </a:cubicBezTo>
                  <a:cubicBezTo>
                    <a:pt x="236013" y="1254633"/>
                    <a:pt x="504237" y="1416272"/>
                    <a:pt x="506809" y="1417510"/>
                  </a:cubicBezTo>
                  <a:lnTo>
                    <a:pt x="504904" y="1421797"/>
                  </a:lnTo>
                  <a:lnTo>
                    <a:pt x="504904" y="1421797"/>
                  </a:lnTo>
                  <a:lnTo>
                    <a:pt x="507857" y="1417987"/>
                  </a:lnTo>
                  <a:lnTo>
                    <a:pt x="509571" y="1423606"/>
                  </a:lnTo>
                  <a:lnTo>
                    <a:pt x="504999" y="1426655"/>
                  </a:ln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5" name="Google Shape;1715;p13"/>
            <p:cNvSpPr/>
            <p:nvPr/>
          </p:nvSpPr>
          <p:spPr>
            <a:xfrm>
              <a:off x="2304614" y="3523787"/>
              <a:ext cx="429672" cy="1226343"/>
            </a:xfrm>
            <a:custGeom>
              <a:avLst/>
              <a:gdLst/>
              <a:ahLst/>
              <a:cxnLst/>
              <a:rect l="l" t="t" r="r" b="b"/>
              <a:pathLst>
                <a:path w="429672" h="1226343" extrusionOk="0">
                  <a:moveTo>
                    <a:pt x="424244" y="1226344"/>
                  </a:moveTo>
                  <a:cubicBezTo>
                    <a:pt x="217170" y="1089755"/>
                    <a:pt x="126683" y="845344"/>
                    <a:pt x="87344" y="664274"/>
                  </a:cubicBezTo>
                  <a:cubicBezTo>
                    <a:pt x="60674" y="541687"/>
                    <a:pt x="48006" y="414909"/>
                    <a:pt x="35814" y="292227"/>
                  </a:cubicBezTo>
                  <a:cubicBezTo>
                    <a:pt x="26289" y="196596"/>
                    <a:pt x="16383" y="97726"/>
                    <a:pt x="0" y="1619"/>
                  </a:cubicBezTo>
                  <a:lnTo>
                    <a:pt x="9430" y="0"/>
                  </a:lnTo>
                  <a:cubicBezTo>
                    <a:pt x="25908" y="96488"/>
                    <a:pt x="35814" y="195453"/>
                    <a:pt x="45339" y="291275"/>
                  </a:cubicBezTo>
                  <a:cubicBezTo>
                    <a:pt x="57531" y="413671"/>
                    <a:pt x="70199" y="540258"/>
                    <a:pt x="96774" y="662273"/>
                  </a:cubicBezTo>
                  <a:cubicBezTo>
                    <a:pt x="135827" y="841534"/>
                    <a:pt x="225266" y="1083564"/>
                    <a:pt x="429673" y="1218438"/>
                  </a:cubicBezTo>
                  <a:lnTo>
                    <a:pt x="424244" y="1226344"/>
                  </a:ln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6" name="Google Shape;1716;p13"/>
            <p:cNvSpPr/>
            <p:nvPr/>
          </p:nvSpPr>
          <p:spPr>
            <a:xfrm>
              <a:off x="2848237" y="2828176"/>
              <a:ext cx="140272" cy="4152233"/>
            </a:xfrm>
            <a:custGeom>
              <a:avLst/>
              <a:gdLst/>
              <a:ahLst/>
              <a:cxnLst/>
              <a:rect l="l" t="t" r="r" b="b"/>
              <a:pathLst>
                <a:path w="140272" h="4152233" extrusionOk="0">
                  <a:moveTo>
                    <a:pt x="140272" y="4151186"/>
                  </a:moveTo>
                  <a:cubicBezTo>
                    <a:pt x="137224" y="4151662"/>
                    <a:pt x="134081" y="4151948"/>
                    <a:pt x="130842" y="4152233"/>
                  </a:cubicBezTo>
                  <a:cubicBezTo>
                    <a:pt x="97219" y="3765900"/>
                    <a:pt x="62834" y="3368993"/>
                    <a:pt x="38450" y="2974086"/>
                  </a:cubicBezTo>
                  <a:cubicBezTo>
                    <a:pt x="34068" y="2903220"/>
                    <a:pt x="30068" y="2832450"/>
                    <a:pt x="26448" y="2761774"/>
                  </a:cubicBezTo>
                  <a:cubicBezTo>
                    <a:pt x="25782" y="2750344"/>
                    <a:pt x="25210" y="2739009"/>
                    <a:pt x="24639" y="2727675"/>
                  </a:cubicBezTo>
                  <a:cubicBezTo>
                    <a:pt x="-126" y="2232755"/>
                    <a:pt x="-6222" y="1730597"/>
                    <a:pt x="6351" y="1235202"/>
                  </a:cubicBezTo>
                  <a:cubicBezTo>
                    <a:pt x="16447" y="840867"/>
                    <a:pt x="38069" y="418243"/>
                    <a:pt x="127223" y="0"/>
                  </a:cubicBezTo>
                  <a:lnTo>
                    <a:pt x="136557" y="2000"/>
                  </a:lnTo>
                  <a:cubicBezTo>
                    <a:pt x="47594" y="419481"/>
                    <a:pt x="25972" y="841534"/>
                    <a:pt x="15876" y="1235393"/>
                  </a:cubicBezTo>
                  <a:cubicBezTo>
                    <a:pt x="3303" y="1730597"/>
                    <a:pt x="9399" y="2232565"/>
                    <a:pt x="34164" y="2727198"/>
                  </a:cubicBezTo>
                  <a:cubicBezTo>
                    <a:pt x="38259" y="2809685"/>
                    <a:pt x="42927" y="2892266"/>
                    <a:pt x="48070" y="2975039"/>
                  </a:cubicBezTo>
                  <a:cubicBezTo>
                    <a:pt x="52928" y="3053525"/>
                    <a:pt x="58167" y="3132106"/>
                    <a:pt x="63691" y="3210687"/>
                  </a:cubicBezTo>
                  <a:cubicBezTo>
                    <a:pt x="86075" y="3526631"/>
                    <a:pt x="113412" y="3842290"/>
                    <a:pt x="140272" y="4151186"/>
                  </a:cubicBez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7" name="Google Shape;1717;p13"/>
            <p:cNvSpPr/>
            <p:nvPr/>
          </p:nvSpPr>
          <p:spPr>
            <a:xfrm>
              <a:off x="2959178" y="2833986"/>
              <a:ext cx="149537" cy="4090511"/>
            </a:xfrm>
            <a:custGeom>
              <a:avLst/>
              <a:gdLst/>
              <a:ahLst/>
              <a:cxnLst/>
              <a:rect l="l" t="t" r="r" b="b"/>
              <a:pathLst>
                <a:path w="149537" h="4090511" extrusionOk="0">
                  <a:moveTo>
                    <a:pt x="149537" y="4080129"/>
                  </a:moveTo>
                  <a:cubicBezTo>
                    <a:pt x="146965" y="4083749"/>
                    <a:pt x="144298" y="4087178"/>
                    <a:pt x="141441" y="4090511"/>
                  </a:cubicBezTo>
                  <a:cubicBezTo>
                    <a:pt x="139917" y="4080605"/>
                    <a:pt x="138488" y="4070795"/>
                    <a:pt x="137155" y="4060889"/>
                  </a:cubicBezTo>
                  <a:cubicBezTo>
                    <a:pt x="135440" y="4049840"/>
                    <a:pt x="133916" y="4038791"/>
                    <a:pt x="132392" y="4027646"/>
                  </a:cubicBezTo>
                  <a:cubicBezTo>
                    <a:pt x="132392" y="4027646"/>
                    <a:pt x="132392" y="4027551"/>
                    <a:pt x="132392" y="4027456"/>
                  </a:cubicBezTo>
                  <a:cubicBezTo>
                    <a:pt x="-57727" y="2691575"/>
                    <a:pt x="-2768" y="1323785"/>
                    <a:pt x="51239" y="0"/>
                  </a:cubicBezTo>
                  <a:cubicBezTo>
                    <a:pt x="54382" y="1429"/>
                    <a:pt x="57526" y="2953"/>
                    <a:pt x="60574" y="4572"/>
                  </a:cubicBezTo>
                  <a:cubicBezTo>
                    <a:pt x="7138" y="1315688"/>
                    <a:pt x="-47154" y="2669667"/>
                    <a:pt x="137059" y="3992785"/>
                  </a:cubicBezTo>
                  <a:lnTo>
                    <a:pt x="137059" y="3992880"/>
                  </a:lnTo>
                  <a:cubicBezTo>
                    <a:pt x="138583" y="4004500"/>
                    <a:pt x="140298" y="4016121"/>
                    <a:pt x="141917" y="4027742"/>
                  </a:cubicBezTo>
                  <a:cubicBezTo>
                    <a:pt x="141917" y="4027742"/>
                    <a:pt x="141917" y="4027837"/>
                    <a:pt x="141917" y="4027932"/>
                  </a:cubicBezTo>
                  <a:cubicBezTo>
                    <a:pt x="144394" y="4045267"/>
                    <a:pt x="146965" y="4062794"/>
                    <a:pt x="149537" y="4080129"/>
                  </a:cubicBezTo>
                  <a:close/>
                </a:path>
              </a:pathLst>
            </a:custGeom>
            <a:solidFill>
              <a:srgbClr val="BDE4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8" name="Google Shape;1718;p13"/>
            <p:cNvSpPr/>
            <p:nvPr/>
          </p:nvSpPr>
          <p:spPr>
            <a:xfrm>
              <a:off x="2256513" y="3521977"/>
              <a:ext cx="495490" cy="1317402"/>
            </a:xfrm>
            <a:custGeom>
              <a:avLst/>
              <a:gdLst/>
              <a:ahLst/>
              <a:cxnLst/>
              <a:rect l="l" t="t" r="r" b="b"/>
              <a:pathLst>
                <a:path w="495490" h="1317402" extrusionOk="0">
                  <a:moveTo>
                    <a:pt x="489776" y="1317403"/>
                  </a:moveTo>
                  <a:cubicBezTo>
                    <a:pt x="266986" y="1151668"/>
                    <a:pt x="156305" y="899351"/>
                    <a:pt x="102679" y="716947"/>
                  </a:cubicBezTo>
                  <a:cubicBezTo>
                    <a:pt x="34195" y="483870"/>
                    <a:pt x="16764" y="238220"/>
                    <a:pt x="0" y="667"/>
                  </a:cubicBezTo>
                  <a:lnTo>
                    <a:pt x="9525" y="0"/>
                  </a:lnTo>
                  <a:cubicBezTo>
                    <a:pt x="26289" y="237077"/>
                    <a:pt x="43625" y="482155"/>
                    <a:pt x="111824" y="714280"/>
                  </a:cubicBezTo>
                  <a:cubicBezTo>
                    <a:pt x="165068" y="895350"/>
                    <a:pt x="274796" y="1145667"/>
                    <a:pt x="495491" y="1309783"/>
                  </a:cubicBezTo>
                  <a:lnTo>
                    <a:pt x="489776" y="1317403"/>
                  </a:lnTo>
                  <a:close/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9" name="Google Shape;1719;p13"/>
            <p:cNvSpPr/>
            <p:nvPr/>
          </p:nvSpPr>
          <p:spPr>
            <a:xfrm>
              <a:off x="3466950" y="4225970"/>
              <a:ext cx="128193" cy="1443799"/>
            </a:xfrm>
            <a:custGeom>
              <a:avLst/>
              <a:gdLst/>
              <a:ahLst/>
              <a:cxnLst/>
              <a:rect l="l" t="t" r="r" b="b"/>
              <a:pathLst>
                <a:path w="128193" h="1443799" extrusionOk="0">
                  <a:moveTo>
                    <a:pt x="8287" y="1443800"/>
                  </a:moveTo>
                  <a:lnTo>
                    <a:pt x="0" y="1439132"/>
                  </a:lnTo>
                  <a:cubicBezTo>
                    <a:pt x="124111" y="1216152"/>
                    <a:pt x="125921" y="943070"/>
                    <a:pt x="113729" y="729996"/>
                  </a:cubicBezTo>
                  <a:cubicBezTo>
                    <a:pt x="110680" y="677227"/>
                    <a:pt x="106585" y="623506"/>
                    <a:pt x="102679" y="571500"/>
                  </a:cubicBezTo>
                  <a:cubicBezTo>
                    <a:pt x="88392" y="383381"/>
                    <a:pt x="73628" y="188785"/>
                    <a:pt x="105061" y="0"/>
                  </a:cubicBezTo>
                  <a:lnTo>
                    <a:pt x="114490" y="1524"/>
                  </a:lnTo>
                  <a:cubicBezTo>
                    <a:pt x="83344" y="189071"/>
                    <a:pt x="98012" y="383096"/>
                    <a:pt x="112300" y="570738"/>
                  </a:cubicBezTo>
                  <a:cubicBezTo>
                    <a:pt x="116205" y="622744"/>
                    <a:pt x="120301" y="676561"/>
                    <a:pt x="123349" y="729425"/>
                  </a:cubicBezTo>
                  <a:cubicBezTo>
                    <a:pt x="135541" y="943832"/>
                    <a:pt x="133636" y="1218628"/>
                    <a:pt x="8287" y="1443800"/>
                  </a:cubicBezTo>
                  <a:close/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0" name="Google Shape;1720;p13"/>
            <p:cNvSpPr/>
            <p:nvPr/>
          </p:nvSpPr>
          <p:spPr>
            <a:xfrm>
              <a:off x="3072139" y="2917330"/>
              <a:ext cx="85580" cy="3981926"/>
            </a:xfrm>
            <a:custGeom>
              <a:avLst/>
              <a:gdLst/>
              <a:ahLst/>
              <a:cxnLst/>
              <a:rect l="l" t="t" r="r" b="b"/>
              <a:pathLst>
                <a:path w="85580" h="3981926" extrusionOk="0">
                  <a:moveTo>
                    <a:pt x="23527" y="3981926"/>
                  </a:moveTo>
                  <a:lnTo>
                    <a:pt x="14097" y="3980498"/>
                  </a:lnTo>
                  <a:cubicBezTo>
                    <a:pt x="93917" y="3445669"/>
                    <a:pt x="78962" y="2896648"/>
                    <a:pt x="64484" y="2365629"/>
                  </a:cubicBezTo>
                  <a:lnTo>
                    <a:pt x="0" y="286"/>
                  </a:lnTo>
                  <a:lnTo>
                    <a:pt x="9525" y="0"/>
                  </a:lnTo>
                  <a:lnTo>
                    <a:pt x="74009" y="2365343"/>
                  </a:lnTo>
                  <a:cubicBezTo>
                    <a:pt x="88583" y="2896838"/>
                    <a:pt x="103537" y="3446336"/>
                    <a:pt x="23527" y="3981926"/>
                  </a:cubicBezTo>
                  <a:close/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1" name="Google Shape;1721;p13"/>
            <p:cNvSpPr/>
            <p:nvPr/>
          </p:nvSpPr>
          <p:spPr>
            <a:xfrm>
              <a:off x="2758485" y="2841987"/>
              <a:ext cx="270315" cy="4131373"/>
            </a:xfrm>
            <a:custGeom>
              <a:avLst/>
              <a:gdLst/>
              <a:ahLst/>
              <a:cxnLst/>
              <a:rect l="l" t="t" r="r" b="b"/>
              <a:pathLst>
                <a:path w="270315" h="4131373" extrusionOk="0">
                  <a:moveTo>
                    <a:pt x="270315" y="4128707"/>
                  </a:moveTo>
                  <a:cubicBezTo>
                    <a:pt x="267267" y="4129659"/>
                    <a:pt x="264219" y="4130516"/>
                    <a:pt x="261076" y="4131374"/>
                  </a:cubicBezTo>
                  <a:cubicBezTo>
                    <a:pt x="224595" y="3823049"/>
                    <a:pt x="187638" y="3511010"/>
                    <a:pt x="153444" y="3196876"/>
                  </a:cubicBezTo>
                  <a:cubicBezTo>
                    <a:pt x="144776" y="3118104"/>
                    <a:pt x="136394" y="3039237"/>
                    <a:pt x="128202" y="2960275"/>
                  </a:cubicBezTo>
                  <a:cubicBezTo>
                    <a:pt x="78482" y="2483549"/>
                    <a:pt x="36667" y="2003298"/>
                    <a:pt x="13331" y="1525810"/>
                  </a:cubicBezTo>
                  <a:cubicBezTo>
                    <a:pt x="-9720" y="1055180"/>
                    <a:pt x="-20959" y="510350"/>
                    <a:pt x="137537" y="0"/>
                  </a:cubicBezTo>
                  <a:lnTo>
                    <a:pt x="146681" y="2857"/>
                  </a:lnTo>
                  <a:cubicBezTo>
                    <a:pt x="-11434" y="511683"/>
                    <a:pt x="-99" y="1055561"/>
                    <a:pt x="22856" y="1525334"/>
                  </a:cubicBezTo>
                  <a:cubicBezTo>
                    <a:pt x="42858" y="1932146"/>
                    <a:pt x="76101" y="2341055"/>
                    <a:pt x="116201" y="2747963"/>
                  </a:cubicBezTo>
                  <a:cubicBezTo>
                    <a:pt x="123154" y="2819114"/>
                    <a:pt x="130393" y="2890266"/>
                    <a:pt x="137823" y="2961228"/>
                  </a:cubicBezTo>
                  <a:cubicBezTo>
                    <a:pt x="178685" y="3353943"/>
                    <a:pt x="224881" y="3744278"/>
                    <a:pt x="270315" y="4128707"/>
                  </a:cubicBezTo>
                  <a:close/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2" name="Google Shape;1722;p13"/>
            <p:cNvSpPr/>
            <p:nvPr/>
          </p:nvSpPr>
          <p:spPr>
            <a:xfrm>
              <a:off x="2092779" y="3357861"/>
              <a:ext cx="327564" cy="195933"/>
            </a:xfrm>
            <a:custGeom>
              <a:avLst/>
              <a:gdLst/>
              <a:ahLst/>
              <a:cxnLst/>
              <a:rect l="l" t="t" r="r" b="b"/>
              <a:pathLst>
                <a:path w="327564" h="195933" extrusionOk="0">
                  <a:moveTo>
                    <a:pt x="129540" y="186785"/>
                  </a:moveTo>
                  <a:cubicBezTo>
                    <a:pt x="63722" y="162973"/>
                    <a:pt x="53721" y="102489"/>
                    <a:pt x="0" y="63532"/>
                  </a:cubicBezTo>
                  <a:cubicBezTo>
                    <a:pt x="42482" y="78200"/>
                    <a:pt x="59531" y="93631"/>
                    <a:pt x="102108" y="108299"/>
                  </a:cubicBezTo>
                  <a:cubicBezTo>
                    <a:pt x="89154" y="77819"/>
                    <a:pt x="76295" y="47339"/>
                    <a:pt x="63341" y="16954"/>
                  </a:cubicBezTo>
                  <a:cubicBezTo>
                    <a:pt x="83249" y="39624"/>
                    <a:pt x="103061" y="62293"/>
                    <a:pt x="122968" y="84963"/>
                  </a:cubicBezTo>
                  <a:cubicBezTo>
                    <a:pt x="116586" y="61436"/>
                    <a:pt x="110300" y="37909"/>
                    <a:pt x="103918" y="14478"/>
                  </a:cubicBezTo>
                  <a:cubicBezTo>
                    <a:pt x="126016" y="42196"/>
                    <a:pt x="148114" y="69913"/>
                    <a:pt x="170307" y="97631"/>
                  </a:cubicBezTo>
                  <a:cubicBezTo>
                    <a:pt x="175165" y="65056"/>
                    <a:pt x="180023" y="32575"/>
                    <a:pt x="184785" y="0"/>
                  </a:cubicBezTo>
                  <a:cubicBezTo>
                    <a:pt x="192786" y="32194"/>
                    <a:pt x="200692" y="64389"/>
                    <a:pt x="208693" y="96583"/>
                  </a:cubicBezTo>
                  <a:cubicBezTo>
                    <a:pt x="225838" y="68199"/>
                    <a:pt x="242888" y="39814"/>
                    <a:pt x="260033" y="11430"/>
                  </a:cubicBezTo>
                  <a:cubicBezTo>
                    <a:pt x="256413" y="41719"/>
                    <a:pt x="252698" y="72009"/>
                    <a:pt x="249079" y="102298"/>
                  </a:cubicBezTo>
                  <a:cubicBezTo>
                    <a:pt x="264033" y="76105"/>
                    <a:pt x="288227" y="55245"/>
                    <a:pt x="316421" y="44386"/>
                  </a:cubicBezTo>
                  <a:cubicBezTo>
                    <a:pt x="305467" y="70961"/>
                    <a:pt x="294513" y="97441"/>
                    <a:pt x="283559" y="124015"/>
                  </a:cubicBezTo>
                  <a:cubicBezTo>
                    <a:pt x="298228" y="115348"/>
                    <a:pt x="312896" y="106585"/>
                    <a:pt x="327565" y="97917"/>
                  </a:cubicBezTo>
                  <a:cubicBezTo>
                    <a:pt x="322802" y="142684"/>
                    <a:pt x="281559" y="176498"/>
                    <a:pt x="237935" y="187452"/>
                  </a:cubicBezTo>
                  <a:cubicBezTo>
                    <a:pt x="194310" y="198406"/>
                    <a:pt x="195548" y="197929"/>
                    <a:pt x="151162" y="190690"/>
                  </a:cubicBezTo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3" name="Google Shape;1723;p13"/>
            <p:cNvSpPr/>
            <p:nvPr/>
          </p:nvSpPr>
          <p:spPr>
            <a:xfrm>
              <a:off x="2754576" y="2646725"/>
              <a:ext cx="360330" cy="215442"/>
            </a:xfrm>
            <a:custGeom>
              <a:avLst/>
              <a:gdLst/>
              <a:ahLst/>
              <a:cxnLst/>
              <a:rect l="l" t="t" r="r" b="b"/>
              <a:pathLst>
                <a:path w="360330" h="215442" extrusionOk="0">
                  <a:moveTo>
                    <a:pt x="142589" y="205550"/>
                  </a:moveTo>
                  <a:cubicBezTo>
                    <a:pt x="70104" y="179261"/>
                    <a:pt x="59150" y="112776"/>
                    <a:pt x="0" y="69914"/>
                  </a:cubicBezTo>
                  <a:cubicBezTo>
                    <a:pt x="46768" y="86106"/>
                    <a:pt x="65532" y="102965"/>
                    <a:pt x="112300" y="119158"/>
                  </a:cubicBezTo>
                  <a:cubicBezTo>
                    <a:pt x="98203" y="85725"/>
                    <a:pt x="83915" y="52197"/>
                    <a:pt x="69723" y="18669"/>
                  </a:cubicBezTo>
                  <a:cubicBezTo>
                    <a:pt x="91535" y="43625"/>
                    <a:pt x="113443" y="68580"/>
                    <a:pt x="135255" y="93536"/>
                  </a:cubicBezTo>
                  <a:cubicBezTo>
                    <a:pt x="128302" y="67628"/>
                    <a:pt x="121253" y="41815"/>
                    <a:pt x="114300" y="15907"/>
                  </a:cubicBezTo>
                  <a:cubicBezTo>
                    <a:pt x="138684" y="46387"/>
                    <a:pt x="162973" y="76867"/>
                    <a:pt x="187357" y="107442"/>
                  </a:cubicBezTo>
                  <a:cubicBezTo>
                    <a:pt x="192691" y="71628"/>
                    <a:pt x="198025" y="35814"/>
                    <a:pt x="203359" y="0"/>
                  </a:cubicBezTo>
                  <a:cubicBezTo>
                    <a:pt x="212122" y="35433"/>
                    <a:pt x="220885" y="70866"/>
                    <a:pt x="229648" y="106299"/>
                  </a:cubicBezTo>
                  <a:cubicBezTo>
                    <a:pt x="248507" y="75057"/>
                    <a:pt x="267271" y="43815"/>
                    <a:pt x="286131" y="12573"/>
                  </a:cubicBezTo>
                  <a:cubicBezTo>
                    <a:pt x="282130" y="45911"/>
                    <a:pt x="278130" y="79248"/>
                    <a:pt x="274034" y="112490"/>
                  </a:cubicBezTo>
                  <a:cubicBezTo>
                    <a:pt x="290513" y="83630"/>
                    <a:pt x="317087" y="60770"/>
                    <a:pt x="348139" y="48768"/>
                  </a:cubicBezTo>
                  <a:cubicBezTo>
                    <a:pt x="336042" y="78010"/>
                    <a:pt x="324040" y="107156"/>
                    <a:pt x="311944" y="136398"/>
                  </a:cubicBezTo>
                  <a:cubicBezTo>
                    <a:pt x="328041" y="126778"/>
                    <a:pt x="344234" y="117253"/>
                    <a:pt x="360331" y="107633"/>
                  </a:cubicBezTo>
                  <a:cubicBezTo>
                    <a:pt x="355092" y="156877"/>
                    <a:pt x="309753" y="194119"/>
                    <a:pt x="261747" y="206121"/>
                  </a:cubicBezTo>
                  <a:cubicBezTo>
                    <a:pt x="213741" y="218123"/>
                    <a:pt x="215074" y="217646"/>
                    <a:pt x="166211" y="209741"/>
                  </a:cubicBezTo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4" name="Google Shape;1724;p13"/>
            <p:cNvSpPr/>
            <p:nvPr/>
          </p:nvSpPr>
          <p:spPr>
            <a:xfrm>
              <a:off x="3330933" y="3984892"/>
              <a:ext cx="327564" cy="195933"/>
            </a:xfrm>
            <a:custGeom>
              <a:avLst/>
              <a:gdLst/>
              <a:ahLst/>
              <a:cxnLst/>
              <a:rect l="l" t="t" r="r" b="b"/>
              <a:pathLst>
                <a:path w="327564" h="195933" extrusionOk="0">
                  <a:moveTo>
                    <a:pt x="129540" y="186785"/>
                  </a:moveTo>
                  <a:cubicBezTo>
                    <a:pt x="63722" y="162973"/>
                    <a:pt x="53721" y="102489"/>
                    <a:pt x="0" y="63532"/>
                  </a:cubicBezTo>
                  <a:cubicBezTo>
                    <a:pt x="42481" y="78200"/>
                    <a:pt x="59531" y="93631"/>
                    <a:pt x="102108" y="108299"/>
                  </a:cubicBezTo>
                  <a:cubicBezTo>
                    <a:pt x="89154" y="77819"/>
                    <a:pt x="76295" y="47339"/>
                    <a:pt x="63341" y="16954"/>
                  </a:cubicBezTo>
                  <a:cubicBezTo>
                    <a:pt x="83248" y="39624"/>
                    <a:pt x="103060" y="62293"/>
                    <a:pt x="122968" y="84963"/>
                  </a:cubicBezTo>
                  <a:cubicBezTo>
                    <a:pt x="116586" y="61436"/>
                    <a:pt x="110300" y="37909"/>
                    <a:pt x="103918" y="14478"/>
                  </a:cubicBezTo>
                  <a:cubicBezTo>
                    <a:pt x="126016" y="42196"/>
                    <a:pt x="148114" y="69913"/>
                    <a:pt x="170307" y="97631"/>
                  </a:cubicBezTo>
                  <a:cubicBezTo>
                    <a:pt x="175165" y="65056"/>
                    <a:pt x="180022" y="32575"/>
                    <a:pt x="184785" y="0"/>
                  </a:cubicBezTo>
                  <a:cubicBezTo>
                    <a:pt x="192786" y="32194"/>
                    <a:pt x="200692" y="64389"/>
                    <a:pt x="208693" y="96583"/>
                  </a:cubicBezTo>
                  <a:cubicBezTo>
                    <a:pt x="225838" y="68199"/>
                    <a:pt x="242888" y="39814"/>
                    <a:pt x="260032" y="11430"/>
                  </a:cubicBezTo>
                  <a:cubicBezTo>
                    <a:pt x="256413" y="41719"/>
                    <a:pt x="252698" y="72009"/>
                    <a:pt x="249079" y="102298"/>
                  </a:cubicBezTo>
                  <a:cubicBezTo>
                    <a:pt x="264033" y="76105"/>
                    <a:pt x="288226" y="55245"/>
                    <a:pt x="316421" y="44386"/>
                  </a:cubicBezTo>
                  <a:cubicBezTo>
                    <a:pt x="305467" y="70961"/>
                    <a:pt x="294513" y="97441"/>
                    <a:pt x="283559" y="124015"/>
                  </a:cubicBezTo>
                  <a:cubicBezTo>
                    <a:pt x="298228" y="115348"/>
                    <a:pt x="312896" y="106585"/>
                    <a:pt x="327565" y="97917"/>
                  </a:cubicBezTo>
                  <a:cubicBezTo>
                    <a:pt x="322802" y="142684"/>
                    <a:pt x="281559" y="176498"/>
                    <a:pt x="237934" y="187452"/>
                  </a:cubicBezTo>
                  <a:cubicBezTo>
                    <a:pt x="194310" y="198406"/>
                    <a:pt x="195548" y="197929"/>
                    <a:pt x="151162" y="190690"/>
                  </a:cubicBezTo>
                </a:path>
              </a:pathLst>
            </a:custGeom>
            <a:solidFill>
              <a:srgbClr val="8FA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25" name="Google Shape;1725;p13"/>
          <p:cNvGrpSpPr/>
          <p:nvPr/>
        </p:nvGrpSpPr>
        <p:grpSpPr>
          <a:xfrm flipH="1">
            <a:off x="8369357" y="4516253"/>
            <a:ext cx="2295332" cy="2403415"/>
            <a:chOff x="5224498" y="2514610"/>
            <a:chExt cx="1747094" cy="1829361"/>
          </a:xfrm>
        </p:grpSpPr>
        <p:sp>
          <p:nvSpPr>
            <p:cNvPr id="1726" name="Google Shape;1726;p13"/>
            <p:cNvSpPr/>
            <p:nvPr/>
          </p:nvSpPr>
          <p:spPr>
            <a:xfrm>
              <a:off x="6232873" y="3036897"/>
              <a:ext cx="713406" cy="663660"/>
            </a:xfrm>
            <a:custGeom>
              <a:avLst/>
              <a:gdLst/>
              <a:ahLst/>
              <a:cxnLst/>
              <a:rect l="l" t="t" r="r" b="b"/>
              <a:pathLst>
                <a:path w="713406" h="663660" extrusionOk="0">
                  <a:moveTo>
                    <a:pt x="42386" y="477351"/>
                  </a:moveTo>
                  <a:cubicBezTo>
                    <a:pt x="114300" y="381720"/>
                    <a:pt x="178117" y="301805"/>
                    <a:pt x="228695" y="240274"/>
                  </a:cubicBezTo>
                  <a:cubicBezTo>
                    <a:pt x="367189" y="71491"/>
                    <a:pt x="414052" y="30343"/>
                    <a:pt x="482727" y="11674"/>
                  </a:cubicBezTo>
                  <a:cubicBezTo>
                    <a:pt x="500062" y="6911"/>
                    <a:pt x="617411" y="-23092"/>
                    <a:pt x="677418" y="37106"/>
                  </a:cubicBezTo>
                  <a:cubicBezTo>
                    <a:pt x="753713" y="113591"/>
                    <a:pt x="692372" y="290185"/>
                    <a:pt x="643509" y="375815"/>
                  </a:cubicBezTo>
                  <a:cubicBezTo>
                    <a:pt x="485013" y="653849"/>
                    <a:pt x="65437" y="663089"/>
                    <a:pt x="0" y="663660"/>
                  </a:cubicBezTo>
                  <a:cubicBezTo>
                    <a:pt x="14192" y="601462"/>
                    <a:pt x="28289" y="539454"/>
                    <a:pt x="42386" y="477351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7" name="Google Shape;1727;p13"/>
            <p:cNvSpPr/>
            <p:nvPr/>
          </p:nvSpPr>
          <p:spPr>
            <a:xfrm>
              <a:off x="5255061" y="2560941"/>
              <a:ext cx="665011" cy="724707"/>
            </a:xfrm>
            <a:custGeom>
              <a:avLst/>
              <a:gdLst/>
              <a:ahLst/>
              <a:cxnLst/>
              <a:rect l="l" t="t" r="r" b="b"/>
              <a:pathLst>
                <a:path w="665011" h="724707" extrusionOk="0">
                  <a:moveTo>
                    <a:pt x="571952" y="724707"/>
                  </a:moveTo>
                  <a:cubicBezTo>
                    <a:pt x="508420" y="698514"/>
                    <a:pt x="415075" y="655556"/>
                    <a:pt x="309443" y="589262"/>
                  </a:cubicBezTo>
                  <a:cubicBezTo>
                    <a:pt x="167616" y="500203"/>
                    <a:pt x="85129" y="446958"/>
                    <a:pt x="38552" y="343707"/>
                  </a:cubicBezTo>
                  <a:cubicBezTo>
                    <a:pt x="29122" y="322848"/>
                    <a:pt x="-43268" y="162447"/>
                    <a:pt x="38552" y="64339"/>
                  </a:cubicBezTo>
                  <a:cubicBezTo>
                    <a:pt x="109323" y="-20529"/>
                    <a:pt x="254579" y="-9956"/>
                    <a:pt x="343352" y="30430"/>
                  </a:cubicBezTo>
                  <a:cubicBezTo>
                    <a:pt x="427172" y="68625"/>
                    <a:pt x="467653" y="136634"/>
                    <a:pt x="538043" y="259030"/>
                  </a:cubicBezTo>
                  <a:cubicBezTo>
                    <a:pt x="604147" y="373711"/>
                    <a:pt x="642342" y="478486"/>
                    <a:pt x="665011" y="555353"/>
                  </a:cubicBezTo>
                  <a:cubicBezTo>
                    <a:pt x="634055" y="611836"/>
                    <a:pt x="603003" y="668224"/>
                    <a:pt x="571952" y="724707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8" name="Google Shape;1728;p13"/>
            <p:cNvSpPr/>
            <p:nvPr/>
          </p:nvSpPr>
          <p:spPr>
            <a:xfrm>
              <a:off x="5721914" y="2859763"/>
              <a:ext cx="618601" cy="1484208"/>
            </a:xfrm>
            <a:custGeom>
              <a:avLst/>
              <a:gdLst/>
              <a:ahLst/>
              <a:cxnLst/>
              <a:rect l="l" t="t" r="r" b="b"/>
              <a:pathLst>
                <a:path w="618601" h="1484208" extrusionOk="0">
                  <a:moveTo>
                    <a:pt x="257499" y="1484208"/>
                  </a:moveTo>
                  <a:cubicBezTo>
                    <a:pt x="137484" y="1236463"/>
                    <a:pt x="82239" y="1021198"/>
                    <a:pt x="54331" y="874608"/>
                  </a:cubicBezTo>
                  <a:cubicBezTo>
                    <a:pt x="3182" y="606098"/>
                    <a:pt x="-61969" y="263675"/>
                    <a:pt x="122054" y="87176"/>
                  </a:cubicBezTo>
                  <a:cubicBezTo>
                    <a:pt x="144723" y="65459"/>
                    <a:pt x="235115" y="-15122"/>
                    <a:pt x="333699" y="2499"/>
                  </a:cubicBezTo>
                  <a:cubicBezTo>
                    <a:pt x="510483" y="34122"/>
                    <a:pt x="578301" y="357591"/>
                    <a:pt x="596208" y="442745"/>
                  </a:cubicBezTo>
                  <a:cubicBezTo>
                    <a:pt x="686981" y="875846"/>
                    <a:pt x="480956" y="1272182"/>
                    <a:pt x="350654" y="1475636"/>
                  </a:cubicBezTo>
                  <a:cubicBezTo>
                    <a:pt x="319602" y="1478589"/>
                    <a:pt x="288551" y="1481351"/>
                    <a:pt x="257499" y="1484208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9" name="Google Shape;1729;p13"/>
            <p:cNvSpPr/>
            <p:nvPr/>
          </p:nvSpPr>
          <p:spPr>
            <a:xfrm>
              <a:off x="5798557" y="3080694"/>
              <a:ext cx="92990" cy="69890"/>
            </a:xfrm>
            <a:custGeom>
              <a:avLst/>
              <a:gdLst/>
              <a:ahLst/>
              <a:cxnLst/>
              <a:rect l="l" t="t" r="r" b="b"/>
              <a:pathLst>
                <a:path w="92990" h="69890" extrusionOk="0">
                  <a:moveTo>
                    <a:pt x="61222" y="69890"/>
                  </a:moveTo>
                  <a:cubicBezTo>
                    <a:pt x="58746" y="69890"/>
                    <a:pt x="56365" y="68938"/>
                    <a:pt x="54555" y="67128"/>
                  </a:cubicBezTo>
                  <a:lnTo>
                    <a:pt x="2834" y="16264"/>
                  </a:lnTo>
                  <a:cubicBezTo>
                    <a:pt x="-881" y="12550"/>
                    <a:pt x="-976" y="6549"/>
                    <a:pt x="2739" y="2834"/>
                  </a:cubicBezTo>
                  <a:cubicBezTo>
                    <a:pt x="6454" y="-881"/>
                    <a:pt x="12454" y="-976"/>
                    <a:pt x="16169" y="2739"/>
                  </a:cubicBezTo>
                  <a:lnTo>
                    <a:pt x="59317" y="45125"/>
                  </a:lnTo>
                  <a:lnTo>
                    <a:pt x="75319" y="18550"/>
                  </a:lnTo>
                  <a:cubicBezTo>
                    <a:pt x="77986" y="14074"/>
                    <a:pt x="83892" y="12645"/>
                    <a:pt x="88369" y="15312"/>
                  </a:cubicBezTo>
                  <a:cubicBezTo>
                    <a:pt x="92845" y="17979"/>
                    <a:pt x="94369" y="23884"/>
                    <a:pt x="91607" y="28361"/>
                  </a:cubicBezTo>
                  <a:lnTo>
                    <a:pt x="69319" y="65318"/>
                  </a:lnTo>
                  <a:cubicBezTo>
                    <a:pt x="67795" y="67795"/>
                    <a:pt x="65223" y="69509"/>
                    <a:pt x="62365" y="69890"/>
                  </a:cubicBezTo>
                  <a:cubicBezTo>
                    <a:pt x="61984" y="69890"/>
                    <a:pt x="61603" y="69890"/>
                    <a:pt x="61222" y="69890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0" name="Google Shape;1730;p13"/>
            <p:cNvSpPr/>
            <p:nvPr/>
          </p:nvSpPr>
          <p:spPr>
            <a:xfrm>
              <a:off x="6162637" y="3275514"/>
              <a:ext cx="75957" cy="78142"/>
            </a:xfrm>
            <a:custGeom>
              <a:avLst/>
              <a:gdLst/>
              <a:ahLst/>
              <a:cxnLst/>
              <a:rect l="l" t="t" r="r" b="b"/>
              <a:pathLst>
                <a:path w="75957" h="78142" extrusionOk="0">
                  <a:moveTo>
                    <a:pt x="27946" y="78142"/>
                  </a:moveTo>
                  <a:cubicBezTo>
                    <a:pt x="27279" y="78142"/>
                    <a:pt x="26707" y="78047"/>
                    <a:pt x="26041" y="77952"/>
                  </a:cubicBezTo>
                  <a:cubicBezTo>
                    <a:pt x="22612" y="77285"/>
                    <a:pt x="19945" y="74809"/>
                    <a:pt x="18897" y="71475"/>
                  </a:cubicBezTo>
                  <a:lnTo>
                    <a:pt x="418" y="12325"/>
                  </a:lnTo>
                  <a:cubicBezTo>
                    <a:pt x="-1106" y="7276"/>
                    <a:pt x="1657" y="1942"/>
                    <a:pt x="6705" y="418"/>
                  </a:cubicBezTo>
                  <a:cubicBezTo>
                    <a:pt x="11753" y="-1106"/>
                    <a:pt x="17087" y="1657"/>
                    <a:pt x="18611" y="6705"/>
                  </a:cubicBezTo>
                  <a:lnTo>
                    <a:pt x="31946" y="49472"/>
                  </a:lnTo>
                  <a:lnTo>
                    <a:pt x="59188" y="17659"/>
                  </a:lnTo>
                  <a:cubicBezTo>
                    <a:pt x="62617" y="13658"/>
                    <a:pt x="68617" y="13182"/>
                    <a:pt x="72618" y="16611"/>
                  </a:cubicBezTo>
                  <a:cubicBezTo>
                    <a:pt x="76618" y="20040"/>
                    <a:pt x="77095" y="26041"/>
                    <a:pt x="73666" y="30041"/>
                  </a:cubicBezTo>
                  <a:lnTo>
                    <a:pt x="35185" y="74904"/>
                  </a:lnTo>
                  <a:cubicBezTo>
                    <a:pt x="33375" y="76999"/>
                    <a:pt x="30708" y="78142"/>
                    <a:pt x="27946" y="78142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1" name="Google Shape;1731;p13"/>
            <p:cNvSpPr/>
            <p:nvPr/>
          </p:nvSpPr>
          <p:spPr>
            <a:xfrm>
              <a:off x="6179588" y="3000332"/>
              <a:ext cx="82474" cy="73480"/>
            </a:xfrm>
            <a:custGeom>
              <a:avLst/>
              <a:gdLst/>
              <a:ahLst/>
              <a:cxnLst/>
              <a:rect l="l" t="t" r="r" b="b"/>
              <a:pathLst>
                <a:path w="82474" h="73480" extrusionOk="0">
                  <a:moveTo>
                    <a:pt x="50713" y="73480"/>
                  </a:moveTo>
                  <a:cubicBezTo>
                    <a:pt x="48046" y="73480"/>
                    <a:pt x="45475" y="72337"/>
                    <a:pt x="43665" y="70337"/>
                  </a:cubicBezTo>
                  <a:lnTo>
                    <a:pt x="2422" y="24331"/>
                  </a:lnTo>
                  <a:cubicBezTo>
                    <a:pt x="-1103" y="20426"/>
                    <a:pt x="-722" y="14425"/>
                    <a:pt x="3184" y="10901"/>
                  </a:cubicBezTo>
                  <a:cubicBezTo>
                    <a:pt x="7089" y="7377"/>
                    <a:pt x="13090" y="7758"/>
                    <a:pt x="16614" y="11663"/>
                  </a:cubicBezTo>
                  <a:lnTo>
                    <a:pt x="47665" y="46334"/>
                  </a:lnTo>
                  <a:lnTo>
                    <a:pt x="64144" y="5948"/>
                  </a:lnTo>
                  <a:cubicBezTo>
                    <a:pt x="66144" y="1090"/>
                    <a:pt x="71668" y="-1291"/>
                    <a:pt x="76526" y="709"/>
                  </a:cubicBezTo>
                  <a:cubicBezTo>
                    <a:pt x="81384" y="2710"/>
                    <a:pt x="83765" y="8234"/>
                    <a:pt x="81765" y="13092"/>
                  </a:cubicBezTo>
                  <a:lnTo>
                    <a:pt x="59572" y="67575"/>
                  </a:lnTo>
                  <a:cubicBezTo>
                    <a:pt x="58333" y="70623"/>
                    <a:pt x="55571" y="72814"/>
                    <a:pt x="52428" y="73385"/>
                  </a:cubicBezTo>
                  <a:cubicBezTo>
                    <a:pt x="51856" y="73385"/>
                    <a:pt x="51285" y="73480"/>
                    <a:pt x="50713" y="73480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2" name="Google Shape;1732;p13"/>
            <p:cNvSpPr/>
            <p:nvPr/>
          </p:nvSpPr>
          <p:spPr>
            <a:xfrm>
              <a:off x="5729434" y="3607984"/>
              <a:ext cx="71348" cy="75142"/>
            </a:xfrm>
            <a:custGeom>
              <a:avLst/>
              <a:gdLst/>
              <a:ahLst/>
              <a:cxnLst/>
              <a:rect l="l" t="t" r="r" b="b"/>
              <a:pathLst>
                <a:path w="71348" h="75142" extrusionOk="0">
                  <a:moveTo>
                    <a:pt x="46525" y="75142"/>
                  </a:moveTo>
                  <a:cubicBezTo>
                    <a:pt x="43382" y="75142"/>
                    <a:pt x="40334" y="73523"/>
                    <a:pt x="38620" y="70856"/>
                  </a:cubicBezTo>
                  <a:lnTo>
                    <a:pt x="1567" y="14849"/>
                  </a:lnTo>
                  <a:cubicBezTo>
                    <a:pt x="-1290" y="10468"/>
                    <a:pt x="-147" y="4562"/>
                    <a:pt x="4234" y="1609"/>
                  </a:cubicBezTo>
                  <a:cubicBezTo>
                    <a:pt x="8616" y="-1343"/>
                    <a:pt x="14521" y="-105"/>
                    <a:pt x="17474" y="4276"/>
                  </a:cubicBezTo>
                  <a:lnTo>
                    <a:pt x="44144" y="44567"/>
                  </a:lnTo>
                  <a:lnTo>
                    <a:pt x="52907" y="20755"/>
                  </a:lnTo>
                  <a:cubicBezTo>
                    <a:pt x="54717" y="15802"/>
                    <a:pt x="60241" y="13325"/>
                    <a:pt x="65099" y="15135"/>
                  </a:cubicBezTo>
                  <a:cubicBezTo>
                    <a:pt x="70052" y="16945"/>
                    <a:pt x="72624" y="22374"/>
                    <a:pt x="70719" y="27327"/>
                  </a:cubicBezTo>
                  <a:lnTo>
                    <a:pt x="55479" y="68856"/>
                  </a:lnTo>
                  <a:cubicBezTo>
                    <a:pt x="54241" y="72190"/>
                    <a:pt x="51193" y="74571"/>
                    <a:pt x="47668" y="75047"/>
                  </a:cubicBezTo>
                  <a:cubicBezTo>
                    <a:pt x="47192" y="75142"/>
                    <a:pt x="46906" y="75142"/>
                    <a:pt x="46525" y="75142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3" name="Google Shape;1733;p13"/>
            <p:cNvSpPr/>
            <p:nvPr/>
          </p:nvSpPr>
          <p:spPr>
            <a:xfrm>
              <a:off x="5948330" y="3563913"/>
              <a:ext cx="73429" cy="61682"/>
            </a:xfrm>
            <a:custGeom>
              <a:avLst/>
              <a:gdLst/>
              <a:ahLst/>
              <a:cxnLst/>
              <a:rect l="l" t="t" r="r" b="b"/>
              <a:pathLst>
                <a:path w="73429" h="61682" extrusionOk="0">
                  <a:moveTo>
                    <a:pt x="42798" y="61587"/>
                  </a:moveTo>
                  <a:cubicBezTo>
                    <a:pt x="40131" y="61587"/>
                    <a:pt x="37560" y="60444"/>
                    <a:pt x="35750" y="58539"/>
                  </a:cubicBezTo>
                  <a:lnTo>
                    <a:pt x="2508" y="22344"/>
                  </a:lnTo>
                  <a:cubicBezTo>
                    <a:pt x="-1017" y="18439"/>
                    <a:pt x="-826" y="12438"/>
                    <a:pt x="3079" y="8914"/>
                  </a:cubicBezTo>
                  <a:cubicBezTo>
                    <a:pt x="6984" y="5390"/>
                    <a:pt x="12985" y="5580"/>
                    <a:pt x="16509" y="9485"/>
                  </a:cubicBezTo>
                  <a:lnTo>
                    <a:pt x="40322" y="35489"/>
                  </a:lnTo>
                  <a:lnTo>
                    <a:pt x="55371" y="5294"/>
                  </a:lnTo>
                  <a:cubicBezTo>
                    <a:pt x="57753" y="627"/>
                    <a:pt x="63372" y="-1373"/>
                    <a:pt x="68135" y="1008"/>
                  </a:cubicBezTo>
                  <a:cubicBezTo>
                    <a:pt x="72802" y="3389"/>
                    <a:pt x="74802" y="9104"/>
                    <a:pt x="72421" y="13772"/>
                  </a:cubicBezTo>
                  <a:lnTo>
                    <a:pt x="51276" y="56444"/>
                  </a:lnTo>
                  <a:cubicBezTo>
                    <a:pt x="49847" y="59301"/>
                    <a:pt x="47180" y="61206"/>
                    <a:pt x="44132" y="61682"/>
                  </a:cubicBezTo>
                  <a:cubicBezTo>
                    <a:pt x="43656" y="61492"/>
                    <a:pt x="43275" y="61587"/>
                    <a:pt x="42798" y="61587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4" name="Google Shape;1734;p13"/>
            <p:cNvSpPr/>
            <p:nvPr/>
          </p:nvSpPr>
          <p:spPr>
            <a:xfrm>
              <a:off x="5835459" y="3313406"/>
              <a:ext cx="73429" cy="61682"/>
            </a:xfrm>
            <a:custGeom>
              <a:avLst/>
              <a:gdLst/>
              <a:ahLst/>
              <a:cxnLst/>
              <a:rect l="l" t="t" r="r" b="b"/>
              <a:pathLst>
                <a:path w="73429" h="61682" extrusionOk="0">
                  <a:moveTo>
                    <a:pt x="42798" y="61587"/>
                  </a:moveTo>
                  <a:cubicBezTo>
                    <a:pt x="40131" y="61587"/>
                    <a:pt x="37560" y="60444"/>
                    <a:pt x="35750" y="58539"/>
                  </a:cubicBezTo>
                  <a:lnTo>
                    <a:pt x="2508" y="22344"/>
                  </a:lnTo>
                  <a:cubicBezTo>
                    <a:pt x="-1017" y="18439"/>
                    <a:pt x="-826" y="12438"/>
                    <a:pt x="3079" y="8914"/>
                  </a:cubicBezTo>
                  <a:cubicBezTo>
                    <a:pt x="6984" y="5390"/>
                    <a:pt x="12985" y="5580"/>
                    <a:pt x="16509" y="9485"/>
                  </a:cubicBezTo>
                  <a:lnTo>
                    <a:pt x="40322" y="35489"/>
                  </a:lnTo>
                  <a:lnTo>
                    <a:pt x="55371" y="5294"/>
                  </a:lnTo>
                  <a:cubicBezTo>
                    <a:pt x="57753" y="627"/>
                    <a:pt x="63372" y="-1373"/>
                    <a:pt x="68135" y="1008"/>
                  </a:cubicBezTo>
                  <a:cubicBezTo>
                    <a:pt x="72802" y="3389"/>
                    <a:pt x="74802" y="9104"/>
                    <a:pt x="72421" y="13772"/>
                  </a:cubicBezTo>
                  <a:lnTo>
                    <a:pt x="51276" y="56444"/>
                  </a:lnTo>
                  <a:cubicBezTo>
                    <a:pt x="49847" y="59206"/>
                    <a:pt x="47180" y="61206"/>
                    <a:pt x="44132" y="61682"/>
                  </a:cubicBezTo>
                  <a:cubicBezTo>
                    <a:pt x="43751" y="61587"/>
                    <a:pt x="43275" y="61587"/>
                    <a:pt x="42798" y="61587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5" name="Google Shape;1735;p13"/>
            <p:cNvSpPr/>
            <p:nvPr/>
          </p:nvSpPr>
          <p:spPr>
            <a:xfrm>
              <a:off x="5994431" y="3143765"/>
              <a:ext cx="73446" cy="61587"/>
            </a:xfrm>
            <a:custGeom>
              <a:avLst/>
              <a:gdLst/>
              <a:ahLst/>
              <a:cxnLst/>
              <a:rect l="l" t="t" r="r" b="b"/>
              <a:pathLst>
                <a:path w="73446" h="61587" extrusionOk="0">
                  <a:moveTo>
                    <a:pt x="42798" y="61587"/>
                  </a:moveTo>
                  <a:cubicBezTo>
                    <a:pt x="40131" y="61587"/>
                    <a:pt x="37560" y="60444"/>
                    <a:pt x="35750" y="58539"/>
                  </a:cubicBezTo>
                  <a:lnTo>
                    <a:pt x="2508" y="22344"/>
                  </a:lnTo>
                  <a:cubicBezTo>
                    <a:pt x="-1017" y="18439"/>
                    <a:pt x="-826" y="12438"/>
                    <a:pt x="3079" y="8914"/>
                  </a:cubicBezTo>
                  <a:cubicBezTo>
                    <a:pt x="6984" y="5390"/>
                    <a:pt x="12985" y="5580"/>
                    <a:pt x="16509" y="9485"/>
                  </a:cubicBezTo>
                  <a:lnTo>
                    <a:pt x="40322" y="35489"/>
                  </a:lnTo>
                  <a:lnTo>
                    <a:pt x="55371" y="5294"/>
                  </a:lnTo>
                  <a:cubicBezTo>
                    <a:pt x="57753" y="627"/>
                    <a:pt x="63468" y="-1373"/>
                    <a:pt x="68135" y="1008"/>
                  </a:cubicBezTo>
                  <a:cubicBezTo>
                    <a:pt x="72897" y="3389"/>
                    <a:pt x="74802" y="9104"/>
                    <a:pt x="72421" y="13772"/>
                  </a:cubicBezTo>
                  <a:lnTo>
                    <a:pt x="51276" y="56348"/>
                  </a:lnTo>
                  <a:cubicBezTo>
                    <a:pt x="49847" y="59111"/>
                    <a:pt x="47180" y="61111"/>
                    <a:pt x="44132" y="61587"/>
                  </a:cubicBezTo>
                  <a:cubicBezTo>
                    <a:pt x="43656" y="61492"/>
                    <a:pt x="43179" y="61587"/>
                    <a:pt x="42798" y="61587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6" name="Google Shape;1736;p13"/>
            <p:cNvSpPr/>
            <p:nvPr/>
          </p:nvSpPr>
          <p:spPr>
            <a:xfrm>
              <a:off x="6686410" y="3073387"/>
              <a:ext cx="82792" cy="77196"/>
            </a:xfrm>
            <a:custGeom>
              <a:avLst/>
              <a:gdLst/>
              <a:ahLst/>
              <a:cxnLst/>
              <a:rect l="l" t="t" r="r" b="b"/>
              <a:pathLst>
                <a:path w="82792" h="77196" extrusionOk="0">
                  <a:moveTo>
                    <a:pt x="22999" y="77196"/>
                  </a:moveTo>
                  <a:cubicBezTo>
                    <a:pt x="21475" y="77196"/>
                    <a:pt x="20046" y="76815"/>
                    <a:pt x="18713" y="76149"/>
                  </a:cubicBezTo>
                  <a:cubicBezTo>
                    <a:pt x="16236" y="74910"/>
                    <a:pt x="14427" y="72529"/>
                    <a:pt x="13760" y="69862"/>
                  </a:cubicBezTo>
                  <a:lnTo>
                    <a:pt x="234" y="11664"/>
                  </a:lnTo>
                  <a:cubicBezTo>
                    <a:pt x="-909" y="6521"/>
                    <a:pt x="2235" y="1377"/>
                    <a:pt x="7378" y="234"/>
                  </a:cubicBezTo>
                  <a:cubicBezTo>
                    <a:pt x="12522" y="-909"/>
                    <a:pt x="17665" y="2235"/>
                    <a:pt x="18808" y="7378"/>
                  </a:cubicBezTo>
                  <a:lnTo>
                    <a:pt x="29762" y="54527"/>
                  </a:lnTo>
                  <a:lnTo>
                    <a:pt x="69576" y="37763"/>
                  </a:lnTo>
                  <a:cubicBezTo>
                    <a:pt x="74434" y="35667"/>
                    <a:pt x="79959" y="37953"/>
                    <a:pt x="82054" y="42811"/>
                  </a:cubicBezTo>
                  <a:cubicBezTo>
                    <a:pt x="84054" y="47669"/>
                    <a:pt x="81864" y="53289"/>
                    <a:pt x="77006" y="55289"/>
                  </a:cubicBezTo>
                  <a:lnTo>
                    <a:pt x="26809" y="76530"/>
                  </a:lnTo>
                  <a:cubicBezTo>
                    <a:pt x="25476" y="77006"/>
                    <a:pt x="24237" y="77196"/>
                    <a:pt x="22999" y="77196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7" name="Google Shape;1737;p13"/>
            <p:cNvSpPr/>
            <p:nvPr/>
          </p:nvSpPr>
          <p:spPr>
            <a:xfrm>
              <a:off x="6861078" y="3189435"/>
              <a:ext cx="73420" cy="79925"/>
            </a:xfrm>
            <a:custGeom>
              <a:avLst/>
              <a:gdLst/>
              <a:ahLst/>
              <a:cxnLst/>
              <a:rect l="l" t="t" r="r" b="b"/>
              <a:pathLst>
                <a:path w="73420" h="79925" extrusionOk="0">
                  <a:moveTo>
                    <a:pt x="64072" y="79925"/>
                  </a:moveTo>
                  <a:cubicBezTo>
                    <a:pt x="63882" y="79925"/>
                    <a:pt x="63786" y="79925"/>
                    <a:pt x="63596" y="79925"/>
                  </a:cubicBezTo>
                  <a:lnTo>
                    <a:pt x="9113" y="77258"/>
                  </a:lnTo>
                  <a:cubicBezTo>
                    <a:pt x="6351" y="77163"/>
                    <a:pt x="3684" y="75734"/>
                    <a:pt x="1969" y="73543"/>
                  </a:cubicBezTo>
                  <a:cubicBezTo>
                    <a:pt x="255" y="71353"/>
                    <a:pt x="-412" y="68400"/>
                    <a:pt x="255" y="65733"/>
                  </a:cubicBezTo>
                  <a:lnTo>
                    <a:pt x="13209" y="7440"/>
                  </a:lnTo>
                  <a:cubicBezTo>
                    <a:pt x="14352" y="2296"/>
                    <a:pt x="19495" y="-847"/>
                    <a:pt x="24543" y="201"/>
                  </a:cubicBezTo>
                  <a:cubicBezTo>
                    <a:pt x="29687" y="1344"/>
                    <a:pt x="32925" y="6392"/>
                    <a:pt x="31782" y="11536"/>
                  </a:cubicBezTo>
                  <a:lnTo>
                    <a:pt x="21210" y="58780"/>
                  </a:lnTo>
                  <a:lnTo>
                    <a:pt x="64358" y="60875"/>
                  </a:lnTo>
                  <a:cubicBezTo>
                    <a:pt x="69597" y="61161"/>
                    <a:pt x="73692" y="65638"/>
                    <a:pt x="73407" y="70876"/>
                  </a:cubicBezTo>
                  <a:cubicBezTo>
                    <a:pt x="73407" y="75925"/>
                    <a:pt x="69120" y="79925"/>
                    <a:pt x="64072" y="79925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8" name="Google Shape;1738;p13"/>
            <p:cNvSpPr/>
            <p:nvPr/>
          </p:nvSpPr>
          <p:spPr>
            <a:xfrm>
              <a:off x="6658880" y="3300958"/>
              <a:ext cx="73332" cy="78606"/>
            </a:xfrm>
            <a:custGeom>
              <a:avLst/>
              <a:gdLst/>
              <a:ahLst/>
              <a:cxnLst/>
              <a:rect l="l" t="t" r="r" b="b"/>
              <a:pathLst>
                <a:path w="73332" h="78606" extrusionOk="0">
                  <a:moveTo>
                    <a:pt x="9476" y="78607"/>
                  </a:moveTo>
                  <a:cubicBezTo>
                    <a:pt x="7000" y="78607"/>
                    <a:pt x="4523" y="77654"/>
                    <a:pt x="2809" y="75845"/>
                  </a:cubicBezTo>
                  <a:cubicBezTo>
                    <a:pt x="808" y="73844"/>
                    <a:pt x="-239" y="71082"/>
                    <a:pt x="46" y="68320"/>
                  </a:cubicBezTo>
                  <a:lnTo>
                    <a:pt x="4904" y="8789"/>
                  </a:lnTo>
                  <a:cubicBezTo>
                    <a:pt x="5380" y="3550"/>
                    <a:pt x="9857" y="-355"/>
                    <a:pt x="15191" y="26"/>
                  </a:cubicBezTo>
                  <a:cubicBezTo>
                    <a:pt x="20430" y="407"/>
                    <a:pt x="24335" y="5074"/>
                    <a:pt x="23954" y="10313"/>
                  </a:cubicBezTo>
                  <a:lnTo>
                    <a:pt x="19954" y="58509"/>
                  </a:lnTo>
                  <a:lnTo>
                    <a:pt x="63007" y="54699"/>
                  </a:lnTo>
                  <a:cubicBezTo>
                    <a:pt x="68436" y="54318"/>
                    <a:pt x="72913" y="58128"/>
                    <a:pt x="73294" y="63367"/>
                  </a:cubicBezTo>
                  <a:cubicBezTo>
                    <a:pt x="73770" y="68606"/>
                    <a:pt x="69865" y="73273"/>
                    <a:pt x="64626" y="73654"/>
                  </a:cubicBezTo>
                  <a:lnTo>
                    <a:pt x="10333" y="78512"/>
                  </a:lnTo>
                  <a:cubicBezTo>
                    <a:pt x="10048" y="78607"/>
                    <a:pt x="9762" y="78607"/>
                    <a:pt x="9476" y="78607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9" name="Google Shape;1739;p13"/>
            <p:cNvSpPr/>
            <p:nvPr/>
          </p:nvSpPr>
          <p:spPr>
            <a:xfrm>
              <a:off x="6431807" y="3284271"/>
              <a:ext cx="82832" cy="77196"/>
            </a:xfrm>
            <a:custGeom>
              <a:avLst/>
              <a:gdLst/>
              <a:ahLst/>
              <a:cxnLst/>
              <a:rect l="l" t="t" r="r" b="b"/>
              <a:pathLst>
                <a:path w="82832" h="77196" extrusionOk="0">
                  <a:moveTo>
                    <a:pt x="22999" y="77196"/>
                  </a:moveTo>
                  <a:cubicBezTo>
                    <a:pt x="21475" y="77196"/>
                    <a:pt x="20046" y="76815"/>
                    <a:pt x="18713" y="76149"/>
                  </a:cubicBezTo>
                  <a:cubicBezTo>
                    <a:pt x="16236" y="74910"/>
                    <a:pt x="14427" y="72529"/>
                    <a:pt x="13760" y="69862"/>
                  </a:cubicBezTo>
                  <a:lnTo>
                    <a:pt x="234" y="11664"/>
                  </a:lnTo>
                  <a:cubicBezTo>
                    <a:pt x="-909" y="6521"/>
                    <a:pt x="2235" y="1377"/>
                    <a:pt x="7378" y="234"/>
                  </a:cubicBezTo>
                  <a:cubicBezTo>
                    <a:pt x="12522" y="-909"/>
                    <a:pt x="17665" y="2235"/>
                    <a:pt x="18808" y="7378"/>
                  </a:cubicBezTo>
                  <a:lnTo>
                    <a:pt x="29762" y="54527"/>
                  </a:lnTo>
                  <a:lnTo>
                    <a:pt x="69576" y="37763"/>
                  </a:lnTo>
                  <a:cubicBezTo>
                    <a:pt x="74434" y="35763"/>
                    <a:pt x="79959" y="37953"/>
                    <a:pt x="82054" y="42811"/>
                  </a:cubicBezTo>
                  <a:cubicBezTo>
                    <a:pt x="84150" y="47669"/>
                    <a:pt x="81864" y="53289"/>
                    <a:pt x="77006" y="55289"/>
                  </a:cubicBezTo>
                  <a:lnTo>
                    <a:pt x="26809" y="76530"/>
                  </a:lnTo>
                  <a:cubicBezTo>
                    <a:pt x="25476" y="76911"/>
                    <a:pt x="24237" y="77196"/>
                    <a:pt x="22999" y="77196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0" name="Google Shape;1740;p13"/>
            <p:cNvSpPr/>
            <p:nvPr/>
          </p:nvSpPr>
          <p:spPr>
            <a:xfrm>
              <a:off x="5307042" y="2616614"/>
              <a:ext cx="78674" cy="73816"/>
            </a:xfrm>
            <a:custGeom>
              <a:avLst/>
              <a:gdLst/>
              <a:ahLst/>
              <a:cxnLst/>
              <a:rect l="l" t="t" r="r" b="b"/>
              <a:pathLst>
                <a:path w="78674" h="73816" extrusionOk="0">
                  <a:moveTo>
                    <a:pt x="9527" y="73817"/>
                  </a:moveTo>
                  <a:cubicBezTo>
                    <a:pt x="4383" y="73817"/>
                    <a:pt x="97" y="69626"/>
                    <a:pt x="2" y="64482"/>
                  </a:cubicBezTo>
                  <a:cubicBezTo>
                    <a:pt x="-94" y="59244"/>
                    <a:pt x="4097" y="54862"/>
                    <a:pt x="9336" y="54767"/>
                  </a:cubicBezTo>
                  <a:lnTo>
                    <a:pt x="57723" y="53814"/>
                  </a:lnTo>
                  <a:lnTo>
                    <a:pt x="49532" y="11333"/>
                  </a:lnTo>
                  <a:cubicBezTo>
                    <a:pt x="48579" y="6189"/>
                    <a:pt x="51913" y="1141"/>
                    <a:pt x="57056" y="189"/>
                  </a:cubicBezTo>
                  <a:cubicBezTo>
                    <a:pt x="62200" y="-859"/>
                    <a:pt x="67248" y="2570"/>
                    <a:pt x="68201" y="7713"/>
                  </a:cubicBezTo>
                  <a:lnTo>
                    <a:pt x="78488" y="61244"/>
                  </a:lnTo>
                  <a:cubicBezTo>
                    <a:pt x="79059" y="64006"/>
                    <a:pt x="78297" y="66864"/>
                    <a:pt x="76487" y="69054"/>
                  </a:cubicBezTo>
                  <a:cubicBezTo>
                    <a:pt x="74678" y="71245"/>
                    <a:pt x="72106" y="72483"/>
                    <a:pt x="69248" y="72579"/>
                  </a:cubicBezTo>
                  <a:lnTo>
                    <a:pt x="9527" y="73722"/>
                  </a:lnTo>
                  <a:cubicBezTo>
                    <a:pt x="9622" y="73817"/>
                    <a:pt x="9527" y="73817"/>
                    <a:pt x="9527" y="73817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1" name="Google Shape;1741;p13"/>
            <p:cNvSpPr/>
            <p:nvPr/>
          </p:nvSpPr>
          <p:spPr>
            <a:xfrm>
              <a:off x="5301422" y="2874742"/>
              <a:ext cx="78770" cy="73721"/>
            </a:xfrm>
            <a:custGeom>
              <a:avLst/>
              <a:gdLst/>
              <a:ahLst/>
              <a:cxnLst/>
              <a:rect l="l" t="t" r="r" b="b"/>
              <a:pathLst>
                <a:path w="78770" h="73721" extrusionOk="0">
                  <a:moveTo>
                    <a:pt x="9527" y="73722"/>
                  </a:moveTo>
                  <a:cubicBezTo>
                    <a:pt x="4383" y="73722"/>
                    <a:pt x="97" y="69531"/>
                    <a:pt x="2" y="64387"/>
                  </a:cubicBezTo>
                  <a:cubicBezTo>
                    <a:pt x="-94" y="59148"/>
                    <a:pt x="4097" y="54767"/>
                    <a:pt x="9336" y="54672"/>
                  </a:cubicBezTo>
                  <a:lnTo>
                    <a:pt x="57723" y="53719"/>
                  </a:lnTo>
                  <a:lnTo>
                    <a:pt x="49627" y="11333"/>
                  </a:lnTo>
                  <a:cubicBezTo>
                    <a:pt x="48674" y="6189"/>
                    <a:pt x="52008" y="1141"/>
                    <a:pt x="57152" y="189"/>
                  </a:cubicBezTo>
                  <a:cubicBezTo>
                    <a:pt x="62295" y="-859"/>
                    <a:pt x="67343" y="2570"/>
                    <a:pt x="68296" y="7713"/>
                  </a:cubicBezTo>
                  <a:lnTo>
                    <a:pt x="78583" y="61244"/>
                  </a:lnTo>
                  <a:cubicBezTo>
                    <a:pt x="79154" y="64006"/>
                    <a:pt x="78392" y="66864"/>
                    <a:pt x="76678" y="69054"/>
                  </a:cubicBezTo>
                  <a:cubicBezTo>
                    <a:pt x="74868" y="71245"/>
                    <a:pt x="72296" y="72483"/>
                    <a:pt x="69439" y="72579"/>
                  </a:cubicBezTo>
                  <a:lnTo>
                    <a:pt x="9717" y="73722"/>
                  </a:lnTo>
                  <a:cubicBezTo>
                    <a:pt x="9717" y="73722"/>
                    <a:pt x="9622" y="73722"/>
                    <a:pt x="9527" y="73722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2" name="Google Shape;1742;p13"/>
            <p:cNvSpPr/>
            <p:nvPr/>
          </p:nvSpPr>
          <p:spPr>
            <a:xfrm>
              <a:off x="5472777" y="2795520"/>
              <a:ext cx="78674" cy="73790"/>
            </a:xfrm>
            <a:custGeom>
              <a:avLst/>
              <a:gdLst/>
              <a:ahLst/>
              <a:cxnLst/>
              <a:rect l="l" t="t" r="r" b="b"/>
              <a:pathLst>
                <a:path w="78674" h="73790" extrusionOk="0">
                  <a:moveTo>
                    <a:pt x="9527" y="73791"/>
                  </a:moveTo>
                  <a:cubicBezTo>
                    <a:pt x="4383" y="73791"/>
                    <a:pt x="97" y="69600"/>
                    <a:pt x="2" y="64456"/>
                  </a:cubicBezTo>
                  <a:cubicBezTo>
                    <a:pt x="-94" y="59217"/>
                    <a:pt x="4097" y="54836"/>
                    <a:pt x="9336" y="54741"/>
                  </a:cubicBezTo>
                  <a:lnTo>
                    <a:pt x="57723" y="53788"/>
                  </a:lnTo>
                  <a:lnTo>
                    <a:pt x="49532" y="11307"/>
                  </a:lnTo>
                  <a:cubicBezTo>
                    <a:pt x="48484" y="6163"/>
                    <a:pt x="51913" y="1115"/>
                    <a:pt x="57056" y="162"/>
                  </a:cubicBezTo>
                  <a:cubicBezTo>
                    <a:pt x="62295" y="-790"/>
                    <a:pt x="67248" y="2544"/>
                    <a:pt x="68201" y="7687"/>
                  </a:cubicBezTo>
                  <a:lnTo>
                    <a:pt x="78488" y="61218"/>
                  </a:lnTo>
                  <a:cubicBezTo>
                    <a:pt x="79059" y="63980"/>
                    <a:pt x="78297" y="66837"/>
                    <a:pt x="76487" y="69028"/>
                  </a:cubicBezTo>
                  <a:cubicBezTo>
                    <a:pt x="74678" y="71219"/>
                    <a:pt x="72106" y="72457"/>
                    <a:pt x="69248" y="72552"/>
                  </a:cubicBezTo>
                  <a:lnTo>
                    <a:pt x="9527" y="73695"/>
                  </a:lnTo>
                  <a:cubicBezTo>
                    <a:pt x="9622" y="73791"/>
                    <a:pt x="9527" y="73791"/>
                    <a:pt x="9527" y="73791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3" name="Google Shape;1743;p13"/>
            <p:cNvSpPr/>
            <p:nvPr/>
          </p:nvSpPr>
          <p:spPr>
            <a:xfrm>
              <a:off x="5518401" y="2561967"/>
              <a:ext cx="78674" cy="73790"/>
            </a:xfrm>
            <a:custGeom>
              <a:avLst/>
              <a:gdLst/>
              <a:ahLst/>
              <a:cxnLst/>
              <a:rect l="l" t="t" r="r" b="b"/>
              <a:pathLst>
                <a:path w="78674" h="73790" extrusionOk="0">
                  <a:moveTo>
                    <a:pt x="9527" y="73791"/>
                  </a:moveTo>
                  <a:cubicBezTo>
                    <a:pt x="4383" y="73791"/>
                    <a:pt x="97" y="69600"/>
                    <a:pt x="2" y="64456"/>
                  </a:cubicBezTo>
                  <a:cubicBezTo>
                    <a:pt x="-94" y="59217"/>
                    <a:pt x="4097" y="54836"/>
                    <a:pt x="9336" y="54741"/>
                  </a:cubicBezTo>
                  <a:lnTo>
                    <a:pt x="57723" y="53788"/>
                  </a:lnTo>
                  <a:lnTo>
                    <a:pt x="49532" y="11307"/>
                  </a:lnTo>
                  <a:cubicBezTo>
                    <a:pt x="48579" y="6163"/>
                    <a:pt x="51913" y="1115"/>
                    <a:pt x="57056" y="162"/>
                  </a:cubicBezTo>
                  <a:cubicBezTo>
                    <a:pt x="62200" y="-790"/>
                    <a:pt x="67248" y="2544"/>
                    <a:pt x="68201" y="7687"/>
                  </a:cubicBezTo>
                  <a:lnTo>
                    <a:pt x="78488" y="61218"/>
                  </a:lnTo>
                  <a:cubicBezTo>
                    <a:pt x="79059" y="63980"/>
                    <a:pt x="78297" y="66837"/>
                    <a:pt x="76487" y="69028"/>
                  </a:cubicBezTo>
                  <a:cubicBezTo>
                    <a:pt x="74678" y="71219"/>
                    <a:pt x="72106" y="72457"/>
                    <a:pt x="69248" y="72552"/>
                  </a:cubicBezTo>
                  <a:lnTo>
                    <a:pt x="9527" y="73695"/>
                  </a:lnTo>
                  <a:cubicBezTo>
                    <a:pt x="9622" y="73791"/>
                    <a:pt x="9527" y="73791"/>
                    <a:pt x="9527" y="73791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4" name="Google Shape;1744;p13"/>
            <p:cNvSpPr/>
            <p:nvPr/>
          </p:nvSpPr>
          <p:spPr>
            <a:xfrm>
              <a:off x="5682517" y="2703318"/>
              <a:ext cx="78675" cy="73790"/>
            </a:xfrm>
            <a:custGeom>
              <a:avLst/>
              <a:gdLst/>
              <a:ahLst/>
              <a:cxnLst/>
              <a:rect l="l" t="t" r="r" b="b"/>
              <a:pathLst>
                <a:path w="78675" h="73790" extrusionOk="0">
                  <a:moveTo>
                    <a:pt x="9527" y="73791"/>
                  </a:moveTo>
                  <a:cubicBezTo>
                    <a:pt x="4383" y="73791"/>
                    <a:pt x="97" y="69600"/>
                    <a:pt x="2" y="64456"/>
                  </a:cubicBezTo>
                  <a:cubicBezTo>
                    <a:pt x="-94" y="59217"/>
                    <a:pt x="4097" y="54836"/>
                    <a:pt x="9336" y="54741"/>
                  </a:cubicBezTo>
                  <a:lnTo>
                    <a:pt x="57723" y="53788"/>
                  </a:lnTo>
                  <a:lnTo>
                    <a:pt x="49532" y="11307"/>
                  </a:lnTo>
                  <a:cubicBezTo>
                    <a:pt x="48579" y="6163"/>
                    <a:pt x="51913" y="1115"/>
                    <a:pt x="57056" y="162"/>
                  </a:cubicBezTo>
                  <a:cubicBezTo>
                    <a:pt x="62200" y="-790"/>
                    <a:pt x="67248" y="2544"/>
                    <a:pt x="68201" y="7687"/>
                  </a:cubicBezTo>
                  <a:lnTo>
                    <a:pt x="78488" y="61218"/>
                  </a:lnTo>
                  <a:cubicBezTo>
                    <a:pt x="79059" y="63980"/>
                    <a:pt x="78297" y="66837"/>
                    <a:pt x="76583" y="69028"/>
                  </a:cubicBezTo>
                  <a:cubicBezTo>
                    <a:pt x="74868" y="71219"/>
                    <a:pt x="72201" y="72457"/>
                    <a:pt x="69344" y="72552"/>
                  </a:cubicBezTo>
                  <a:lnTo>
                    <a:pt x="9622" y="73695"/>
                  </a:lnTo>
                  <a:cubicBezTo>
                    <a:pt x="9622" y="73791"/>
                    <a:pt x="9527" y="73791"/>
                    <a:pt x="9527" y="73791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5" name="Google Shape;1745;p13"/>
            <p:cNvSpPr/>
            <p:nvPr/>
          </p:nvSpPr>
          <p:spPr>
            <a:xfrm>
              <a:off x="5652609" y="2945512"/>
              <a:ext cx="78674" cy="73816"/>
            </a:xfrm>
            <a:custGeom>
              <a:avLst/>
              <a:gdLst/>
              <a:ahLst/>
              <a:cxnLst/>
              <a:rect l="l" t="t" r="r" b="b"/>
              <a:pathLst>
                <a:path w="78674" h="73816" extrusionOk="0">
                  <a:moveTo>
                    <a:pt x="9527" y="73817"/>
                  </a:moveTo>
                  <a:cubicBezTo>
                    <a:pt x="4383" y="73817"/>
                    <a:pt x="97" y="69626"/>
                    <a:pt x="2" y="64482"/>
                  </a:cubicBezTo>
                  <a:cubicBezTo>
                    <a:pt x="-94" y="59244"/>
                    <a:pt x="4097" y="54862"/>
                    <a:pt x="9336" y="54767"/>
                  </a:cubicBezTo>
                  <a:lnTo>
                    <a:pt x="57723" y="53814"/>
                  </a:lnTo>
                  <a:lnTo>
                    <a:pt x="49532" y="11333"/>
                  </a:lnTo>
                  <a:cubicBezTo>
                    <a:pt x="48579" y="6189"/>
                    <a:pt x="51913" y="1141"/>
                    <a:pt x="57056" y="189"/>
                  </a:cubicBezTo>
                  <a:cubicBezTo>
                    <a:pt x="62200" y="-859"/>
                    <a:pt x="67248" y="2570"/>
                    <a:pt x="68201" y="7713"/>
                  </a:cubicBezTo>
                  <a:lnTo>
                    <a:pt x="78488" y="61244"/>
                  </a:lnTo>
                  <a:cubicBezTo>
                    <a:pt x="79059" y="64006"/>
                    <a:pt x="78297" y="66864"/>
                    <a:pt x="76487" y="69054"/>
                  </a:cubicBezTo>
                  <a:cubicBezTo>
                    <a:pt x="74678" y="71245"/>
                    <a:pt x="72106" y="72483"/>
                    <a:pt x="69248" y="72579"/>
                  </a:cubicBezTo>
                  <a:lnTo>
                    <a:pt x="9527" y="73722"/>
                  </a:lnTo>
                  <a:cubicBezTo>
                    <a:pt x="9717" y="73817"/>
                    <a:pt x="9622" y="73817"/>
                    <a:pt x="9527" y="73817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6" name="Google Shape;1746;p13"/>
            <p:cNvSpPr/>
            <p:nvPr/>
          </p:nvSpPr>
          <p:spPr>
            <a:xfrm>
              <a:off x="5453536" y="3046001"/>
              <a:ext cx="78674" cy="73816"/>
            </a:xfrm>
            <a:custGeom>
              <a:avLst/>
              <a:gdLst/>
              <a:ahLst/>
              <a:cxnLst/>
              <a:rect l="l" t="t" r="r" b="b"/>
              <a:pathLst>
                <a:path w="78674" h="73816" extrusionOk="0">
                  <a:moveTo>
                    <a:pt x="9527" y="73817"/>
                  </a:moveTo>
                  <a:cubicBezTo>
                    <a:pt x="4383" y="73817"/>
                    <a:pt x="97" y="69626"/>
                    <a:pt x="2" y="64482"/>
                  </a:cubicBezTo>
                  <a:cubicBezTo>
                    <a:pt x="-94" y="59244"/>
                    <a:pt x="4097" y="54862"/>
                    <a:pt x="9336" y="54767"/>
                  </a:cubicBezTo>
                  <a:lnTo>
                    <a:pt x="57723" y="53814"/>
                  </a:lnTo>
                  <a:lnTo>
                    <a:pt x="49532" y="11333"/>
                  </a:lnTo>
                  <a:cubicBezTo>
                    <a:pt x="48579" y="6189"/>
                    <a:pt x="51913" y="1141"/>
                    <a:pt x="57056" y="189"/>
                  </a:cubicBezTo>
                  <a:cubicBezTo>
                    <a:pt x="62200" y="-859"/>
                    <a:pt x="67248" y="2570"/>
                    <a:pt x="68201" y="7713"/>
                  </a:cubicBezTo>
                  <a:lnTo>
                    <a:pt x="78488" y="61244"/>
                  </a:lnTo>
                  <a:cubicBezTo>
                    <a:pt x="79059" y="64006"/>
                    <a:pt x="78297" y="66864"/>
                    <a:pt x="76487" y="69054"/>
                  </a:cubicBezTo>
                  <a:cubicBezTo>
                    <a:pt x="74678" y="71245"/>
                    <a:pt x="72106" y="72483"/>
                    <a:pt x="69248" y="72579"/>
                  </a:cubicBezTo>
                  <a:lnTo>
                    <a:pt x="9527" y="73722"/>
                  </a:lnTo>
                  <a:cubicBezTo>
                    <a:pt x="9717" y="73817"/>
                    <a:pt x="9622" y="73817"/>
                    <a:pt x="9527" y="73817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7" name="Google Shape;1747;p13"/>
            <p:cNvSpPr/>
            <p:nvPr/>
          </p:nvSpPr>
          <p:spPr>
            <a:xfrm>
              <a:off x="6642686" y="3529175"/>
              <a:ext cx="73511" cy="81370"/>
            </a:xfrm>
            <a:custGeom>
              <a:avLst/>
              <a:gdLst/>
              <a:ahLst/>
              <a:cxnLst/>
              <a:rect l="l" t="t" r="r" b="b"/>
              <a:pathLst>
                <a:path w="73511" h="81370" extrusionOk="0">
                  <a:moveTo>
                    <a:pt x="63865" y="81371"/>
                  </a:moveTo>
                  <a:cubicBezTo>
                    <a:pt x="63580" y="81371"/>
                    <a:pt x="63389" y="81371"/>
                    <a:pt x="63103" y="81371"/>
                  </a:cubicBezTo>
                  <a:lnTo>
                    <a:pt x="8716" y="76894"/>
                  </a:lnTo>
                  <a:cubicBezTo>
                    <a:pt x="5953" y="76703"/>
                    <a:pt x="3382" y="75179"/>
                    <a:pt x="1762" y="72893"/>
                  </a:cubicBezTo>
                  <a:cubicBezTo>
                    <a:pt x="143" y="70607"/>
                    <a:pt x="-428" y="67750"/>
                    <a:pt x="333" y="64988"/>
                  </a:cubicBezTo>
                  <a:lnTo>
                    <a:pt x="15288" y="7171"/>
                  </a:lnTo>
                  <a:cubicBezTo>
                    <a:pt x="16621" y="2027"/>
                    <a:pt x="21765" y="-1021"/>
                    <a:pt x="26908" y="313"/>
                  </a:cubicBezTo>
                  <a:cubicBezTo>
                    <a:pt x="32052" y="1646"/>
                    <a:pt x="35100" y="6790"/>
                    <a:pt x="33766" y="11933"/>
                  </a:cubicBezTo>
                  <a:lnTo>
                    <a:pt x="21670" y="58796"/>
                  </a:lnTo>
                  <a:lnTo>
                    <a:pt x="64723" y="62321"/>
                  </a:lnTo>
                  <a:cubicBezTo>
                    <a:pt x="69961" y="62702"/>
                    <a:pt x="73867" y="67369"/>
                    <a:pt x="73486" y="72608"/>
                  </a:cubicBezTo>
                  <a:cubicBezTo>
                    <a:pt x="72914" y="77561"/>
                    <a:pt x="68723" y="81371"/>
                    <a:pt x="63865" y="81371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8" name="Google Shape;1748;p13"/>
            <p:cNvSpPr/>
            <p:nvPr/>
          </p:nvSpPr>
          <p:spPr>
            <a:xfrm>
              <a:off x="6428972" y="3530320"/>
              <a:ext cx="73229" cy="78606"/>
            </a:xfrm>
            <a:custGeom>
              <a:avLst/>
              <a:gdLst/>
              <a:ahLst/>
              <a:cxnLst/>
              <a:rect l="l" t="t" r="r" b="b"/>
              <a:pathLst>
                <a:path w="73229" h="78606" extrusionOk="0">
                  <a:moveTo>
                    <a:pt x="9546" y="78606"/>
                  </a:moveTo>
                  <a:cubicBezTo>
                    <a:pt x="7069" y="78606"/>
                    <a:pt x="4688" y="77654"/>
                    <a:pt x="2973" y="75939"/>
                  </a:cubicBezTo>
                  <a:cubicBezTo>
                    <a:pt x="973" y="74034"/>
                    <a:pt x="-170" y="71272"/>
                    <a:pt x="21" y="68415"/>
                  </a:cubicBezTo>
                  <a:lnTo>
                    <a:pt x="3926" y="8883"/>
                  </a:lnTo>
                  <a:cubicBezTo>
                    <a:pt x="4307" y="3645"/>
                    <a:pt x="8784" y="-356"/>
                    <a:pt x="14022" y="25"/>
                  </a:cubicBezTo>
                  <a:cubicBezTo>
                    <a:pt x="19261" y="406"/>
                    <a:pt x="23262" y="4883"/>
                    <a:pt x="22881" y="10122"/>
                  </a:cubicBezTo>
                  <a:lnTo>
                    <a:pt x="19737" y="58413"/>
                  </a:lnTo>
                  <a:lnTo>
                    <a:pt x="62695" y="53841"/>
                  </a:lnTo>
                  <a:cubicBezTo>
                    <a:pt x="68029" y="53365"/>
                    <a:pt x="72601" y="57080"/>
                    <a:pt x="73173" y="62319"/>
                  </a:cubicBezTo>
                  <a:cubicBezTo>
                    <a:pt x="73744" y="67557"/>
                    <a:pt x="69934" y="72225"/>
                    <a:pt x="64695" y="72796"/>
                  </a:cubicBezTo>
                  <a:lnTo>
                    <a:pt x="10498" y="78511"/>
                  </a:lnTo>
                  <a:cubicBezTo>
                    <a:pt x="10212" y="78606"/>
                    <a:pt x="9927" y="78606"/>
                    <a:pt x="9546" y="78606"/>
                  </a:cubicBezTo>
                  <a:close/>
                </a:path>
              </a:pathLst>
            </a:custGeom>
            <a:solidFill>
              <a:srgbClr val="9DBD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9" name="Google Shape;1749;p13"/>
            <p:cNvSpPr/>
            <p:nvPr/>
          </p:nvSpPr>
          <p:spPr>
            <a:xfrm>
              <a:off x="6243034" y="3642875"/>
              <a:ext cx="73429" cy="61587"/>
            </a:xfrm>
            <a:custGeom>
              <a:avLst/>
              <a:gdLst/>
              <a:ahLst/>
              <a:cxnLst/>
              <a:rect l="l" t="t" r="r" b="b"/>
              <a:pathLst>
                <a:path w="73429" h="61587" extrusionOk="0">
                  <a:moveTo>
                    <a:pt x="42798" y="61587"/>
                  </a:moveTo>
                  <a:cubicBezTo>
                    <a:pt x="40131" y="61587"/>
                    <a:pt x="37560" y="60444"/>
                    <a:pt x="35750" y="58539"/>
                  </a:cubicBezTo>
                  <a:lnTo>
                    <a:pt x="2508" y="22344"/>
                  </a:lnTo>
                  <a:cubicBezTo>
                    <a:pt x="-1017" y="18439"/>
                    <a:pt x="-826" y="12438"/>
                    <a:pt x="3079" y="8914"/>
                  </a:cubicBezTo>
                  <a:cubicBezTo>
                    <a:pt x="6984" y="5390"/>
                    <a:pt x="12985" y="5580"/>
                    <a:pt x="16509" y="9485"/>
                  </a:cubicBezTo>
                  <a:lnTo>
                    <a:pt x="40322" y="35489"/>
                  </a:lnTo>
                  <a:lnTo>
                    <a:pt x="55371" y="5294"/>
                  </a:lnTo>
                  <a:cubicBezTo>
                    <a:pt x="57753" y="627"/>
                    <a:pt x="63372" y="-1373"/>
                    <a:pt x="68135" y="1008"/>
                  </a:cubicBezTo>
                  <a:cubicBezTo>
                    <a:pt x="72802" y="3389"/>
                    <a:pt x="74802" y="9104"/>
                    <a:pt x="72421" y="13772"/>
                  </a:cubicBezTo>
                  <a:lnTo>
                    <a:pt x="51276" y="56444"/>
                  </a:lnTo>
                  <a:cubicBezTo>
                    <a:pt x="49847" y="59206"/>
                    <a:pt x="47180" y="61206"/>
                    <a:pt x="44132" y="61587"/>
                  </a:cubicBezTo>
                  <a:cubicBezTo>
                    <a:pt x="43656" y="61492"/>
                    <a:pt x="43179" y="61587"/>
                    <a:pt x="42798" y="61587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0" name="Google Shape;1750;p13"/>
            <p:cNvSpPr/>
            <p:nvPr/>
          </p:nvSpPr>
          <p:spPr>
            <a:xfrm>
              <a:off x="6073750" y="3804768"/>
              <a:ext cx="70248" cy="70097"/>
            </a:xfrm>
            <a:custGeom>
              <a:avLst/>
              <a:gdLst/>
              <a:ahLst/>
              <a:cxnLst/>
              <a:rect l="l" t="t" r="r" b="b"/>
              <a:pathLst>
                <a:path w="70248" h="70097" extrusionOk="0">
                  <a:moveTo>
                    <a:pt x="36156" y="70097"/>
                  </a:moveTo>
                  <a:cubicBezTo>
                    <a:pt x="33012" y="70097"/>
                    <a:pt x="30155" y="68573"/>
                    <a:pt x="28345" y="66001"/>
                  </a:cubicBezTo>
                  <a:lnTo>
                    <a:pt x="1675" y="27520"/>
                  </a:lnTo>
                  <a:cubicBezTo>
                    <a:pt x="-1278" y="23234"/>
                    <a:pt x="-230" y="17233"/>
                    <a:pt x="4056" y="14281"/>
                  </a:cubicBezTo>
                  <a:cubicBezTo>
                    <a:pt x="8343" y="11233"/>
                    <a:pt x="14343" y="12376"/>
                    <a:pt x="17296" y="16662"/>
                  </a:cubicBezTo>
                  <a:lnTo>
                    <a:pt x="34632" y="41713"/>
                  </a:lnTo>
                  <a:lnTo>
                    <a:pt x="52158" y="5422"/>
                  </a:lnTo>
                  <a:cubicBezTo>
                    <a:pt x="54444" y="660"/>
                    <a:pt x="60063" y="-1340"/>
                    <a:pt x="64826" y="946"/>
                  </a:cubicBezTo>
                  <a:cubicBezTo>
                    <a:pt x="69588" y="3232"/>
                    <a:pt x="71589" y="8947"/>
                    <a:pt x="69303" y="13709"/>
                  </a:cubicBezTo>
                  <a:lnTo>
                    <a:pt x="44728" y="64668"/>
                  </a:lnTo>
                  <a:cubicBezTo>
                    <a:pt x="43299" y="67716"/>
                    <a:pt x="40251" y="69716"/>
                    <a:pt x="36918" y="70002"/>
                  </a:cubicBezTo>
                  <a:cubicBezTo>
                    <a:pt x="36632" y="70097"/>
                    <a:pt x="36441" y="70097"/>
                    <a:pt x="36156" y="70097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1" name="Google Shape;1751;p13"/>
            <p:cNvSpPr/>
            <p:nvPr/>
          </p:nvSpPr>
          <p:spPr>
            <a:xfrm>
              <a:off x="6070771" y="4135639"/>
              <a:ext cx="60008" cy="67838"/>
            </a:xfrm>
            <a:custGeom>
              <a:avLst/>
              <a:gdLst/>
              <a:ahLst/>
              <a:cxnLst/>
              <a:rect l="l" t="t" r="r" b="b"/>
              <a:pathLst>
                <a:path w="60008" h="67838" extrusionOk="0">
                  <a:moveTo>
                    <a:pt x="23704" y="67839"/>
                  </a:moveTo>
                  <a:cubicBezTo>
                    <a:pt x="23228" y="67839"/>
                    <a:pt x="22751" y="67839"/>
                    <a:pt x="22275" y="67744"/>
                  </a:cubicBezTo>
                  <a:cubicBezTo>
                    <a:pt x="18560" y="67172"/>
                    <a:pt x="15608" y="64600"/>
                    <a:pt x="14560" y="60981"/>
                  </a:cubicBezTo>
                  <a:lnTo>
                    <a:pt x="368" y="12213"/>
                  </a:lnTo>
                  <a:cubicBezTo>
                    <a:pt x="-1061" y="7164"/>
                    <a:pt x="1796" y="1926"/>
                    <a:pt x="6845" y="402"/>
                  </a:cubicBezTo>
                  <a:cubicBezTo>
                    <a:pt x="11893" y="-1122"/>
                    <a:pt x="17227" y="1831"/>
                    <a:pt x="18656" y="6879"/>
                  </a:cubicBezTo>
                  <a:lnTo>
                    <a:pt x="27038" y="35739"/>
                  </a:lnTo>
                  <a:lnTo>
                    <a:pt x="42563" y="11927"/>
                  </a:lnTo>
                  <a:cubicBezTo>
                    <a:pt x="45421" y="7545"/>
                    <a:pt x="51326" y="6307"/>
                    <a:pt x="55708" y="9165"/>
                  </a:cubicBezTo>
                  <a:cubicBezTo>
                    <a:pt x="60089" y="12022"/>
                    <a:pt x="61328" y="17928"/>
                    <a:pt x="58470" y="22309"/>
                  </a:cubicBezTo>
                  <a:lnTo>
                    <a:pt x="31610" y="63457"/>
                  </a:lnTo>
                  <a:cubicBezTo>
                    <a:pt x="29895" y="66219"/>
                    <a:pt x="26942" y="67839"/>
                    <a:pt x="23704" y="67839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2" name="Google Shape;1752;p13"/>
            <p:cNvSpPr/>
            <p:nvPr/>
          </p:nvSpPr>
          <p:spPr>
            <a:xfrm>
              <a:off x="5891243" y="3983967"/>
              <a:ext cx="79697" cy="71682"/>
            </a:xfrm>
            <a:custGeom>
              <a:avLst/>
              <a:gdLst/>
              <a:ahLst/>
              <a:cxnLst/>
              <a:rect l="l" t="t" r="r" b="b"/>
              <a:pathLst>
                <a:path w="79697" h="71682" extrusionOk="0">
                  <a:moveTo>
                    <a:pt x="48546" y="71492"/>
                  </a:moveTo>
                  <a:cubicBezTo>
                    <a:pt x="45498" y="71492"/>
                    <a:pt x="42736" y="70063"/>
                    <a:pt x="40926" y="67682"/>
                  </a:cubicBezTo>
                  <a:lnTo>
                    <a:pt x="1874" y="15199"/>
                  </a:lnTo>
                  <a:cubicBezTo>
                    <a:pt x="-1174" y="11104"/>
                    <a:pt x="-412" y="5389"/>
                    <a:pt x="3493" y="2150"/>
                  </a:cubicBezTo>
                  <a:cubicBezTo>
                    <a:pt x="7398" y="-1088"/>
                    <a:pt x="13209" y="-612"/>
                    <a:pt x="16638" y="3198"/>
                  </a:cubicBezTo>
                  <a:lnTo>
                    <a:pt x="26163" y="13866"/>
                  </a:lnTo>
                  <a:cubicBezTo>
                    <a:pt x="27496" y="15390"/>
                    <a:pt x="28258" y="17200"/>
                    <a:pt x="28544" y="19105"/>
                  </a:cubicBezTo>
                  <a:lnTo>
                    <a:pt x="47689" y="44917"/>
                  </a:lnTo>
                  <a:lnTo>
                    <a:pt x="61977" y="20724"/>
                  </a:lnTo>
                  <a:cubicBezTo>
                    <a:pt x="64644" y="16152"/>
                    <a:pt x="70454" y="14723"/>
                    <a:pt x="75026" y="17390"/>
                  </a:cubicBezTo>
                  <a:cubicBezTo>
                    <a:pt x="79598" y="20057"/>
                    <a:pt x="81027" y="25867"/>
                    <a:pt x="78360" y="30439"/>
                  </a:cubicBezTo>
                  <a:lnTo>
                    <a:pt x="56738" y="67015"/>
                  </a:lnTo>
                  <a:cubicBezTo>
                    <a:pt x="55119" y="69778"/>
                    <a:pt x="52261" y="71492"/>
                    <a:pt x="49023" y="71683"/>
                  </a:cubicBezTo>
                  <a:cubicBezTo>
                    <a:pt x="48832" y="71492"/>
                    <a:pt x="48737" y="71492"/>
                    <a:pt x="48546" y="71492"/>
                  </a:cubicBezTo>
                  <a:close/>
                </a:path>
              </a:pathLst>
            </a:custGeom>
            <a:solidFill>
              <a:srgbClr val="7690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3" name="Google Shape;1753;p13"/>
            <p:cNvSpPr/>
            <p:nvPr/>
          </p:nvSpPr>
          <p:spPr>
            <a:xfrm>
              <a:off x="5913510" y="2763095"/>
              <a:ext cx="197580" cy="138551"/>
            </a:xfrm>
            <a:custGeom>
              <a:avLst/>
              <a:gdLst/>
              <a:ahLst/>
              <a:cxnLst/>
              <a:rect l="l" t="t" r="r" b="b"/>
              <a:pathLst>
                <a:path w="197580" h="138551" extrusionOk="0">
                  <a:moveTo>
                    <a:pt x="98002" y="3345"/>
                  </a:moveTo>
                  <a:cubicBezTo>
                    <a:pt x="91811" y="107"/>
                    <a:pt x="84858" y="-1036"/>
                    <a:pt x="78190" y="1059"/>
                  </a:cubicBezTo>
                  <a:cubicBezTo>
                    <a:pt x="65903" y="4965"/>
                    <a:pt x="58855" y="18490"/>
                    <a:pt x="58474" y="31349"/>
                  </a:cubicBezTo>
                  <a:cubicBezTo>
                    <a:pt x="58093" y="44208"/>
                    <a:pt x="63141" y="56495"/>
                    <a:pt x="68189" y="68306"/>
                  </a:cubicBezTo>
                  <a:cubicBezTo>
                    <a:pt x="63998" y="56495"/>
                    <a:pt x="59426" y="44398"/>
                    <a:pt x="50758" y="35349"/>
                  </a:cubicBezTo>
                  <a:cubicBezTo>
                    <a:pt x="38947" y="23062"/>
                    <a:pt x="17707" y="17823"/>
                    <a:pt x="5610" y="35445"/>
                  </a:cubicBezTo>
                  <a:cubicBezTo>
                    <a:pt x="-867" y="44874"/>
                    <a:pt x="-1343" y="57162"/>
                    <a:pt x="2181" y="68020"/>
                  </a:cubicBezTo>
                  <a:cubicBezTo>
                    <a:pt x="11039" y="95738"/>
                    <a:pt x="19993" y="130504"/>
                    <a:pt x="63427" y="137838"/>
                  </a:cubicBezTo>
                  <a:cubicBezTo>
                    <a:pt x="119529" y="139934"/>
                    <a:pt x="177346" y="140410"/>
                    <a:pt x="193729" y="94404"/>
                  </a:cubicBezTo>
                  <a:cubicBezTo>
                    <a:pt x="199634" y="77831"/>
                    <a:pt x="199063" y="58495"/>
                    <a:pt x="189823" y="43446"/>
                  </a:cubicBezTo>
                  <a:cubicBezTo>
                    <a:pt x="180584" y="28491"/>
                    <a:pt x="161915" y="19062"/>
                    <a:pt x="144770" y="22967"/>
                  </a:cubicBezTo>
                  <a:cubicBezTo>
                    <a:pt x="127625" y="26872"/>
                    <a:pt x="114385" y="45351"/>
                    <a:pt x="118386" y="62496"/>
                  </a:cubicBezTo>
                  <a:cubicBezTo>
                    <a:pt x="119815" y="48018"/>
                    <a:pt x="120196" y="32682"/>
                    <a:pt x="113814" y="19538"/>
                  </a:cubicBezTo>
                  <a:cubicBezTo>
                    <a:pt x="110480" y="12775"/>
                    <a:pt x="104670" y="6870"/>
                    <a:pt x="98002" y="33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4" name="Google Shape;1754;p13"/>
            <p:cNvSpPr/>
            <p:nvPr/>
          </p:nvSpPr>
          <p:spPr>
            <a:xfrm>
              <a:off x="6824162" y="2990896"/>
              <a:ext cx="147430" cy="129462"/>
            </a:xfrm>
            <a:custGeom>
              <a:avLst/>
              <a:gdLst/>
              <a:ahLst/>
              <a:cxnLst/>
              <a:rect l="l" t="t" r="r" b="b"/>
              <a:pathLst>
                <a:path w="147430" h="129462" extrusionOk="0">
                  <a:moveTo>
                    <a:pt x="97654" y="15479"/>
                  </a:moveTo>
                  <a:cubicBezTo>
                    <a:pt x="94511" y="10812"/>
                    <a:pt x="89939" y="7288"/>
                    <a:pt x="84415" y="6145"/>
                  </a:cubicBezTo>
                  <a:cubicBezTo>
                    <a:pt x="74223" y="4144"/>
                    <a:pt x="63841" y="11002"/>
                    <a:pt x="58602" y="20051"/>
                  </a:cubicBezTo>
                  <a:cubicBezTo>
                    <a:pt x="53363" y="29100"/>
                    <a:pt x="52125" y="39768"/>
                    <a:pt x="51173" y="50150"/>
                  </a:cubicBezTo>
                  <a:cubicBezTo>
                    <a:pt x="52792" y="40149"/>
                    <a:pt x="54220" y="29767"/>
                    <a:pt x="51553" y="19956"/>
                  </a:cubicBezTo>
                  <a:cubicBezTo>
                    <a:pt x="47934" y="6621"/>
                    <a:pt x="34790" y="-5381"/>
                    <a:pt x="19359" y="2525"/>
                  </a:cubicBezTo>
                  <a:cubicBezTo>
                    <a:pt x="11072" y="6716"/>
                    <a:pt x="6024" y="15289"/>
                    <a:pt x="4214" y="24433"/>
                  </a:cubicBezTo>
                  <a:cubicBezTo>
                    <a:pt x="-263" y="47578"/>
                    <a:pt x="-7311" y="75868"/>
                    <a:pt x="20692" y="97966"/>
                  </a:cubicBezTo>
                  <a:cubicBezTo>
                    <a:pt x="59840" y="121302"/>
                    <a:pt x="100798" y="143971"/>
                    <a:pt x="130325" y="117682"/>
                  </a:cubicBezTo>
                  <a:cubicBezTo>
                    <a:pt x="140993" y="108157"/>
                    <a:pt x="148137" y="94156"/>
                    <a:pt x="147375" y="79868"/>
                  </a:cubicBezTo>
                  <a:cubicBezTo>
                    <a:pt x="146613" y="65581"/>
                    <a:pt x="136993" y="51674"/>
                    <a:pt x="123277" y="47769"/>
                  </a:cubicBezTo>
                  <a:cubicBezTo>
                    <a:pt x="109561" y="43864"/>
                    <a:pt x="92892" y="51865"/>
                    <a:pt x="89177" y="65676"/>
                  </a:cubicBezTo>
                  <a:cubicBezTo>
                    <a:pt x="95845" y="55865"/>
                    <a:pt x="102036" y="45197"/>
                    <a:pt x="102608" y="33291"/>
                  </a:cubicBezTo>
                  <a:cubicBezTo>
                    <a:pt x="102893" y="27004"/>
                    <a:pt x="101083" y="20623"/>
                    <a:pt x="97654" y="1547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5" name="Google Shape;1755;p13"/>
            <p:cNvSpPr/>
            <p:nvPr/>
          </p:nvSpPr>
          <p:spPr>
            <a:xfrm>
              <a:off x="5224498" y="2514610"/>
              <a:ext cx="133010" cy="138675"/>
            </a:xfrm>
            <a:custGeom>
              <a:avLst/>
              <a:gdLst/>
              <a:ahLst/>
              <a:cxnLst/>
              <a:rect l="l" t="t" r="r" b="b"/>
              <a:pathLst>
                <a:path w="133010" h="138675" extrusionOk="0">
                  <a:moveTo>
                    <a:pt x="29491" y="29327"/>
                  </a:moveTo>
                  <a:cubicBezTo>
                    <a:pt x="31110" y="24279"/>
                    <a:pt x="34348" y="19992"/>
                    <a:pt x="39206" y="17802"/>
                  </a:cubicBezTo>
                  <a:cubicBezTo>
                    <a:pt x="48160" y="13801"/>
                    <a:pt x="59590" y="18183"/>
                    <a:pt x="66829" y="25612"/>
                  </a:cubicBezTo>
                  <a:cubicBezTo>
                    <a:pt x="74068" y="33042"/>
                    <a:pt x="78163" y="42852"/>
                    <a:pt x="81878" y="52568"/>
                  </a:cubicBezTo>
                  <a:cubicBezTo>
                    <a:pt x="77687" y="43424"/>
                    <a:pt x="73496" y="33899"/>
                    <a:pt x="73306" y="23993"/>
                  </a:cubicBezTo>
                  <a:cubicBezTo>
                    <a:pt x="73020" y="10658"/>
                    <a:pt x="81973" y="-3439"/>
                    <a:pt x="98356" y="752"/>
                  </a:cubicBezTo>
                  <a:cubicBezTo>
                    <a:pt x="107215" y="3038"/>
                    <a:pt x="114168" y="9991"/>
                    <a:pt x="118264" y="18278"/>
                  </a:cubicBezTo>
                  <a:cubicBezTo>
                    <a:pt x="128646" y="39328"/>
                    <a:pt x="142933" y="64474"/>
                    <a:pt x="123026" y="91335"/>
                  </a:cubicBezTo>
                  <a:cubicBezTo>
                    <a:pt x="93118" y="121529"/>
                    <a:pt x="61399" y="151628"/>
                    <a:pt x="26824" y="132864"/>
                  </a:cubicBezTo>
                  <a:cubicBezTo>
                    <a:pt x="14441" y="126101"/>
                    <a:pt x="4059" y="114290"/>
                    <a:pt x="916" y="100669"/>
                  </a:cubicBezTo>
                  <a:cubicBezTo>
                    <a:pt x="-2228" y="87048"/>
                    <a:pt x="2821" y="71808"/>
                    <a:pt x="14536" y="65236"/>
                  </a:cubicBezTo>
                  <a:cubicBezTo>
                    <a:pt x="26252" y="58664"/>
                    <a:pt x="43778" y="62760"/>
                    <a:pt x="51017" y="75047"/>
                  </a:cubicBezTo>
                  <a:cubicBezTo>
                    <a:pt x="42159" y="67141"/>
                    <a:pt x="33396" y="58188"/>
                    <a:pt x="29681" y="47139"/>
                  </a:cubicBezTo>
                  <a:cubicBezTo>
                    <a:pt x="27776" y="41424"/>
                    <a:pt x="27681" y="34851"/>
                    <a:pt x="29491" y="293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56" name="Google Shape;1756;p13"/>
          <p:cNvSpPr txBox="1">
            <a:spLocks noGrp="1"/>
          </p:cNvSpPr>
          <p:nvPr>
            <p:ph type="subTitle" idx="1"/>
          </p:nvPr>
        </p:nvSpPr>
        <p:spPr>
          <a:xfrm>
            <a:off x="415606" y="1835350"/>
            <a:ext cx="6406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ibeye"/>
              <a:buNone/>
              <a:defRPr sz="18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ibeye"/>
              <a:buNone/>
              <a:defRPr sz="18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ibeye"/>
              <a:buNone/>
              <a:defRPr sz="18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ibeye"/>
              <a:buNone/>
              <a:defRPr sz="18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ibeye"/>
              <a:buNone/>
              <a:defRPr sz="18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ibeye"/>
              <a:buNone/>
              <a:defRPr sz="18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ibeye"/>
              <a:buNone/>
              <a:defRPr sz="18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ibeye"/>
              <a:buNone/>
              <a:defRPr sz="18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accent2"/>
              </a:buClr>
              <a:buSzPts val="1800"/>
              <a:buFont typeface="Ribeye"/>
              <a:buNone/>
              <a:defRPr sz="18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9pPr>
          </a:lstStyle>
          <a:p>
            <a:endParaRPr/>
          </a:p>
        </p:txBody>
      </p:sp>
      <p:sp>
        <p:nvSpPr>
          <p:cNvPr id="1757" name="Google Shape;1757;p13"/>
          <p:cNvSpPr txBox="1">
            <a:spLocks noGrp="1"/>
          </p:cNvSpPr>
          <p:nvPr>
            <p:ph type="subTitle" idx="2"/>
          </p:nvPr>
        </p:nvSpPr>
        <p:spPr>
          <a:xfrm>
            <a:off x="415606" y="3440243"/>
            <a:ext cx="6406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ibeye"/>
              <a:buNone/>
              <a:defRPr sz="18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ibeye"/>
              <a:buNone/>
              <a:defRPr sz="18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ibeye"/>
              <a:buNone/>
              <a:defRPr sz="18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ibeye"/>
              <a:buNone/>
              <a:defRPr sz="18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ibeye"/>
              <a:buNone/>
              <a:defRPr sz="18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ibeye"/>
              <a:buNone/>
              <a:defRPr sz="18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ibeye"/>
              <a:buNone/>
              <a:defRPr sz="18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ibeye"/>
              <a:buNone/>
              <a:defRPr sz="18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accent2"/>
              </a:buClr>
              <a:buSzPts val="1800"/>
              <a:buFont typeface="Ribeye"/>
              <a:buNone/>
              <a:defRPr sz="18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9pPr>
          </a:lstStyle>
          <a:p>
            <a:endParaRPr/>
          </a:p>
        </p:txBody>
      </p:sp>
      <p:sp>
        <p:nvSpPr>
          <p:cNvPr id="1758" name="Google Shape;1758;p13"/>
          <p:cNvSpPr txBox="1">
            <a:spLocks noGrp="1"/>
          </p:cNvSpPr>
          <p:nvPr>
            <p:ph type="subTitle" idx="3"/>
          </p:nvPr>
        </p:nvSpPr>
        <p:spPr>
          <a:xfrm>
            <a:off x="415606" y="5045137"/>
            <a:ext cx="6406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ibeye"/>
              <a:buNone/>
              <a:defRPr sz="18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ibeye"/>
              <a:buNone/>
              <a:defRPr sz="18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ibeye"/>
              <a:buNone/>
              <a:defRPr sz="18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ibeye"/>
              <a:buNone/>
              <a:defRPr sz="18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ibeye"/>
              <a:buNone/>
              <a:defRPr sz="18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ibeye"/>
              <a:buNone/>
              <a:defRPr sz="18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ibeye"/>
              <a:buNone/>
              <a:defRPr sz="18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ibeye"/>
              <a:buNone/>
              <a:defRPr sz="18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accent2"/>
              </a:buClr>
              <a:buSzPts val="1800"/>
              <a:buFont typeface="Ribeye"/>
              <a:buNone/>
              <a:defRPr sz="1800" b="1">
                <a:solidFill>
                  <a:schemeClr val="accent2"/>
                </a:solidFill>
                <a:latin typeface="Ribeye"/>
                <a:ea typeface="Ribeye"/>
                <a:cs typeface="Ribeye"/>
                <a:sym typeface="Ribeye"/>
              </a:defRPr>
            </a:lvl9pPr>
          </a:lstStyle>
          <a:p>
            <a:endParaRPr/>
          </a:p>
        </p:txBody>
      </p:sp>
      <p:sp>
        <p:nvSpPr>
          <p:cNvPr id="1759" name="Google Shape;1759;p13"/>
          <p:cNvSpPr txBox="1">
            <a:spLocks noGrp="1"/>
          </p:cNvSpPr>
          <p:nvPr>
            <p:ph type="body" idx="4"/>
          </p:nvPr>
        </p:nvSpPr>
        <p:spPr>
          <a:xfrm>
            <a:off x="415600" y="2273300"/>
            <a:ext cx="6406800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760" name="Google Shape;1760;p13"/>
          <p:cNvSpPr txBox="1">
            <a:spLocks noGrp="1"/>
          </p:cNvSpPr>
          <p:nvPr>
            <p:ph type="body" idx="5"/>
          </p:nvPr>
        </p:nvSpPr>
        <p:spPr>
          <a:xfrm>
            <a:off x="415600" y="3866763"/>
            <a:ext cx="6406800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761" name="Google Shape;1761;p13"/>
          <p:cNvSpPr txBox="1">
            <a:spLocks noGrp="1"/>
          </p:cNvSpPr>
          <p:nvPr>
            <p:ph type="body" idx="6"/>
          </p:nvPr>
        </p:nvSpPr>
        <p:spPr>
          <a:xfrm>
            <a:off x="415600" y="5458425"/>
            <a:ext cx="6407700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762" name="Google Shape;1762;p13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7C7A74"/>
                </a:solidFill>
                <a:effectLst/>
                <a:uLnTx/>
                <a:uFillTx/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7C7A74"/>
              </a:solidFill>
              <a:effectLst/>
              <a:uLnTx/>
              <a:uFillTx/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269761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0 Text and Image">
  <p:cSld name="010 Text and Image">
    <p:spTree>
      <p:nvGrpSpPr>
        <p:cNvPr id="1" name="Shape 2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0" name="Google Shape;2180;p15"/>
          <p:cNvSpPr/>
          <p:nvPr/>
        </p:nvSpPr>
        <p:spPr>
          <a:xfrm>
            <a:off x="22097" y="3235166"/>
            <a:ext cx="12147994" cy="3622643"/>
          </a:xfrm>
          <a:custGeom>
            <a:avLst/>
            <a:gdLst/>
            <a:ahLst/>
            <a:cxnLst/>
            <a:rect l="l" t="t" r="r" b="b"/>
            <a:pathLst>
              <a:path w="12147994" h="3622643" extrusionOk="0">
                <a:moveTo>
                  <a:pt x="0" y="482727"/>
                </a:moveTo>
                <a:cubicBezTo>
                  <a:pt x="262890" y="278130"/>
                  <a:pt x="616172" y="238220"/>
                  <a:pt x="905161" y="381095"/>
                </a:cubicBezTo>
                <a:cubicBezTo>
                  <a:pt x="1234726" y="543973"/>
                  <a:pt x="1423511" y="916210"/>
                  <a:pt x="1362361" y="1295495"/>
                </a:cubicBezTo>
                <a:cubicBezTo>
                  <a:pt x="1384173" y="1284827"/>
                  <a:pt x="1593247" y="1186815"/>
                  <a:pt x="1794129" y="1295495"/>
                </a:cubicBezTo>
                <a:cubicBezTo>
                  <a:pt x="1971961" y="1391698"/>
                  <a:pt x="2068259" y="1608963"/>
                  <a:pt x="2022729" y="1828895"/>
                </a:cubicBezTo>
                <a:cubicBezTo>
                  <a:pt x="2050637" y="1809845"/>
                  <a:pt x="2380869" y="1591628"/>
                  <a:pt x="2708529" y="1727264"/>
                </a:cubicBezTo>
                <a:cubicBezTo>
                  <a:pt x="3032284" y="1861376"/>
                  <a:pt x="3224689" y="2287524"/>
                  <a:pt x="3089529" y="2717864"/>
                </a:cubicBezTo>
                <a:cubicBezTo>
                  <a:pt x="3368326" y="2367820"/>
                  <a:pt x="3817715" y="2208181"/>
                  <a:pt x="4232529" y="2311432"/>
                </a:cubicBezTo>
                <a:cubicBezTo>
                  <a:pt x="4719257" y="2432590"/>
                  <a:pt x="5073777" y="2894457"/>
                  <a:pt x="5070729" y="3429000"/>
                </a:cubicBezTo>
                <a:cubicBezTo>
                  <a:pt x="5061585" y="3020758"/>
                  <a:pt x="5333620" y="2679954"/>
                  <a:pt x="5680329" y="2616232"/>
                </a:cubicBezTo>
                <a:cubicBezTo>
                  <a:pt x="5938171" y="2568798"/>
                  <a:pt x="6210396" y="2679668"/>
                  <a:pt x="6391561" y="2895600"/>
                </a:cubicBezTo>
                <a:cubicBezTo>
                  <a:pt x="6312599" y="2668810"/>
                  <a:pt x="6449664" y="2434304"/>
                  <a:pt x="6645593" y="2387632"/>
                </a:cubicBezTo>
                <a:cubicBezTo>
                  <a:pt x="6846856" y="2339721"/>
                  <a:pt x="7080504" y="2497170"/>
                  <a:pt x="7102793" y="2743200"/>
                </a:cubicBezTo>
                <a:cubicBezTo>
                  <a:pt x="7091458" y="2582132"/>
                  <a:pt x="7204329" y="2439162"/>
                  <a:pt x="7356825" y="2412968"/>
                </a:cubicBezTo>
                <a:cubicBezTo>
                  <a:pt x="7519226" y="2385155"/>
                  <a:pt x="7681437" y="2497455"/>
                  <a:pt x="7712393" y="2667000"/>
                </a:cubicBezTo>
                <a:cubicBezTo>
                  <a:pt x="7724871" y="2357247"/>
                  <a:pt x="7922228" y="2091595"/>
                  <a:pt x="8195025" y="2006632"/>
                </a:cubicBezTo>
                <a:cubicBezTo>
                  <a:pt x="8524970" y="1903762"/>
                  <a:pt x="8909685" y="2082737"/>
                  <a:pt x="9058656" y="2438400"/>
                </a:cubicBezTo>
                <a:cubicBezTo>
                  <a:pt x="9065704" y="2423446"/>
                  <a:pt x="9156097" y="2240757"/>
                  <a:pt x="9363456" y="2209800"/>
                </a:cubicBezTo>
                <a:cubicBezTo>
                  <a:pt x="9547098" y="2182368"/>
                  <a:pt x="9676447" y="2295811"/>
                  <a:pt x="9693688" y="2311432"/>
                </a:cubicBezTo>
                <a:cubicBezTo>
                  <a:pt x="9626822" y="2014538"/>
                  <a:pt x="9724739" y="1708118"/>
                  <a:pt x="9947719" y="1524000"/>
                </a:cubicBezTo>
                <a:cubicBezTo>
                  <a:pt x="10219754" y="1299496"/>
                  <a:pt x="10633330" y="1293781"/>
                  <a:pt x="10938319" y="1524000"/>
                </a:cubicBezTo>
                <a:cubicBezTo>
                  <a:pt x="10924794" y="1442561"/>
                  <a:pt x="10851642" y="950309"/>
                  <a:pt x="11192351" y="507968"/>
                </a:cubicBezTo>
                <a:cubicBezTo>
                  <a:pt x="11546681" y="48006"/>
                  <a:pt x="12068937" y="5144"/>
                  <a:pt x="12147994" y="0"/>
                </a:cubicBezTo>
                <a:cubicBezTo>
                  <a:pt x="12147994" y="1207580"/>
                  <a:pt x="12147994" y="2415159"/>
                  <a:pt x="12147994" y="3622643"/>
                </a:cubicBezTo>
                <a:cubicBezTo>
                  <a:pt x="8098727" y="3622643"/>
                  <a:pt x="4049459" y="3622643"/>
                  <a:pt x="95" y="3622643"/>
                </a:cubicBezTo>
                <a:cubicBezTo>
                  <a:pt x="0" y="2576132"/>
                  <a:pt x="0" y="1529429"/>
                  <a:pt x="0" y="48272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81" name="Google Shape;2181;p15"/>
          <p:cNvSpPr txBox="1">
            <a:spLocks noGrp="1"/>
          </p:cNvSpPr>
          <p:nvPr>
            <p:ph type="title"/>
          </p:nvPr>
        </p:nvSpPr>
        <p:spPr>
          <a:xfrm>
            <a:off x="411275" y="1727000"/>
            <a:ext cx="4458300" cy="237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2182" name="Google Shape;2182;p15"/>
          <p:cNvSpPr txBox="1">
            <a:spLocks noGrp="1"/>
          </p:cNvSpPr>
          <p:nvPr>
            <p:ph type="subTitle" idx="1"/>
          </p:nvPr>
        </p:nvSpPr>
        <p:spPr>
          <a:xfrm>
            <a:off x="411275" y="5029775"/>
            <a:ext cx="44583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183" name="Google Shape;2183;p15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7C7A74"/>
                </a:solidFill>
                <a:effectLst/>
                <a:uLnTx/>
                <a:uFillTx/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7C7A74"/>
              </a:solidFill>
              <a:effectLst/>
              <a:uLnTx/>
              <a:uFillTx/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9052110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B526A92-8AAF-4BF0-85FE-B336BF0F8D2D}" type="datetimeFigureOut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11/23/2025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52AF2F91-6C79-4775-9E01-5F8EDCA63F89}" type="slidenum">
              <a:rPr kumimoji="0" lang="en-US" sz="1300" b="0" i="0" u="none" strike="noStrike" kern="0" cap="none" spc="0" normalizeH="0" baseline="0" noProof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300" b="0" i="0" u="none" strike="noStrike" kern="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74007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2039BD-A810-4392-8B88-FAB4E827D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96EF67-672E-4EA0-BA9B-C0124309740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4F232C-3B6C-4A96-9A31-0B2A4D6A8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9160C0-A46D-422B-9710-8F8ACC392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C43EB1-FEC4-45C9-9715-497F19AD84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808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40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D2C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wy"/>
              <a:buNone/>
              <a:defRPr sz="4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wy"/>
              <a:buNone/>
              <a:defRPr sz="4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wy"/>
              <a:buNone/>
              <a:defRPr sz="4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wy"/>
              <a:buNone/>
              <a:defRPr sz="4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wy"/>
              <a:buNone/>
              <a:defRPr sz="4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wy"/>
              <a:buNone/>
              <a:defRPr sz="4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wy"/>
              <a:buNone/>
              <a:defRPr sz="4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wy"/>
              <a:buNone/>
              <a:defRPr sz="4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wy"/>
              <a:buNone/>
              <a:defRPr sz="4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Happy Monkey"/>
              <a:buChar char="●"/>
              <a:defRPr sz="1900" b="1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Happy Monkey"/>
              <a:buChar char="○"/>
              <a:defRPr sz="1900" b="1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Happy Monkey"/>
              <a:buChar char="■"/>
              <a:defRPr sz="1900" b="1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Happy Monkey"/>
              <a:buChar char="●"/>
              <a:defRPr sz="1900" b="1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Happy Monkey"/>
              <a:buChar char="○"/>
              <a:defRPr sz="1900" b="1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Happy Monkey"/>
              <a:buChar char="■"/>
              <a:defRPr sz="1900" b="1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Happy Monkey"/>
              <a:buChar char="●"/>
              <a:defRPr sz="1900" b="1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Happy Monkey"/>
              <a:buChar char="○"/>
              <a:defRPr sz="1900" b="1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Happy Monkey"/>
              <a:buChar char="■"/>
              <a:defRPr sz="1900" b="1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252525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66193416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5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D2C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wy"/>
              <a:buNone/>
              <a:defRPr sz="4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wy"/>
              <a:buNone/>
              <a:defRPr sz="4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wy"/>
              <a:buNone/>
              <a:defRPr sz="4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wy"/>
              <a:buNone/>
              <a:defRPr sz="4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wy"/>
              <a:buNone/>
              <a:defRPr sz="4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wy"/>
              <a:buNone/>
              <a:defRPr sz="4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wy"/>
              <a:buNone/>
              <a:defRPr sz="4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wy"/>
              <a:buNone/>
              <a:defRPr sz="4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wy"/>
              <a:buNone/>
              <a:defRPr sz="4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Happy Monkey"/>
              <a:buChar char="●"/>
              <a:defRPr sz="1900" b="1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Happy Monkey"/>
              <a:buChar char="○"/>
              <a:defRPr sz="1900" b="1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Happy Monkey"/>
              <a:buChar char="■"/>
              <a:defRPr sz="1900" b="1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Happy Monkey"/>
              <a:buChar char="●"/>
              <a:defRPr sz="1900" b="1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Happy Monkey"/>
              <a:buChar char="○"/>
              <a:defRPr sz="1900" b="1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Happy Monkey"/>
              <a:buChar char="■"/>
              <a:defRPr sz="1900" b="1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Happy Monkey"/>
              <a:buChar char="●"/>
              <a:defRPr sz="1900" b="1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Happy Monkey"/>
              <a:buChar char="○"/>
              <a:defRPr sz="1900" b="1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Happy Monkey"/>
              <a:buChar char="■"/>
              <a:defRPr sz="1900" b="1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252525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81485692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D2C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wy"/>
              <a:buNone/>
              <a:defRPr sz="4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wy"/>
              <a:buNone/>
              <a:defRPr sz="4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wy"/>
              <a:buNone/>
              <a:defRPr sz="4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wy"/>
              <a:buNone/>
              <a:defRPr sz="4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wy"/>
              <a:buNone/>
              <a:defRPr sz="4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wy"/>
              <a:buNone/>
              <a:defRPr sz="4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wy"/>
              <a:buNone/>
              <a:defRPr sz="4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wy"/>
              <a:buNone/>
              <a:defRPr sz="4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wy"/>
              <a:buNone/>
              <a:defRPr sz="4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Happy Monkey"/>
              <a:buChar char="●"/>
              <a:defRPr sz="1900" b="1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Happy Monkey"/>
              <a:buChar char="○"/>
              <a:defRPr sz="1900" b="1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Happy Monkey"/>
              <a:buChar char="■"/>
              <a:defRPr sz="1900" b="1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Happy Monkey"/>
              <a:buChar char="●"/>
              <a:defRPr sz="1900" b="1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Happy Monkey"/>
              <a:buChar char="○"/>
              <a:defRPr sz="1900" b="1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Happy Monkey"/>
              <a:buChar char="■"/>
              <a:defRPr sz="1900" b="1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Happy Monkey"/>
              <a:buChar char="●"/>
              <a:defRPr sz="1900" b="1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Happy Monkey"/>
              <a:buChar char="○"/>
              <a:defRPr sz="1900" b="1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Happy Monkey"/>
              <a:buChar char="■"/>
              <a:defRPr sz="1900" b="1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252525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17474497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ibeye"/>
              <a:buNone/>
              <a:defRPr sz="4000" b="1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7C7A74"/>
              </a:buClr>
              <a:buSzPts val="4000"/>
              <a:buFont typeface="Ribeye"/>
              <a:buNone/>
              <a:defRPr sz="4000" b="1">
                <a:solidFill>
                  <a:srgbClr val="7C7A74"/>
                </a:solidFill>
                <a:latin typeface="Ribeye"/>
                <a:ea typeface="Ribeye"/>
                <a:cs typeface="Ribeye"/>
                <a:sym typeface="Ribey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7C7A74"/>
              </a:buClr>
              <a:buSzPts val="4000"/>
              <a:buFont typeface="Ribeye"/>
              <a:buNone/>
              <a:defRPr sz="4000" b="1">
                <a:solidFill>
                  <a:srgbClr val="7C7A74"/>
                </a:solidFill>
                <a:latin typeface="Ribeye"/>
                <a:ea typeface="Ribeye"/>
                <a:cs typeface="Ribeye"/>
                <a:sym typeface="Ribey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7C7A74"/>
              </a:buClr>
              <a:buSzPts val="4000"/>
              <a:buFont typeface="Ribeye"/>
              <a:buNone/>
              <a:defRPr sz="4000" b="1">
                <a:solidFill>
                  <a:srgbClr val="7C7A74"/>
                </a:solidFill>
                <a:latin typeface="Ribeye"/>
                <a:ea typeface="Ribeye"/>
                <a:cs typeface="Ribeye"/>
                <a:sym typeface="Ribey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7C7A74"/>
              </a:buClr>
              <a:buSzPts val="4000"/>
              <a:buFont typeface="Ribeye"/>
              <a:buNone/>
              <a:defRPr sz="4000" b="1">
                <a:solidFill>
                  <a:srgbClr val="7C7A74"/>
                </a:solidFill>
                <a:latin typeface="Ribeye"/>
                <a:ea typeface="Ribeye"/>
                <a:cs typeface="Ribeye"/>
                <a:sym typeface="Ribey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7C7A74"/>
              </a:buClr>
              <a:buSzPts val="4000"/>
              <a:buFont typeface="Ribeye"/>
              <a:buNone/>
              <a:defRPr sz="4000" b="1">
                <a:solidFill>
                  <a:srgbClr val="7C7A74"/>
                </a:solidFill>
                <a:latin typeface="Ribeye"/>
                <a:ea typeface="Ribeye"/>
                <a:cs typeface="Ribeye"/>
                <a:sym typeface="Ribey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7C7A74"/>
              </a:buClr>
              <a:buSzPts val="4000"/>
              <a:buFont typeface="Ribeye"/>
              <a:buNone/>
              <a:defRPr sz="4000" b="1">
                <a:solidFill>
                  <a:srgbClr val="7C7A74"/>
                </a:solidFill>
                <a:latin typeface="Ribeye"/>
                <a:ea typeface="Ribeye"/>
                <a:cs typeface="Ribeye"/>
                <a:sym typeface="Ribey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7C7A74"/>
              </a:buClr>
              <a:buSzPts val="4000"/>
              <a:buFont typeface="Ribeye"/>
              <a:buNone/>
              <a:defRPr sz="4000" b="1">
                <a:solidFill>
                  <a:srgbClr val="7C7A74"/>
                </a:solidFill>
                <a:latin typeface="Ribeye"/>
                <a:ea typeface="Ribeye"/>
                <a:cs typeface="Ribeye"/>
                <a:sym typeface="Ribey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7C7A74"/>
              </a:buClr>
              <a:buSzPts val="4000"/>
              <a:buFont typeface="Ribeye"/>
              <a:buNone/>
              <a:defRPr sz="4000" b="1">
                <a:solidFill>
                  <a:srgbClr val="7C7A74"/>
                </a:solidFill>
                <a:latin typeface="Ribeye"/>
                <a:ea typeface="Ribeye"/>
                <a:cs typeface="Ribeye"/>
                <a:sym typeface="Ribey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arker Grotesque SemiBold"/>
              <a:buChar char="●"/>
              <a:defRPr sz="1900">
                <a:solidFill>
                  <a:schemeClr val="dk2"/>
                </a:solidFill>
                <a:latin typeface="Darker Grotesque SemiBold"/>
                <a:ea typeface="Darker Grotesque SemiBold"/>
                <a:cs typeface="Darker Grotesque SemiBold"/>
                <a:sym typeface="Darker Grotesque SemiBold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arker Grotesque SemiBold"/>
              <a:buChar char="○"/>
              <a:defRPr sz="1900">
                <a:solidFill>
                  <a:schemeClr val="dk2"/>
                </a:solidFill>
                <a:latin typeface="Darker Grotesque SemiBold"/>
                <a:ea typeface="Darker Grotesque SemiBold"/>
                <a:cs typeface="Darker Grotesque SemiBold"/>
                <a:sym typeface="Darker Grotesque SemiBold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arker Grotesque SemiBold"/>
              <a:buChar char="■"/>
              <a:defRPr sz="1900">
                <a:solidFill>
                  <a:schemeClr val="dk2"/>
                </a:solidFill>
                <a:latin typeface="Darker Grotesque SemiBold"/>
                <a:ea typeface="Darker Grotesque SemiBold"/>
                <a:cs typeface="Darker Grotesque SemiBold"/>
                <a:sym typeface="Darker Grotesque SemiBold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arker Grotesque SemiBold"/>
              <a:buChar char="●"/>
              <a:defRPr sz="1900">
                <a:solidFill>
                  <a:schemeClr val="dk2"/>
                </a:solidFill>
                <a:latin typeface="Darker Grotesque SemiBold"/>
                <a:ea typeface="Darker Grotesque SemiBold"/>
                <a:cs typeface="Darker Grotesque SemiBold"/>
                <a:sym typeface="Darker Grotesque SemiBold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arker Grotesque SemiBold"/>
              <a:buChar char="○"/>
              <a:defRPr sz="1900">
                <a:solidFill>
                  <a:schemeClr val="dk2"/>
                </a:solidFill>
                <a:latin typeface="Darker Grotesque SemiBold"/>
                <a:ea typeface="Darker Grotesque SemiBold"/>
                <a:cs typeface="Darker Grotesque SemiBold"/>
                <a:sym typeface="Darker Grotesque SemiBold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arker Grotesque SemiBold"/>
              <a:buChar char="■"/>
              <a:defRPr sz="1900">
                <a:solidFill>
                  <a:schemeClr val="dk2"/>
                </a:solidFill>
                <a:latin typeface="Darker Grotesque SemiBold"/>
                <a:ea typeface="Darker Grotesque SemiBold"/>
                <a:cs typeface="Darker Grotesque SemiBold"/>
                <a:sym typeface="Darker Grotesque SemiBold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arker Grotesque SemiBold"/>
              <a:buChar char="●"/>
              <a:defRPr sz="1900">
                <a:solidFill>
                  <a:schemeClr val="dk2"/>
                </a:solidFill>
                <a:latin typeface="Darker Grotesque SemiBold"/>
                <a:ea typeface="Darker Grotesque SemiBold"/>
                <a:cs typeface="Darker Grotesque SemiBold"/>
                <a:sym typeface="Darker Grotesque SemiBold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arker Grotesque SemiBold"/>
              <a:buChar char="○"/>
              <a:defRPr sz="1900">
                <a:solidFill>
                  <a:schemeClr val="dk2"/>
                </a:solidFill>
                <a:latin typeface="Darker Grotesque SemiBold"/>
                <a:ea typeface="Darker Grotesque SemiBold"/>
                <a:cs typeface="Darker Grotesque SemiBold"/>
                <a:sym typeface="Darker Grotesque SemiBold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Darker Grotesque SemiBold"/>
              <a:buChar char="■"/>
              <a:defRPr sz="1900">
                <a:solidFill>
                  <a:schemeClr val="dk2"/>
                </a:solidFill>
                <a:latin typeface="Darker Grotesque SemiBold"/>
                <a:ea typeface="Darker Grotesque SemiBold"/>
                <a:cs typeface="Darker Grotesque SemiBold"/>
                <a:sym typeface="Darker Grotesque SemiBol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7C7A74"/>
                </a:solidFill>
                <a:effectLst/>
                <a:uLnTx/>
                <a:uFillTx/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7C7A74"/>
              </a:solidFill>
              <a:effectLst/>
              <a:uLnTx/>
              <a:uFillTx/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11485806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3" Type="http://schemas.microsoft.com/office/2007/relationships/media" Target="../media/media2.mp3"/><Relationship Id="rId7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4" Type="http://schemas.openxmlformats.org/officeDocument/2006/relationships/audio" Target="../media/media2.mp3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6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bin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9.pn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25"/>
          <p:cNvSpPr/>
          <p:nvPr/>
        </p:nvSpPr>
        <p:spPr>
          <a:xfrm>
            <a:off x="3108630" y="5715300"/>
            <a:ext cx="5918079" cy="644743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25"/>
          <p:cNvSpPr txBox="1">
            <a:spLocks noGrp="1"/>
          </p:cNvSpPr>
          <p:nvPr>
            <p:ph type="title"/>
          </p:nvPr>
        </p:nvSpPr>
        <p:spPr>
          <a:xfrm>
            <a:off x="0" y="567268"/>
            <a:ext cx="11636087" cy="2395500"/>
          </a:xfrm>
          <a:prstGeom prst="rect">
            <a:avLst/>
          </a:prstGeom>
          <a:effectLst>
            <a:outerShdw dist="47625" algn="bl" rotWithShape="0">
              <a:srgbClr val="000000"/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8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" sz="8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nit 5:</a:t>
            </a:r>
            <a:br>
              <a:rPr lang="en" sz="8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7200" b="1" dirty="0">
                <a:solidFill>
                  <a:schemeClr val="accent1">
                    <a:lumMod val="50000"/>
                  </a:schemeClr>
                </a:solidFill>
                <a:latin typeface="Myriad Pro" pitchFamily="34" charset="0"/>
              </a:rPr>
              <a:t>Our customs and traditions</a:t>
            </a:r>
          </a:p>
        </p:txBody>
      </p:sp>
      <p:sp>
        <p:nvSpPr>
          <p:cNvPr id="474" name="Google Shape;474;p25"/>
          <p:cNvSpPr txBox="1">
            <a:spLocks noGrp="1"/>
          </p:cNvSpPr>
          <p:nvPr>
            <p:ph type="subTitle" idx="1"/>
          </p:nvPr>
        </p:nvSpPr>
        <p:spPr>
          <a:xfrm>
            <a:off x="3072386" y="5578310"/>
            <a:ext cx="5990566" cy="420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" sz="3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rade 8 – Global success</a:t>
            </a:r>
            <a:endParaRPr sz="3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75" name="Google Shape;475;p25"/>
          <p:cNvPicPr preferRelativeResize="0"/>
          <p:nvPr/>
        </p:nvPicPr>
        <p:blipFill rotWithShape="1">
          <a:blip r:embed="rId3">
            <a:alphaModFix amt="79000"/>
          </a:blip>
          <a:srcRect l="12671"/>
          <a:stretch/>
        </p:blipFill>
        <p:spPr>
          <a:xfrm flipH="1">
            <a:off x="2614109" y="4512950"/>
            <a:ext cx="1050000" cy="1202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227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396032" y="1402823"/>
          <a:ext cx="9761406" cy="453198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140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72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135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9105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98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release (v)</a:t>
                      </a:r>
                      <a:endParaRPr lang="en-US" sz="2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/rɪˈliːs/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/>
                        <a:t>thả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15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contestant (n)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/kənˈtestənt/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/>
                        <a:t>thí sinh, người thi đấu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14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family bonding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/ˌfæməli ˈbɒndɪŋ/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/>
                        <a:t>sự gắn kết tình cảm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/>
                        <a:t>gia đình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release">
            <a:hlinkClick r:id="" action="ppaction://media"/>
          </p:cNvPr>
          <p:cNvPicPr>
            <a:picLocks noGrp="1" noChangeAspect="1"/>
          </p:cNvPicPr>
          <p:nvPr>
            <p:ph sz="half"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68504" y="2244479"/>
            <a:ext cx="619125" cy="619125"/>
          </a:xfrm>
          <a:prstGeom prst="rect">
            <a:avLst/>
          </a:prstGeom>
        </p:spPr>
      </p:pic>
      <p:pic>
        <p:nvPicPr>
          <p:cNvPr id="5" name="contestant">
            <a:hlinkClick r:id="" action="ppaction://media"/>
          </p:cNvPr>
          <p:cNvPicPr>
            <a:picLocks noGrp="1" noChangeAspect="1"/>
          </p:cNvPicPr>
          <p:nvPr>
            <p:ph sz="half" idx="2"/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63571" y="3466961"/>
            <a:ext cx="624058" cy="624058"/>
          </a:xfrm>
          <a:prstGeom prst="rect">
            <a:avLst/>
          </a:prstGeom>
        </p:spPr>
      </p:pic>
      <p:pic>
        <p:nvPicPr>
          <p:cNvPr id="9" name="family bonding">
            <a:hlinkClick r:id="" action="ppaction://media"/>
          </p:cNvPr>
          <p:cNvPicPr/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63572" y="4824341"/>
            <a:ext cx="624057" cy="708511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4093029" y="198668"/>
            <a:ext cx="4528457" cy="860875"/>
          </a:xfrm>
          <a:prstGeom prst="roundRect">
            <a:avLst>
              <a:gd name="adj" fmla="val 42661"/>
            </a:avLst>
          </a:prstGeom>
          <a:solidFill>
            <a:srgbClr val="F37D91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07074" y="167440"/>
            <a:ext cx="47608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210977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6 -1.48148E-6 L 4.16667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1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100000">
                <p:cTn id="12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100000">
                <p:cTn id="13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050771" y="2259695"/>
            <a:ext cx="8157240" cy="2146527"/>
          </a:xfrm>
          <a:prstGeom prst="roundRect">
            <a:avLst>
              <a:gd name="adj" fmla="val 42661"/>
            </a:avLst>
          </a:prstGeom>
          <a:solidFill>
            <a:srgbClr val="F37D91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63644" y="2401935"/>
            <a:ext cx="671082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Reading</a:t>
            </a: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5873" y="1574525"/>
            <a:ext cx="2904874" cy="303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179345" y="1035269"/>
            <a:ext cx="22794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4127207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8.33333E-7 -2.22222E-6 L -8.33333E-7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/>
          <a:srcRect l="6620" t="1222" r="5118" b="2569"/>
          <a:stretch/>
        </p:blipFill>
        <p:spPr>
          <a:xfrm>
            <a:off x="85294" y="2066312"/>
            <a:ext cx="6026226" cy="2793880"/>
          </a:xfrm>
          <a:prstGeom prst="rect">
            <a:avLst/>
          </a:prstGeom>
        </p:spPr>
      </p:pic>
      <p:sp>
        <p:nvSpPr>
          <p:cNvPr id="100" name="Text Box 99"/>
          <p:cNvSpPr txBox="1"/>
          <p:nvPr/>
        </p:nvSpPr>
        <p:spPr>
          <a:xfrm>
            <a:off x="1214139" y="504929"/>
            <a:ext cx="10651490" cy="10772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hronicaPro-Bold" charset="0"/>
              </a:rPr>
              <a:t>Work in pairs. Look at the picture and answer the following questions.</a:t>
            </a:r>
          </a:p>
        </p:txBody>
      </p:sp>
      <p:sp>
        <p:nvSpPr>
          <p:cNvPr id="8" name="TextBox 13"/>
          <p:cNvSpPr txBox="1"/>
          <p:nvPr/>
        </p:nvSpPr>
        <p:spPr>
          <a:xfrm>
            <a:off x="6111520" y="2066312"/>
            <a:ext cx="559797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 What are the men doing?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They are rowing a boat. They are cooking rice on an open fire.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 When do you think this event occurs?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This event may occur in a festival in the North of Vietnam.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58748" y="515802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48DA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6"/>
          <p:cNvSpPr txBox="1"/>
          <p:nvPr/>
        </p:nvSpPr>
        <p:spPr>
          <a:xfrm>
            <a:off x="711533" y="413162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5350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8341" y="220960"/>
            <a:ext cx="1142274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0000"/>
                </a:solidFill>
              </a:rPr>
              <a:t>A village festival day</a:t>
            </a:r>
            <a:endParaRPr lang="en-US" sz="3600" dirty="0">
              <a:solidFill>
                <a:srgbClr val="000000"/>
              </a:solidFill>
            </a:endParaRPr>
          </a:p>
          <a:p>
            <a:r>
              <a:rPr lang="en-US" sz="2600" dirty="0">
                <a:solidFill>
                  <a:srgbClr val="000000"/>
                </a:solidFill>
              </a:rPr>
              <a:t>I live in a small village in northern Viet Nam. Every year, people in my village look forward to the third day of Tet. It is one of our most important festival days.</a:t>
            </a:r>
          </a:p>
          <a:p>
            <a:r>
              <a:rPr lang="en-US" sz="2600" dirty="0">
                <a:solidFill>
                  <a:srgbClr val="000000"/>
                </a:solidFill>
              </a:rPr>
              <a:t>In the morning, we gather along the riverside to watch some competitions. First, there is a special boat race. Some team members cook rice on the boat while others row the boat as fast as they can. The fastest team with well-cooked rice wins the race. Then, the referee releases a duck into the middle of the river. Contestants jump into the river to catch it. The atmosphere becomes loud with the sound of drums and cheers of festival goers.</a:t>
            </a:r>
          </a:p>
          <a:p>
            <a:r>
              <a:rPr lang="en-US" sz="2600" dirty="0">
                <a:solidFill>
                  <a:srgbClr val="000000"/>
                </a:solidFill>
              </a:rPr>
              <a:t>At noon, there is a village party at the communal house for the elders. Each family also holds a home party. We cook traditional dishes like sticky rice and steamed chicken. Sometimes, we include food that children love, such as bun cha or even pizzas!</a:t>
            </a:r>
          </a:p>
          <a:p>
            <a:r>
              <a:rPr lang="en-US" sz="2600" dirty="0">
                <a:solidFill>
                  <a:srgbClr val="000000"/>
                </a:solidFill>
              </a:rPr>
              <a:t>The village festival helps us maintain our traditions, connect with other people, and strengthen our family bonds.</a:t>
            </a:r>
            <a:endParaRPr lang="en-US" sz="2600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487685" y="220960"/>
            <a:ext cx="5235400" cy="588008"/>
          </a:xfrm>
          <a:prstGeom prst="roundRect">
            <a:avLst>
              <a:gd name="adj" fmla="val 42661"/>
            </a:avLst>
          </a:prstGeom>
          <a:solidFill>
            <a:srgbClr val="F37D91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9939" y="78720"/>
            <a:ext cx="1901371" cy="486619"/>
          </a:xfrm>
          <a:prstGeom prst="roundRect">
            <a:avLst>
              <a:gd name="adj" fmla="val 42661"/>
            </a:avLst>
          </a:prstGeom>
          <a:solidFill>
            <a:srgbClr val="F37D91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752913" y="-1137"/>
            <a:ext cx="4307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Reading</a:t>
            </a:r>
          </a:p>
        </p:txBody>
      </p:sp>
    </p:spTree>
    <p:extLst>
      <p:ext uri="{BB962C8B-B14F-4D97-AF65-F5344CB8AC3E}">
        <p14:creationId xmlns:p14="http://schemas.microsoft.com/office/powerpoint/2010/main" val="86689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8.33333E-7 -2.22222E-6 L -8.33333E-7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1163673" y="1330284"/>
            <a:ext cx="1053009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7941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7941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is the text mainly about?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local tradition. 	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B.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 family tradition.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C.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 family tradition.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7941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win the boat race, a team must ______.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row the boat more quickly than the other teams 		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row the boat the fastest and properly cook the rice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C.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cook rice properly and catch the duck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63672" y="517177"/>
            <a:ext cx="9402727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+mn-ea"/>
              </a:rPr>
              <a:t>Read the text. Choose the correct answer A, B, or C.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 (Body)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61068" y="494019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48DA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3853" y="391379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2103315" y="1895295"/>
            <a:ext cx="457200" cy="469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103315" y="4801780"/>
            <a:ext cx="457200" cy="469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226627" y="1737180"/>
            <a:ext cx="5839211" cy="2146527"/>
          </a:xfrm>
          <a:prstGeom prst="roundRect">
            <a:avLst>
              <a:gd name="adj" fmla="val 42661"/>
            </a:avLst>
          </a:prstGeom>
          <a:solidFill>
            <a:srgbClr val="F37D91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  <a:defRPr/>
            </a:pPr>
            <a:r>
              <a:rPr lang="en-US" sz="2400">
                <a:solidFill>
                  <a:schemeClr val="tx1"/>
                </a:solidFill>
              </a:rPr>
              <a:t>I live in a small village in northern Viet Nam. Every year, people in my village look forward to the third day of Tet. It is one of our most important festival days.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sym typeface="Arial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284684" y="1744592"/>
            <a:ext cx="5839211" cy="2146527"/>
          </a:xfrm>
          <a:prstGeom prst="roundRect">
            <a:avLst>
              <a:gd name="adj" fmla="val 42661"/>
            </a:avLst>
          </a:prstGeom>
          <a:solidFill>
            <a:srgbClr val="F37D91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  <a:defRPr/>
            </a:pPr>
            <a:r>
              <a:rPr lang="en-US" sz="3600" dirty="0">
                <a:solidFill>
                  <a:schemeClr val="tx1"/>
                </a:solidFill>
              </a:rPr>
              <a:t>The fastest team with well-cooked rice wins the race.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396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5" grpId="0" bldLvl="0" animBg="1"/>
      <p:bldP spid="13" grpId="0" animBg="1"/>
      <p:bldP spid="13" grpId="1" animBg="1"/>
      <p:bldP spid="14" grpId="0" animBg="1"/>
      <p:bldP spid="1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1163673" y="1823769"/>
            <a:ext cx="1053009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7941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7941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phrase “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releases a duck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” in the text means ______.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gives it freedom 	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B.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catches it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C.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takes it home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7941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Why is the festival important?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Because it is exciting. 	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B.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Because people win valuable prizes.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C.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Because it keeps some village traditions alive.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89073" y="766752"/>
            <a:ext cx="961115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+mn-ea"/>
              </a:rPr>
              <a:t>Read the text. Choose the correct answer A, B, or C.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 (Body)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86469" y="743594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48DA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9254" y="640954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2103315" y="2388780"/>
            <a:ext cx="457200" cy="469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103315" y="5778840"/>
            <a:ext cx="457200" cy="469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763657" y="2506437"/>
            <a:ext cx="5210629" cy="2493580"/>
          </a:xfrm>
          <a:prstGeom prst="roundRect">
            <a:avLst>
              <a:gd name="adj" fmla="val 42661"/>
            </a:avLst>
          </a:prstGeom>
          <a:solidFill>
            <a:srgbClr val="F37D91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  <a:defRPr/>
            </a:pPr>
            <a:r>
              <a:rPr lang="en-US" sz="3600" dirty="0">
                <a:solidFill>
                  <a:schemeClr val="tx1"/>
                </a:solidFill>
              </a:rPr>
              <a:t>Then, the referee releases a duck into the middle of the river.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sym typeface="Arial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763657" y="2506437"/>
            <a:ext cx="5210629" cy="2493580"/>
          </a:xfrm>
          <a:prstGeom prst="roundRect">
            <a:avLst>
              <a:gd name="adj" fmla="val 42661"/>
            </a:avLst>
          </a:prstGeom>
          <a:solidFill>
            <a:srgbClr val="F37D91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  <a:defRPr/>
            </a:pPr>
            <a:r>
              <a:rPr lang="en-US" sz="2800" dirty="0">
                <a:solidFill>
                  <a:schemeClr val="tx1"/>
                </a:solidFill>
              </a:rPr>
              <a:t>The village festival helps us maintain our traditions, connect with other people, and strengthen our family bonds.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627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5" grpId="0" bldLvl="0" animBg="1"/>
      <p:bldP spid="13" grpId="0" animBg="1"/>
      <p:bldP spid="13" grpId="1" animBg="1"/>
      <p:bldP spid="14" grpId="0" animBg="1"/>
      <p:bldP spid="1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12494" b="8405"/>
          <a:stretch/>
        </p:blipFill>
        <p:spPr>
          <a:xfrm>
            <a:off x="3102491" y="1659495"/>
            <a:ext cx="4844681" cy="50523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94917" y="571617"/>
            <a:ext cx="10729376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Arial" panose="020B0604020202020204" pitchFamily="34" charset="0"/>
              </a:rPr>
              <a:t>Read the text again. Complete the mind map about a family party.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92312" y="576314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48DA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5097" y="473674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10" name="Rectangle 11"/>
          <p:cNvSpPr/>
          <p:nvPr/>
        </p:nvSpPr>
        <p:spPr>
          <a:xfrm>
            <a:off x="6720791" y="4400878"/>
            <a:ext cx="11722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home</a:t>
            </a:r>
          </a:p>
        </p:txBody>
      </p:sp>
      <p:sp>
        <p:nvSpPr>
          <p:cNvPr id="13" name="Rectangle 11"/>
          <p:cNvSpPr/>
          <p:nvPr/>
        </p:nvSpPr>
        <p:spPr>
          <a:xfrm>
            <a:off x="3469787" y="4820553"/>
            <a:ext cx="13181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dishes</a:t>
            </a:r>
          </a:p>
        </p:txBody>
      </p:sp>
      <p:sp>
        <p:nvSpPr>
          <p:cNvPr id="14" name="Rectangle 11"/>
          <p:cNvSpPr/>
          <p:nvPr/>
        </p:nvSpPr>
        <p:spPr>
          <a:xfrm>
            <a:off x="3480777" y="2499743"/>
            <a:ext cx="10213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food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l="72047" t="1765" r="10796" b="86508"/>
          <a:stretch/>
        </p:blipFill>
        <p:spPr>
          <a:xfrm>
            <a:off x="7168186" y="1755857"/>
            <a:ext cx="954881" cy="650343"/>
          </a:xfrm>
          <a:prstGeom prst="rect">
            <a:avLst/>
          </a:prstGeom>
        </p:spPr>
      </p:pic>
      <p:sp>
        <p:nvSpPr>
          <p:cNvPr id="5" name="Rectangle 11"/>
          <p:cNvSpPr/>
          <p:nvPr/>
        </p:nvSpPr>
        <p:spPr>
          <a:xfrm>
            <a:off x="6125021" y="1635083"/>
            <a:ext cx="18221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third day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8325458" y="2506437"/>
            <a:ext cx="3648828" cy="2837336"/>
          </a:xfrm>
          <a:prstGeom prst="roundRect">
            <a:avLst>
              <a:gd name="adj" fmla="val 42661"/>
            </a:avLst>
          </a:prstGeom>
          <a:solidFill>
            <a:srgbClr val="F37D91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  <a:defRPr/>
            </a:pPr>
            <a:r>
              <a:rPr lang="en-US" sz="2800" dirty="0">
                <a:solidFill>
                  <a:schemeClr val="tx1"/>
                </a:solidFill>
              </a:rPr>
              <a:t>1. Every year, people in my village look forward to the third day of Tet. </a:t>
            </a:r>
            <a:endParaRPr kumimoji="0" lang="en-US" sz="6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sym typeface="Arial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8348143" y="2467776"/>
            <a:ext cx="3648828" cy="2837336"/>
          </a:xfrm>
          <a:prstGeom prst="roundRect">
            <a:avLst>
              <a:gd name="adj" fmla="val 42661"/>
            </a:avLst>
          </a:prstGeom>
          <a:solidFill>
            <a:srgbClr val="F37D91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  <a:defRPr/>
            </a:pPr>
            <a:r>
              <a:rPr lang="en-US" sz="2400" dirty="0">
                <a:solidFill>
                  <a:schemeClr val="tx1"/>
                </a:solidFill>
              </a:rPr>
              <a:t>2. At noon, there is a village party at the communal house for the elders. Each family also holds a home party.</a:t>
            </a: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sym typeface="Arial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8336801" y="2467776"/>
            <a:ext cx="3648828" cy="2837336"/>
          </a:xfrm>
          <a:prstGeom prst="roundRect">
            <a:avLst>
              <a:gd name="adj" fmla="val 42661"/>
            </a:avLst>
          </a:prstGeom>
          <a:solidFill>
            <a:srgbClr val="F37D91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  <a:defRPr/>
            </a:pPr>
            <a:r>
              <a:rPr lang="en-US" sz="2800" dirty="0">
                <a:solidFill>
                  <a:schemeClr val="tx1"/>
                </a:solidFill>
              </a:rPr>
              <a:t>3. We cook traditional dishes like sticky rice and steamed chicken.</a:t>
            </a:r>
            <a:endParaRPr kumimoji="0" lang="en-US" sz="115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sym typeface="Arial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8271336" y="2422877"/>
            <a:ext cx="3648828" cy="3189857"/>
          </a:xfrm>
          <a:prstGeom prst="roundRect">
            <a:avLst>
              <a:gd name="adj" fmla="val 42661"/>
            </a:avLst>
          </a:prstGeom>
          <a:solidFill>
            <a:srgbClr val="F37D91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  <a:defRPr/>
            </a:pPr>
            <a:r>
              <a:rPr lang="en-US" sz="2400" dirty="0">
                <a:solidFill>
                  <a:schemeClr val="tx1"/>
                </a:solidFill>
              </a:rPr>
              <a:t>4. We cook traditional dishes like sticky rice and steamed chicken. Sometimes, we include food that children love, such as bun cha or even pizzas!</a:t>
            </a:r>
            <a:endParaRPr kumimoji="0" lang="en-US" sz="16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510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5" grpId="0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992714" y="2259696"/>
            <a:ext cx="8157240" cy="2146527"/>
          </a:xfrm>
          <a:prstGeom prst="roundRect">
            <a:avLst>
              <a:gd name="adj" fmla="val 42661"/>
            </a:avLst>
          </a:prstGeom>
          <a:solidFill>
            <a:srgbClr val="F37D91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63644" y="2401935"/>
            <a:ext cx="671082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Speaking</a:t>
            </a: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5873" y="1574525"/>
            <a:ext cx="2904874" cy="303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179345" y="1035269"/>
            <a:ext cx="22794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303509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04167E-6 -2.22222E-6 L -1.04167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39228" y="359301"/>
            <a:ext cx="1081531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Work in pairs. Put the questions (A - E) in the correct blanks (1 - 5) to make a complete dialogue. Then role-play it.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32231" y="46194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48DA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5016" y="35930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6" name="Rectangle 5"/>
          <p:cNvSpPr/>
          <p:nvPr/>
        </p:nvSpPr>
        <p:spPr>
          <a:xfrm>
            <a:off x="6903061" y="3295662"/>
            <a:ext cx="47349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Nick: (4)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93959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______</a:t>
            </a:r>
            <a:b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93959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Lan: Well, the birthday person opens the gifts. and everyone has some good food.</a:t>
            </a:r>
            <a:b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Nick: (5)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93959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______</a:t>
            </a:r>
            <a:b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93959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Lan: Yes, I always look forward to them. They are a great time for family bonding.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7557" t="5883" r="18339" b="78997"/>
          <a:stretch/>
        </p:blipFill>
        <p:spPr>
          <a:xfrm>
            <a:off x="432231" y="1420706"/>
            <a:ext cx="4313214" cy="48655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/>
          <a:srcRect l="7557" t="48417" r="27494" b="39287"/>
          <a:stretch/>
        </p:blipFill>
        <p:spPr>
          <a:xfrm>
            <a:off x="432231" y="1907261"/>
            <a:ext cx="3780374" cy="39565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557" t="62261" r="5888" b="23530"/>
          <a:stretch/>
        </p:blipFill>
        <p:spPr>
          <a:xfrm>
            <a:off x="5055577" y="1845714"/>
            <a:ext cx="5037956" cy="4572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/>
          <a:srcRect l="7556" t="77571" r="15721" b="9049"/>
          <a:stretch/>
        </p:blipFill>
        <p:spPr>
          <a:xfrm>
            <a:off x="432231" y="2306155"/>
            <a:ext cx="4465614" cy="43051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055577" y="1421668"/>
            <a:ext cx="6798966" cy="424046"/>
            <a:chOff x="5215234" y="3831431"/>
            <a:chExt cx="6798966" cy="424046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/>
            <a:srcRect l="7556" t="32388" r="53306" b="54662"/>
            <a:stretch/>
          </p:blipFill>
          <p:spPr>
            <a:xfrm>
              <a:off x="9736200" y="3831431"/>
              <a:ext cx="2278000" cy="416719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"/>
            <a:srcRect l="7557" t="22188" r="5888" b="64697"/>
            <a:stretch/>
          </p:blipFill>
          <p:spPr>
            <a:xfrm>
              <a:off x="5215234" y="3833447"/>
              <a:ext cx="5037956" cy="422030"/>
            </a:xfrm>
            <a:prstGeom prst="rect">
              <a:avLst/>
            </a:prstGeom>
          </p:spPr>
        </p:pic>
      </p:grpSp>
      <p:sp>
        <p:nvSpPr>
          <p:cNvPr id="34" name="Rectangle 33"/>
          <p:cNvSpPr/>
          <p:nvPr/>
        </p:nvSpPr>
        <p:spPr>
          <a:xfrm>
            <a:off x="395045" y="2926330"/>
            <a:ext cx="622202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Nick: (1)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3959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______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3959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Lan: Well, I join birthday parties of all my family members.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Nick: (2)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3959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______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3959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Lan: In a Vietnamese restaurant. But sometimes we break with tradition by going to a Western one.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Nick: (3)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3959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______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3959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Lan: Everyone in my family.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851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44444E-6 L -0.2918 0.2231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96" y="1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0.00139 L -0.28906 0.31759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53" y="1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0.00416 L 0.09219 0.46412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9" y="2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0.00625 L 0.61562 0.26551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81" y="1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44444E-6 L 0.62383 0.4169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85" y="2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2510" y="1443268"/>
            <a:ext cx="6283130" cy="4401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1. What is the event?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2. Where and when does it happen?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3. Who joins with you?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4. What do you often do at that event?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5. Do you like it or not? Why or why not?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89507" y="436015"/>
            <a:ext cx="10408983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Make notes about a normal family event that you take part in. Use the questions below as cues.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2510" y="538655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48DA4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5295" y="43601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5</a:t>
            </a:r>
          </a:p>
        </p:txBody>
      </p:sp>
      <p:sp>
        <p:nvSpPr>
          <p:cNvPr id="2" name="Rectangle 3"/>
          <p:cNvSpPr/>
          <p:nvPr/>
        </p:nvSpPr>
        <p:spPr>
          <a:xfrm>
            <a:off x="8168649" y="2193750"/>
            <a:ext cx="3530782" cy="22467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Now work in pairs. 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Make a dialogue asking and answering about the event. You can use your notes.</a:t>
            </a:r>
          </a:p>
        </p:txBody>
      </p:sp>
      <p:sp>
        <p:nvSpPr>
          <p:cNvPr id="3" name="Rectangle 3"/>
          <p:cNvSpPr/>
          <p:nvPr/>
        </p:nvSpPr>
        <p:spPr>
          <a:xfrm>
            <a:off x="866842" y="2148878"/>
            <a:ext cx="28968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Full Moon Festival</a:t>
            </a:r>
          </a:p>
        </p:txBody>
      </p:sp>
      <p:sp>
        <p:nvSpPr>
          <p:cNvPr id="5" name="Rectangle 3"/>
          <p:cNvSpPr/>
          <p:nvPr/>
        </p:nvSpPr>
        <p:spPr>
          <a:xfrm>
            <a:off x="866842" y="3037016"/>
            <a:ext cx="73018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On the 15th day of the 8th Lunar Month in Asia </a:t>
            </a:r>
          </a:p>
        </p:txBody>
      </p:sp>
      <p:sp>
        <p:nvSpPr>
          <p:cNvPr id="7" name="Rectangle 3"/>
          <p:cNvSpPr/>
          <p:nvPr/>
        </p:nvSpPr>
        <p:spPr>
          <a:xfrm>
            <a:off x="866842" y="3917299"/>
            <a:ext cx="37846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My family, my friends,…</a:t>
            </a:r>
          </a:p>
        </p:txBody>
      </p:sp>
      <p:sp>
        <p:nvSpPr>
          <p:cNvPr id="13" name="Rectangle 3"/>
          <p:cNvSpPr/>
          <p:nvPr/>
        </p:nvSpPr>
        <p:spPr>
          <a:xfrm>
            <a:off x="866842" y="4744797"/>
            <a:ext cx="48088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Eat moon cake, hang lantern....</a:t>
            </a:r>
          </a:p>
        </p:txBody>
      </p:sp>
      <p:sp>
        <p:nvSpPr>
          <p:cNvPr id="15" name="Rectangle 3"/>
          <p:cNvSpPr/>
          <p:nvPr/>
        </p:nvSpPr>
        <p:spPr>
          <a:xfrm>
            <a:off x="866842" y="5616885"/>
            <a:ext cx="7429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Yes, I do. Because I can celebrate with my family.</a:t>
            </a:r>
          </a:p>
        </p:txBody>
      </p:sp>
    </p:spTree>
    <p:extLst>
      <p:ext uri="{BB962C8B-B14F-4D97-AF65-F5344CB8AC3E}">
        <p14:creationId xmlns:p14="http://schemas.microsoft.com/office/powerpoint/2010/main" val="3680026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  <p:bldP spid="3" grpId="1"/>
      <p:bldP spid="5" grpId="0"/>
      <p:bldP spid="5" grpId="1"/>
      <p:bldP spid="7" grpId="0"/>
      <p:bldP spid="7" grpId="1"/>
      <p:bldP spid="13" grpId="0"/>
      <p:bldP spid="13" grpId="1"/>
      <p:bldP spid="15" grpId="0"/>
      <p:bldP spid="1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33"/>
          <p:cNvSpPr txBox="1">
            <a:spLocks noGrp="1"/>
          </p:cNvSpPr>
          <p:nvPr>
            <p:ph type="title"/>
          </p:nvPr>
        </p:nvSpPr>
        <p:spPr>
          <a:xfrm>
            <a:off x="1348536" y="949300"/>
            <a:ext cx="9097200" cy="3160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lvl="0"/>
            <a:r>
              <a:rPr lang="en" sz="66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Lesson 5: </a:t>
            </a:r>
            <a:br>
              <a:rPr lang="en" sz="7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SKILLS 1</a:t>
            </a:r>
            <a:endParaRPr sz="48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70" name="Google Shape;570;p33"/>
          <p:cNvGrpSpPr/>
          <p:nvPr/>
        </p:nvGrpSpPr>
        <p:grpSpPr>
          <a:xfrm rot="-8458988">
            <a:off x="3886599" y="5609242"/>
            <a:ext cx="358122" cy="1075831"/>
            <a:chOff x="5847863" y="4281335"/>
            <a:chExt cx="358150" cy="1075915"/>
          </a:xfrm>
        </p:grpSpPr>
        <p:sp>
          <p:nvSpPr>
            <p:cNvPr id="571" name="Google Shape;571;p33"/>
            <p:cNvSpPr/>
            <p:nvPr/>
          </p:nvSpPr>
          <p:spPr>
            <a:xfrm>
              <a:off x="5888440" y="4281335"/>
              <a:ext cx="317573" cy="1046246"/>
            </a:xfrm>
            <a:custGeom>
              <a:avLst/>
              <a:gdLst/>
              <a:ahLst/>
              <a:cxnLst/>
              <a:rect l="l" t="t" r="r" b="b"/>
              <a:pathLst>
                <a:path w="118830" h="391486" extrusionOk="0">
                  <a:moveTo>
                    <a:pt x="35089" y="714"/>
                  </a:moveTo>
                  <a:cubicBezTo>
                    <a:pt x="15981" y="65971"/>
                    <a:pt x="8906" y="134164"/>
                    <a:pt x="14210" y="201956"/>
                  </a:cubicBezTo>
                  <a:cubicBezTo>
                    <a:pt x="16726" y="233182"/>
                    <a:pt x="25861" y="269628"/>
                    <a:pt x="55036" y="280906"/>
                  </a:cubicBezTo>
                  <a:cubicBezTo>
                    <a:pt x="84211" y="292185"/>
                    <a:pt x="121589" y="263010"/>
                    <a:pt x="118606" y="230945"/>
                  </a:cubicBezTo>
                  <a:cubicBezTo>
                    <a:pt x="115623" y="198880"/>
                    <a:pt x="77500" y="176323"/>
                    <a:pt x="47113" y="187043"/>
                  </a:cubicBezTo>
                  <a:cubicBezTo>
                    <a:pt x="9829" y="200279"/>
                    <a:pt x="-3034" y="247909"/>
                    <a:pt x="508" y="287617"/>
                  </a:cubicBezTo>
                  <a:cubicBezTo>
                    <a:pt x="3360" y="324678"/>
                    <a:pt x="14993" y="360527"/>
                    <a:pt x="34437" y="392200"/>
                  </a:cubicBez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33"/>
            <p:cNvSpPr/>
            <p:nvPr/>
          </p:nvSpPr>
          <p:spPr>
            <a:xfrm>
              <a:off x="5847863" y="5204549"/>
              <a:ext cx="145229" cy="152701"/>
            </a:xfrm>
            <a:custGeom>
              <a:avLst/>
              <a:gdLst/>
              <a:ahLst/>
              <a:cxnLst/>
              <a:rect l="l" t="t" r="r" b="b"/>
              <a:pathLst>
                <a:path w="54342" h="57138" extrusionOk="0">
                  <a:moveTo>
                    <a:pt x="7960" y="23178"/>
                  </a:moveTo>
                  <a:lnTo>
                    <a:pt x="-56" y="17212"/>
                  </a:lnTo>
                  <a:lnTo>
                    <a:pt x="54286" y="57852"/>
                  </a:lnTo>
                  <a:lnTo>
                    <a:pt x="52608" y="714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933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  <a:alpha val="5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992713" y="184154"/>
            <a:ext cx="8157240" cy="889904"/>
          </a:xfrm>
          <a:prstGeom prst="roundRect">
            <a:avLst>
              <a:gd name="adj" fmla="val 42661"/>
            </a:avLst>
          </a:prstGeom>
          <a:solidFill>
            <a:srgbClr val="F37D91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70780" y="184154"/>
            <a:ext cx="67108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Suggested conversation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967345" y="1164134"/>
            <a:ext cx="991769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An:</a:t>
            </a:r>
            <a:r>
              <a:rPr lang="vi-VN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Bao, what family event do you often take part in?</a:t>
            </a:r>
          </a:p>
          <a:p>
            <a:pPr algn="r"/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Bao:</a:t>
            </a:r>
            <a:r>
              <a:rPr lang="vi-VN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It’s the family reunion party at the end of the year</a:t>
            </a:r>
            <a:r>
              <a:rPr lang="vi-VN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vi-VN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An:</a:t>
            </a:r>
            <a:r>
              <a:rPr lang="vi-VN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Where do you hold these parties?</a:t>
            </a:r>
          </a:p>
          <a:p>
            <a:pPr algn="ctr"/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Bao:</a:t>
            </a:r>
            <a:r>
              <a:rPr lang="vi-VN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It holds in my grandparents’ house.</a:t>
            </a:r>
          </a:p>
          <a:p>
            <a:pPr algn="just"/>
            <a:r>
              <a:rPr lang="vi-VN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An:</a:t>
            </a:r>
            <a:r>
              <a:rPr lang="vi-VN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Who joins you at these parties?</a:t>
            </a:r>
          </a:p>
          <a:p>
            <a:pPr algn="ctr"/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      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Bao:</a:t>
            </a:r>
            <a:r>
              <a:rPr lang="vi-VN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Every family members gather at my grandparent’s house.</a:t>
            </a:r>
          </a:p>
          <a:p>
            <a:pPr algn="just"/>
            <a:r>
              <a:rPr lang="vi-VN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An:</a:t>
            </a:r>
            <a:r>
              <a:rPr lang="vi-VN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And what do you do at parties?</a:t>
            </a:r>
          </a:p>
          <a:p>
            <a:pPr algn="r"/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Bao:</a:t>
            </a:r>
            <a:r>
              <a:rPr lang="vi-VN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We have lots of good food and each other tells what happened to them in a year.</a:t>
            </a:r>
          </a:p>
          <a:p>
            <a:pPr algn="just"/>
            <a:r>
              <a:rPr lang="vi-VN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An:</a:t>
            </a:r>
            <a:r>
              <a:rPr lang="vi-VN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Do you like these parties?</a:t>
            </a:r>
          </a:p>
          <a:p>
            <a:pPr algn="r"/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Bao:</a:t>
            </a:r>
            <a:r>
              <a:rPr lang="vi-VN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Yes, I always look forward to them. They are a great time for family bonding</a:t>
            </a:r>
            <a:r>
              <a:rPr lang="vi-VN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28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79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4.44444E-6 L 3.33333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100"/>
                            </p:stCondLst>
                            <p:childTnLst>
                              <p:par>
                                <p:cTn id="19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900"/>
                            </p:stCondLst>
                            <p:childTnLst>
                              <p:par>
                                <p:cTn id="26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850"/>
                            </p:stCondLst>
                            <p:childTnLst>
                              <p:par>
                                <p:cTn id="33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000"/>
                            </p:stCondLst>
                            <p:childTnLst>
                              <p:par>
                                <p:cTn id="40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900"/>
                            </p:stCondLst>
                            <p:childTnLst>
                              <p:par>
                                <p:cTn id="47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900"/>
                            </p:stCondLst>
                            <p:childTnLst>
                              <p:par>
                                <p:cTn id="54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7700"/>
                            </p:stCondLst>
                            <p:childTnLst>
                              <p:par>
                                <p:cTn id="61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500"/>
                            </p:stCondLst>
                            <p:childTnLst>
                              <p:par>
                                <p:cTn id="68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3200"/>
                            </p:stCondLst>
                            <p:childTnLst>
                              <p:par>
                                <p:cTn id="75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992714" y="2259696"/>
            <a:ext cx="8157240" cy="2146527"/>
          </a:xfrm>
          <a:prstGeom prst="roundRect">
            <a:avLst>
              <a:gd name="adj" fmla="val 42661"/>
            </a:avLst>
          </a:prstGeom>
          <a:solidFill>
            <a:srgbClr val="F37D91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0747" y="2732794"/>
            <a:ext cx="67108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7200" b="1" dirty="0">
                <a:solidFill>
                  <a:schemeClr val="accent6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5873" y="1574525"/>
            <a:ext cx="2904874" cy="303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179345" y="1035269"/>
            <a:ext cx="22794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72034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08333E-6 -3.7037E-6 L 2.08333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36"/>
          <p:cNvSpPr/>
          <p:nvPr/>
        </p:nvSpPr>
        <p:spPr>
          <a:xfrm>
            <a:off x="6354951" y="1893446"/>
            <a:ext cx="2392802" cy="1343525"/>
          </a:xfrm>
          <a:custGeom>
            <a:avLst/>
            <a:gdLst/>
            <a:ahLst/>
            <a:cxnLst/>
            <a:rect l="l" t="t" r="r" b="b"/>
            <a:pathLst>
              <a:path w="340075" h="287032" extrusionOk="0">
                <a:moveTo>
                  <a:pt x="1492" y="164986"/>
                </a:moveTo>
                <a:cubicBezTo>
                  <a:pt x="-8948" y="99738"/>
                  <a:pt x="35048" y="41015"/>
                  <a:pt x="84356" y="15848"/>
                </a:cubicBezTo>
                <a:cubicBezTo>
                  <a:pt x="155663" y="-20597"/>
                  <a:pt x="227342" y="18458"/>
                  <a:pt x="252882" y="32347"/>
                </a:cubicBezTo>
                <a:cubicBezTo>
                  <a:pt x="280286" y="47353"/>
                  <a:pt x="328942" y="73825"/>
                  <a:pt x="338450" y="126303"/>
                </a:cubicBezTo>
                <a:cubicBezTo>
                  <a:pt x="349355" y="186517"/>
                  <a:pt x="300140" y="233962"/>
                  <a:pt x="291844" y="242258"/>
                </a:cubicBezTo>
                <a:cubicBezTo>
                  <a:pt x="245239" y="286999"/>
                  <a:pt x="177567" y="296134"/>
                  <a:pt x="123319" y="280940"/>
                </a:cubicBezTo>
                <a:cubicBezTo>
                  <a:pt x="105888" y="276093"/>
                  <a:pt x="14821" y="247850"/>
                  <a:pt x="1492" y="164986"/>
                </a:cubicBezTo>
                <a:close/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grpSp>
        <p:nvGrpSpPr>
          <p:cNvPr id="642" name="Google Shape;642;p36"/>
          <p:cNvGrpSpPr/>
          <p:nvPr/>
        </p:nvGrpSpPr>
        <p:grpSpPr>
          <a:xfrm>
            <a:off x="8202347" y="2820030"/>
            <a:ext cx="760896" cy="610260"/>
            <a:chOff x="9417497" y="1564911"/>
            <a:chExt cx="967692" cy="776116"/>
          </a:xfrm>
        </p:grpSpPr>
        <p:sp>
          <p:nvSpPr>
            <p:cNvPr id="643" name="Google Shape;643;p36"/>
            <p:cNvSpPr/>
            <p:nvPr/>
          </p:nvSpPr>
          <p:spPr>
            <a:xfrm>
              <a:off x="9921017" y="1988233"/>
              <a:ext cx="464172" cy="297268"/>
            </a:xfrm>
            <a:custGeom>
              <a:avLst/>
              <a:gdLst/>
              <a:ahLst/>
              <a:cxnLst/>
              <a:rect l="l" t="t" r="r" b="b"/>
              <a:pathLst>
                <a:path w="221562" h="141894" extrusionOk="0">
                  <a:moveTo>
                    <a:pt x="-56" y="35735"/>
                  </a:moveTo>
                  <a:cubicBezTo>
                    <a:pt x="19220" y="17214"/>
                    <a:pt x="43846" y="5245"/>
                    <a:pt x="70318" y="1526"/>
                  </a:cubicBezTo>
                  <a:cubicBezTo>
                    <a:pt x="101814" y="-2016"/>
                    <a:pt x="133515" y="6103"/>
                    <a:pt x="159428" y="24363"/>
                  </a:cubicBezTo>
                  <a:cubicBezTo>
                    <a:pt x="191781" y="46771"/>
                    <a:pt x="214068" y="80970"/>
                    <a:pt x="221506" y="119625"/>
                  </a:cubicBezTo>
                  <a:cubicBezTo>
                    <a:pt x="189721" y="139423"/>
                    <a:pt x="151757" y="146795"/>
                    <a:pt x="114873" y="140317"/>
                  </a:cubicBezTo>
                  <a:cubicBezTo>
                    <a:pt x="31542" y="124192"/>
                    <a:pt x="876" y="39090"/>
                    <a:pt x="-56" y="357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644" name="Google Shape;644;p36"/>
            <p:cNvSpPr/>
            <p:nvPr/>
          </p:nvSpPr>
          <p:spPr>
            <a:xfrm>
              <a:off x="9417497" y="1564911"/>
              <a:ext cx="759789" cy="776116"/>
            </a:xfrm>
            <a:custGeom>
              <a:avLst/>
              <a:gdLst/>
              <a:ahLst/>
              <a:cxnLst/>
              <a:rect l="l" t="t" r="r" b="b"/>
              <a:pathLst>
                <a:path w="362668" h="370461" extrusionOk="0">
                  <a:moveTo>
                    <a:pt x="76713" y="161264"/>
                  </a:moveTo>
                  <a:cubicBezTo>
                    <a:pt x="41200" y="163222"/>
                    <a:pt x="10440" y="143834"/>
                    <a:pt x="2144" y="117082"/>
                  </a:cubicBezTo>
                  <a:cubicBezTo>
                    <a:pt x="-9228" y="80544"/>
                    <a:pt x="25913" y="46988"/>
                    <a:pt x="51825" y="34218"/>
                  </a:cubicBezTo>
                  <a:cubicBezTo>
                    <a:pt x="55647" y="32260"/>
                    <a:pt x="103185" y="9889"/>
                    <a:pt x="140190" y="39717"/>
                  </a:cubicBezTo>
                  <a:cubicBezTo>
                    <a:pt x="172440" y="65723"/>
                    <a:pt x="168153" y="108507"/>
                    <a:pt x="168153" y="111489"/>
                  </a:cubicBezTo>
                  <a:cubicBezTo>
                    <a:pt x="167500" y="106829"/>
                    <a:pt x="160789" y="57613"/>
                    <a:pt x="196116" y="25922"/>
                  </a:cubicBezTo>
                  <a:cubicBezTo>
                    <a:pt x="223147" y="1407"/>
                    <a:pt x="272642" y="-10524"/>
                    <a:pt x="298648" y="14830"/>
                  </a:cubicBezTo>
                  <a:cubicBezTo>
                    <a:pt x="317291" y="33472"/>
                    <a:pt x="317291" y="66562"/>
                    <a:pt x="306944" y="89398"/>
                  </a:cubicBezTo>
                  <a:cubicBezTo>
                    <a:pt x="297660" y="108954"/>
                    <a:pt x="280845" y="123924"/>
                    <a:pt x="260338" y="130877"/>
                  </a:cubicBezTo>
                  <a:cubicBezTo>
                    <a:pt x="279857" y="123150"/>
                    <a:pt x="301594" y="123150"/>
                    <a:pt x="321112" y="130877"/>
                  </a:cubicBezTo>
                  <a:cubicBezTo>
                    <a:pt x="329035" y="134140"/>
                    <a:pt x="358396" y="146630"/>
                    <a:pt x="362498" y="175059"/>
                  </a:cubicBezTo>
                  <a:cubicBezTo>
                    <a:pt x="363859" y="196433"/>
                    <a:pt x="353037" y="216744"/>
                    <a:pt x="334534" y="227537"/>
                  </a:cubicBezTo>
                  <a:cubicBezTo>
                    <a:pt x="317878" y="237483"/>
                    <a:pt x="297651" y="239496"/>
                    <a:pt x="279354" y="233037"/>
                  </a:cubicBezTo>
                  <a:cubicBezTo>
                    <a:pt x="283641" y="234901"/>
                    <a:pt x="312443" y="247578"/>
                    <a:pt x="317943" y="274516"/>
                  </a:cubicBezTo>
                  <a:cubicBezTo>
                    <a:pt x="323442" y="301454"/>
                    <a:pt x="301911" y="323451"/>
                    <a:pt x="287556" y="337992"/>
                  </a:cubicBezTo>
                  <a:cubicBezTo>
                    <a:pt x="274972" y="350856"/>
                    <a:pt x="255118" y="371082"/>
                    <a:pt x="224080" y="371175"/>
                  </a:cubicBezTo>
                  <a:cubicBezTo>
                    <a:pt x="200385" y="370308"/>
                    <a:pt x="178219" y="359226"/>
                    <a:pt x="163306" y="340789"/>
                  </a:cubicBezTo>
                  <a:cubicBezTo>
                    <a:pt x="144990" y="315939"/>
                    <a:pt x="141802" y="283035"/>
                    <a:pt x="155010" y="255128"/>
                  </a:cubicBezTo>
                  <a:cubicBezTo>
                    <a:pt x="148364" y="276324"/>
                    <a:pt x="140646" y="297166"/>
                    <a:pt x="131894" y="317579"/>
                  </a:cubicBezTo>
                  <a:cubicBezTo>
                    <a:pt x="115395" y="356262"/>
                    <a:pt x="109430" y="360363"/>
                    <a:pt x="104956" y="362134"/>
                  </a:cubicBezTo>
                  <a:cubicBezTo>
                    <a:pt x="80534" y="372294"/>
                    <a:pt x="43530" y="340136"/>
                    <a:pt x="25260" y="314503"/>
                  </a:cubicBezTo>
                  <a:cubicBezTo>
                    <a:pt x="15939" y="300894"/>
                    <a:pt x="-6525" y="269948"/>
                    <a:pt x="2424" y="231639"/>
                  </a:cubicBezTo>
                  <a:cubicBezTo>
                    <a:pt x="12257" y="196237"/>
                    <a:pt x="40836" y="169169"/>
                    <a:pt x="76713" y="1612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645" name="Google Shape;645;p36"/>
            <p:cNvSpPr/>
            <p:nvPr/>
          </p:nvSpPr>
          <p:spPr>
            <a:xfrm>
              <a:off x="9696544" y="1861301"/>
              <a:ext cx="183168" cy="183168"/>
            </a:xfrm>
            <a:custGeom>
              <a:avLst/>
              <a:gdLst/>
              <a:ahLst/>
              <a:cxnLst/>
              <a:rect l="l" t="t" r="r" b="b"/>
              <a:pathLst>
                <a:path w="87431" h="87431" extrusionOk="0">
                  <a:moveTo>
                    <a:pt x="87432" y="43716"/>
                  </a:moveTo>
                  <a:cubicBezTo>
                    <a:pt x="87432" y="67860"/>
                    <a:pt x="67860" y="87432"/>
                    <a:pt x="43716" y="87432"/>
                  </a:cubicBezTo>
                  <a:cubicBezTo>
                    <a:pt x="19572" y="87432"/>
                    <a:pt x="0" y="67860"/>
                    <a:pt x="0" y="43716"/>
                  </a:cubicBezTo>
                  <a:cubicBezTo>
                    <a:pt x="0" y="19572"/>
                    <a:pt x="19572" y="0"/>
                    <a:pt x="43716" y="0"/>
                  </a:cubicBezTo>
                  <a:cubicBezTo>
                    <a:pt x="67860" y="0"/>
                    <a:pt x="87432" y="19572"/>
                    <a:pt x="87432" y="4371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646" name="Google Shape;646;p36"/>
            <p:cNvSpPr/>
            <p:nvPr/>
          </p:nvSpPr>
          <p:spPr>
            <a:xfrm>
              <a:off x="10015296" y="2057859"/>
              <a:ext cx="318886" cy="141184"/>
            </a:xfrm>
            <a:custGeom>
              <a:avLst/>
              <a:gdLst/>
              <a:ahLst/>
              <a:cxnLst/>
              <a:rect l="l" t="t" r="r" b="b"/>
              <a:pathLst>
                <a:path w="152213" h="67391" extrusionOk="0">
                  <a:moveTo>
                    <a:pt x="-56" y="714"/>
                  </a:moveTo>
                  <a:cubicBezTo>
                    <a:pt x="23862" y="14919"/>
                    <a:pt x="48600" y="27679"/>
                    <a:pt x="74047" y="38930"/>
                  </a:cubicBezTo>
                  <a:cubicBezTo>
                    <a:pt x="99493" y="50172"/>
                    <a:pt x="125574" y="59912"/>
                    <a:pt x="152158" y="68105"/>
                  </a:cubicBezTo>
                  <a:cubicBezTo>
                    <a:pt x="124623" y="62932"/>
                    <a:pt x="97788" y="54580"/>
                    <a:pt x="72182" y="43218"/>
                  </a:cubicBezTo>
                  <a:cubicBezTo>
                    <a:pt x="46522" y="31930"/>
                    <a:pt x="22277" y="17659"/>
                    <a:pt x="-56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647" name="Google Shape;647;p36"/>
            <p:cNvSpPr/>
            <p:nvPr/>
          </p:nvSpPr>
          <p:spPr>
            <a:xfrm>
              <a:off x="10118162" y="2087528"/>
              <a:ext cx="114236" cy="35248"/>
            </a:xfrm>
            <a:custGeom>
              <a:avLst/>
              <a:gdLst/>
              <a:ahLst/>
              <a:cxnLst/>
              <a:rect l="l" t="t" r="r" b="b"/>
              <a:pathLst>
                <a:path w="54528" h="16825" extrusionOk="0">
                  <a:moveTo>
                    <a:pt x="-56" y="15255"/>
                  </a:moveTo>
                  <a:cubicBezTo>
                    <a:pt x="9377" y="14910"/>
                    <a:pt x="18754" y="13568"/>
                    <a:pt x="27907" y="11247"/>
                  </a:cubicBezTo>
                  <a:cubicBezTo>
                    <a:pt x="37126" y="8739"/>
                    <a:pt x="46037" y="5207"/>
                    <a:pt x="54472" y="714"/>
                  </a:cubicBezTo>
                  <a:cubicBezTo>
                    <a:pt x="47621" y="8031"/>
                    <a:pt x="38822" y="13232"/>
                    <a:pt x="29119" y="15721"/>
                  </a:cubicBezTo>
                  <a:cubicBezTo>
                    <a:pt x="19546" y="18293"/>
                    <a:pt x="9433" y="18135"/>
                    <a:pt x="-56" y="152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648" name="Google Shape;648;p36"/>
            <p:cNvSpPr/>
            <p:nvPr/>
          </p:nvSpPr>
          <p:spPr>
            <a:xfrm>
              <a:off x="10193703" y="2136914"/>
              <a:ext cx="77134" cy="21069"/>
            </a:xfrm>
            <a:custGeom>
              <a:avLst/>
              <a:gdLst/>
              <a:ahLst/>
              <a:cxnLst/>
              <a:rect l="l" t="t" r="r" b="b"/>
              <a:pathLst>
                <a:path w="36818" h="10057" extrusionOk="0">
                  <a:moveTo>
                    <a:pt x="-56" y="8450"/>
                  </a:moveTo>
                  <a:cubicBezTo>
                    <a:pt x="6469" y="7332"/>
                    <a:pt x="12434" y="6586"/>
                    <a:pt x="18586" y="5281"/>
                  </a:cubicBezTo>
                  <a:cubicBezTo>
                    <a:pt x="24738" y="3976"/>
                    <a:pt x="30424" y="2392"/>
                    <a:pt x="36762" y="714"/>
                  </a:cubicBezTo>
                  <a:cubicBezTo>
                    <a:pt x="32102" y="5505"/>
                    <a:pt x="26080" y="8758"/>
                    <a:pt x="19518" y="10035"/>
                  </a:cubicBezTo>
                  <a:cubicBezTo>
                    <a:pt x="12975" y="11405"/>
                    <a:pt x="6180" y="10855"/>
                    <a:pt x="-56" y="845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649" name="Google Shape;649;p36"/>
            <p:cNvSpPr/>
            <p:nvPr/>
          </p:nvSpPr>
          <p:spPr>
            <a:xfrm>
              <a:off x="10153102" y="2136914"/>
              <a:ext cx="26579" cy="67174"/>
            </a:xfrm>
            <a:custGeom>
              <a:avLst/>
              <a:gdLst/>
              <a:ahLst/>
              <a:cxnLst/>
              <a:rect l="l" t="t" r="r" b="b"/>
              <a:pathLst>
                <a:path w="12687" h="32064" extrusionOk="0">
                  <a:moveTo>
                    <a:pt x="-56" y="714"/>
                  </a:moveTo>
                  <a:cubicBezTo>
                    <a:pt x="11278" y="7024"/>
                    <a:pt x="15800" y="21034"/>
                    <a:pt x="10291" y="32778"/>
                  </a:cubicBezTo>
                  <a:cubicBezTo>
                    <a:pt x="9787" y="27148"/>
                    <a:pt x="8697" y="21584"/>
                    <a:pt x="7028" y="16187"/>
                  </a:cubicBezTo>
                  <a:cubicBezTo>
                    <a:pt x="5173" y="10809"/>
                    <a:pt x="2796" y="5626"/>
                    <a:pt x="-56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650" name="Google Shape;650;p36"/>
            <p:cNvSpPr/>
            <p:nvPr/>
          </p:nvSpPr>
          <p:spPr>
            <a:xfrm>
              <a:off x="10222981" y="2166191"/>
              <a:ext cx="33524" cy="87483"/>
            </a:xfrm>
            <a:custGeom>
              <a:avLst/>
              <a:gdLst/>
              <a:ahLst/>
              <a:cxnLst/>
              <a:rect l="l" t="t" r="r" b="b"/>
              <a:pathLst>
                <a:path w="16002" h="41758" extrusionOk="0">
                  <a:moveTo>
                    <a:pt x="-56" y="714"/>
                  </a:moveTo>
                  <a:cubicBezTo>
                    <a:pt x="6795" y="5001"/>
                    <a:pt x="11856" y="11620"/>
                    <a:pt x="14205" y="19356"/>
                  </a:cubicBezTo>
                  <a:cubicBezTo>
                    <a:pt x="16787" y="26906"/>
                    <a:pt x="16489" y="35137"/>
                    <a:pt x="13366" y="42472"/>
                  </a:cubicBezTo>
                  <a:cubicBezTo>
                    <a:pt x="13217" y="35099"/>
                    <a:pt x="12024" y="27792"/>
                    <a:pt x="9824" y="20754"/>
                  </a:cubicBezTo>
                  <a:cubicBezTo>
                    <a:pt x="7401" y="13679"/>
                    <a:pt x="4083" y="6940"/>
                    <a:pt x="-56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</p:grpSp>
      <p:grpSp>
        <p:nvGrpSpPr>
          <p:cNvPr id="651" name="Google Shape;651;p36"/>
          <p:cNvGrpSpPr/>
          <p:nvPr/>
        </p:nvGrpSpPr>
        <p:grpSpPr>
          <a:xfrm>
            <a:off x="7252999" y="1668448"/>
            <a:ext cx="772067" cy="673004"/>
            <a:chOff x="8316334" y="844291"/>
            <a:chExt cx="981899" cy="855912"/>
          </a:xfrm>
        </p:grpSpPr>
        <p:sp>
          <p:nvSpPr>
            <p:cNvPr id="652" name="Google Shape;652;p36"/>
            <p:cNvSpPr/>
            <p:nvPr/>
          </p:nvSpPr>
          <p:spPr>
            <a:xfrm>
              <a:off x="8316334" y="1331125"/>
              <a:ext cx="420586" cy="313823"/>
            </a:xfrm>
            <a:custGeom>
              <a:avLst/>
              <a:gdLst/>
              <a:ahLst/>
              <a:cxnLst/>
              <a:rect l="l" t="t" r="r" b="b"/>
              <a:pathLst>
                <a:path w="200757" h="149796" extrusionOk="0">
                  <a:moveTo>
                    <a:pt x="199695" y="7999"/>
                  </a:moveTo>
                  <a:cubicBezTo>
                    <a:pt x="203060" y="34536"/>
                    <a:pt x="197934" y="61455"/>
                    <a:pt x="185061" y="84898"/>
                  </a:cubicBezTo>
                  <a:cubicBezTo>
                    <a:pt x="169075" y="112274"/>
                    <a:pt x="143610" y="132836"/>
                    <a:pt x="113475" y="142689"/>
                  </a:cubicBezTo>
                  <a:cubicBezTo>
                    <a:pt x="76153" y="155179"/>
                    <a:pt x="35429" y="152634"/>
                    <a:pt x="-56" y="135605"/>
                  </a:cubicBezTo>
                  <a:cubicBezTo>
                    <a:pt x="3159" y="98283"/>
                    <a:pt x="19938" y="63431"/>
                    <a:pt x="47109" y="37640"/>
                  </a:cubicBezTo>
                  <a:cubicBezTo>
                    <a:pt x="109839" y="-19965"/>
                    <a:pt x="196060" y="6694"/>
                    <a:pt x="199695" y="79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653" name="Google Shape;653;p36"/>
            <p:cNvSpPr/>
            <p:nvPr/>
          </p:nvSpPr>
          <p:spPr>
            <a:xfrm>
              <a:off x="8378405" y="1424459"/>
              <a:ext cx="302874" cy="171453"/>
            </a:xfrm>
            <a:custGeom>
              <a:avLst/>
              <a:gdLst/>
              <a:ahLst/>
              <a:cxnLst/>
              <a:rect l="l" t="t" r="r" b="b"/>
              <a:pathLst>
                <a:path w="144570" h="81839" extrusionOk="0">
                  <a:moveTo>
                    <a:pt x="144514" y="714"/>
                  </a:moveTo>
                  <a:cubicBezTo>
                    <a:pt x="118975" y="11452"/>
                    <a:pt x="94078" y="23653"/>
                    <a:pt x="69945" y="37253"/>
                  </a:cubicBezTo>
                  <a:cubicBezTo>
                    <a:pt x="45757" y="50992"/>
                    <a:pt x="22389" y="66120"/>
                    <a:pt x="-56" y="82553"/>
                  </a:cubicBezTo>
                  <a:cubicBezTo>
                    <a:pt x="20516" y="63510"/>
                    <a:pt x="43259" y="46956"/>
                    <a:pt x="67708" y="33244"/>
                  </a:cubicBezTo>
                  <a:cubicBezTo>
                    <a:pt x="91962" y="19458"/>
                    <a:pt x="117735" y="8543"/>
                    <a:pt x="144514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654" name="Google Shape;654;p36"/>
            <p:cNvSpPr/>
            <p:nvPr/>
          </p:nvSpPr>
          <p:spPr>
            <a:xfrm>
              <a:off x="8526029" y="1469744"/>
              <a:ext cx="46222" cy="111113"/>
            </a:xfrm>
            <a:custGeom>
              <a:avLst/>
              <a:gdLst/>
              <a:ahLst/>
              <a:cxnLst/>
              <a:rect l="l" t="t" r="r" b="b"/>
              <a:pathLst>
                <a:path w="22063" h="53037" extrusionOk="0">
                  <a:moveTo>
                    <a:pt x="22007" y="714"/>
                  </a:moveTo>
                  <a:cubicBezTo>
                    <a:pt x="16545" y="8553"/>
                    <a:pt x="11950" y="16960"/>
                    <a:pt x="8305" y="25788"/>
                  </a:cubicBezTo>
                  <a:cubicBezTo>
                    <a:pt x="4782" y="34810"/>
                    <a:pt x="2256" y="44187"/>
                    <a:pt x="755" y="53751"/>
                  </a:cubicBezTo>
                  <a:cubicBezTo>
                    <a:pt x="-997" y="43861"/>
                    <a:pt x="103" y="33682"/>
                    <a:pt x="3924" y="24389"/>
                  </a:cubicBezTo>
                  <a:cubicBezTo>
                    <a:pt x="7541" y="14919"/>
                    <a:pt x="13823" y="6698"/>
                    <a:pt x="22007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655" name="Google Shape;655;p36"/>
            <p:cNvSpPr/>
            <p:nvPr/>
          </p:nvSpPr>
          <p:spPr>
            <a:xfrm>
              <a:off x="8464322" y="1509953"/>
              <a:ext cx="33753" cy="71471"/>
            </a:xfrm>
            <a:custGeom>
              <a:avLst/>
              <a:gdLst/>
              <a:ahLst/>
              <a:cxnLst/>
              <a:rect l="l" t="t" r="r" b="b"/>
              <a:pathLst>
                <a:path w="16111" h="34115" extrusionOk="0">
                  <a:moveTo>
                    <a:pt x="16055" y="714"/>
                  </a:moveTo>
                  <a:cubicBezTo>
                    <a:pt x="13072" y="6679"/>
                    <a:pt x="10089" y="11899"/>
                    <a:pt x="7480" y="17492"/>
                  </a:cubicBezTo>
                  <a:cubicBezTo>
                    <a:pt x="4870" y="23084"/>
                    <a:pt x="2726" y="28677"/>
                    <a:pt x="302" y="34829"/>
                  </a:cubicBezTo>
                  <a:cubicBezTo>
                    <a:pt x="-676" y="28248"/>
                    <a:pt x="358" y="21518"/>
                    <a:pt x="3285" y="15534"/>
                  </a:cubicBezTo>
                  <a:cubicBezTo>
                    <a:pt x="6026" y="9466"/>
                    <a:pt x="10463" y="4321"/>
                    <a:pt x="16055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656" name="Google Shape;656;p36"/>
            <p:cNvSpPr/>
            <p:nvPr/>
          </p:nvSpPr>
          <p:spPr>
            <a:xfrm>
              <a:off x="8468780" y="1463497"/>
              <a:ext cx="66784" cy="28002"/>
            </a:xfrm>
            <a:custGeom>
              <a:avLst/>
              <a:gdLst/>
              <a:ahLst/>
              <a:cxnLst/>
              <a:rect l="l" t="t" r="r" b="b"/>
              <a:pathLst>
                <a:path w="31878" h="13366" extrusionOk="0">
                  <a:moveTo>
                    <a:pt x="31822" y="11992"/>
                  </a:moveTo>
                  <a:cubicBezTo>
                    <a:pt x="19882" y="17231"/>
                    <a:pt x="5928" y="12300"/>
                    <a:pt x="-56" y="714"/>
                  </a:cubicBezTo>
                  <a:cubicBezTo>
                    <a:pt x="4744" y="3743"/>
                    <a:pt x="9871" y="6213"/>
                    <a:pt x="15231" y="8078"/>
                  </a:cubicBezTo>
                  <a:cubicBezTo>
                    <a:pt x="20609" y="9970"/>
                    <a:pt x="26164" y="11284"/>
                    <a:pt x="31822" y="1199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657" name="Google Shape;657;p36"/>
            <p:cNvSpPr/>
            <p:nvPr/>
          </p:nvSpPr>
          <p:spPr>
            <a:xfrm>
              <a:off x="8384652" y="1495899"/>
              <a:ext cx="86312" cy="34710"/>
            </a:xfrm>
            <a:custGeom>
              <a:avLst/>
              <a:gdLst/>
              <a:ahLst/>
              <a:cxnLst/>
              <a:rect l="l" t="t" r="r" b="b"/>
              <a:pathLst>
                <a:path w="41199" h="16568" extrusionOk="0">
                  <a:moveTo>
                    <a:pt x="41143" y="15255"/>
                  </a:moveTo>
                  <a:cubicBezTo>
                    <a:pt x="33640" y="17958"/>
                    <a:pt x="25437" y="17958"/>
                    <a:pt x="17934" y="15255"/>
                  </a:cubicBezTo>
                  <a:cubicBezTo>
                    <a:pt x="10356" y="12784"/>
                    <a:pt x="3952" y="7611"/>
                    <a:pt x="-56" y="714"/>
                  </a:cubicBezTo>
                  <a:cubicBezTo>
                    <a:pt x="5947" y="4964"/>
                    <a:pt x="12499" y="8385"/>
                    <a:pt x="19425" y="10874"/>
                  </a:cubicBezTo>
                  <a:cubicBezTo>
                    <a:pt x="26453" y="13223"/>
                    <a:pt x="33752" y="14695"/>
                    <a:pt x="41143" y="152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658" name="Google Shape;658;p36"/>
            <p:cNvSpPr/>
            <p:nvPr/>
          </p:nvSpPr>
          <p:spPr>
            <a:xfrm>
              <a:off x="8486339" y="844291"/>
              <a:ext cx="811894" cy="855912"/>
            </a:xfrm>
            <a:custGeom>
              <a:avLst/>
              <a:gdLst/>
              <a:ahLst/>
              <a:cxnLst/>
              <a:rect l="l" t="t" r="r" b="b"/>
              <a:pathLst>
                <a:path w="387539" h="408550" extrusionOk="0">
                  <a:moveTo>
                    <a:pt x="93718" y="264247"/>
                  </a:moveTo>
                  <a:cubicBezTo>
                    <a:pt x="87100" y="269094"/>
                    <a:pt x="59417" y="288482"/>
                    <a:pt x="34343" y="279440"/>
                  </a:cubicBezTo>
                  <a:cubicBezTo>
                    <a:pt x="-145" y="266857"/>
                    <a:pt x="-8348" y="207761"/>
                    <a:pt x="8151" y="168892"/>
                  </a:cubicBezTo>
                  <a:cubicBezTo>
                    <a:pt x="10481" y="163486"/>
                    <a:pt x="27818" y="122287"/>
                    <a:pt x="67526" y="117812"/>
                  </a:cubicBezTo>
                  <a:cubicBezTo>
                    <a:pt x="85217" y="116181"/>
                    <a:pt x="102890" y="121084"/>
                    <a:pt x="117207" y="131608"/>
                  </a:cubicBezTo>
                  <a:cubicBezTo>
                    <a:pt x="107756" y="123377"/>
                    <a:pt x="99805" y="113572"/>
                    <a:pt x="93718" y="102619"/>
                  </a:cubicBezTo>
                  <a:cubicBezTo>
                    <a:pt x="90922" y="97493"/>
                    <a:pt x="72373" y="64123"/>
                    <a:pt x="81321" y="40540"/>
                  </a:cubicBezTo>
                  <a:cubicBezTo>
                    <a:pt x="97074" y="-1218"/>
                    <a:pt x="199606" y="-16784"/>
                    <a:pt x="237356" y="26652"/>
                  </a:cubicBezTo>
                  <a:cubicBezTo>
                    <a:pt x="255067" y="47065"/>
                    <a:pt x="255998" y="77918"/>
                    <a:pt x="256744" y="83325"/>
                  </a:cubicBezTo>
                  <a:cubicBezTo>
                    <a:pt x="257593" y="100391"/>
                    <a:pt x="254395" y="117412"/>
                    <a:pt x="247423" y="133006"/>
                  </a:cubicBezTo>
                  <a:cubicBezTo>
                    <a:pt x="258869" y="119733"/>
                    <a:pt x="273634" y="109722"/>
                    <a:pt x="290207" y="104017"/>
                  </a:cubicBezTo>
                  <a:cubicBezTo>
                    <a:pt x="297943" y="101407"/>
                    <a:pt x="331592" y="90036"/>
                    <a:pt x="357878" y="106814"/>
                  </a:cubicBezTo>
                  <a:cubicBezTo>
                    <a:pt x="391248" y="128066"/>
                    <a:pt x="395162" y="183340"/>
                    <a:pt x="375868" y="218667"/>
                  </a:cubicBezTo>
                  <a:cubicBezTo>
                    <a:pt x="366752" y="236778"/>
                    <a:pt x="350934" y="250620"/>
                    <a:pt x="331779" y="257256"/>
                  </a:cubicBezTo>
                  <a:cubicBezTo>
                    <a:pt x="293004" y="269560"/>
                    <a:pt x="259913" y="242995"/>
                    <a:pt x="257210" y="240758"/>
                  </a:cubicBezTo>
                  <a:cubicBezTo>
                    <a:pt x="271900" y="253043"/>
                    <a:pt x="284083" y="268041"/>
                    <a:pt x="293096" y="284940"/>
                  </a:cubicBezTo>
                  <a:cubicBezTo>
                    <a:pt x="303070" y="303582"/>
                    <a:pt x="319102" y="334062"/>
                    <a:pt x="306892" y="365008"/>
                  </a:cubicBezTo>
                  <a:cubicBezTo>
                    <a:pt x="298409" y="386633"/>
                    <a:pt x="275293" y="410775"/>
                    <a:pt x="247516" y="409190"/>
                  </a:cubicBezTo>
                  <a:cubicBezTo>
                    <a:pt x="219739" y="407606"/>
                    <a:pt x="203334" y="381227"/>
                    <a:pt x="197742" y="371906"/>
                  </a:cubicBezTo>
                  <a:cubicBezTo>
                    <a:pt x="184282" y="347969"/>
                    <a:pt x="180926" y="319652"/>
                    <a:pt x="188420" y="293236"/>
                  </a:cubicBezTo>
                  <a:cubicBezTo>
                    <a:pt x="192652" y="315215"/>
                    <a:pt x="185941" y="337874"/>
                    <a:pt x="170431" y="354009"/>
                  </a:cubicBezTo>
                  <a:cubicBezTo>
                    <a:pt x="154156" y="370396"/>
                    <a:pt x="130042" y="376240"/>
                    <a:pt x="108073" y="369109"/>
                  </a:cubicBezTo>
                  <a:cubicBezTo>
                    <a:pt x="79587" y="357020"/>
                    <a:pt x="64273" y="325878"/>
                    <a:pt x="72093" y="295939"/>
                  </a:cubicBezTo>
                  <a:cubicBezTo>
                    <a:pt x="75719" y="283327"/>
                    <a:pt x="83297" y="272217"/>
                    <a:pt x="93718" y="2642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659" name="Google Shape;659;p36"/>
            <p:cNvSpPr/>
            <p:nvPr/>
          </p:nvSpPr>
          <p:spPr>
            <a:xfrm>
              <a:off x="8753957" y="1161924"/>
              <a:ext cx="220272" cy="220272"/>
            </a:xfrm>
            <a:custGeom>
              <a:avLst/>
              <a:gdLst/>
              <a:ahLst/>
              <a:cxnLst/>
              <a:rect l="l" t="t" r="r" b="b"/>
              <a:pathLst>
                <a:path w="105142" h="105142" extrusionOk="0">
                  <a:moveTo>
                    <a:pt x="105142" y="52571"/>
                  </a:moveTo>
                  <a:cubicBezTo>
                    <a:pt x="105142" y="81605"/>
                    <a:pt x="81605" y="105142"/>
                    <a:pt x="52571" y="105142"/>
                  </a:cubicBezTo>
                  <a:cubicBezTo>
                    <a:pt x="23537" y="105142"/>
                    <a:pt x="0" y="81605"/>
                    <a:pt x="0" y="52571"/>
                  </a:cubicBezTo>
                  <a:cubicBezTo>
                    <a:pt x="0" y="23537"/>
                    <a:pt x="23536" y="0"/>
                    <a:pt x="52571" y="0"/>
                  </a:cubicBezTo>
                  <a:cubicBezTo>
                    <a:pt x="81605" y="0"/>
                    <a:pt x="105142" y="23537"/>
                    <a:pt x="105142" y="525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</p:grpSp>
      <p:sp>
        <p:nvSpPr>
          <p:cNvPr id="660" name="Google Shape;660;p36"/>
          <p:cNvSpPr/>
          <p:nvPr/>
        </p:nvSpPr>
        <p:spPr>
          <a:xfrm>
            <a:off x="2720149" y="2039460"/>
            <a:ext cx="2069169" cy="1138121"/>
          </a:xfrm>
          <a:custGeom>
            <a:avLst/>
            <a:gdLst/>
            <a:ahLst/>
            <a:cxnLst/>
            <a:rect l="l" t="t" r="r" b="b"/>
            <a:pathLst>
              <a:path w="340075" h="287032" extrusionOk="0">
                <a:moveTo>
                  <a:pt x="1492" y="164986"/>
                </a:moveTo>
                <a:cubicBezTo>
                  <a:pt x="-8948" y="99738"/>
                  <a:pt x="35048" y="41015"/>
                  <a:pt x="84356" y="15848"/>
                </a:cubicBezTo>
                <a:cubicBezTo>
                  <a:pt x="155663" y="-20597"/>
                  <a:pt x="227342" y="18458"/>
                  <a:pt x="252882" y="32347"/>
                </a:cubicBezTo>
                <a:cubicBezTo>
                  <a:pt x="280286" y="47353"/>
                  <a:pt x="328942" y="73825"/>
                  <a:pt x="338450" y="126303"/>
                </a:cubicBezTo>
                <a:cubicBezTo>
                  <a:pt x="349355" y="186517"/>
                  <a:pt x="300140" y="233962"/>
                  <a:pt x="291844" y="242258"/>
                </a:cubicBezTo>
                <a:cubicBezTo>
                  <a:pt x="245239" y="286999"/>
                  <a:pt x="177567" y="296134"/>
                  <a:pt x="123319" y="280940"/>
                </a:cubicBezTo>
                <a:cubicBezTo>
                  <a:pt x="105888" y="276093"/>
                  <a:pt x="14821" y="247850"/>
                  <a:pt x="1492" y="164986"/>
                </a:cubicBezTo>
                <a:close/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grpSp>
        <p:nvGrpSpPr>
          <p:cNvPr id="661" name="Google Shape;661;p36"/>
          <p:cNvGrpSpPr/>
          <p:nvPr/>
        </p:nvGrpSpPr>
        <p:grpSpPr>
          <a:xfrm>
            <a:off x="4219094" y="1776851"/>
            <a:ext cx="760896" cy="610260"/>
            <a:chOff x="9417497" y="1564911"/>
            <a:chExt cx="967692" cy="776116"/>
          </a:xfrm>
        </p:grpSpPr>
        <p:sp>
          <p:nvSpPr>
            <p:cNvPr id="662" name="Google Shape;662;p36"/>
            <p:cNvSpPr/>
            <p:nvPr/>
          </p:nvSpPr>
          <p:spPr>
            <a:xfrm>
              <a:off x="9921017" y="1988233"/>
              <a:ext cx="464172" cy="297268"/>
            </a:xfrm>
            <a:custGeom>
              <a:avLst/>
              <a:gdLst/>
              <a:ahLst/>
              <a:cxnLst/>
              <a:rect l="l" t="t" r="r" b="b"/>
              <a:pathLst>
                <a:path w="221562" h="141894" extrusionOk="0">
                  <a:moveTo>
                    <a:pt x="-56" y="35735"/>
                  </a:moveTo>
                  <a:cubicBezTo>
                    <a:pt x="19220" y="17214"/>
                    <a:pt x="43846" y="5245"/>
                    <a:pt x="70318" y="1526"/>
                  </a:cubicBezTo>
                  <a:cubicBezTo>
                    <a:pt x="101814" y="-2016"/>
                    <a:pt x="133515" y="6103"/>
                    <a:pt x="159428" y="24363"/>
                  </a:cubicBezTo>
                  <a:cubicBezTo>
                    <a:pt x="191781" y="46771"/>
                    <a:pt x="214068" y="80970"/>
                    <a:pt x="221506" y="119625"/>
                  </a:cubicBezTo>
                  <a:cubicBezTo>
                    <a:pt x="189721" y="139423"/>
                    <a:pt x="151757" y="146795"/>
                    <a:pt x="114873" y="140317"/>
                  </a:cubicBezTo>
                  <a:cubicBezTo>
                    <a:pt x="31542" y="124192"/>
                    <a:pt x="876" y="39090"/>
                    <a:pt x="-56" y="357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663" name="Google Shape;663;p36"/>
            <p:cNvSpPr/>
            <p:nvPr/>
          </p:nvSpPr>
          <p:spPr>
            <a:xfrm>
              <a:off x="9417497" y="1564911"/>
              <a:ext cx="759789" cy="776116"/>
            </a:xfrm>
            <a:custGeom>
              <a:avLst/>
              <a:gdLst/>
              <a:ahLst/>
              <a:cxnLst/>
              <a:rect l="l" t="t" r="r" b="b"/>
              <a:pathLst>
                <a:path w="362668" h="370461" extrusionOk="0">
                  <a:moveTo>
                    <a:pt x="76713" y="161264"/>
                  </a:moveTo>
                  <a:cubicBezTo>
                    <a:pt x="41200" y="163222"/>
                    <a:pt x="10440" y="143834"/>
                    <a:pt x="2144" y="117082"/>
                  </a:cubicBezTo>
                  <a:cubicBezTo>
                    <a:pt x="-9228" y="80544"/>
                    <a:pt x="25913" y="46988"/>
                    <a:pt x="51825" y="34218"/>
                  </a:cubicBezTo>
                  <a:cubicBezTo>
                    <a:pt x="55647" y="32260"/>
                    <a:pt x="103185" y="9889"/>
                    <a:pt x="140190" y="39717"/>
                  </a:cubicBezTo>
                  <a:cubicBezTo>
                    <a:pt x="172440" y="65723"/>
                    <a:pt x="168153" y="108507"/>
                    <a:pt x="168153" y="111489"/>
                  </a:cubicBezTo>
                  <a:cubicBezTo>
                    <a:pt x="167500" y="106829"/>
                    <a:pt x="160789" y="57613"/>
                    <a:pt x="196116" y="25922"/>
                  </a:cubicBezTo>
                  <a:cubicBezTo>
                    <a:pt x="223147" y="1407"/>
                    <a:pt x="272642" y="-10524"/>
                    <a:pt x="298648" y="14830"/>
                  </a:cubicBezTo>
                  <a:cubicBezTo>
                    <a:pt x="317291" y="33472"/>
                    <a:pt x="317291" y="66562"/>
                    <a:pt x="306944" y="89398"/>
                  </a:cubicBezTo>
                  <a:cubicBezTo>
                    <a:pt x="297660" y="108954"/>
                    <a:pt x="280845" y="123924"/>
                    <a:pt x="260338" y="130877"/>
                  </a:cubicBezTo>
                  <a:cubicBezTo>
                    <a:pt x="279857" y="123150"/>
                    <a:pt x="301594" y="123150"/>
                    <a:pt x="321112" y="130877"/>
                  </a:cubicBezTo>
                  <a:cubicBezTo>
                    <a:pt x="329035" y="134140"/>
                    <a:pt x="358396" y="146630"/>
                    <a:pt x="362498" y="175059"/>
                  </a:cubicBezTo>
                  <a:cubicBezTo>
                    <a:pt x="363859" y="196433"/>
                    <a:pt x="353037" y="216744"/>
                    <a:pt x="334534" y="227537"/>
                  </a:cubicBezTo>
                  <a:cubicBezTo>
                    <a:pt x="317878" y="237483"/>
                    <a:pt x="297651" y="239496"/>
                    <a:pt x="279354" y="233037"/>
                  </a:cubicBezTo>
                  <a:cubicBezTo>
                    <a:pt x="283641" y="234901"/>
                    <a:pt x="312443" y="247578"/>
                    <a:pt x="317943" y="274516"/>
                  </a:cubicBezTo>
                  <a:cubicBezTo>
                    <a:pt x="323442" y="301454"/>
                    <a:pt x="301911" y="323451"/>
                    <a:pt x="287556" y="337992"/>
                  </a:cubicBezTo>
                  <a:cubicBezTo>
                    <a:pt x="274972" y="350856"/>
                    <a:pt x="255118" y="371082"/>
                    <a:pt x="224080" y="371175"/>
                  </a:cubicBezTo>
                  <a:cubicBezTo>
                    <a:pt x="200385" y="370308"/>
                    <a:pt x="178219" y="359226"/>
                    <a:pt x="163306" y="340789"/>
                  </a:cubicBezTo>
                  <a:cubicBezTo>
                    <a:pt x="144990" y="315939"/>
                    <a:pt x="141802" y="283035"/>
                    <a:pt x="155010" y="255128"/>
                  </a:cubicBezTo>
                  <a:cubicBezTo>
                    <a:pt x="148364" y="276324"/>
                    <a:pt x="140646" y="297166"/>
                    <a:pt x="131894" y="317579"/>
                  </a:cubicBezTo>
                  <a:cubicBezTo>
                    <a:pt x="115395" y="356262"/>
                    <a:pt x="109430" y="360363"/>
                    <a:pt x="104956" y="362134"/>
                  </a:cubicBezTo>
                  <a:cubicBezTo>
                    <a:pt x="80534" y="372294"/>
                    <a:pt x="43530" y="340136"/>
                    <a:pt x="25260" y="314503"/>
                  </a:cubicBezTo>
                  <a:cubicBezTo>
                    <a:pt x="15939" y="300894"/>
                    <a:pt x="-6525" y="269948"/>
                    <a:pt x="2424" y="231639"/>
                  </a:cubicBezTo>
                  <a:cubicBezTo>
                    <a:pt x="12257" y="196237"/>
                    <a:pt x="40836" y="169169"/>
                    <a:pt x="76713" y="1612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664" name="Google Shape;664;p36"/>
            <p:cNvSpPr/>
            <p:nvPr/>
          </p:nvSpPr>
          <p:spPr>
            <a:xfrm>
              <a:off x="9696544" y="1861301"/>
              <a:ext cx="183168" cy="183168"/>
            </a:xfrm>
            <a:custGeom>
              <a:avLst/>
              <a:gdLst/>
              <a:ahLst/>
              <a:cxnLst/>
              <a:rect l="l" t="t" r="r" b="b"/>
              <a:pathLst>
                <a:path w="87431" h="87431" extrusionOk="0">
                  <a:moveTo>
                    <a:pt x="87432" y="43716"/>
                  </a:moveTo>
                  <a:cubicBezTo>
                    <a:pt x="87432" y="67860"/>
                    <a:pt x="67860" y="87432"/>
                    <a:pt x="43716" y="87432"/>
                  </a:cubicBezTo>
                  <a:cubicBezTo>
                    <a:pt x="19572" y="87432"/>
                    <a:pt x="0" y="67860"/>
                    <a:pt x="0" y="43716"/>
                  </a:cubicBezTo>
                  <a:cubicBezTo>
                    <a:pt x="0" y="19572"/>
                    <a:pt x="19572" y="0"/>
                    <a:pt x="43716" y="0"/>
                  </a:cubicBezTo>
                  <a:cubicBezTo>
                    <a:pt x="67860" y="0"/>
                    <a:pt x="87432" y="19572"/>
                    <a:pt x="87432" y="4371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665" name="Google Shape;665;p36"/>
            <p:cNvSpPr/>
            <p:nvPr/>
          </p:nvSpPr>
          <p:spPr>
            <a:xfrm>
              <a:off x="10015296" y="2057859"/>
              <a:ext cx="318886" cy="141184"/>
            </a:xfrm>
            <a:custGeom>
              <a:avLst/>
              <a:gdLst/>
              <a:ahLst/>
              <a:cxnLst/>
              <a:rect l="l" t="t" r="r" b="b"/>
              <a:pathLst>
                <a:path w="152213" h="67391" extrusionOk="0">
                  <a:moveTo>
                    <a:pt x="-56" y="714"/>
                  </a:moveTo>
                  <a:cubicBezTo>
                    <a:pt x="23862" y="14919"/>
                    <a:pt x="48600" y="27679"/>
                    <a:pt x="74047" y="38930"/>
                  </a:cubicBezTo>
                  <a:cubicBezTo>
                    <a:pt x="99493" y="50172"/>
                    <a:pt x="125574" y="59912"/>
                    <a:pt x="152158" y="68105"/>
                  </a:cubicBezTo>
                  <a:cubicBezTo>
                    <a:pt x="124623" y="62932"/>
                    <a:pt x="97788" y="54580"/>
                    <a:pt x="72182" y="43218"/>
                  </a:cubicBezTo>
                  <a:cubicBezTo>
                    <a:pt x="46522" y="31930"/>
                    <a:pt x="22277" y="17659"/>
                    <a:pt x="-56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666" name="Google Shape;666;p36"/>
            <p:cNvSpPr/>
            <p:nvPr/>
          </p:nvSpPr>
          <p:spPr>
            <a:xfrm>
              <a:off x="10118162" y="2087528"/>
              <a:ext cx="114236" cy="35248"/>
            </a:xfrm>
            <a:custGeom>
              <a:avLst/>
              <a:gdLst/>
              <a:ahLst/>
              <a:cxnLst/>
              <a:rect l="l" t="t" r="r" b="b"/>
              <a:pathLst>
                <a:path w="54528" h="16825" extrusionOk="0">
                  <a:moveTo>
                    <a:pt x="-56" y="15255"/>
                  </a:moveTo>
                  <a:cubicBezTo>
                    <a:pt x="9377" y="14910"/>
                    <a:pt x="18754" y="13568"/>
                    <a:pt x="27907" y="11247"/>
                  </a:cubicBezTo>
                  <a:cubicBezTo>
                    <a:pt x="37126" y="8739"/>
                    <a:pt x="46037" y="5207"/>
                    <a:pt x="54472" y="714"/>
                  </a:cubicBezTo>
                  <a:cubicBezTo>
                    <a:pt x="47621" y="8031"/>
                    <a:pt x="38822" y="13232"/>
                    <a:pt x="29119" y="15721"/>
                  </a:cubicBezTo>
                  <a:cubicBezTo>
                    <a:pt x="19546" y="18293"/>
                    <a:pt x="9433" y="18135"/>
                    <a:pt x="-56" y="152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667" name="Google Shape;667;p36"/>
            <p:cNvSpPr/>
            <p:nvPr/>
          </p:nvSpPr>
          <p:spPr>
            <a:xfrm>
              <a:off x="10193703" y="2136914"/>
              <a:ext cx="77134" cy="21069"/>
            </a:xfrm>
            <a:custGeom>
              <a:avLst/>
              <a:gdLst/>
              <a:ahLst/>
              <a:cxnLst/>
              <a:rect l="l" t="t" r="r" b="b"/>
              <a:pathLst>
                <a:path w="36818" h="10057" extrusionOk="0">
                  <a:moveTo>
                    <a:pt x="-56" y="8450"/>
                  </a:moveTo>
                  <a:cubicBezTo>
                    <a:pt x="6469" y="7332"/>
                    <a:pt x="12434" y="6586"/>
                    <a:pt x="18586" y="5281"/>
                  </a:cubicBezTo>
                  <a:cubicBezTo>
                    <a:pt x="24738" y="3976"/>
                    <a:pt x="30424" y="2392"/>
                    <a:pt x="36762" y="714"/>
                  </a:cubicBezTo>
                  <a:cubicBezTo>
                    <a:pt x="32102" y="5505"/>
                    <a:pt x="26080" y="8758"/>
                    <a:pt x="19518" y="10035"/>
                  </a:cubicBezTo>
                  <a:cubicBezTo>
                    <a:pt x="12975" y="11405"/>
                    <a:pt x="6180" y="10855"/>
                    <a:pt x="-56" y="845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668" name="Google Shape;668;p36"/>
            <p:cNvSpPr/>
            <p:nvPr/>
          </p:nvSpPr>
          <p:spPr>
            <a:xfrm>
              <a:off x="10153102" y="2136914"/>
              <a:ext cx="26579" cy="67174"/>
            </a:xfrm>
            <a:custGeom>
              <a:avLst/>
              <a:gdLst/>
              <a:ahLst/>
              <a:cxnLst/>
              <a:rect l="l" t="t" r="r" b="b"/>
              <a:pathLst>
                <a:path w="12687" h="32064" extrusionOk="0">
                  <a:moveTo>
                    <a:pt x="-56" y="714"/>
                  </a:moveTo>
                  <a:cubicBezTo>
                    <a:pt x="11278" y="7024"/>
                    <a:pt x="15800" y="21034"/>
                    <a:pt x="10291" y="32778"/>
                  </a:cubicBezTo>
                  <a:cubicBezTo>
                    <a:pt x="9787" y="27148"/>
                    <a:pt x="8697" y="21584"/>
                    <a:pt x="7028" y="16187"/>
                  </a:cubicBezTo>
                  <a:cubicBezTo>
                    <a:pt x="5173" y="10809"/>
                    <a:pt x="2796" y="5626"/>
                    <a:pt x="-56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669" name="Google Shape;669;p36"/>
            <p:cNvSpPr/>
            <p:nvPr/>
          </p:nvSpPr>
          <p:spPr>
            <a:xfrm>
              <a:off x="10222981" y="2166191"/>
              <a:ext cx="33524" cy="87483"/>
            </a:xfrm>
            <a:custGeom>
              <a:avLst/>
              <a:gdLst/>
              <a:ahLst/>
              <a:cxnLst/>
              <a:rect l="l" t="t" r="r" b="b"/>
              <a:pathLst>
                <a:path w="16002" h="41758" extrusionOk="0">
                  <a:moveTo>
                    <a:pt x="-56" y="714"/>
                  </a:moveTo>
                  <a:cubicBezTo>
                    <a:pt x="6795" y="5001"/>
                    <a:pt x="11856" y="11620"/>
                    <a:pt x="14205" y="19356"/>
                  </a:cubicBezTo>
                  <a:cubicBezTo>
                    <a:pt x="16787" y="26906"/>
                    <a:pt x="16489" y="35137"/>
                    <a:pt x="13366" y="42472"/>
                  </a:cubicBezTo>
                  <a:cubicBezTo>
                    <a:pt x="13217" y="35099"/>
                    <a:pt x="12024" y="27792"/>
                    <a:pt x="9824" y="20754"/>
                  </a:cubicBezTo>
                  <a:cubicBezTo>
                    <a:pt x="7401" y="13679"/>
                    <a:pt x="4083" y="6940"/>
                    <a:pt x="-56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</p:grpSp>
      <p:grpSp>
        <p:nvGrpSpPr>
          <p:cNvPr id="670" name="Google Shape;670;p36"/>
          <p:cNvGrpSpPr/>
          <p:nvPr/>
        </p:nvGrpSpPr>
        <p:grpSpPr>
          <a:xfrm>
            <a:off x="2265076" y="2645971"/>
            <a:ext cx="772067" cy="673004"/>
            <a:chOff x="8316334" y="844291"/>
            <a:chExt cx="981899" cy="855912"/>
          </a:xfrm>
        </p:grpSpPr>
        <p:sp>
          <p:nvSpPr>
            <p:cNvPr id="671" name="Google Shape;671;p36"/>
            <p:cNvSpPr/>
            <p:nvPr/>
          </p:nvSpPr>
          <p:spPr>
            <a:xfrm>
              <a:off x="8316334" y="1331125"/>
              <a:ext cx="420586" cy="313823"/>
            </a:xfrm>
            <a:custGeom>
              <a:avLst/>
              <a:gdLst/>
              <a:ahLst/>
              <a:cxnLst/>
              <a:rect l="l" t="t" r="r" b="b"/>
              <a:pathLst>
                <a:path w="200757" h="149796" extrusionOk="0">
                  <a:moveTo>
                    <a:pt x="199695" y="7999"/>
                  </a:moveTo>
                  <a:cubicBezTo>
                    <a:pt x="203060" y="34536"/>
                    <a:pt x="197934" y="61455"/>
                    <a:pt x="185061" y="84898"/>
                  </a:cubicBezTo>
                  <a:cubicBezTo>
                    <a:pt x="169075" y="112274"/>
                    <a:pt x="143610" y="132836"/>
                    <a:pt x="113475" y="142689"/>
                  </a:cubicBezTo>
                  <a:cubicBezTo>
                    <a:pt x="76153" y="155179"/>
                    <a:pt x="35429" y="152634"/>
                    <a:pt x="-56" y="135605"/>
                  </a:cubicBezTo>
                  <a:cubicBezTo>
                    <a:pt x="3159" y="98283"/>
                    <a:pt x="19938" y="63431"/>
                    <a:pt x="47109" y="37640"/>
                  </a:cubicBezTo>
                  <a:cubicBezTo>
                    <a:pt x="109839" y="-19965"/>
                    <a:pt x="196060" y="6694"/>
                    <a:pt x="199695" y="79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672" name="Google Shape;672;p36"/>
            <p:cNvSpPr/>
            <p:nvPr/>
          </p:nvSpPr>
          <p:spPr>
            <a:xfrm>
              <a:off x="8378405" y="1424459"/>
              <a:ext cx="302874" cy="171453"/>
            </a:xfrm>
            <a:custGeom>
              <a:avLst/>
              <a:gdLst/>
              <a:ahLst/>
              <a:cxnLst/>
              <a:rect l="l" t="t" r="r" b="b"/>
              <a:pathLst>
                <a:path w="144570" h="81839" extrusionOk="0">
                  <a:moveTo>
                    <a:pt x="144514" y="714"/>
                  </a:moveTo>
                  <a:cubicBezTo>
                    <a:pt x="118975" y="11452"/>
                    <a:pt x="94078" y="23653"/>
                    <a:pt x="69945" y="37253"/>
                  </a:cubicBezTo>
                  <a:cubicBezTo>
                    <a:pt x="45757" y="50992"/>
                    <a:pt x="22389" y="66120"/>
                    <a:pt x="-56" y="82553"/>
                  </a:cubicBezTo>
                  <a:cubicBezTo>
                    <a:pt x="20516" y="63510"/>
                    <a:pt x="43259" y="46956"/>
                    <a:pt x="67708" y="33244"/>
                  </a:cubicBezTo>
                  <a:cubicBezTo>
                    <a:pt x="91962" y="19458"/>
                    <a:pt x="117735" y="8543"/>
                    <a:pt x="144514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673" name="Google Shape;673;p36"/>
            <p:cNvSpPr/>
            <p:nvPr/>
          </p:nvSpPr>
          <p:spPr>
            <a:xfrm>
              <a:off x="8526029" y="1469744"/>
              <a:ext cx="46222" cy="111113"/>
            </a:xfrm>
            <a:custGeom>
              <a:avLst/>
              <a:gdLst/>
              <a:ahLst/>
              <a:cxnLst/>
              <a:rect l="l" t="t" r="r" b="b"/>
              <a:pathLst>
                <a:path w="22063" h="53037" extrusionOk="0">
                  <a:moveTo>
                    <a:pt x="22007" y="714"/>
                  </a:moveTo>
                  <a:cubicBezTo>
                    <a:pt x="16545" y="8553"/>
                    <a:pt x="11950" y="16960"/>
                    <a:pt x="8305" y="25788"/>
                  </a:cubicBezTo>
                  <a:cubicBezTo>
                    <a:pt x="4782" y="34810"/>
                    <a:pt x="2256" y="44187"/>
                    <a:pt x="755" y="53751"/>
                  </a:cubicBezTo>
                  <a:cubicBezTo>
                    <a:pt x="-997" y="43861"/>
                    <a:pt x="103" y="33682"/>
                    <a:pt x="3924" y="24389"/>
                  </a:cubicBezTo>
                  <a:cubicBezTo>
                    <a:pt x="7541" y="14919"/>
                    <a:pt x="13823" y="6698"/>
                    <a:pt x="22007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674" name="Google Shape;674;p36"/>
            <p:cNvSpPr/>
            <p:nvPr/>
          </p:nvSpPr>
          <p:spPr>
            <a:xfrm>
              <a:off x="8464322" y="1509953"/>
              <a:ext cx="33753" cy="71471"/>
            </a:xfrm>
            <a:custGeom>
              <a:avLst/>
              <a:gdLst/>
              <a:ahLst/>
              <a:cxnLst/>
              <a:rect l="l" t="t" r="r" b="b"/>
              <a:pathLst>
                <a:path w="16111" h="34115" extrusionOk="0">
                  <a:moveTo>
                    <a:pt x="16055" y="714"/>
                  </a:moveTo>
                  <a:cubicBezTo>
                    <a:pt x="13072" y="6679"/>
                    <a:pt x="10089" y="11899"/>
                    <a:pt x="7480" y="17492"/>
                  </a:cubicBezTo>
                  <a:cubicBezTo>
                    <a:pt x="4870" y="23084"/>
                    <a:pt x="2726" y="28677"/>
                    <a:pt x="302" y="34829"/>
                  </a:cubicBezTo>
                  <a:cubicBezTo>
                    <a:pt x="-676" y="28248"/>
                    <a:pt x="358" y="21518"/>
                    <a:pt x="3285" y="15534"/>
                  </a:cubicBezTo>
                  <a:cubicBezTo>
                    <a:pt x="6026" y="9466"/>
                    <a:pt x="10463" y="4321"/>
                    <a:pt x="16055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675" name="Google Shape;675;p36"/>
            <p:cNvSpPr/>
            <p:nvPr/>
          </p:nvSpPr>
          <p:spPr>
            <a:xfrm>
              <a:off x="8468780" y="1463497"/>
              <a:ext cx="66784" cy="28002"/>
            </a:xfrm>
            <a:custGeom>
              <a:avLst/>
              <a:gdLst/>
              <a:ahLst/>
              <a:cxnLst/>
              <a:rect l="l" t="t" r="r" b="b"/>
              <a:pathLst>
                <a:path w="31878" h="13366" extrusionOk="0">
                  <a:moveTo>
                    <a:pt x="31822" y="11992"/>
                  </a:moveTo>
                  <a:cubicBezTo>
                    <a:pt x="19882" y="17231"/>
                    <a:pt x="5928" y="12300"/>
                    <a:pt x="-56" y="714"/>
                  </a:cubicBezTo>
                  <a:cubicBezTo>
                    <a:pt x="4744" y="3743"/>
                    <a:pt x="9871" y="6213"/>
                    <a:pt x="15231" y="8078"/>
                  </a:cubicBezTo>
                  <a:cubicBezTo>
                    <a:pt x="20609" y="9970"/>
                    <a:pt x="26164" y="11284"/>
                    <a:pt x="31822" y="1199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676" name="Google Shape;676;p36"/>
            <p:cNvSpPr/>
            <p:nvPr/>
          </p:nvSpPr>
          <p:spPr>
            <a:xfrm>
              <a:off x="8384652" y="1495899"/>
              <a:ext cx="86312" cy="34710"/>
            </a:xfrm>
            <a:custGeom>
              <a:avLst/>
              <a:gdLst/>
              <a:ahLst/>
              <a:cxnLst/>
              <a:rect l="l" t="t" r="r" b="b"/>
              <a:pathLst>
                <a:path w="41199" h="16568" extrusionOk="0">
                  <a:moveTo>
                    <a:pt x="41143" y="15255"/>
                  </a:moveTo>
                  <a:cubicBezTo>
                    <a:pt x="33640" y="17958"/>
                    <a:pt x="25437" y="17958"/>
                    <a:pt x="17934" y="15255"/>
                  </a:cubicBezTo>
                  <a:cubicBezTo>
                    <a:pt x="10356" y="12784"/>
                    <a:pt x="3952" y="7611"/>
                    <a:pt x="-56" y="714"/>
                  </a:cubicBezTo>
                  <a:cubicBezTo>
                    <a:pt x="5947" y="4964"/>
                    <a:pt x="12499" y="8385"/>
                    <a:pt x="19425" y="10874"/>
                  </a:cubicBezTo>
                  <a:cubicBezTo>
                    <a:pt x="26453" y="13223"/>
                    <a:pt x="33752" y="14695"/>
                    <a:pt x="41143" y="152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677" name="Google Shape;677;p36"/>
            <p:cNvSpPr/>
            <p:nvPr/>
          </p:nvSpPr>
          <p:spPr>
            <a:xfrm>
              <a:off x="8486339" y="844291"/>
              <a:ext cx="811894" cy="855912"/>
            </a:xfrm>
            <a:custGeom>
              <a:avLst/>
              <a:gdLst/>
              <a:ahLst/>
              <a:cxnLst/>
              <a:rect l="l" t="t" r="r" b="b"/>
              <a:pathLst>
                <a:path w="387539" h="408550" extrusionOk="0">
                  <a:moveTo>
                    <a:pt x="93718" y="264247"/>
                  </a:moveTo>
                  <a:cubicBezTo>
                    <a:pt x="87100" y="269094"/>
                    <a:pt x="59417" y="288482"/>
                    <a:pt x="34343" y="279440"/>
                  </a:cubicBezTo>
                  <a:cubicBezTo>
                    <a:pt x="-145" y="266857"/>
                    <a:pt x="-8348" y="207761"/>
                    <a:pt x="8151" y="168892"/>
                  </a:cubicBezTo>
                  <a:cubicBezTo>
                    <a:pt x="10481" y="163486"/>
                    <a:pt x="27818" y="122287"/>
                    <a:pt x="67526" y="117812"/>
                  </a:cubicBezTo>
                  <a:cubicBezTo>
                    <a:pt x="85217" y="116181"/>
                    <a:pt x="102890" y="121084"/>
                    <a:pt x="117207" y="131608"/>
                  </a:cubicBezTo>
                  <a:cubicBezTo>
                    <a:pt x="107756" y="123377"/>
                    <a:pt x="99805" y="113572"/>
                    <a:pt x="93718" y="102619"/>
                  </a:cubicBezTo>
                  <a:cubicBezTo>
                    <a:pt x="90922" y="97493"/>
                    <a:pt x="72373" y="64123"/>
                    <a:pt x="81321" y="40540"/>
                  </a:cubicBezTo>
                  <a:cubicBezTo>
                    <a:pt x="97074" y="-1218"/>
                    <a:pt x="199606" y="-16784"/>
                    <a:pt x="237356" y="26652"/>
                  </a:cubicBezTo>
                  <a:cubicBezTo>
                    <a:pt x="255067" y="47065"/>
                    <a:pt x="255998" y="77918"/>
                    <a:pt x="256744" y="83325"/>
                  </a:cubicBezTo>
                  <a:cubicBezTo>
                    <a:pt x="257593" y="100391"/>
                    <a:pt x="254395" y="117412"/>
                    <a:pt x="247423" y="133006"/>
                  </a:cubicBezTo>
                  <a:cubicBezTo>
                    <a:pt x="258869" y="119733"/>
                    <a:pt x="273634" y="109722"/>
                    <a:pt x="290207" y="104017"/>
                  </a:cubicBezTo>
                  <a:cubicBezTo>
                    <a:pt x="297943" y="101407"/>
                    <a:pt x="331592" y="90036"/>
                    <a:pt x="357878" y="106814"/>
                  </a:cubicBezTo>
                  <a:cubicBezTo>
                    <a:pt x="391248" y="128066"/>
                    <a:pt x="395162" y="183340"/>
                    <a:pt x="375868" y="218667"/>
                  </a:cubicBezTo>
                  <a:cubicBezTo>
                    <a:pt x="366752" y="236778"/>
                    <a:pt x="350934" y="250620"/>
                    <a:pt x="331779" y="257256"/>
                  </a:cubicBezTo>
                  <a:cubicBezTo>
                    <a:pt x="293004" y="269560"/>
                    <a:pt x="259913" y="242995"/>
                    <a:pt x="257210" y="240758"/>
                  </a:cubicBezTo>
                  <a:cubicBezTo>
                    <a:pt x="271900" y="253043"/>
                    <a:pt x="284083" y="268041"/>
                    <a:pt x="293096" y="284940"/>
                  </a:cubicBezTo>
                  <a:cubicBezTo>
                    <a:pt x="303070" y="303582"/>
                    <a:pt x="319102" y="334062"/>
                    <a:pt x="306892" y="365008"/>
                  </a:cubicBezTo>
                  <a:cubicBezTo>
                    <a:pt x="298409" y="386633"/>
                    <a:pt x="275293" y="410775"/>
                    <a:pt x="247516" y="409190"/>
                  </a:cubicBezTo>
                  <a:cubicBezTo>
                    <a:pt x="219739" y="407606"/>
                    <a:pt x="203334" y="381227"/>
                    <a:pt x="197742" y="371906"/>
                  </a:cubicBezTo>
                  <a:cubicBezTo>
                    <a:pt x="184282" y="347969"/>
                    <a:pt x="180926" y="319652"/>
                    <a:pt x="188420" y="293236"/>
                  </a:cubicBezTo>
                  <a:cubicBezTo>
                    <a:pt x="192652" y="315215"/>
                    <a:pt x="185941" y="337874"/>
                    <a:pt x="170431" y="354009"/>
                  </a:cubicBezTo>
                  <a:cubicBezTo>
                    <a:pt x="154156" y="370396"/>
                    <a:pt x="130042" y="376240"/>
                    <a:pt x="108073" y="369109"/>
                  </a:cubicBezTo>
                  <a:cubicBezTo>
                    <a:pt x="79587" y="357020"/>
                    <a:pt x="64273" y="325878"/>
                    <a:pt x="72093" y="295939"/>
                  </a:cubicBezTo>
                  <a:cubicBezTo>
                    <a:pt x="75719" y="283327"/>
                    <a:pt x="83297" y="272217"/>
                    <a:pt x="93718" y="2642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678" name="Google Shape;678;p36"/>
            <p:cNvSpPr/>
            <p:nvPr/>
          </p:nvSpPr>
          <p:spPr>
            <a:xfrm>
              <a:off x="8753957" y="1161924"/>
              <a:ext cx="220272" cy="220272"/>
            </a:xfrm>
            <a:custGeom>
              <a:avLst/>
              <a:gdLst/>
              <a:ahLst/>
              <a:cxnLst/>
              <a:rect l="l" t="t" r="r" b="b"/>
              <a:pathLst>
                <a:path w="105142" h="105142" extrusionOk="0">
                  <a:moveTo>
                    <a:pt x="105142" y="52571"/>
                  </a:moveTo>
                  <a:cubicBezTo>
                    <a:pt x="105142" y="81605"/>
                    <a:pt x="81605" y="105142"/>
                    <a:pt x="52571" y="105142"/>
                  </a:cubicBezTo>
                  <a:cubicBezTo>
                    <a:pt x="23537" y="105142"/>
                    <a:pt x="0" y="81605"/>
                    <a:pt x="0" y="52571"/>
                  </a:cubicBezTo>
                  <a:cubicBezTo>
                    <a:pt x="0" y="23537"/>
                    <a:pt x="23536" y="0"/>
                    <a:pt x="52571" y="0"/>
                  </a:cubicBezTo>
                  <a:cubicBezTo>
                    <a:pt x="81605" y="0"/>
                    <a:pt x="105142" y="23537"/>
                    <a:pt x="105142" y="525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</p:grpSp>
      <p:sp>
        <p:nvSpPr>
          <p:cNvPr id="679" name="Google Shape;679;p36"/>
          <p:cNvSpPr/>
          <p:nvPr/>
        </p:nvSpPr>
        <p:spPr>
          <a:xfrm>
            <a:off x="3072750" y="346436"/>
            <a:ext cx="5749063" cy="1086616"/>
          </a:xfrm>
          <a:custGeom>
            <a:avLst/>
            <a:gdLst/>
            <a:ahLst/>
            <a:cxnLst/>
            <a:rect l="l" t="t" r="r" b="b"/>
            <a:pathLst>
              <a:path w="1851550" h="251540" extrusionOk="0">
                <a:moveTo>
                  <a:pt x="44220" y="957"/>
                </a:moveTo>
                <a:lnTo>
                  <a:pt x="1822221" y="957"/>
                </a:lnTo>
                <a:cubicBezTo>
                  <a:pt x="1825726" y="967"/>
                  <a:pt x="1828550" y="3809"/>
                  <a:pt x="1828541" y="7314"/>
                </a:cubicBezTo>
                <a:cubicBezTo>
                  <a:pt x="1828541" y="8983"/>
                  <a:pt x="1827879" y="10586"/>
                  <a:pt x="1826695" y="11770"/>
                </a:cubicBezTo>
                <a:lnTo>
                  <a:pt x="1795096" y="43555"/>
                </a:lnTo>
                <a:cubicBezTo>
                  <a:pt x="1792030" y="46603"/>
                  <a:pt x="1792011" y="51562"/>
                  <a:pt x="1795069" y="54628"/>
                </a:cubicBezTo>
                <a:cubicBezTo>
                  <a:pt x="1795982" y="55551"/>
                  <a:pt x="1797110" y="56231"/>
                  <a:pt x="1798359" y="56604"/>
                </a:cubicBezTo>
                <a:lnTo>
                  <a:pt x="1844964" y="71238"/>
                </a:lnTo>
                <a:cubicBezTo>
                  <a:pt x="1849150" y="72525"/>
                  <a:pt x="1851489" y="76961"/>
                  <a:pt x="1850203" y="81147"/>
                </a:cubicBezTo>
                <a:cubicBezTo>
                  <a:pt x="1849755" y="82582"/>
                  <a:pt x="1848907" y="83869"/>
                  <a:pt x="1847761" y="84847"/>
                </a:cubicBezTo>
                <a:lnTo>
                  <a:pt x="1808426" y="118683"/>
                </a:lnTo>
                <a:cubicBezTo>
                  <a:pt x="1805228" y="121367"/>
                  <a:pt x="1804819" y="126121"/>
                  <a:pt x="1807494" y="129318"/>
                </a:cubicBezTo>
                <a:cubicBezTo>
                  <a:pt x="1808100" y="130036"/>
                  <a:pt x="1808817" y="130632"/>
                  <a:pt x="1809637" y="131080"/>
                </a:cubicBezTo>
                <a:lnTo>
                  <a:pt x="1847574" y="152798"/>
                </a:lnTo>
                <a:cubicBezTo>
                  <a:pt x="1851321" y="154960"/>
                  <a:pt x="1852607" y="159752"/>
                  <a:pt x="1850445" y="163489"/>
                </a:cubicBezTo>
                <a:cubicBezTo>
                  <a:pt x="1849886" y="164459"/>
                  <a:pt x="1849131" y="165288"/>
                  <a:pt x="1848227" y="165941"/>
                </a:cubicBezTo>
                <a:lnTo>
                  <a:pt x="1809451" y="193904"/>
                </a:lnTo>
                <a:cubicBezTo>
                  <a:pt x="1805368" y="197036"/>
                  <a:pt x="1804585" y="202880"/>
                  <a:pt x="1807717" y="206972"/>
                </a:cubicBezTo>
                <a:cubicBezTo>
                  <a:pt x="1807987" y="207326"/>
                  <a:pt x="1808286" y="207662"/>
                  <a:pt x="1808612" y="207979"/>
                </a:cubicBezTo>
                <a:lnTo>
                  <a:pt x="1845897" y="241628"/>
                </a:lnTo>
                <a:cubicBezTo>
                  <a:pt x="1848423" y="243828"/>
                  <a:pt x="1848684" y="247649"/>
                  <a:pt x="1846484" y="250175"/>
                </a:cubicBezTo>
                <a:cubicBezTo>
                  <a:pt x="1845328" y="251499"/>
                  <a:pt x="1843650" y="252263"/>
                  <a:pt x="1841889" y="252254"/>
                </a:cubicBezTo>
                <a:lnTo>
                  <a:pt x="99774" y="252254"/>
                </a:lnTo>
                <a:cubicBezTo>
                  <a:pt x="90081" y="252254"/>
                  <a:pt x="80443" y="250679"/>
                  <a:pt x="71252" y="247594"/>
                </a:cubicBezTo>
                <a:lnTo>
                  <a:pt x="28002" y="233239"/>
                </a:lnTo>
                <a:cubicBezTo>
                  <a:pt x="23938" y="231925"/>
                  <a:pt x="21710" y="227563"/>
                  <a:pt x="23024" y="223498"/>
                </a:cubicBezTo>
                <a:cubicBezTo>
                  <a:pt x="23658" y="221541"/>
                  <a:pt x="25047" y="219910"/>
                  <a:pt x="26883" y="218978"/>
                </a:cubicBezTo>
                <a:lnTo>
                  <a:pt x="63609" y="200336"/>
                </a:lnTo>
                <a:cubicBezTo>
                  <a:pt x="67216" y="198453"/>
                  <a:pt x="68605" y="193997"/>
                  <a:pt x="66722" y="190399"/>
                </a:cubicBezTo>
                <a:cubicBezTo>
                  <a:pt x="65873" y="188787"/>
                  <a:pt x="64466" y="187547"/>
                  <a:pt x="62770" y="186913"/>
                </a:cubicBezTo>
                <a:cubicBezTo>
                  <a:pt x="44780" y="180575"/>
                  <a:pt x="4979" y="172466"/>
                  <a:pt x="6843" y="160721"/>
                </a:cubicBezTo>
                <a:cubicBezTo>
                  <a:pt x="8614" y="150561"/>
                  <a:pt x="44780" y="138537"/>
                  <a:pt x="67244" y="132012"/>
                </a:cubicBezTo>
                <a:cubicBezTo>
                  <a:pt x="71205" y="130893"/>
                  <a:pt x="73517" y="126773"/>
                  <a:pt x="72398" y="122812"/>
                </a:cubicBezTo>
                <a:cubicBezTo>
                  <a:pt x="71858" y="120892"/>
                  <a:pt x="70571" y="119270"/>
                  <a:pt x="68828" y="118310"/>
                </a:cubicBezTo>
                <a:cubicBezTo>
                  <a:pt x="42543" y="103676"/>
                  <a:pt x="-334" y="85406"/>
                  <a:pt x="-55" y="74408"/>
                </a:cubicBezTo>
                <a:cubicBezTo>
                  <a:pt x="-55" y="65552"/>
                  <a:pt x="48136" y="51571"/>
                  <a:pt x="69015" y="45792"/>
                </a:cubicBezTo>
                <a:cubicBezTo>
                  <a:pt x="72389" y="44850"/>
                  <a:pt x="74356" y="41355"/>
                  <a:pt x="73414" y="37981"/>
                </a:cubicBezTo>
                <a:cubicBezTo>
                  <a:pt x="73182" y="37123"/>
                  <a:pt x="72753" y="36322"/>
                  <a:pt x="72184" y="35632"/>
                </a:cubicBezTo>
                <a:lnTo>
                  <a:pt x="41518" y="8228"/>
                </a:lnTo>
                <a:cubicBezTo>
                  <a:pt x="39514" y="7482"/>
                  <a:pt x="38488" y="5245"/>
                  <a:pt x="39234" y="3241"/>
                </a:cubicBezTo>
                <a:cubicBezTo>
                  <a:pt x="39980" y="1237"/>
                  <a:pt x="42217" y="212"/>
                  <a:pt x="44220" y="95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680" name="Google Shape;680;p36"/>
          <p:cNvSpPr txBox="1">
            <a:spLocks noGrp="1"/>
          </p:cNvSpPr>
          <p:nvPr>
            <p:ph type="title" idx="2"/>
          </p:nvPr>
        </p:nvSpPr>
        <p:spPr>
          <a:xfrm>
            <a:off x="3301496" y="214199"/>
            <a:ext cx="5370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66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Consolidation</a:t>
            </a:r>
          </a:p>
        </p:txBody>
      </p:sp>
      <p:sp>
        <p:nvSpPr>
          <p:cNvPr id="682" name="Google Shape;682;p36"/>
          <p:cNvSpPr txBox="1">
            <a:spLocks noGrp="1"/>
          </p:cNvSpPr>
          <p:nvPr>
            <p:ph type="body" idx="6"/>
          </p:nvPr>
        </p:nvSpPr>
        <p:spPr>
          <a:xfrm>
            <a:off x="1886857" y="3158331"/>
            <a:ext cx="4054080" cy="256407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>
              <a:buClrTx/>
              <a:buSzTx/>
              <a:buNone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</a:t>
            </a:r>
            <a:r>
              <a:rPr lang="en-US" sz="2400" kern="12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Reading: </a:t>
            </a:r>
            <a:r>
              <a:rPr lang="en-US" sz="2400" b="0" kern="12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Read for specific information about village festival day.</a:t>
            </a:r>
          </a:p>
          <a:p>
            <a:pPr marL="0" lvl="0" indent="0" algn="l">
              <a:buClrTx/>
              <a:buSzTx/>
              <a:buNone/>
              <a:defRPr/>
            </a:pPr>
            <a:endParaRPr lang="en-US" sz="2400" b="0" kern="12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07950" lvl="0" indent="-107950" algn="l">
              <a:buClrTx/>
              <a:buSzTx/>
              <a:buNone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2400" kern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Speaking: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0" kern="12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Talk about family event.</a:t>
            </a:r>
          </a:p>
        </p:txBody>
      </p:sp>
      <p:sp>
        <p:nvSpPr>
          <p:cNvPr id="683" name="Google Shape;683;p36"/>
          <p:cNvSpPr txBox="1">
            <a:spLocks noGrp="1"/>
          </p:cNvSpPr>
          <p:nvPr>
            <p:ph type="title"/>
          </p:nvPr>
        </p:nvSpPr>
        <p:spPr>
          <a:xfrm>
            <a:off x="2323987" y="2121218"/>
            <a:ext cx="2948400" cy="1188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libri" panose="020F0502020204030204" pitchFamily="34" charset="0"/>
                <a:cs typeface="Calibri" panose="020F0502020204030204" pitchFamily="34" charset="0"/>
              </a:rPr>
              <a:t>01</a:t>
            </a:r>
            <a:endParaRPr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5" name="Google Shape;685;p36"/>
          <p:cNvSpPr txBox="1">
            <a:spLocks noGrp="1"/>
          </p:cNvSpPr>
          <p:nvPr>
            <p:ph type="title" idx="4"/>
          </p:nvPr>
        </p:nvSpPr>
        <p:spPr>
          <a:xfrm>
            <a:off x="6122902" y="2129315"/>
            <a:ext cx="2948400" cy="1188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libri" panose="020F0502020204030204" pitchFamily="34" charset="0"/>
                <a:cs typeface="Calibri" panose="020F0502020204030204" pitchFamily="34" charset="0"/>
              </a:rPr>
              <a:t>02</a:t>
            </a:r>
            <a:endParaRPr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6" name="Google Shape;686;p36"/>
          <p:cNvSpPr txBox="1">
            <a:spLocks noGrp="1"/>
          </p:cNvSpPr>
          <p:nvPr>
            <p:ph type="body" idx="1"/>
          </p:nvPr>
        </p:nvSpPr>
        <p:spPr>
          <a:xfrm>
            <a:off x="6265146" y="3223860"/>
            <a:ext cx="5615638" cy="228566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>
              <a:lnSpc>
                <a:spcPct val="150000"/>
              </a:lnSpc>
              <a:buClrTx/>
              <a:buSzTx/>
              <a:buNone/>
              <a:defRPr/>
            </a:pPr>
            <a:r>
              <a:rPr lang="en-US" sz="2400" b="0" kern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Do exercises in the workbook.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- P</a:t>
            </a:r>
            <a:r>
              <a:rPr lang="en" sz="2400" b="0" dirty="0">
                <a:latin typeface="Calibri" panose="020F0502020204030204" pitchFamily="34" charset="0"/>
                <a:cs typeface="Calibri" panose="020F0502020204030204" pitchFamily="34" charset="0"/>
              </a:rPr>
              <a:t>repare “SKILLS 2“ part</a:t>
            </a:r>
            <a:endParaRPr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85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34"/>
          <p:cNvSpPr/>
          <p:nvPr/>
        </p:nvSpPr>
        <p:spPr>
          <a:xfrm>
            <a:off x="2113836" y="1857983"/>
            <a:ext cx="1009306" cy="790276"/>
          </a:xfrm>
          <a:custGeom>
            <a:avLst/>
            <a:gdLst/>
            <a:ahLst/>
            <a:cxnLst/>
            <a:rect l="l" t="t" r="r" b="b"/>
            <a:pathLst>
              <a:path w="1153492" h="887951" extrusionOk="0">
                <a:moveTo>
                  <a:pt x="167537" y="799761"/>
                </a:moveTo>
                <a:cubicBezTo>
                  <a:pt x="167444" y="737952"/>
                  <a:pt x="171079" y="676200"/>
                  <a:pt x="178350" y="614830"/>
                </a:cubicBezTo>
                <a:lnTo>
                  <a:pt x="175367" y="638599"/>
                </a:lnTo>
                <a:cubicBezTo>
                  <a:pt x="183476" y="571375"/>
                  <a:pt x="199788" y="505391"/>
                  <a:pt x="223837" y="442110"/>
                </a:cubicBezTo>
                <a:lnTo>
                  <a:pt x="215354" y="463455"/>
                </a:lnTo>
                <a:cubicBezTo>
                  <a:pt x="232971" y="418863"/>
                  <a:pt x="255901" y="376573"/>
                  <a:pt x="283771" y="337527"/>
                </a:cubicBezTo>
                <a:lnTo>
                  <a:pt x="270629" y="355610"/>
                </a:lnTo>
                <a:cubicBezTo>
                  <a:pt x="292999" y="324823"/>
                  <a:pt x="319098" y="296924"/>
                  <a:pt x="348273" y="272559"/>
                </a:cubicBezTo>
                <a:lnTo>
                  <a:pt x="331310" y="286541"/>
                </a:lnTo>
                <a:cubicBezTo>
                  <a:pt x="362628" y="261607"/>
                  <a:pt x="397116" y="240858"/>
                  <a:pt x="433842" y="224835"/>
                </a:cubicBezTo>
                <a:lnTo>
                  <a:pt x="413801" y="234156"/>
                </a:lnTo>
                <a:cubicBezTo>
                  <a:pt x="471311" y="208039"/>
                  <a:pt x="531992" y="189797"/>
                  <a:pt x="594351" y="179907"/>
                </a:cubicBezTo>
                <a:lnTo>
                  <a:pt x="572073" y="183170"/>
                </a:lnTo>
                <a:cubicBezTo>
                  <a:pt x="606375" y="178416"/>
                  <a:pt x="641236" y="178416"/>
                  <a:pt x="675537" y="183170"/>
                </a:cubicBezTo>
                <a:lnTo>
                  <a:pt x="653260" y="180001"/>
                </a:lnTo>
                <a:cubicBezTo>
                  <a:pt x="690079" y="185463"/>
                  <a:pt x="725871" y="195874"/>
                  <a:pt x="759894" y="210947"/>
                </a:cubicBezTo>
                <a:lnTo>
                  <a:pt x="739853" y="201625"/>
                </a:lnTo>
                <a:cubicBezTo>
                  <a:pt x="775274" y="217546"/>
                  <a:pt x="808456" y="238006"/>
                  <a:pt x="838656" y="262492"/>
                </a:cubicBezTo>
                <a:lnTo>
                  <a:pt x="821693" y="248604"/>
                </a:lnTo>
                <a:cubicBezTo>
                  <a:pt x="851240" y="272829"/>
                  <a:pt x="877526" y="300746"/>
                  <a:pt x="899990" y="331655"/>
                </a:cubicBezTo>
                <a:lnTo>
                  <a:pt x="886847" y="313572"/>
                </a:lnTo>
                <a:cubicBezTo>
                  <a:pt x="906701" y="341237"/>
                  <a:pt x="923293" y="371148"/>
                  <a:pt x="936155" y="402682"/>
                </a:cubicBezTo>
                <a:lnTo>
                  <a:pt x="927673" y="381336"/>
                </a:lnTo>
                <a:cubicBezTo>
                  <a:pt x="947247" y="433302"/>
                  <a:pt x="960297" y="487504"/>
                  <a:pt x="966542" y="542685"/>
                </a:cubicBezTo>
                <a:lnTo>
                  <a:pt x="963559" y="519009"/>
                </a:lnTo>
                <a:cubicBezTo>
                  <a:pt x="975024" y="610822"/>
                  <a:pt x="979033" y="703847"/>
                  <a:pt x="985650" y="796219"/>
                </a:cubicBezTo>
                <a:cubicBezTo>
                  <a:pt x="986117" y="819475"/>
                  <a:pt x="994878" y="841817"/>
                  <a:pt x="1010258" y="859229"/>
                </a:cubicBezTo>
                <a:cubicBezTo>
                  <a:pt x="1025638" y="875616"/>
                  <a:pt x="1047076" y="885030"/>
                  <a:pt x="1069540" y="885328"/>
                </a:cubicBezTo>
                <a:cubicBezTo>
                  <a:pt x="1092004" y="885086"/>
                  <a:pt x="1113442" y="875653"/>
                  <a:pt x="1128822" y="859229"/>
                </a:cubicBezTo>
                <a:cubicBezTo>
                  <a:pt x="1144854" y="842190"/>
                  <a:pt x="1153710" y="819615"/>
                  <a:pt x="1153430" y="796219"/>
                </a:cubicBezTo>
                <a:cubicBezTo>
                  <a:pt x="1147931" y="719599"/>
                  <a:pt x="1143549" y="642793"/>
                  <a:pt x="1136466" y="566454"/>
                </a:cubicBezTo>
                <a:cubicBezTo>
                  <a:pt x="1129102" y="487317"/>
                  <a:pt x="1118383" y="407995"/>
                  <a:pt x="1089394" y="333985"/>
                </a:cubicBezTo>
                <a:cubicBezTo>
                  <a:pt x="1064880" y="269530"/>
                  <a:pt x="1028062" y="210481"/>
                  <a:pt x="980897" y="160147"/>
                </a:cubicBezTo>
                <a:cubicBezTo>
                  <a:pt x="938858" y="115387"/>
                  <a:pt x="889084" y="78708"/>
                  <a:pt x="833809" y="51929"/>
                </a:cubicBezTo>
                <a:cubicBezTo>
                  <a:pt x="773875" y="22539"/>
                  <a:pt x="708721" y="5305"/>
                  <a:pt x="642075" y="1222"/>
                </a:cubicBezTo>
                <a:cubicBezTo>
                  <a:pt x="572353" y="-2413"/>
                  <a:pt x="502258" y="13899"/>
                  <a:pt x="435985" y="36083"/>
                </a:cubicBezTo>
                <a:cubicBezTo>
                  <a:pt x="398421" y="48583"/>
                  <a:pt x="361696" y="63748"/>
                  <a:pt x="326276" y="81477"/>
                </a:cubicBezTo>
                <a:cubicBezTo>
                  <a:pt x="291695" y="99271"/>
                  <a:pt x="259350" y="121017"/>
                  <a:pt x="229803" y="146258"/>
                </a:cubicBezTo>
                <a:cubicBezTo>
                  <a:pt x="178537" y="190189"/>
                  <a:pt x="135938" y="243216"/>
                  <a:pt x="103968" y="302666"/>
                </a:cubicBezTo>
                <a:cubicBezTo>
                  <a:pt x="21103" y="452270"/>
                  <a:pt x="969" y="628905"/>
                  <a:pt x="-56" y="799481"/>
                </a:cubicBezTo>
                <a:cubicBezTo>
                  <a:pt x="-56" y="846087"/>
                  <a:pt x="38720" y="890735"/>
                  <a:pt x="83834" y="888591"/>
                </a:cubicBezTo>
                <a:cubicBezTo>
                  <a:pt x="131185" y="886288"/>
                  <a:pt x="168284" y="846916"/>
                  <a:pt x="167724" y="799481"/>
                </a:cubicBez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" name="Google Shape;578;p34"/>
          <p:cNvSpPr/>
          <p:nvPr/>
        </p:nvSpPr>
        <p:spPr>
          <a:xfrm>
            <a:off x="1875291" y="1612882"/>
            <a:ext cx="1461829" cy="1035368"/>
          </a:xfrm>
          <a:custGeom>
            <a:avLst/>
            <a:gdLst/>
            <a:ahLst/>
            <a:cxnLst/>
            <a:rect l="l" t="t" r="r" b="b"/>
            <a:pathLst>
              <a:path w="1670662" h="1163335" extrusionOk="0">
                <a:moveTo>
                  <a:pt x="174351" y="1052668"/>
                </a:moveTo>
                <a:cubicBezTo>
                  <a:pt x="173326" y="1045583"/>
                  <a:pt x="172301" y="1038500"/>
                  <a:pt x="171369" y="1031416"/>
                </a:cubicBezTo>
                <a:lnTo>
                  <a:pt x="174351" y="1054905"/>
                </a:lnTo>
                <a:cubicBezTo>
                  <a:pt x="164938" y="979105"/>
                  <a:pt x="164938" y="902430"/>
                  <a:pt x="174351" y="826631"/>
                </a:cubicBezTo>
                <a:lnTo>
                  <a:pt x="171369" y="850120"/>
                </a:lnTo>
                <a:cubicBezTo>
                  <a:pt x="181715" y="769809"/>
                  <a:pt x="202036" y="691111"/>
                  <a:pt x="231956" y="615881"/>
                </a:cubicBezTo>
                <a:lnTo>
                  <a:pt x="223567" y="637040"/>
                </a:lnTo>
                <a:cubicBezTo>
                  <a:pt x="251530" y="567206"/>
                  <a:pt x="287976" y="501110"/>
                  <a:pt x="332251" y="440271"/>
                </a:cubicBezTo>
                <a:lnTo>
                  <a:pt x="319108" y="458168"/>
                </a:lnTo>
                <a:cubicBezTo>
                  <a:pt x="358723" y="403900"/>
                  <a:pt x="405049" y="354825"/>
                  <a:pt x="456875" y="312106"/>
                </a:cubicBezTo>
                <a:lnTo>
                  <a:pt x="439817" y="325901"/>
                </a:lnTo>
                <a:cubicBezTo>
                  <a:pt x="487728" y="286967"/>
                  <a:pt x="540391" y="254408"/>
                  <a:pt x="596691" y="229055"/>
                </a:cubicBezTo>
                <a:lnTo>
                  <a:pt x="576650" y="238376"/>
                </a:lnTo>
                <a:cubicBezTo>
                  <a:pt x="637611" y="211419"/>
                  <a:pt x="701927" y="192945"/>
                  <a:pt x="767826" y="183475"/>
                </a:cubicBezTo>
                <a:lnTo>
                  <a:pt x="745829" y="185805"/>
                </a:lnTo>
                <a:cubicBezTo>
                  <a:pt x="816017" y="175925"/>
                  <a:pt x="887324" y="175925"/>
                  <a:pt x="957511" y="185805"/>
                </a:cubicBezTo>
                <a:lnTo>
                  <a:pt x="935233" y="182636"/>
                </a:lnTo>
                <a:cubicBezTo>
                  <a:pt x="1000854" y="192134"/>
                  <a:pt x="1064890" y="210543"/>
                  <a:pt x="1125570" y="237351"/>
                </a:cubicBezTo>
                <a:lnTo>
                  <a:pt x="1105530" y="228030"/>
                </a:lnTo>
                <a:cubicBezTo>
                  <a:pt x="1159219" y="252050"/>
                  <a:pt x="1209647" y="282950"/>
                  <a:pt x="1255414" y="319936"/>
                </a:cubicBezTo>
                <a:lnTo>
                  <a:pt x="1238449" y="306047"/>
                </a:lnTo>
                <a:cubicBezTo>
                  <a:pt x="1277877" y="338131"/>
                  <a:pt x="1313204" y="374912"/>
                  <a:pt x="1343684" y="415570"/>
                </a:cubicBezTo>
                <a:lnTo>
                  <a:pt x="1330541" y="397674"/>
                </a:lnTo>
                <a:cubicBezTo>
                  <a:pt x="1360928" y="439805"/>
                  <a:pt x="1386002" y="485553"/>
                  <a:pt x="1405110" y="533855"/>
                </a:cubicBezTo>
                <a:lnTo>
                  <a:pt x="1396627" y="512696"/>
                </a:lnTo>
                <a:cubicBezTo>
                  <a:pt x="1449572" y="645895"/>
                  <a:pt x="1463460" y="791397"/>
                  <a:pt x="1484526" y="932705"/>
                </a:cubicBezTo>
                <a:cubicBezTo>
                  <a:pt x="1491050" y="976141"/>
                  <a:pt x="1498134" y="1019485"/>
                  <a:pt x="1506617" y="1062548"/>
                </a:cubicBezTo>
                <a:cubicBezTo>
                  <a:pt x="1515938" y="1107849"/>
                  <a:pt x="1568602" y="1138329"/>
                  <a:pt x="1609801" y="1124254"/>
                </a:cubicBezTo>
                <a:cubicBezTo>
                  <a:pt x="1655381" y="1108688"/>
                  <a:pt x="1678032" y="1064133"/>
                  <a:pt x="1668431" y="1015477"/>
                </a:cubicBezTo>
                <a:cubicBezTo>
                  <a:pt x="1649044" y="917325"/>
                  <a:pt x="1637579" y="817776"/>
                  <a:pt x="1621826" y="718972"/>
                </a:cubicBezTo>
                <a:cubicBezTo>
                  <a:pt x="1606073" y="620169"/>
                  <a:pt x="1583889" y="524907"/>
                  <a:pt x="1545300" y="433280"/>
                </a:cubicBezTo>
                <a:cubicBezTo>
                  <a:pt x="1465138" y="242664"/>
                  <a:pt x="1298570" y="108254"/>
                  <a:pt x="1113452" y="44218"/>
                </a:cubicBezTo>
                <a:cubicBezTo>
                  <a:pt x="934674" y="-16835"/>
                  <a:pt x="740143" y="-13536"/>
                  <a:pt x="563507" y="53539"/>
                </a:cubicBezTo>
                <a:cubicBezTo>
                  <a:pt x="468899" y="90562"/>
                  <a:pt x="381933" y="144904"/>
                  <a:pt x="307177" y="213768"/>
                </a:cubicBezTo>
                <a:cubicBezTo>
                  <a:pt x="236524" y="279389"/>
                  <a:pt x="176682" y="355850"/>
                  <a:pt x="130076" y="440271"/>
                </a:cubicBezTo>
                <a:cubicBezTo>
                  <a:pt x="33044" y="614287"/>
                  <a:pt x="-11324" y="812780"/>
                  <a:pt x="2378" y="1011562"/>
                </a:cubicBezTo>
                <a:cubicBezTo>
                  <a:pt x="4615" y="1040830"/>
                  <a:pt x="8343" y="1070005"/>
                  <a:pt x="12631" y="1098994"/>
                </a:cubicBezTo>
                <a:cubicBezTo>
                  <a:pt x="15707" y="1119500"/>
                  <a:pt x="35001" y="1141871"/>
                  <a:pt x="51220" y="1151844"/>
                </a:cubicBezTo>
                <a:cubicBezTo>
                  <a:pt x="70609" y="1163757"/>
                  <a:pt x="94004" y="1167131"/>
                  <a:pt x="115909" y="1161165"/>
                </a:cubicBezTo>
                <a:cubicBezTo>
                  <a:pt x="137254" y="1154622"/>
                  <a:pt x="155151" y="1140044"/>
                  <a:pt x="165963" y="1120525"/>
                </a:cubicBezTo>
                <a:cubicBezTo>
                  <a:pt x="176216" y="1099366"/>
                  <a:pt x="179199" y="1075411"/>
                  <a:pt x="174445" y="1052388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" name="Google Shape;579;p34"/>
          <p:cNvSpPr/>
          <p:nvPr/>
        </p:nvSpPr>
        <p:spPr>
          <a:xfrm>
            <a:off x="1672488" y="1365500"/>
            <a:ext cx="1903674" cy="1344489"/>
          </a:xfrm>
          <a:custGeom>
            <a:avLst/>
            <a:gdLst/>
            <a:ahLst/>
            <a:cxnLst/>
            <a:rect l="l" t="t" r="r" b="b"/>
            <a:pathLst>
              <a:path w="2175627" h="1441811" extrusionOk="0">
                <a:moveTo>
                  <a:pt x="167308" y="1358563"/>
                </a:moveTo>
                <a:cubicBezTo>
                  <a:pt x="171782" y="1239160"/>
                  <a:pt x="177561" y="1119663"/>
                  <a:pt x="193499" y="1001192"/>
                </a:cubicBezTo>
                <a:lnTo>
                  <a:pt x="190424" y="1023469"/>
                </a:lnTo>
                <a:cubicBezTo>
                  <a:pt x="206269" y="906769"/>
                  <a:pt x="232182" y="791094"/>
                  <a:pt x="277669" y="682224"/>
                </a:cubicBezTo>
                <a:lnTo>
                  <a:pt x="269280" y="702264"/>
                </a:lnTo>
                <a:cubicBezTo>
                  <a:pt x="298548" y="631974"/>
                  <a:pt x="336858" y="565775"/>
                  <a:pt x="383183" y="505309"/>
                </a:cubicBezTo>
                <a:lnTo>
                  <a:pt x="370042" y="522274"/>
                </a:lnTo>
                <a:cubicBezTo>
                  <a:pt x="416460" y="463169"/>
                  <a:pt x="470057" y="410122"/>
                  <a:pt x="529619" y="364374"/>
                </a:cubicBezTo>
                <a:lnTo>
                  <a:pt x="512560" y="377517"/>
                </a:lnTo>
                <a:cubicBezTo>
                  <a:pt x="582375" y="324312"/>
                  <a:pt x="658622" y="280121"/>
                  <a:pt x="739529" y="245997"/>
                </a:cubicBezTo>
                <a:lnTo>
                  <a:pt x="719490" y="254479"/>
                </a:lnTo>
                <a:cubicBezTo>
                  <a:pt x="811675" y="215768"/>
                  <a:pt x="908428" y="189352"/>
                  <a:pt x="1007511" y="175902"/>
                </a:cubicBezTo>
                <a:lnTo>
                  <a:pt x="985234" y="178885"/>
                </a:lnTo>
                <a:cubicBezTo>
                  <a:pt x="1082173" y="165695"/>
                  <a:pt x="1180418" y="165415"/>
                  <a:pt x="1277451" y="178046"/>
                </a:cubicBezTo>
                <a:lnTo>
                  <a:pt x="1255173" y="175063"/>
                </a:lnTo>
                <a:cubicBezTo>
                  <a:pt x="1341020" y="186500"/>
                  <a:pt x="1425003" y="209225"/>
                  <a:pt x="1504886" y="242641"/>
                </a:cubicBezTo>
                <a:lnTo>
                  <a:pt x="1484845" y="234159"/>
                </a:lnTo>
                <a:cubicBezTo>
                  <a:pt x="1554380" y="263791"/>
                  <a:pt x="1619908" y="302156"/>
                  <a:pt x="1679750" y="348342"/>
                </a:cubicBezTo>
                <a:lnTo>
                  <a:pt x="1662785" y="335293"/>
                </a:lnTo>
                <a:cubicBezTo>
                  <a:pt x="1720203" y="379689"/>
                  <a:pt x="1771934" y="431030"/>
                  <a:pt x="1816676" y="488159"/>
                </a:cubicBezTo>
                <a:lnTo>
                  <a:pt x="1803533" y="471194"/>
                </a:lnTo>
                <a:cubicBezTo>
                  <a:pt x="1845664" y="525546"/>
                  <a:pt x="1880712" y="585061"/>
                  <a:pt x="1907743" y="648295"/>
                </a:cubicBezTo>
                <a:lnTo>
                  <a:pt x="1899354" y="628255"/>
                </a:lnTo>
                <a:cubicBezTo>
                  <a:pt x="1928156" y="699505"/>
                  <a:pt x="1947358" y="774261"/>
                  <a:pt x="1956493" y="850563"/>
                </a:cubicBezTo>
                <a:lnTo>
                  <a:pt x="1953510" y="828286"/>
                </a:lnTo>
                <a:cubicBezTo>
                  <a:pt x="1973923" y="981338"/>
                  <a:pt x="1989676" y="1135230"/>
                  <a:pt x="2007479" y="1288655"/>
                </a:cubicBezTo>
                <a:cubicBezTo>
                  <a:pt x="2010182" y="1311678"/>
                  <a:pt x="2015029" y="1330973"/>
                  <a:pt x="2032086" y="1347937"/>
                </a:cubicBezTo>
                <a:cubicBezTo>
                  <a:pt x="2047933" y="1363550"/>
                  <a:pt x="2069184" y="1372377"/>
                  <a:pt x="2091369" y="1372545"/>
                </a:cubicBezTo>
                <a:cubicBezTo>
                  <a:pt x="2113553" y="1372470"/>
                  <a:pt x="2134899" y="1363634"/>
                  <a:pt x="2150651" y="1347937"/>
                </a:cubicBezTo>
                <a:cubicBezTo>
                  <a:pt x="2164726" y="1332650"/>
                  <a:pt x="2177775" y="1310653"/>
                  <a:pt x="2175259" y="1288655"/>
                </a:cubicBezTo>
                <a:cubicBezTo>
                  <a:pt x="2158667" y="1145669"/>
                  <a:pt x="2142635" y="1002590"/>
                  <a:pt x="2125298" y="859884"/>
                </a:cubicBezTo>
                <a:cubicBezTo>
                  <a:pt x="2116815" y="789976"/>
                  <a:pt x="2107401" y="720068"/>
                  <a:pt x="2086336" y="652396"/>
                </a:cubicBezTo>
                <a:cubicBezTo>
                  <a:pt x="2068532" y="595519"/>
                  <a:pt x="2044950" y="540636"/>
                  <a:pt x="2015868" y="488625"/>
                </a:cubicBezTo>
                <a:cubicBezTo>
                  <a:pt x="1898702" y="278807"/>
                  <a:pt x="1697739" y="123983"/>
                  <a:pt x="1470117" y="51279"/>
                </a:cubicBezTo>
                <a:cubicBezTo>
                  <a:pt x="1345029" y="12093"/>
                  <a:pt x="1213973" y="-4536"/>
                  <a:pt x="1083012" y="2157"/>
                </a:cubicBezTo>
                <a:cubicBezTo>
                  <a:pt x="955126" y="7740"/>
                  <a:pt x="829012" y="33662"/>
                  <a:pt x="709329" y="78962"/>
                </a:cubicBezTo>
                <a:cubicBezTo>
                  <a:pt x="593188" y="122949"/>
                  <a:pt x="484877" y="185363"/>
                  <a:pt x="388590" y="263800"/>
                </a:cubicBezTo>
                <a:cubicBezTo>
                  <a:pt x="296311" y="339543"/>
                  <a:pt x="219599" y="432558"/>
                  <a:pt x="162926" y="537654"/>
                </a:cubicBezTo>
                <a:cubicBezTo>
                  <a:pt x="42777" y="761360"/>
                  <a:pt x="15653" y="1018902"/>
                  <a:pt x="3815" y="1268521"/>
                </a:cubicBezTo>
                <a:cubicBezTo>
                  <a:pt x="2323" y="1298535"/>
                  <a:pt x="1112" y="1328549"/>
                  <a:pt x="-7" y="1358563"/>
                </a:cubicBezTo>
                <a:cubicBezTo>
                  <a:pt x="-1685" y="1402465"/>
                  <a:pt x="39794" y="1444504"/>
                  <a:pt x="83883" y="1442453"/>
                </a:cubicBezTo>
                <a:cubicBezTo>
                  <a:pt x="129837" y="1441558"/>
                  <a:pt x="166841" y="1404516"/>
                  <a:pt x="167773" y="1358563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0" name="Google Shape;580;p34"/>
          <p:cNvSpPr txBox="1">
            <a:spLocks noGrp="1"/>
          </p:cNvSpPr>
          <p:nvPr>
            <p:ph type="title"/>
          </p:nvPr>
        </p:nvSpPr>
        <p:spPr>
          <a:xfrm>
            <a:off x="576062" y="2526271"/>
            <a:ext cx="5831813" cy="237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" b="1" dirty="0">
                <a:latin typeface="Calibri" panose="020F0502020204030204" pitchFamily="34" charset="0"/>
                <a:cs typeface="Calibri" panose="020F0502020204030204" pitchFamily="34" charset="0"/>
              </a:rPr>
              <a:t>hank you for your attention!</a:t>
            </a:r>
            <a:endParaRPr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1" name="Google Shape;581;p34"/>
          <p:cNvSpPr/>
          <p:nvPr/>
        </p:nvSpPr>
        <p:spPr>
          <a:xfrm>
            <a:off x="5483667" y="734190"/>
            <a:ext cx="14290" cy="2989"/>
          </a:xfrm>
          <a:custGeom>
            <a:avLst/>
            <a:gdLst/>
            <a:ahLst/>
            <a:cxnLst/>
            <a:rect l="l" t="t" r="r" b="b"/>
            <a:pathLst>
              <a:path w="5593" h="1677" extrusionOk="0">
                <a:moveTo>
                  <a:pt x="-56" y="2392"/>
                </a:moveTo>
                <a:cubicBezTo>
                  <a:pt x="1865" y="2038"/>
                  <a:pt x="3738" y="1469"/>
                  <a:pt x="5537" y="714"/>
                </a:cubicBezTo>
                <a:cubicBezTo>
                  <a:pt x="5257" y="1180"/>
                  <a:pt x="3579" y="2112"/>
                  <a:pt x="-56" y="2392"/>
                </a:cubicBezTo>
                <a:close/>
              </a:path>
            </a:pathLst>
          </a:custGeom>
          <a:solidFill>
            <a:srgbClr val="FEB88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Google Shape;582;p34"/>
          <p:cNvSpPr/>
          <p:nvPr/>
        </p:nvSpPr>
        <p:spPr>
          <a:xfrm>
            <a:off x="6295378" y="851278"/>
            <a:ext cx="4047" cy="7476"/>
          </a:xfrm>
          <a:custGeom>
            <a:avLst/>
            <a:gdLst/>
            <a:ahLst/>
            <a:cxnLst/>
            <a:rect l="l" t="t" r="r" b="b"/>
            <a:pathLst>
              <a:path w="1584" h="4194" extrusionOk="0">
                <a:moveTo>
                  <a:pt x="-56" y="714"/>
                </a:moveTo>
                <a:lnTo>
                  <a:pt x="-56" y="714"/>
                </a:lnTo>
                <a:cubicBezTo>
                  <a:pt x="344" y="2159"/>
                  <a:pt x="876" y="3557"/>
                  <a:pt x="1528" y="4908"/>
                </a:cubicBezTo>
                <a:cubicBezTo>
                  <a:pt x="801" y="3594"/>
                  <a:pt x="270" y="2178"/>
                  <a:pt x="-56" y="714"/>
                </a:cubicBezTo>
                <a:close/>
              </a:path>
            </a:pathLst>
          </a:custGeom>
          <a:solidFill>
            <a:srgbClr val="FEB88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3" name="Google Shape;583;p34"/>
          <p:cNvPicPr preferRelativeResize="0"/>
          <p:nvPr/>
        </p:nvPicPr>
        <p:blipFill rotWithShape="1">
          <a:blip r:embed="rId3">
            <a:alphaModFix/>
          </a:blip>
          <a:srcRect t="26287" b="7679"/>
          <a:stretch/>
        </p:blipFill>
        <p:spPr>
          <a:xfrm>
            <a:off x="6299425" y="1060700"/>
            <a:ext cx="5153100" cy="5104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84" name="Google Shape;584;p34"/>
          <p:cNvSpPr/>
          <p:nvPr/>
        </p:nvSpPr>
        <p:spPr>
          <a:xfrm>
            <a:off x="6257412" y="1227363"/>
            <a:ext cx="5086672" cy="5061092"/>
          </a:xfrm>
          <a:custGeom>
            <a:avLst/>
            <a:gdLst/>
            <a:ahLst/>
            <a:cxnLst/>
            <a:rect l="l" t="t" r="r" b="b"/>
            <a:pathLst>
              <a:path w="340075" h="287032" extrusionOk="0">
                <a:moveTo>
                  <a:pt x="1492" y="164986"/>
                </a:moveTo>
                <a:cubicBezTo>
                  <a:pt x="-8948" y="99738"/>
                  <a:pt x="35048" y="41015"/>
                  <a:pt x="84356" y="15848"/>
                </a:cubicBezTo>
                <a:cubicBezTo>
                  <a:pt x="155663" y="-20597"/>
                  <a:pt x="227342" y="18458"/>
                  <a:pt x="252882" y="32347"/>
                </a:cubicBezTo>
                <a:cubicBezTo>
                  <a:pt x="280286" y="47353"/>
                  <a:pt x="328942" y="73825"/>
                  <a:pt x="338450" y="126303"/>
                </a:cubicBezTo>
                <a:cubicBezTo>
                  <a:pt x="349355" y="186517"/>
                  <a:pt x="300140" y="233962"/>
                  <a:pt x="291844" y="242258"/>
                </a:cubicBezTo>
                <a:cubicBezTo>
                  <a:pt x="245239" y="286999"/>
                  <a:pt x="177567" y="296134"/>
                  <a:pt x="123319" y="280940"/>
                </a:cubicBezTo>
                <a:cubicBezTo>
                  <a:pt x="105888" y="276093"/>
                  <a:pt x="14821" y="247850"/>
                  <a:pt x="1492" y="164986"/>
                </a:cubicBezTo>
                <a:close/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" name="Google Shape;585;p34"/>
          <p:cNvSpPr/>
          <p:nvPr/>
        </p:nvSpPr>
        <p:spPr>
          <a:xfrm>
            <a:off x="6407875" y="1184325"/>
            <a:ext cx="5086672" cy="5061092"/>
          </a:xfrm>
          <a:custGeom>
            <a:avLst/>
            <a:gdLst/>
            <a:ahLst/>
            <a:cxnLst/>
            <a:rect l="l" t="t" r="r" b="b"/>
            <a:pathLst>
              <a:path w="340075" h="287032" extrusionOk="0">
                <a:moveTo>
                  <a:pt x="1492" y="164986"/>
                </a:moveTo>
                <a:cubicBezTo>
                  <a:pt x="-8948" y="99738"/>
                  <a:pt x="35048" y="41015"/>
                  <a:pt x="84356" y="15848"/>
                </a:cubicBezTo>
                <a:cubicBezTo>
                  <a:pt x="155663" y="-20597"/>
                  <a:pt x="227342" y="18458"/>
                  <a:pt x="252882" y="32347"/>
                </a:cubicBezTo>
                <a:cubicBezTo>
                  <a:pt x="280286" y="47353"/>
                  <a:pt x="328942" y="73825"/>
                  <a:pt x="338450" y="126303"/>
                </a:cubicBezTo>
                <a:cubicBezTo>
                  <a:pt x="349355" y="186517"/>
                  <a:pt x="300140" y="233962"/>
                  <a:pt x="291844" y="242258"/>
                </a:cubicBezTo>
                <a:cubicBezTo>
                  <a:pt x="245239" y="286999"/>
                  <a:pt x="177567" y="296134"/>
                  <a:pt x="123319" y="280940"/>
                </a:cubicBezTo>
                <a:cubicBezTo>
                  <a:pt x="105888" y="276093"/>
                  <a:pt x="14821" y="247850"/>
                  <a:pt x="1492" y="164986"/>
                </a:cubicBezTo>
                <a:close/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6" name="Google Shape;586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5966375" y="4213925"/>
            <a:ext cx="2380500" cy="2380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7" name="Google Shape;587;p34"/>
          <p:cNvGrpSpPr/>
          <p:nvPr/>
        </p:nvGrpSpPr>
        <p:grpSpPr>
          <a:xfrm rot="-8363420">
            <a:off x="10877185" y="1274689"/>
            <a:ext cx="425298" cy="399037"/>
            <a:chOff x="2495301" y="1749451"/>
            <a:chExt cx="358028" cy="335921"/>
          </a:xfrm>
        </p:grpSpPr>
        <p:sp>
          <p:nvSpPr>
            <p:cNvPr id="588" name="Google Shape;588;p34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34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34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p34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2" name="Google Shape;592;p34"/>
          <p:cNvGrpSpPr/>
          <p:nvPr/>
        </p:nvGrpSpPr>
        <p:grpSpPr>
          <a:xfrm rot="3120774">
            <a:off x="10491427" y="1663640"/>
            <a:ext cx="425282" cy="398996"/>
            <a:chOff x="2495301" y="1749451"/>
            <a:chExt cx="358028" cy="335921"/>
          </a:xfrm>
        </p:grpSpPr>
        <p:sp>
          <p:nvSpPr>
            <p:cNvPr id="593" name="Google Shape;593;p34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p34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595;p34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596;p34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7" name="Google Shape;597;p34"/>
          <p:cNvGrpSpPr/>
          <p:nvPr/>
        </p:nvGrpSpPr>
        <p:grpSpPr>
          <a:xfrm rot="3120774">
            <a:off x="10993800" y="1811053"/>
            <a:ext cx="425282" cy="398996"/>
            <a:chOff x="2495301" y="1749451"/>
            <a:chExt cx="358028" cy="335921"/>
          </a:xfrm>
        </p:grpSpPr>
        <p:sp>
          <p:nvSpPr>
            <p:cNvPr id="598" name="Google Shape;598;p34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34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34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34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02" name="Google Shape;602;p34"/>
          <p:cNvSpPr/>
          <p:nvPr/>
        </p:nvSpPr>
        <p:spPr>
          <a:xfrm rot="-7429286" flipH="1">
            <a:off x="11136629" y="-36628"/>
            <a:ext cx="972541" cy="718447"/>
          </a:xfrm>
          <a:custGeom>
            <a:avLst/>
            <a:gdLst/>
            <a:ahLst/>
            <a:cxnLst/>
            <a:rect l="l" t="t" r="r" b="b"/>
            <a:pathLst>
              <a:path w="535963" h="395933" extrusionOk="0">
                <a:moveTo>
                  <a:pt x="-56" y="108159"/>
                </a:moveTo>
                <a:cubicBezTo>
                  <a:pt x="7774" y="51068"/>
                  <a:pt x="53634" y="6746"/>
                  <a:pt x="110958" y="874"/>
                </a:cubicBezTo>
                <a:cubicBezTo>
                  <a:pt x="168460" y="-2025"/>
                  <a:pt x="220491" y="34793"/>
                  <a:pt x="236886" y="89983"/>
                </a:cubicBezTo>
                <a:cubicBezTo>
                  <a:pt x="242815" y="107460"/>
                  <a:pt x="240941" y="126643"/>
                  <a:pt x="231760" y="142647"/>
                </a:cubicBezTo>
                <a:cubicBezTo>
                  <a:pt x="221600" y="157654"/>
                  <a:pt x="198297" y="164366"/>
                  <a:pt x="184409" y="152621"/>
                </a:cubicBezTo>
                <a:cubicBezTo>
                  <a:pt x="170520" y="140876"/>
                  <a:pt x="173503" y="115337"/>
                  <a:pt x="184968" y="98931"/>
                </a:cubicBezTo>
                <a:cubicBezTo>
                  <a:pt x="216846" y="54749"/>
                  <a:pt x="289178" y="55775"/>
                  <a:pt x="329818" y="91941"/>
                </a:cubicBezTo>
                <a:cubicBezTo>
                  <a:pt x="370458" y="128107"/>
                  <a:pt x="382948" y="188134"/>
                  <a:pt x="375771" y="242104"/>
                </a:cubicBezTo>
                <a:cubicBezTo>
                  <a:pt x="374522" y="258313"/>
                  <a:pt x="369302" y="273967"/>
                  <a:pt x="360577" y="287684"/>
                </a:cubicBezTo>
                <a:cubicBezTo>
                  <a:pt x="351331" y="301443"/>
                  <a:pt x="335196" y="308916"/>
                  <a:pt x="318726" y="307072"/>
                </a:cubicBezTo>
                <a:cubicBezTo>
                  <a:pt x="299086" y="301835"/>
                  <a:pt x="285962" y="283346"/>
                  <a:pt x="287500" y="263076"/>
                </a:cubicBezTo>
                <a:cubicBezTo>
                  <a:pt x="289793" y="243258"/>
                  <a:pt x="300708" y="225457"/>
                  <a:pt x="317327" y="214420"/>
                </a:cubicBezTo>
                <a:cubicBezTo>
                  <a:pt x="363933" y="180491"/>
                  <a:pt x="434587" y="196337"/>
                  <a:pt x="475134" y="237630"/>
                </a:cubicBezTo>
                <a:cubicBezTo>
                  <a:pt x="515681" y="278922"/>
                  <a:pt x="531620" y="338857"/>
                  <a:pt x="535907" y="396647"/>
                </a:cubicBezTo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3" name="Google Shape;603;p34"/>
          <p:cNvSpPr/>
          <p:nvPr/>
        </p:nvSpPr>
        <p:spPr>
          <a:xfrm>
            <a:off x="792276" y="5009853"/>
            <a:ext cx="4037142" cy="231756"/>
          </a:xfrm>
          <a:custGeom>
            <a:avLst/>
            <a:gdLst/>
            <a:ahLst/>
            <a:cxnLst/>
            <a:rect l="l" t="t" r="r" b="b"/>
            <a:pathLst>
              <a:path w="1666519" h="95668" extrusionOk="0">
                <a:moveTo>
                  <a:pt x="-56" y="96382"/>
                </a:moveTo>
                <a:cubicBezTo>
                  <a:pt x="416970" y="37752"/>
                  <a:pt x="839962" y="-21157"/>
                  <a:pt x="1261835" y="8764"/>
                </a:cubicBezTo>
                <a:cubicBezTo>
                  <a:pt x="1397848" y="18308"/>
                  <a:pt x="1533051" y="37211"/>
                  <a:pt x="1666464" y="65343"/>
                </a:cubicBezTo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4" name="Google Shape;604;p34"/>
          <p:cNvSpPr/>
          <p:nvPr/>
        </p:nvSpPr>
        <p:spPr>
          <a:xfrm>
            <a:off x="1478261" y="5137319"/>
            <a:ext cx="2724772" cy="208413"/>
          </a:xfrm>
          <a:custGeom>
            <a:avLst/>
            <a:gdLst/>
            <a:ahLst/>
            <a:cxnLst/>
            <a:rect l="l" t="t" r="r" b="b"/>
            <a:pathLst>
              <a:path w="1124777" h="86032" extrusionOk="0">
                <a:moveTo>
                  <a:pt x="-56" y="86746"/>
                </a:moveTo>
                <a:cubicBezTo>
                  <a:pt x="369218" y="7088"/>
                  <a:pt x="748261" y="-17445"/>
                  <a:pt x="1124721" y="13948"/>
                </a:cubicBezTo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5" name="Google Shape;605;p34"/>
          <p:cNvSpPr/>
          <p:nvPr/>
        </p:nvSpPr>
        <p:spPr>
          <a:xfrm rot="-9469379">
            <a:off x="132391" y="51836"/>
            <a:ext cx="428598" cy="785508"/>
          </a:xfrm>
          <a:custGeom>
            <a:avLst/>
            <a:gdLst/>
            <a:ahLst/>
            <a:cxnLst/>
            <a:rect l="l" t="t" r="r" b="b"/>
            <a:pathLst>
              <a:path w="232781" h="426626" extrusionOk="0">
                <a:moveTo>
                  <a:pt x="232675" y="714"/>
                </a:moveTo>
                <a:cubicBezTo>
                  <a:pt x="233235" y="43777"/>
                  <a:pt x="229227" y="87773"/>
                  <a:pt x="211517" y="127108"/>
                </a:cubicBezTo>
                <a:cubicBezTo>
                  <a:pt x="193807" y="166443"/>
                  <a:pt x="160996" y="200465"/>
                  <a:pt x="119331" y="210998"/>
                </a:cubicBezTo>
                <a:cubicBezTo>
                  <a:pt x="77666" y="221531"/>
                  <a:pt x="28077" y="204753"/>
                  <a:pt x="8503" y="166350"/>
                </a:cubicBezTo>
                <a:cubicBezTo>
                  <a:pt x="-5246" y="138293"/>
                  <a:pt x="-2263" y="104933"/>
                  <a:pt x="16240" y="79757"/>
                </a:cubicBezTo>
                <a:cubicBezTo>
                  <a:pt x="35581" y="55242"/>
                  <a:pt x="66928" y="43507"/>
                  <a:pt x="97613" y="49277"/>
                </a:cubicBezTo>
                <a:cubicBezTo>
                  <a:pt x="145337" y="58598"/>
                  <a:pt x="173953" y="107813"/>
                  <a:pt x="190171" y="153673"/>
                </a:cubicBezTo>
                <a:cubicBezTo>
                  <a:pt x="221090" y="241422"/>
                  <a:pt x="229171" y="335602"/>
                  <a:pt x="213661" y="427341"/>
                </a:cubicBezTo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6" name="Google Shape;606;p34"/>
          <p:cNvSpPr/>
          <p:nvPr/>
        </p:nvSpPr>
        <p:spPr>
          <a:xfrm>
            <a:off x="6138665" y="978937"/>
            <a:ext cx="648886" cy="619436"/>
          </a:xfrm>
          <a:custGeom>
            <a:avLst/>
            <a:gdLst/>
            <a:ahLst/>
            <a:cxnLst/>
            <a:rect l="l" t="t" r="r" b="b"/>
            <a:pathLst>
              <a:path w="310101" h="296027" extrusionOk="0">
                <a:moveTo>
                  <a:pt x="28953" y="164195"/>
                </a:moveTo>
                <a:cubicBezTo>
                  <a:pt x="7235" y="135672"/>
                  <a:pt x="-9636" y="96990"/>
                  <a:pt x="6116" y="64739"/>
                </a:cubicBezTo>
                <a:cubicBezTo>
                  <a:pt x="24758" y="26895"/>
                  <a:pt x="79567" y="20836"/>
                  <a:pt x="116292" y="41436"/>
                </a:cubicBezTo>
                <a:cubicBezTo>
                  <a:pt x="153017" y="62036"/>
                  <a:pt x="175481" y="100345"/>
                  <a:pt x="196267" y="136884"/>
                </a:cubicBezTo>
                <a:cubicBezTo>
                  <a:pt x="186862" y="115660"/>
                  <a:pt x="181098" y="93000"/>
                  <a:pt x="179209" y="69865"/>
                </a:cubicBezTo>
                <a:cubicBezTo>
                  <a:pt x="177558" y="46320"/>
                  <a:pt x="187859" y="23521"/>
                  <a:pt x="206613" y="9185"/>
                </a:cubicBezTo>
                <a:cubicBezTo>
                  <a:pt x="230643" y="-4760"/>
                  <a:pt x="260992" y="-1227"/>
                  <a:pt x="281182" y="17853"/>
                </a:cubicBezTo>
                <a:cubicBezTo>
                  <a:pt x="300495" y="36934"/>
                  <a:pt x="310944" y="63238"/>
                  <a:pt x="309984" y="90372"/>
                </a:cubicBezTo>
                <a:cubicBezTo>
                  <a:pt x="308838" y="117235"/>
                  <a:pt x="302937" y="143679"/>
                  <a:pt x="292554" y="168482"/>
                </a:cubicBezTo>
                <a:cubicBezTo>
                  <a:pt x="277640" y="208377"/>
                  <a:pt x="226187" y="296741"/>
                  <a:pt x="226187" y="296741"/>
                </a:cubicBezTo>
                <a:cubicBezTo>
                  <a:pt x="226187" y="296741"/>
                  <a:pt x="159821" y="264583"/>
                  <a:pt x="131951" y="250135"/>
                </a:cubicBezTo>
                <a:cubicBezTo>
                  <a:pt x="91697" y="229443"/>
                  <a:pt x="56523" y="200090"/>
                  <a:pt x="28953" y="164195"/>
                </a:cubicBezTo>
                <a:close/>
              </a:path>
            </a:pathLst>
          </a:custGeom>
          <a:solidFill>
            <a:schemeClr val="accent4"/>
          </a:solidFill>
          <a:ln w="952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7" name="Google Shape;607;p34"/>
          <p:cNvSpPr/>
          <p:nvPr/>
        </p:nvSpPr>
        <p:spPr>
          <a:xfrm>
            <a:off x="6095990" y="978937"/>
            <a:ext cx="648886" cy="619436"/>
          </a:xfrm>
          <a:custGeom>
            <a:avLst/>
            <a:gdLst/>
            <a:ahLst/>
            <a:cxnLst/>
            <a:rect l="l" t="t" r="r" b="b"/>
            <a:pathLst>
              <a:path w="310101" h="296027" extrusionOk="0">
                <a:moveTo>
                  <a:pt x="28953" y="164195"/>
                </a:moveTo>
                <a:cubicBezTo>
                  <a:pt x="7235" y="135672"/>
                  <a:pt x="-9636" y="96990"/>
                  <a:pt x="6116" y="64739"/>
                </a:cubicBezTo>
                <a:cubicBezTo>
                  <a:pt x="24758" y="26895"/>
                  <a:pt x="79567" y="20836"/>
                  <a:pt x="116292" y="41436"/>
                </a:cubicBezTo>
                <a:cubicBezTo>
                  <a:pt x="153017" y="62036"/>
                  <a:pt x="175481" y="100345"/>
                  <a:pt x="196267" y="136884"/>
                </a:cubicBezTo>
                <a:cubicBezTo>
                  <a:pt x="186862" y="115660"/>
                  <a:pt x="181098" y="93000"/>
                  <a:pt x="179209" y="69865"/>
                </a:cubicBezTo>
                <a:cubicBezTo>
                  <a:pt x="177558" y="46320"/>
                  <a:pt x="187859" y="23521"/>
                  <a:pt x="206613" y="9185"/>
                </a:cubicBezTo>
                <a:cubicBezTo>
                  <a:pt x="230643" y="-4760"/>
                  <a:pt x="260992" y="-1227"/>
                  <a:pt x="281182" y="17853"/>
                </a:cubicBezTo>
                <a:cubicBezTo>
                  <a:pt x="300495" y="36934"/>
                  <a:pt x="310944" y="63238"/>
                  <a:pt x="309984" y="90372"/>
                </a:cubicBezTo>
                <a:cubicBezTo>
                  <a:pt x="308838" y="117235"/>
                  <a:pt x="302937" y="143679"/>
                  <a:pt x="292554" y="168482"/>
                </a:cubicBezTo>
                <a:cubicBezTo>
                  <a:pt x="277640" y="208377"/>
                  <a:pt x="226187" y="296741"/>
                  <a:pt x="226187" y="296741"/>
                </a:cubicBezTo>
                <a:cubicBezTo>
                  <a:pt x="226187" y="296741"/>
                  <a:pt x="159821" y="264583"/>
                  <a:pt x="131951" y="250135"/>
                </a:cubicBezTo>
                <a:cubicBezTo>
                  <a:pt x="91697" y="229443"/>
                  <a:pt x="56523" y="200090"/>
                  <a:pt x="28953" y="164195"/>
                </a:cubicBezTo>
                <a:close/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" name="Google Shape;608;p34"/>
          <p:cNvSpPr/>
          <p:nvPr/>
        </p:nvSpPr>
        <p:spPr>
          <a:xfrm rot="704196">
            <a:off x="6824767" y="1371326"/>
            <a:ext cx="571684" cy="545738"/>
          </a:xfrm>
          <a:custGeom>
            <a:avLst/>
            <a:gdLst/>
            <a:ahLst/>
            <a:cxnLst/>
            <a:rect l="l" t="t" r="r" b="b"/>
            <a:pathLst>
              <a:path w="310101" h="296027" extrusionOk="0">
                <a:moveTo>
                  <a:pt x="28953" y="164195"/>
                </a:moveTo>
                <a:cubicBezTo>
                  <a:pt x="7235" y="135672"/>
                  <a:pt x="-9636" y="96990"/>
                  <a:pt x="6116" y="64739"/>
                </a:cubicBezTo>
                <a:cubicBezTo>
                  <a:pt x="24758" y="26895"/>
                  <a:pt x="79567" y="20836"/>
                  <a:pt x="116292" y="41436"/>
                </a:cubicBezTo>
                <a:cubicBezTo>
                  <a:pt x="153017" y="62036"/>
                  <a:pt x="175481" y="100345"/>
                  <a:pt x="196267" y="136884"/>
                </a:cubicBezTo>
                <a:cubicBezTo>
                  <a:pt x="186862" y="115660"/>
                  <a:pt x="181098" y="93000"/>
                  <a:pt x="179209" y="69865"/>
                </a:cubicBezTo>
                <a:cubicBezTo>
                  <a:pt x="177558" y="46320"/>
                  <a:pt x="187859" y="23521"/>
                  <a:pt x="206613" y="9185"/>
                </a:cubicBezTo>
                <a:cubicBezTo>
                  <a:pt x="230643" y="-4760"/>
                  <a:pt x="260992" y="-1227"/>
                  <a:pt x="281182" y="17853"/>
                </a:cubicBezTo>
                <a:cubicBezTo>
                  <a:pt x="300495" y="36934"/>
                  <a:pt x="310944" y="63238"/>
                  <a:pt x="309984" y="90372"/>
                </a:cubicBezTo>
                <a:cubicBezTo>
                  <a:pt x="308838" y="117235"/>
                  <a:pt x="302937" y="143679"/>
                  <a:pt x="292554" y="168482"/>
                </a:cubicBezTo>
                <a:cubicBezTo>
                  <a:pt x="277640" y="208377"/>
                  <a:pt x="226187" y="296741"/>
                  <a:pt x="226187" y="296741"/>
                </a:cubicBezTo>
                <a:cubicBezTo>
                  <a:pt x="226187" y="296741"/>
                  <a:pt x="159821" y="264583"/>
                  <a:pt x="131951" y="250135"/>
                </a:cubicBezTo>
                <a:cubicBezTo>
                  <a:pt x="91697" y="229443"/>
                  <a:pt x="56523" y="200090"/>
                  <a:pt x="28953" y="164195"/>
                </a:cubicBezTo>
                <a:close/>
              </a:path>
            </a:pathLst>
          </a:custGeom>
          <a:solidFill>
            <a:schemeClr val="accent4"/>
          </a:solidFill>
          <a:ln w="952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9" name="Google Shape;609;p34"/>
          <p:cNvSpPr/>
          <p:nvPr/>
        </p:nvSpPr>
        <p:spPr>
          <a:xfrm rot="704196">
            <a:off x="6787983" y="1363675"/>
            <a:ext cx="571684" cy="545738"/>
          </a:xfrm>
          <a:custGeom>
            <a:avLst/>
            <a:gdLst/>
            <a:ahLst/>
            <a:cxnLst/>
            <a:rect l="l" t="t" r="r" b="b"/>
            <a:pathLst>
              <a:path w="310101" h="296027" extrusionOk="0">
                <a:moveTo>
                  <a:pt x="28953" y="164195"/>
                </a:moveTo>
                <a:cubicBezTo>
                  <a:pt x="7235" y="135672"/>
                  <a:pt x="-9636" y="96990"/>
                  <a:pt x="6116" y="64739"/>
                </a:cubicBezTo>
                <a:cubicBezTo>
                  <a:pt x="24758" y="26895"/>
                  <a:pt x="79567" y="20836"/>
                  <a:pt x="116292" y="41436"/>
                </a:cubicBezTo>
                <a:cubicBezTo>
                  <a:pt x="153017" y="62036"/>
                  <a:pt x="175481" y="100345"/>
                  <a:pt x="196267" y="136884"/>
                </a:cubicBezTo>
                <a:cubicBezTo>
                  <a:pt x="186862" y="115660"/>
                  <a:pt x="181098" y="93000"/>
                  <a:pt x="179209" y="69865"/>
                </a:cubicBezTo>
                <a:cubicBezTo>
                  <a:pt x="177558" y="46320"/>
                  <a:pt x="187859" y="23521"/>
                  <a:pt x="206613" y="9185"/>
                </a:cubicBezTo>
                <a:cubicBezTo>
                  <a:pt x="230643" y="-4760"/>
                  <a:pt x="260992" y="-1227"/>
                  <a:pt x="281182" y="17853"/>
                </a:cubicBezTo>
                <a:cubicBezTo>
                  <a:pt x="300495" y="36934"/>
                  <a:pt x="310944" y="63238"/>
                  <a:pt x="309984" y="90372"/>
                </a:cubicBezTo>
                <a:cubicBezTo>
                  <a:pt x="308838" y="117235"/>
                  <a:pt x="302937" y="143679"/>
                  <a:pt x="292554" y="168482"/>
                </a:cubicBezTo>
                <a:cubicBezTo>
                  <a:pt x="277640" y="208377"/>
                  <a:pt x="226187" y="296741"/>
                  <a:pt x="226187" y="296741"/>
                </a:cubicBezTo>
                <a:cubicBezTo>
                  <a:pt x="226187" y="296741"/>
                  <a:pt x="159821" y="264583"/>
                  <a:pt x="131951" y="250135"/>
                </a:cubicBezTo>
                <a:cubicBezTo>
                  <a:pt x="91697" y="229443"/>
                  <a:pt x="56523" y="200090"/>
                  <a:pt x="28953" y="164195"/>
                </a:cubicBezTo>
                <a:close/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0" name="Google Shape;610;p34"/>
          <p:cNvSpPr/>
          <p:nvPr/>
        </p:nvSpPr>
        <p:spPr>
          <a:xfrm>
            <a:off x="6168044" y="1637698"/>
            <a:ext cx="540351" cy="515827"/>
          </a:xfrm>
          <a:custGeom>
            <a:avLst/>
            <a:gdLst/>
            <a:ahLst/>
            <a:cxnLst/>
            <a:rect l="l" t="t" r="r" b="b"/>
            <a:pathLst>
              <a:path w="310101" h="296027" extrusionOk="0">
                <a:moveTo>
                  <a:pt x="28953" y="164195"/>
                </a:moveTo>
                <a:cubicBezTo>
                  <a:pt x="7235" y="135672"/>
                  <a:pt x="-9636" y="96990"/>
                  <a:pt x="6116" y="64739"/>
                </a:cubicBezTo>
                <a:cubicBezTo>
                  <a:pt x="24758" y="26895"/>
                  <a:pt x="79567" y="20836"/>
                  <a:pt x="116292" y="41436"/>
                </a:cubicBezTo>
                <a:cubicBezTo>
                  <a:pt x="153017" y="62036"/>
                  <a:pt x="175481" y="100345"/>
                  <a:pt x="196267" y="136884"/>
                </a:cubicBezTo>
                <a:cubicBezTo>
                  <a:pt x="186862" y="115660"/>
                  <a:pt x="181098" y="93000"/>
                  <a:pt x="179209" y="69865"/>
                </a:cubicBezTo>
                <a:cubicBezTo>
                  <a:pt x="177558" y="46320"/>
                  <a:pt x="187859" y="23521"/>
                  <a:pt x="206613" y="9185"/>
                </a:cubicBezTo>
                <a:cubicBezTo>
                  <a:pt x="230643" y="-4760"/>
                  <a:pt x="260992" y="-1227"/>
                  <a:pt x="281182" y="17853"/>
                </a:cubicBezTo>
                <a:cubicBezTo>
                  <a:pt x="300495" y="36934"/>
                  <a:pt x="310944" y="63238"/>
                  <a:pt x="309984" y="90372"/>
                </a:cubicBezTo>
                <a:cubicBezTo>
                  <a:pt x="308838" y="117235"/>
                  <a:pt x="302937" y="143679"/>
                  <a:pt x="292554" y="168482"/>
                </a:cubicBezTo>
                <a:cubicBezTo>
                  <a:pt x="277640" y="208377"/>
                  <a:pt x="226187" y="296741"/>
                  <a:pt x="226187" y="296741"/>
                </a:cubicBezTo>
                <a:cubicBezTo>
                  <a:pt x="226187" y="296741"/>
                  <a:pt x="159821" y="264583"/>
                  <a:pt x="131951" y="250135"/>
                </a:cubicBezTo>
                <a:cubicBezTo>
                  <a:pt x="91697" y="229443"/>
                  <a:pt x="56523" y="200090"/>
                  <a:pt x="28953" y="164195"/>
                </a:cubicBezTo>
                <a:close/>
              </a:path>
            </a:pathLst>
          </a:custGeom>
          <a:solidFill>
            <a:schemeClr val="accent4"/>
          </a:solidFill>
          <a:ln w="952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1" name="Google Shape;611;p34"/>
          <p:cNvSpPr/>
          <p:nvPr/>
        </p:nvSpPr>
        <p:spPr>
          <a:xfrm>
            <a:off x="6132488" y="1637698"/>
            <a:ext cx="540351" cy="515827"/>
          </a:xfrm>
          <a:custGeom>
            <a:avLst/>
            <a:gdLst/>
            <a:ahLst/>
            <a:cxnLst/>
            <a:rect l="l" t="t" r="r" b="b"/>
            <a:pathLst>
              <a:path w="310101" h="296027" extrusionOk="0">
                <a:moveTo>
                  <a:pt x="28953" y="164195"/>
                </a:moveTo>
                <a:cubicBezTo>
                  <a:pt x="7235" y="135672"/>
                  <a:pt x="-9636" y="96990"/>
                  <a:pt x="6116" y="64739"/>
                </a:cubicBezTo>
                <a:cubicBezTo>
                  <a:pt x="24758" y="26895"/>
                  <a:pt x="79567" y="20836"/>
                  <a:pt x="116292" y="41436"/>
                </a:cubicBezTo>
                <a:cubicBezTo>
                  <a:pt x="153017" y="62036"/>
                  <a:pt x="175481" y="100345"/>
                  <a:pt x="196267" y="136884"/>
                </a:cubicBezTo>
                <a:cubicBezTo>
                  <a:pt x="186862" y="115660"/>
                  <a:pt x="181098" y="93000"/>
                  <a:pt x="179209" y="69865"/>
                </a:cubicBezTo>
                <a:cubicBezTo>
                  <a:pt x="177558" y="46320"/>
                  <a:pt x="187859" y="23521"/>
                  <a:pt x="206613" y="9185"/>
                </a:cubicBezTo>
                <a:cubicBezTo>
                  <a:pt x="230643" y="-4760"/>
                  <a:pt x="260992" y="-1227"/>
                  <a:pt x="281182" y="17853"/>
                </a:cubicBezTo>
                <a:cubicBezTo>
                  <a:pt x="300495" y="36934"/>
                  <a:pt x="310944" y="63238"/>
                  <a:pt x="309984" y="90372"/>
                </a:cubicBezTo>
                <a:cubicBezTo>
                  <a:pt x="308838" y="117235"/>
                  <a:pt x="302937" y="143679"/>
                  <a:pt x="292554" y="168482"/>
                </a:cubicBezTo>
                <a:cubicBezTo>
                  <a:pt x="277640" y="208377"/>
                  <a:pt x="226187" y="296741"/>
                  <a:pt x="226187" y="296741"/>
                </a:cubicBezTo>
                <a:cubicBezTo>
                  <a:pt x="226187" y="296741"/>
                  <a:pt x="159821" y="264583"/>
                  <a:pt x="131951" y="250135"/>
                </a:cubicBezTo>
                <a:cubicBezTo>
                  <a:pt x="91697" y="229443"/>
                  <a:pt x="56523" y="200090"/>
                  <a:pt x="28953" y="164195"/>
                </a:cubicBezTo>
                <a:close/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849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4611190" y="301312"/>
            <a:ext cx="3596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LAY  - OUT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992877" y="1234448"/>
            <a:ext cx="5740800" cy="6180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Option 1: Asking questions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Option 2: Asking questions: Bamboozle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92877" y="2068613"/>
            <a:ext cx="5755112" cy="173868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Vocabulary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Task 1: Work in pairs. Look at the picture and answer questions.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Task 2: Read the text. Choose the correct answer A, B, or 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Task 3: Read the text again. Complete the mind map about a family party.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992877" y="5893956"/>
            <a:ext cx="5740800" cy="6849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Wrap-up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Homework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966875" y="1285675"/>
            <a:ext cx="2441768" cy="612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dobe Gothic Std B" panose="020B0800000000000000" pitchFamily="34" charset="-128"/>
                <a:cs typeface="+mn-cs"/>
              </a:rPr>
              <a:t>WARM-UP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Adobe Gothic Std B" panose="020B0800000000000000" pitchFamily="34" charset="-128"/>
              <a:cs typeface="+mn-cs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478430" y="2246718"/>
            <a:ext cx="1746713" cy="61760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READING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966875" y="4154405"/>
            <a:ext cx="2441768" cy="60144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SPEAKING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349432" y="5893956"/>
            <a:ext cx="2441768" cy="60144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CONSOLIDATION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3" name="Curved Connector 22"/>
          <p:cNvCxnSpPr>
            <a:stCxn id="19" idx="3"/>
            <a:endCxn id="20" idx="0"/>
          </p:cNvCxnSpPr>
          <p:nvPr/>
        </p:nvCxnSpPr>
        <p:spPr>
          <a:xfrm>
            <a:off x="3408643" y="1591778"/>
            <a:ext cx="943144" cy="654940"/>
          </a:xfrm>
          <a:prstGeom prst="curvedConnector2">
            <a:avLst/>
          </a:prstGeom>
          <a:ln w="57150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Curved Connector 23"/>
          <p:cNvCxnSpPr>
            <a:stCxn id="20" idx="1"/>
            <a:endCxn id="21" idx="0"/>
          </p:cNvCxnSpPr>
          <p:nvPr/>
        </p:nvCxnSpPr>
        <p:spPr>
          <a:xfrm rot="10800000" flipV="1">
            <a:off x="2187760" y="2555521"/>
            <a:ext cx="1290671" cy="1598883"/>
          </a:xfrm>
          <a:prstGeom prst="curvedConnector2">
            <a:avLst/>
          </a:prstGeom>
          <a:ln w="57150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21" idx="3"/>
            <a:endCxn id="22" idx="0"/>
          </p:cNvCxnSpPr>
          <p:nvPr/>
        </p:nvCxnSpPr>
        <p:spPr>
          <a:xfrm>
            <a:off x="3408643" y="4455129"/>
            <a:ext cx="1161673" cy="1438827"/>
          </a:xfrm>
          <a:prstGeom prst="curvedConnector2">
            <a:avLst/>
          </a:prstGeom>
          <a:ln w="57150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985074" y="3973412"/>
            <a:ext cx="5743692" cy="15648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Task 4: Work in pairs. Put the questions in the correct blanks to make a complete dialogue. Then role-play it.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Task 5: Make notes about a normal family event that you take part in. Then make a dialogue asking and answering about the event.</a:t>
            </a:r>
          </a:p>
        </p:txBody>
      </p:sp>
    </p:spTree>
    <p:extLst>
      <p:ext uri="{BB962C8B-B14F-4D97-AF65-F5344CB8AC3E}">
        <p14:creationId xmlns:p14="http://schemas.microsoft.com/office/powerpoint/2010/main" val="4118608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992714" y="2259696"/>
            <a:ext cx="8157240" cy="2146527"/>
          </a:xfrm>
          <a:prstGeom prst="roundRect">
            <a:avLst>
              <a:gd name="adj" fmla="val 42661"/>
            </a:avLst>
          </a:prstGeom>
          <a:solidFill>
            <a:srgbClr val="F37D91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63644" y="2732794"/>
            <a:ext cx="67108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72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WARM – UP</a:t>
            </a: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5873" y="1574525"/>
            <a:ext cx="2904874" cy="303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179345" y="1035269"/>
            <a:ext cx="22794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0139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70833E-6 -3.7037E-6 L -2.70833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71216" y="1680579"/>
            <a:ext cx="10043709" cy="3965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 Have you ever been to a Festival?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 Do you like it? 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3. Can you describe it?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37629" y="441046"/>
            <a:ext cx="3908428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WARM-UP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45799" y="2868770"/>
            <a:ext cx="9126772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=&gt; Yes, I have. / No, I haven’t.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45799" y="4200023"/>
            <a:ext cx="9126772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=&gt; Yes, I do. / No, I don’t.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2"/>
          <p:cNvSpPr txBox="1"/>
          <p:nvPr/>
        </p:nvSpPr>
        <p:spPr>
          <a:xfrm>
            <a:off x="1345799" y="5531276"/>
            <a:ext cx="9126772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=&gt; Your own answer.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345799" y="376704"/>
            <a:ext cx="4300258" cy="1009324"/>
          </a:xfrm>
          <a:prstGeom prst="roundRect">
            <a:avLst>
              <a:gd name="adj" fmla="val 42661"/>
            </a:avLst>
          </a:prstGeom>
          <a:solidFill>
            <a:srgbClr val="F37D91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57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992714" y="2259696"/>
            <a:ext cx="8157240" cy="2146527"/>
          </a:xfrm>
          <a:prstGeom prst="roundRect">
            <a:avLst>
              <a:gd name="adj" fmla="val 42661"/>
            </a:avLst>
          </a:prstGeom>
          <a:solidFill>
            <a:srgbClr val="F37D91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63644" y="2542877"/>
            <a:ext cx="67108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Vocabulary</a:t>
            </a: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5873" y="1574525"/>
            <a:ext cx="2904874" cy="303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179345" y="1035269"/>
            <a:ext cx="22794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49040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6 -1.48148E-6 L 4.16667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1020569" y="1439702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srgbClr val="AD4F0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release </a:t>
            </a: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AD4F0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(v)</a:t>
            </a:r>
            <a:endParaRPr kumimoji="0" lang="en-US" sz="8000" b="1" i="0" u="none" strike="noStrike" kern="1200" cap="none" spc="0" normalizeH="0" baseline="0" noProof="0">
              <a:ln>
                <a:noFill/>
              </a:ln>
              <a:solidFill>
                <a:srgbClr val="AD4F0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0349" y="4661937"/>
            <a:ext cx="52727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thả</a:t>
            </a:r>
          </a:p>
        </p:txBody>
      </p:sp>
      <p:sp>
        <p:nvSpPr>
          <p:cNvPr id="2" name="Rectangle 1"/>
          <p:cNvSpPr/>
          <p:nvPr/>
        </p:nvSpPr>
        <p:spPr>
          <a:xfrm>
            <a:off x="2326915" y="3175665"/>
            <a:ext cx="20313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/rɪˈliːs/</a:t>
            </a:r>
          </a:p>
        </p:txBody>
      </p:sp>
      <p:pic>
        <p:nvPicPr>
          <p:cNvPr id="6" name="Content Placeholder 5" descr="stick_figure_butterfly_release_800_wht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7467593" y="918534"/>
            <a:ext cx="3868063" cy="5939466"/>
          </a:xfrm>
          <a:prstGeom prst="rect">
            <a:avLst/>
          </a:prstGeom>
        </p:spPr>
      </p:pic>
      <p:pic>
        <p:nvPicPr>
          <p:cNvPr id="8" name="release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1484" y="2936945"/>
            <a:ext cx="885190" cy="88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14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03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79893" y="4116659"/>
            <a:ext cx="40508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thí sinh,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người thi đấu</a:t>
            </a:r>
          </a:p>
        </p:txBody>
      </p:sp>
      <p:sp>
        <p:nvSpPr>
          <p:cNvPr id="2" name="Rectangle 1"/>
          <p:cNvSpPr/>
          <p:nvPr/>
        </p:nvSpPr>
        <p:spPr>
          <a:xfrm>
            <a:off x="1414001" y="2812815"/>
            <a:ext cx="36398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/kənˈtestənt/</a:t>
            </a:r>
          </a:p>
        </p:txBody>
      </p:sp>
      <p:pic>
        <p:nvPicPr>
          <p:cNvPr id="4" name="Content Placeholder 3" descr="tải xuốn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286681" y="1647372"/>
            <a:ext cx="4921885" cy="3992880"/>
          </a:xfrm>
          <a:prstGeom prst="rect">
            <a:avLst/>
          </a:prstGeom>
        </p:spPr>
      </p:pic>
      <p:pic>
        <p:nvPicPr>
          <p:cNvPr id="8" name="contestant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86779" y="2812815"/>
            <a:ext cx="898728" cy="89143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16769" y="927588"/>
            <a:ext cx="612667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srgbClr val="AD4F0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contestant (n)</a:t>
            </a:r>
          </a:p>
        </p:txBody>
      </p:sp>
    </p:spTree>
    <p:extLst>
      <p:ext uri="{BB962C8B-B14F-4D97-AF65-F5344CB8AC3E}">
        <p14:creationId xmlns:p14="http://schemas.microsoft.com/office/powerpoint/2010/main" val="322554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10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2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-320482" y="811282"/>
            <a:ext cx="8414835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srgbClr val="AD4F0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family bonding 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AD4F0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33805" y="4009456"/>
            <a:ext cx="40508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sự gắn kết tình cảm gia đình</a:t>
            </a:r>
          </a:p>
        </p:txBody>
      </p:sp>
      <p:sp>
        <p:nvSpPr>
          <p:cNvPr id="2" name="Rectangle 1"/>
          <p:cNvSpPr/>
          <p:nvPr/>
        </p:nvSpPr>
        <p:spPr>
          <a:xfrm>
            <a:off x="1228897" y="2737089"/>
            <a:ext cx="483626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/ˌfæməli ˈbɒndɪŋ/</a:t>
            </a:r>
          </a:p>
        </p:txBody>
      </p:sp>
      <p:pic>
        <p:nvPicPr>
          <p:cNvPr id="3" name="Content Placeholder 2" descr="5b24b55e9b7f0c1056aecf3d6261f53f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376550" y="2400998"/>
            <a:ext cx="5406309" cy="3712332"/>
          </a:xfrm>
          <a:prstGeom prst="rect">
            <a:avLst/>
          </a:prstGeom>
        </p:spPr>
      </p:pic>
      <p:pic>
        <p:nvPicPr>
          <p:cNvPr id="9" name="family bonding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3796" y="2800797"/>
            <a:ext cx="703580" cy="70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91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36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FFFFF"/>
      </a:lt1>
      <a:dk2>
        <a:srgbClr val="252525"/>
      </a:dk2>
      <a:lt2>
        <a:srgbClr val="EEEEEE"/>
      </a:lt2>
      <a:accent1>
        <a:srgbClr val="DD7853"/>
      </a:accent1>
      <a:accent2>
        <a:srgbClr val="F9B87F"/>
      </a:accent2>
      <a:accent3>
        <a:srgbClr val="E0D2C6"/>
      </a:accent3>
      <a:accent4>
        <a:srgbClr val="FFF8E8"/>
      </a:accent4>
      <a:accent5>
        <a:srgbClr val="C3A48E"/>
      </a:accent5>
      <a:accent6>
        <a:srgbClr val="171717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lidesMania">
  <a:themeElements>
    <a:clrScheme name="Simple Light">
      <a:dk1>
        <a:srgbClr val="000000"/>
      </a:dk1>
      <a:lt1>
        <a:srgbClr val="FFFFFF"/>
      </a:lt1>
      <a:dk2>
        <a:srgbClr val="252525"/>
      </a:dk2>
      <a:lt2>
        <a:srgbClr val="EEEEEE"/>
      </a:lt2>
      <a:accent1>
        <a:srgbClr val="DD7853"/>
      </a:accent1>
      <a:accent2>
        <a:srgbClr val="F9B87F"/>
      </a:accent2>
      <a:accent3>
        <a:srgbClr val="E0D2C6"/>
      </a:accent3>
      <a:accent4>
        <a:srgbClr val="FFF8E8"/>
      </a:accent4>
      <a:accent5>
        <a:srgbClr val="C3A48E"/>
      </a:accent5>
      <a:accent6>
        <a:srgbClr val="171717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SlidesMania">
  <a:themeElements>
    <a:clrScheme name="Simple Light">
      <a:dk1>
        <a:srgbClr val="000000"/>
      </a:dk1>
      <a:lt1>
        <a:srgbClr val="FFFFFF"/>
      </a:lt1>
      <a:dk2>
        <a:srgbClr val="252525"/>
      </a:dk2>
      <a:lt2>
        <a:srgbClr val="EEEEEE"/>
      </a:lt2>
      <a:accent1>
        <a:srgbClr val="DD7853"/>
      </a:accent1>
      <a:accent2>
        <a:srgbClr val="F9B87F"/>
      </a:accent2>
      <a:accent3>
        <a:srgbClr val="E0D2C6"/>
      </a:accent3>
      <a:accent4>
        <a:srgbClr val="FFF8E8"/>
      </a:accent4>
      <a:accent5>
        <a:srgbClr val="C3A48E"/>
      </a:accent5>
      <a:accent6>
        <a:srgbClr val="171717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SlidesMania">
  <a:themeElements>
    <a:clrScheme name="Simple Light">
      <a:dk1>
        <a:srgbClr val="7C7A74"/>
      </a:dk1>
      <a:lt1>
        <a:srgbClr val="F6EFE2"/>
      </a:lt1>
      <a:dk2>
        <a:srgbClr val="434343"/>
      </a:dk2>
      <a:lt2>
        <a:srgbClr val="FFE599"/>
      </a:lt2>
      <a:accent1>
        <a:srgbClr val="84A335"/>
      </a:accent1>
      <a:accent2>
        <a:srgbClr val="FFCB25"/>
      </a:accent2>
      <a:accent3>
        <a:srgbClr val="FEFEFE"/>
      </a:accent3>
      <a:accent4>
        <a:srgbClr val="F2C200"/>
      </a:accent4>
      <a:accent5>
        <a:srgbClr val="8FAF3F"/>
      </a:accent5>
      <a:accent6>
        <a:srgbClr val="00000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500</TotalTime>
  <Words>1413</Words>
  <Application>Microsoft Office PowerPoint</Application>
  <PresentationFormat>Widescreen</PresentationFormat>
  <Paragraphs>155</Paragraphs>
  <Slides>23</Slides>
  <Notes>15</Notes>
  <HiddenSlides>0</HiddenSlides>
  <MMClips>6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23</vt:i4>
      </vt:variant>
    </vt:vector>
  </HeadingPairs>
  <TitlesOfParts>
    <vt:vector size="43" baseType="lpstr">
      <vt:lpstr>Abril Fatface</vt:lpstr>
      <vt:lpstr>Aldrich</vt:lpstr>
      <vt:lpstr>Arial</vt:lpstr>
      <vt:lpstr>Barlow Condensed</vt:lpstr>
      <vt:lpstr>Calibri</vt:lpstr>
      <vt:lpstr>Calibri (Body)</vt:lpstr>
      <vt:lpstr>Calibri Light</vt:lpstr>
      <vt:lpstr>Chewy</vt:lpstr>
      <vt:lpstr>Darker Grotesque SemiBold</vt:lpstr>
      <vt:lpstr>Griffy</vt:lpstr>
      <vt:lpstr>Happy Monkey</vt:lpstr>
      <vt:lpstr>Homemade Apple</vt:lpstr>
      <vt:lpstr>Myriad Pro</vt:lpstr>
      <vt:lpstr>Poppins</vt:lpstr>
      <vt:lpstr>Ribeye</vt:lpstr>
      <vt:lpstr>Office Theme</vt:lpstr>
      <vt:lpstr>SlidesMania</vt:lpstr>
      <vt:lpstr>1_SlidesMania</vt:lpstr>
      <vt:lpstr>2_SlidesMania</vt:lpstr>
      <vt:lpstr>4_SlidesMania</vt:lpstr>
      <vt:lpstr>Unit 5: Our customs and traditions</vt:lpstr>
      <vt:lpstr>Lesson 5:  SKILLS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Consolidation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NCC COMPUTER</cp:lastModifiedBy>
  <cp:revision>407</cp:revision>
  <dcterms:created xsi:type="dcterms:W3CDTF">2020-12-09T02:04:00Z</dcterms:created>
  <dcterms:modified xsi:type="dcterms:W3CDTF">2025-11-23T11:18:15Z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778948B657B8411088F599C3C7293FB0</vt:lpwstr>
  </property>
  <property fmtid="{D5CDD505-2E9C-101B-9397-08002B2CF9AE}" pid="3" name="KSOProductBuildVer">
    <vt:lpwstr>1033-11.2.0.11380</vt:lpwstr>
  </property>
</Properties>
</file>